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69" r:id="rId4"/>
    <p:sldId id="272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31" autoAdjust="0"/>
    <p:restoredTop sz="94660"/>
  </p:normalViewPr>
  <p:slideViewPr>
    <p:cSldViewPr>
      <p:cViewPr varScale="1">
        <p:scale>
          <a:sx n="88" d="100"/>
          <a:sy n="88" d="100"/>
        </p:scale>
        <p:origin x="-127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A32D2DB-F6C0-4432-84C9-962916180731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32D2DB-F6C0-4432-84C9-962916180731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A32D2DB-F6C0-4432-84C9-962916180731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D2DB-F6C0-4432-84C9-962916180731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32D2DB-F6C0-4432-84C9-962916180731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BF31ABB-B5C9-4A33-B4E9-AE2C1F9EC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time-series-forecasting-long-short-term-memory-network-python/" TargetMode="External"/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rtik-joshi/Stock-predec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finance.yaho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1"/>
            <a:ext cx="8458200" cy="2652712"/>
          </a:xfrm>
        </p:spPr>
        <p:txBody>
          <a:bodyPr>
            <a:normAutofit/>
          </a:bodyPr>
          <a:lstStyle/>
          <a:p>
            <a:r>
              <a:rPr lang="en-US" dirty="0" smtClean="0"/>
              <a:t>STOCK PRICE PREDICTION USING PYTHON</a:t>
            </a:r>
            <a:br>
              <a:rPr lang="en-US" dirty="0" smtClean="0"/>
            </a:br>
            <a:r>
              <a:rPr lang="en-US" sz="3100" dirty="0" smtClean="0"/>
              <a:t>REVIEW-1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4953000" cy="228600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DONE BY –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sz="2000" dirty="0" smtClean="0"/>
              <a:t>Pankaj Kumar Sah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</a:t>
            </a:r>
            <a:r>
              <a:rPr lang="en-IN" sz="2000" dirty="0" err="1" smtClean="0"/>
              <a:t>Mrinab</a:t>
            </a:r>
            <a:r>
              <a:rPr lang="en-IN" sz="2000" dirty="0" smtClean="0"/>
              <a:t> </a:t>
            </a:r>
            <a:r>
              <a:rPr lang="en-IN" sz="2000" dirty="0" err="1" smtClean="0"/>
              <a:t>Dey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5365284"/>
            <a:ext cx="38100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GUIDE –</a:t>
            </a:r>
          </a:p>
          <a:p>
            <a:endParaRPr lang="en-IN" sz="900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sz="2000" dirty="0" err="1" smtClean="0"/>
              <a:t>Nishant</a:t>
            </a:r>
            <a:r>
              <a:rPr lang="en-IN" sz="2000" dirty="0" smtClean="0"/>
              <a:t> </a:t>
            </a:r>
            <a:r>
              <a:rPr lang="en-IN" sz="2000" dirty="0" err="1" smtClean="0"/>
              <a:t>Bharti</a:t>
            </a:r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</a:t>
            </a:r>
            <a:r>
              <a:rPr lang="en-IN" sz="2000" dirty="0" err="1" smtClean="0"/>
              <a:t>Smita</a:t>
            </a:r>
            <a:r>
              <a:rPr lang="en-IN" sz="2000" dirty="0" smtClean="0"/>
              <a:t> </a:t>
            </a:r>
            <a:r>
              <a:rPr lang="en-IN" sz="2000" dirty="0" err="1" smtClean="0"/>
              <a:t>Sarma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en-IN" sz="2000" dirty="0" smtClean="0">
              <a:latin typeface="+mj-lt"/>
            </a:endParaRPr>
          </a:p>
          <a:p>
            <a:pPr lvl="0"/>
            <a:r>
              <a:rPr lang="en-IN" sz="2000" dirty="0" smtClean="0">
                <a:latin typeface="+mj-lt"/>
              </a:rPr>
              <a:t>To predict the trend of the market.</a:t>
            </a:r>
          </a:p>
          <a:p>
            <a:pPr lvl="0">
              <a:buNone/>
            </a:pPr>
            <a:endParaRPr lang="en-US" sz="2000" dirty="0" smtClean="0">
              <a:latin typeface="+mj-lt"/>
            </a:endParaRPr>
          </a:p>
          <a:p>
            <a:pPr lvl="0"/>
            <a:r>
              <a:rPr lang="en-IN" sz="2000" dirty="0" smtClean="0">
                <a:latin typeface="+mj-lt"/>
              </a:rPr>
              <a:t>For helping in Investment decision.</a:t>
            </a:r>
          </a:p>
          <a:p>
            <a:pPr lvl="0">
              <a:buNone/>
            </a:pPr>
            <a:endParaRPr lang="en-US" sz="2000" dirty="0" smtClean="0">
              <a:latin typeface="+mj-lt"/>
            </a:endParaRPr>
          </a:p>
          <a:p>
            <a:pPr lvl="0"/>
            <a:r>
              <a:rPr lang="en-IN" sz="2000" dirty="0" smtClean="0">
                <a:latin typeface="+mj-lt"/>
              </a:rPr>
              <a:t>Can be used for making profits.</a:t>
            </a:r>
            <a:endParaRPr lang="en-US" sz="2000" dirty="0" smtClean="0">
              <a:latin typeface="+mj-lt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IN" sz="2000" dirty="0" smtClean="0">
              <a:latin typeface="+mj-lt"/>
            </a:endParaRPr>
          </a:p>
          <a:p>
            <a:pPr lvl="0"/>
            <a:r>
              <a:rPr lang="en-IN" sz="2000" dirty="0" smtClean="0">
                <a:latin typeface="+mj-lt"/>
              </a:rPr>
              <a:t>Articles on LSTM, RNN etc.</a:t>
            </a:r>
          </a:p>
          <a:p>
            <a:pPr lvl="0">
              <a:buNone/>
            </a:pPr>
            <a:endParaRPr lang="en-IN" sz="2000" dirty="0" smtClean="0">
              <a:latin typeface="+mj-lt"/>
            </a:endParaRPr>
          </a:p>
          <a:p>
            <a:pPr>
              <a:buNone/>
            </a:pPr>
            <a:r>
              <a:rPr lang="en-IN" sz="2000" dirty="0" smtClean="0">
                <a:latin typeface="+mj-lt"/>
              </a:rPr>
              <a:t>	</a:t>
            </a:r>
            <a:r>
              <a:rPr lang="en-IN" sz="2000" dirty="0" smtClean="0">
                <a:latin typeface="+mj-lt"/>
                <a:hlinkClick r:id="rId2"/>
              </a:rPr>
              <a:t>https://colah.github.io/posts/2015-08-Understanding-LSTMs/</a:t>
            </a:r>
            <a:endParaRPr lang="en-IN" sz="2000" dirty="0" smtClean="0">
              <a:latin typeface="+mj-lt"/>
            </a:endParaRPr>
          </a:p>
          <a:p>
            <a:pPr>
              <a:buNone/>
            </a:pPr>
            <a:endParaRPr lang="en-IN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</a:t>
            </a:r>
            <a:r>
              <a:rPr lang="en-US" sz="2000" dirty="0" smtClean="0">
                <a:latin typeface="+mj-lt"/>
                <a:hlinkClick r:id="rId3"/>
              </a:rPr>
              <a:t>https://machinelearningmastery.com/time-series-forecasting-long-short-term-memory-network-python/</a:t>
            </a:r>
            <a:endParaRPr lang="en-US" sz="2000" dirty="0" smtClean="0">
              <a:latin typeface="+mj-lt"/>
            </a:endParaRPr>
          </a:p>
          <a:p>
            <a:pPr>
              <a:buNone/>
            </a:pPr>
            <a:endParaRPr lang="en-US" sz="2000" dirty="0" smtClean="0">
              <a:latin typeface="+mj-lt"/>
            </a:endParaRPr>
          </a:p>
          <a:p>
            <a:pPr lvl="0"/>
            <a:r>
              <a:rPr lang="en-IN" sz="2000" dirty="0" err="1" smtClean="0">
                <a:latin typeface="+mj-lt"/>
              </a:rPr>
              <a:t>GitHub</a:t>
            </a:r>
            <a:r>
              <a:rPr lang="en-IN" sz="2000" dirty="0" smtClean="0">
                <a:latin typeface="+mj-lt"/>
              </a:rPr>
              <a:t> repositories</a:t>
            </a:r>
            <a:endParaRPr lang="en-US" sz="2000" dirty="0" smtClean="0">
              <a:latin typeface="+mj-lt"/>
            </a:endParaRPr>
          </a:p>
          <a:p>
            <a:pPr lvl="0">
              <a:buNone/>
            </a:pPr>
            <a:endParaRPr lang="en-IN" sz="2000" dirty="0" smtClean="0">
              <a:latin typeface="+mj-lt"/>
            </a:endParaRPr>
          </a:p>
          <a:p>
            <a:pPr lvl="0">
              <a:buNone/>
            </a:pPr>
            <a:r>
              <a:rPr lang="en-IN" sz="2000" dirty="0" smtClean="0">
                <a:latin typeface="+mj-lt"/>
              </a:rPr>
              <a:t>	</a:t>
            </a:r>
            <a:r>
              <a:rPr lang="en-IN" sz="2000" dirty="0" smtClean="0">
                <a:latin typeface="+mj-lt"/>
                <a:hlinkClick r:id="rId4"/>
              </a:rPr>
              <a:t>https://github.com/kartik-joshi/Stock-predection</a:t>
            </a:r>
            <a:endParaRPr lang="en-IN" sz="2000" dirty="0" smtClean="0">
              <a:latin typeface="+mj-lt"/>
            </a:endParaRPr>
          </a:p>
          <a:p>
            <a:pPr lvl="0">
              <a:buNone/>
            </a:pPr>
            <a:endParaRPr lang="en-IN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IN" sz="2000" dirty="0" smtClean="0">
              <a:latin typeface="+mj-lt"/>
            </a:endParaRPr>
          </a:p>
          <a:p>
            <a:pPr lvl="0"/>
            <a:r>
              <a:rPr lang="en-IN" sz="2000" dirty="0" smtClean="0">
                <a:latin typeface="+mj-lt"/>
              </a:rPr>
              <a:t>Basic understanding of stock market.</a:t>
            </a:r>
          </a:p>
          <a:p>
            <a:pPr lvl="0"/>
            <a:endParaRPr lang="en-US" sz="2000" dirty="0" smtClean="0">
              <a:latin typeface="+mj-lt"/>
            </a:endParaRPr>
          </a:p>
          <a:p>
            <a:pPr lvl="0"/>
            <a:r>
              <a:rPr lang="en-IN" sz="2000" dirty="0" smtClean="0">
                <a:latin typeface="+mj-lt"/>
              </a:rPr>
              <a:t>Clearing concepts on RNN, LSTM etc.</a:t>
            </a:r>
          </a:p>
          <a:p>
            <a:pPr lvl="0"/>
            <a:endParaRPr lang="en-US" sz="2000" dirty="0" smtClean="0">
              <a:latin typeface="+mj-lt"/>
            </a:endParaRPr>
          </a:p>
          <a:p>
            <a:pPr lvl="0"/>
            <a:r>
              <a:rPr lang="en-IN" sz="2000" dirty="0" smtClean="0">
                <a:latin typeface="+mj-lt"/>
              </a:rPr>
              <a:t>Data Collection.</a:t>
            </a:r>
          </a:p>
          <a:p>
            <a:pPr lvl="0"/>
            <a:endParaRPr lang="en-US" sz="2000" dirty="0" smtClean="0">
              <a:latin typeface="+mj-lt"/>
            </a:endParaRPr>
          </a:p>
          <a:p>
            <a:pPr lvl="0"/>
            <a:r>
              <a:rPr lang="en-IN" sz="2000" dirty="0" smtClean="0">
                <a:latin typeface="+mj-lt"/>
              </a:rPr>
              <a:t>Feeding data in a ML model.</a:t>
            </a:r>
          </a:p>
          <a:p>
            <a:pPr lvl="0"/>
            <a:endParaRPr lang="en-US" sz="2000" dirty="0" smtClean="0">
              <a:latin typeface="+mj-lt"/>
            </a:endParaRPr>
          </a:p>
          <a:p>
            <a:pPr lvl="0"/>
            <a:r>
              <a:rPr lang="en-IN" sz="2000" dirty="0" smtClean="0">
                <a:latin typeface="+mj-lt"/>
              </a:rPr>
              <a:t>Predicting the result and checking the accuracy.</a:t>
            </a:r>
            <a:endParaRPr lang="en-US" sz="2000" dirty="0" smtClean="0">
              <a:latin typeface="+mj-lt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IDENTIFICATION OF THE STEPS FOR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None/>
            </a:pPr>
            <a:endParaRPr lang="en-IN" sz="2000" dirty="0" smtClean="0">
              <a:latin typeface="+mj-lt"/>
            </a:endParaRPr>
          </a:p>
          <a:p>
            <a:pPr lvl="0"/>
            <a:r>
              <a:rPr lang="en-IN" sz="2000" dirty="0" smtClean="0">
                <a:latin typeface="+mj-lt"/>
              </a:rPr>
              <a:t>Collecting data</a:t>
            </a:r>
          </a:p>
          <a:p>
            <a:pPr lvl="0"/>
            <a:endParaRPr lang="en-US" sz="2000" dirty="0" smtClean="0">
              <a:latin typeface="+mj-lt"/>
            </a:endParaRPr>
          </a:p>
          <a:p>
            <a:pPr lvl="0"/>
            <a:r>
              <a:rPr lang="en-IN" sz="2000" dirty="0" smtClean="0">
                <a:latin typeface="+mj-lt"/>
              </a:rPr>
              <a:t>Data Pre-processing</a:t>
            </a:r>
          </a:p>
          <a:p>
            <a:pPr lvl="0"/>
            <a:endParaRPr lang="en-US" sz="2000" dirty="0" smtClean="0">
              <a:latin typeface="+mj-lt"/>
            </a:endParaRPr>
          </a:p>
          <a:p>
            <a:pPr lvl="0"/>
            <a:r>
              <a:rPr lang="en-IN" sz="2000" dirty="0" smtClean="0">
                <a:latin typeface="+mj-lt"/>
              </a:rPr>
              <a:t>Splitting the data</a:t>
            </a:r>
          </a:p>
          <a:p>
            <a:pPr lvl="0"/>
            <a:endParaRPr lang="en-US" sz="2000" dirty="0" smtClean="0">
              <a:latin typeface="+mj-lt"/>
            </a:endParaRPr>
          </a:p>
          <a:p>
            <a:pPr lvl="0"/>
            <a:r>
              <a:rPr lang="en-IN" sz="2000" dirty="0" smtClean="0">
                <a:latin typeface="+mj-lt"/>
              </a:rPr>
              <a:t>Making a LSTM ML model</a:t>
            </a:r>
          </a:p>
          <a:p>
            <a:pPr lvl="0">
              <a:buNone/>
            </a:pPr>
            <a:endParaRPr lang="en-US" sz="2000" dirty="0" smtClean="0">
              <a:latin typeface="+mj-lt"/>
            </a:endParaRPr>
          </a:p>
          <a:p>
            <a:pPr lvl="0"/>
            <a:r>
              <a:rPr lang="en-IN" sz="2000" dirty="0" smtClean="0">
                <a:latin typeface="+mj-lt"/>
              </a:rPr>
              <a:t>Training the model</a:t>
            </a:r>
          </a:p>
          <a:p>
            <a:pPr lvl="0"/>
            <a:endParaRPr lang="en-US" sz="2000" dirty="0" smtClean="0">
              <a:latin typeface="+mj-lt"/>
            </a:endParaRPr>
          </a:p>
          <a:p>
            <a:pPr lvl="0"/>
            <a:r>
              <a:rPr lang="en-IN" sz="2000" dirty="0" smtClean="0">
                <a:latin typeface="+mj-lt"/>
              </a:rPr>
              <a:t>Predicting the output</a:t>
            </a:r>
          </a:p>
          <a:p>
            <a:pPr lvl="0"/>
            <a:endParaRPr lang="en-US" sz="2000" dirty="0" smtClean="0">
              <a:latin typeface="+mj-lt"/>
            </a:endParaRPr>
          </a:p>
          <a:p>
            <a:pPr lvl="0"/>
            <a:r>
              <a:rPr lang="en-IN" sz="2000" dirty="0" smtClean="0">
                <a:latin typeface="+mj-lt"/>
              </a:rPr>
              <a:t>Comparing the result</a:t>
            </a:r>
          </a:p>
          <a:p>
            <a:pPr lvl="0"/>
            <a:endParaRPr lang="en-US" sz="2000" dirty="0" smtClean="0">
              <a:latin typeface="+mj-lt"/>
            </a:endParaRPr>
          </a:p>
          <a:p>
            <a:pPr lvl="0"/>
            <a:r>
              <a:rPr lang="en-IN" sz="2000" dirty="0" smtClean="0">
                <a:latin typeface="+mj-lt"/>
              </a:rPr>
              <a:t>Checking the accuracy of the model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UNDERSTANDING PROFESSIONAL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IN" sz="2000" dirty="0" smtClean="0">
              <a:latin typeface="+mj-lt"/>
            </a:endParaRPr>
          </a:p>
          <a:p>
            <a:pPr lvl="0"/>
            <a:r>
              <a:rPr lang="en-IN" sz="2000" dirty="0" smtClean="0">
                <a:latin typeface="+mj-lt"/>
              </a:rPr>
              <a:t>COPYRIGHT</a:t>
            </a:r>
            <a:endParaRPr 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 </a:t>
            </a:r>
          </a:p>
          <a:p>
            <a:pPr lvl="0"/>
            <a:r>
              <a:rPr lang="en-US" sz="2000" dirty="0" smtClean="0">
                <a:latin typeface="+mj-lt"/>
              </a:rPr>
              <a:t>PLAGIARISM</a:t>
            </a:r>
          </a:p>
          <a:p>
            <a:pPr lvl="0"/>
            <a:endParaRPr lang="en-IN" sz="2000" dirty="0" smtClean="0">
              <a:latin typeface="+mj-lt"/>
            </a:endParaRPr>
          </a:p>
          <a:p>
            <a:pPr lvl="0"/>
            <a:r>
              <a:rPr lang="en-IN" sz="2000" dirty="0" smtClean="0">
                <a:latin typeface="+mj-lt"/>
              </a:rPr>
              <a:t>Data Collected from</a:t>
            </a:r>
          </a:p>
          <a:p>
            <a:pPr lvl="0">
              <a:buNone/>
            </a:pPr>
            <a:r>
              <a:rPr lang="en-IN" sz="2000" dirty="0" smtClean="0">
                <a:latin typeface="+mj-lt"/>
              </a:rPr>
              <a:t>	 </a:t>
            </a:r>
            <a:r>
              <a:rPr lang="en-IN" sz="2000" dirty="0" smtClean="0">
                <a:latin typeface="+mj-lt"/>
                <a:hlinkClick r:id="rId2"/>
              </a:rPr>
              <a:t>https://in.finance.yahoo.com/</a:t>
            </a:r>
            <a:r>
              <a:rPr lang="en-IN" sz="2000" dirty="0" smtClean="0">
                <a:latin typeface="+mj-lt"/>
              </a:rPr>
              <a:t>  (No Copyright issues)</a:t>
            </a:r>
          </a:p>
          <a:p>
            <a:pPr lvl="0">
              <a:buNone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82880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626</TotalTime>
  <Words>126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STOCK PRICE PREDICTION USING PYTHON REVIEW-1 </vt:lpstr>
      <vt:lpstr>NEED ANALYSIS</vt:lpstr>
      <vt:lpstr>LITERATURE REVIEW</vt:lpstr>
      <vt:lpstr>PROJECT ROADMAP</vt:lpstr>
      <vt:lpstr>IDENTIFICATION OF THE STEPS FOR IMPLEMENTATION</vt:lpstr>
      <vt:lpstr>UNDERSTANDING PROFESSIONAL ETHICS</vt:lpstr>
      <vt:lpstr>           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32 bit Multiplier using transistor level Digital Gates simulated in SPICE</dc:title>
  <dc:creator>HP</dc:creator>
  <cp:lastModifiedBy>Pankaj Sah</cp:lastModifiedBy>
  <cp:revision>69</cp:revision>
  <dcterms:created xsi:type="dcterms:W3CDTF">2020-10-14T14:50:40Z</dcterms:created>
  <dcterms:modified xsi:type="dcterms:W3CDTF">2021-06-05T09:45:04Z</dcterms:modified>
</cp:coreProperties>
</file>