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2" r:id="rId4"/>
    <p:sldId id="270" r:id="rId5"/>
    <p:sldId id="279" r:id="rId6"/>
    <p:sldId id="271" r:id="rId7"/>
    <p:sldId id="273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26" autoAdjust="0"/>
    <p:restoredTop sz="94625" autoAdjust="0"/>
  </p:normalViewPr>
  <p:slideViewPr>
    <p:cSldViewPr>
      <p:cViewPr varScale="1">
        <p:scale>
          <a:sx n="88" d="100"/>
          <a:sy n="88" d="100"/>
        </p:scale>
        <p:origin x="-127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FAA2A-9135-41B4-A074-1E9A1A0CDDF6}" type="doc">
      <dgm:prSet loTypeId="urn:microsoft.com/office/officeart/2005/8/layout/hList9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A5329F-ACEA-44A2-A22B-C5AB254B12F3}">
      <dgm:prSet phldrT="[Text]" custT="1"/>
      <dgm:spPr/>
      <dgm:t>
        <a:bodyPr/>
        <a:lstStyle/>
        <a:p>
          <a:r>
            <a:rPr lang="en-IN" sz="2200" dirty="0" smtClean="0">
              <a:latin typeface="+mj-lt"/>
            </a:rPr>
            <a:t>Data Scaling</a:t>
          </a:r>
          <a:endParaRPr lang="en-US" sz="2200" dirty="0">
            <a:latin typeface="+mj-lt"/>
          </a:endParaRPr>
        </a:p>
      </dgm:t>
    </dgm:pt>
    <dgm:pt modelId="{58F4AB43-CF79-47CB-A2A9-8473CDB40813}" type="parTrans" cxnId="{0ECB3E1F-425B-40F0-9F9B-F5351B48E157}">
      <dgm:prSet/>
      <dgm:spPr/>
      <dgm:t>
        <a:bodyPr/>
        <a:lstStyle/>
        <a:p>
          <a:endParaRPr lang="en-US"/>
        </a:p>
      </dgm:t>
    </dgm:pt>
    <dgm:pt modelId="{AEFD1AC9-F197-47A0-9E83-2B7E191F0755}" type="sibTrans" cxnId="{0ECB3E1F-425B-40F0-9F9B-F5351B48E157}">
      <dgm:prSet/>
      <dgm:spPr/>
      <dgm:t>
        <a:bodyPr/>
        <a:lstStyle/>
        <a:p>
          <a:endParaRPr lang="en-US"/>
        </a:p>
      </dgm:t>
    </dgm:pt>
    <dgm:pt modelId="{CA28D1B6-FA47-4B5D-92A4-98614BE42973}">
      <dgm:prSet phldrT="[Text]" custT="1"/>
      <dgm:spPr/>
      <dgm:t>
        <a:bodyPr/>
        <a:lstStyle/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r>
            <a:rPr lang="en-IN" sz="1400" dirty="0" smtClean="0">
              <a:latin typeface="Calibri Light" pitchFamily="34" charset="0"/>
              <a:cs typeface="Calibri Light" pitchFamily="34" charset="0"/>
            </a:rPr>
            <a:t>Rescaling all the values from their original to a range of (0, 1)</a:t>
          </a: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r>
            <a:rPr lang="en-IN" sz="1400" dirty="0" smtClean="0">
              <a:latin typeface="Calibri Light" pitchFamily="34" charset="0"/>
              <a:cs typeface="Calibri Light" pitchFamily="34" charset="0"/>
            </a:rPr>
            <a:t>For ease in calculations</a:t>
          </a: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r>
            <a:rPr lang="en-IN" sz="1400" dirty="0" err="1" smtClean="0">
              <a:latin typeface="Calibri Light" pitchFamily="34" charset="0"/>
              <a:cs typeface="Calibri Light" pitchFamily="34" charset="0"/>
            </a:rPr>
            <a:t>Sklearn.preprocessing</a:t>
          </a:r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r>
            <a:rPr lang="en-IN" sz="1400" dirty="0" err="1" smtClean="0">
              <a:latin typeface="Calibri Light" pitchFamily="34" charset="0"/>
              <a:cs typeface="Calibri Light" pitchFamily="34" charset="0"/>
            </a:rPr>
            <a:t>MinMaxScaler</a:t>
          </a:r>
          <a:r>
            <a:rPr lang="en-IN" sz="1400" dirty="0" smtClean="0">
              <a:latin typeface="Calibri Light" pitchFamily="34" charset="0"/>
              <a:cs typeface="Calibri Light" pitchFamily="34" charset="0"/>
            </a:rPr>
            <a:t>()</a:t>
          </a: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</dgm:t>
    </dgm:pt>
    <dgm:pt modelId="{08ADC3EC-1A86-40CA-932E-4AA67CD6E6E2}" type="parTrans" cxnId="{BAD2BA33-35B4-4311-8BEE-9900EDC044D6}">
      <dgm:prSet/>
      <dgm:spPr/>
      <dgm:t>
        <a:bodyPr/>
        <a:lstStyle/>
        <a:p>
          <a:endParaRPr lang="en-US"/>
        </a:p>
      </dgm:t>
    </dgm:pt>
    <dgm:pt modelId="{AD5BEC79-5409-4072-AE25-9260782F7A39}" type="sibTrans" cxnId="{BAD2BA33-35B4-4311-8BEE-9900EDC044D6}">
      <dgm:prSet/>
      <dgm:spPr/>
      <dgm:t>
        <a:bodyPr/>
        <a:lstStyle/>
        <a:p>
          <a:endParaRPr lang="en-US"/>
        </a:p>
      </dgm:t>
    </dgm:pt>
    <dgm:pt modelId="{A6ECF001-C028-4942-BECC-184A43D78379}" type="pres">
      <dgm:prSet presAssocID="{B78FAA2A-9135-41B4-A074-1E9A1A0CDDF6}" presName="list" presStyleCnt="0">
        <dgm:presLayoutVars>
          <dgm:dir/>
          <dgm:animLvl val="lvl"/>
        </dgm:presLayoutVars>
      </dgm:prSet>
      <dgm:spPr/>
    </dgm:pt>
    <dgm:pt modelId="{A17A6897-D12D-4EC7-8BD3-779FECB65C20}" type="pres">
      <dgm:prSet presAssocID="{32A5329F-ACEA-44A2-A22B-C5AB254B12F3}" presName="posSpace" presStyleCnt="0"/>
      <dgm:spPr/>
    </dgm:pt>
    <dgm:pt modelId="{3F9AC22B-CAB0-4A57-B77D-404C6DA13D43}" type="pres">
      <dgm:prSet presAssocID="{32A5329F-ACEA-44A2-A22B-C5AB254B12F3}" presName="vertFlow" presStyleCnt="0"/>
      <dgm:spPr/>
    </dgm:pt>
    <dgm:pt modelId="{421C18AD-8E06-428F-87FE-C5C62A9E6A24}" type="pres">
      <dgm:prSet presAssocID="{32A5329F-ACEA-44A2-A22B-C5AB254B12F3}" presName="topSpace" presStyleCnt="0"/>
      <dgm:spPr/>
    </dgm:pt>
    <dgm:pt modelId="{1BCF58AA-DC58-4C63-8246-8715DFF3530A}" type="pres">
      <dgm:prSet presAssocID="{32A5329F-ACEA-44A2-A22B-C5AB254B12F3}" presName="firstComp" presStyleCnt="0"/>
      <dgm:spPr/>
    </dgm:pt>
    <dgm:pt modelId="{C835D69D-51E5-4412-A83E-62E688FFE43B}" type="pres">
      <dgm:prSet presAssocID="{32A5329F-ACEA-44A2-A22B-C5AB254B12F3}" presName="firstChild" presStyleLbl="bgAccFollowNode1" presStyleIdx="0" presStyleCnt="1" custScaleX="92946" custScaleY="165363" custLinFactNeighborX="-15777" custLinFactNeighborY="-4943"/>
      <dgm:spPr/>
      <dgm:t>
        <a:bodyPr/>
        <a:lstStyle/>
        <a:p>
          <a:endParaRPr lang="en-US"/>
        </a:p>
      </dgm:t>
    </dgm:pt>
    <dgm:pt modelId="{8FBED07B-4B94-4D72-8492-72D6BA2A21B3}" type="pres">
      <dgm:prSet presAssocID="{32A5329F-ACEA-44A2-A22B-C5AB254B12F3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1E17E-B321-41FD-9AEC-5B9DDBF744BE}" type="pres">
      <dgm:prSet presAssocID="{32A5329F-ACEA-44A2-A22B-C5AB254B12F3}" presName="negSpace" presStyleCnt="0"/>
      <dgm:spPr/>
    </dgm:pt>
    <dgm:pt modelId="{972D993E-4F14-4B57-9122-19E2CF279721}" type="pres">
      <dgm:prSet presAssocID="{32A5329F-ACEA-44A2-A22B-C5AB254B12F3}" presName="circle" presStyleLbl="node1" presStyleIdx="0" presStyleCnt="1" custScaleX="70219" custScaleY="68711" custLinFactNeighborX="13972" custLinFactNeighborY="3286"/>
      <dgm:spPr/>
      <dgm:t>
        <a:bodyPr/>
        <a:lstStyle/>
        <a:p>
          <a:endParaRPr lang="en-US"/>
        </a:p>
      </dgm:t>
    </dgm:pt>
  </dgm:ptLst>
  <dgm:cxnLst>
    <dgm:cxn modelId="{BAD2BA33-35B4-4311-8BEE-9900EDC044D6}" srcId="{32A5329F-ACEA-44A2-A22B-C5AB254B12F3}" destId="{CA28D1B6-FA47-4B5D-92A4-98614BE42973}" srcOrd="0" destOrd="0" parTransId="{08ADC3EC-1A86-40CA-932E-4AA67CD6E6E2}" sibTransId="{AD5BEC79-5409-4072-AE25-9260782F7A39}"/>
    <dgm:cxn modelId="{0ECB3E1F-425B-40F0-9F9B-F5351B48E157}" srcId="{B78FAA2A-9135-41B4-A074-1E9A1A0CDDF6}" destId="{32A5329F-ACEA-44A2-A22B-C5AB254B12F3}" srcOrd="0" destOrd="0" parTransId="{58F4AB43-CF79-47CB-A2A9-8473CDB40813}" sibTransId="{AEFD1AC9-F197-47A0-9E83-2B7E191F0755}"/>
    <dgm:cxn modelId="{C841ED03-96CE-41B6-9733-694188E563A2}" type="presOf" srcId="{32A5329F-ACEA-44A2-A22B-C5AB254B12F3}" destId="{972D993E-4F14-4B57-9122-19E2CF279721}" srcOrd="0" destOrd="0" presId="urn:microsoft.com/office/officeart/2005/8/layout/hList9"/>
    <dgm:cxn modelId="{65512A92-FDE4-4CFB-9E4A-20475B490B77}" type="presOf" srcId="{CA28D1B6-FA47-4B5D-92A4-98614BE42973}" destId="{C835D69D-51E5-4412-A83E-62E688FFE43B}" srcOrd="0" destOrd="0" presId="urn:microsoft.com/office/officeart/2005/8/layout/hList9"/>
    <dgm:cxn modelId="{CF1E22C2-F9B8-4245-83E3-35C663D274FE}" type="presOf" srcId="{B78FAA2A-9135-41B4-A074-1E9A1A0CDDF6}" destId="{A6ECF001-C028-4942-BECC-184A43D78379}" srcOrd="0" destOrd="0" presId="urn:microsoft.com/office/officeart/2005/8/layout/hList9"/>
    <dgm:cxn modelId="{3CA2CFED-04CE-4990-AEF0-7ACA9B6F8013}" type="presOf" srcId="{CA28D1B6-FA47-4B5D-92A4-98614BE42973}" destId="{8FBED07B-4B94-4D72-8492-72D6BA2A21B3}" srcOrd="1" destOrd="0" presId="urn:microsoft.com/office/officeart/2005/8/layout/hList9"/>
    <dgm:cxn modelId="{21D66BE9-889E-4958-934F-81F2442CCA8E}" type="presParOf" srcId="{A6ECF001-C028-4942-BECC-184A43D78379}" destId="{A17A6897-D12D-4EC7-8BD3-779FECB65C20}" srcOrd="0" destOrd="0" presId="urn:microsoft.com/office/officeart/2005/8/layout/hList9"/>
    <dgm:cxn modelId="{CBC48D15-AA5C-4CCF-B257-87015A49EBB1}" type="presParOf" srcId="{A6ECF001-C028-4942-BECC-184A43D78379}" destId="{3F9AC22B-CAB0-4A57-B77D-404C6DA13D43}" srcOrd="1" destOrd="0" presId="urn:microsoft.com/office/officeart/2005/8/layout/hList9"/>
    <dgm:cxn modelId="{A48DA5FD-35C0-43BF-B720-C1856566D63E}" type="presParOf" srcId="{3F9AC22B-CAB0-4A57-B77D-404C6DA13D43}" destId="{421C18AD-8E06-428F-87FE-C5C62A9E6A24}" srcOrd="0" destOrd="0" presId="urn:microsoft.com/office/officeart/2005/8/layout/hList9"/>
    <dgm:cxn modelId="{FC58DF73-7A97-4266-85D2-46199E5DBD22}" type="presParOf" srcId="{3F9AC22B-CAB0-4A57-B77D-404C6DA13D43}" destId="{1BCF58AA-DC58-4C63-8246-8715DFF3530A}" srcOrd="1" destOrd="0" presId="urn:microsoft.com/office/officeart/2005/8/layout/hList9"/>
    <dgm:cxn modelId="{B93EBA96-1DE5-41CF-BD73-1C6FE3B7777F}" type="presParOf" srcId="{1BCF58AA-DC58-4C63-8246-8715DFF3530A}" destId="{C835D69D-51E5-4412-A83E-62E688FFE43B}" srcOrd="0" destOrd="0" presId="urn:microsoft.com/office/officeart/2005/8/layout/hList9"/>
    <dgm:cxn modelId="{1623CB4A-96EE-47DE-9B87-E1BE7EDE8056}" type="presParOf" srcId="{1BCF58AA-DC58-4C63-8246-8715DFF3530A}" destId="{8FBED07B-4B94-4D72-8492-72D6BA2A21B3}" srcOrd="1" destOrd="0" presId="urn:microsoft.com/office/officeart/2005/8/layout/hList9"/>
    <dgm:cxn modelId="{335EA14E-BC18-4671-AD65-32B6B206E0DD}" type="presParOf" srcId="{A6ECF001-C028-4942-BECC-184A43D78379}" destId="{A031E17E-B321-41FD-9AEC-5B9DDBF744BE}" srcOrd="2" destOrd="0" presId="urn:microsoft.com/office/officeart/2005/8/layout/hList9"/>
    <dgm:cxn modelId="{5C947B2C-1090-4799-A5E0-65399B4E9D9B}" type="presParOf" srcId="{A6ECF001-C028-4942-BECC-184A43D78379}" destId="{972D993E-4F14-4B57-9122-19E2CF279721}" srcOrd="3" destOrd="0" presId="urn:microsoft.com/office/officeart/2005/8/layout/hList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8FAA2A-9135-41B4-A074-1E9A1A0CDDF6}" type="doc">
      <dgm:prSet loTypeId="urn:microsoft.com/office/officeart/2005/8/layout/hList9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A5329F-ACEA-44A2-A22B-C5AB254B12F3}">
      <dgm:prSet phldrT="[Text]" custT="1"/>
      <dgm:spPr/>
      <dgm:t>
        <a:bodyPr/>
        <a:lstStyle/>
        <a:p>
          <a:r>
            <a:rPr lang="en-IN" sz="2000" dirty="0" smtClean="0">
              <a:latin typeface="+mj-lt"/>
            </a:rPr>
            <a:t>Data Splitting</a:t>
          </a:r>
          <a:endParaRPr lang="en-US" sz="2000" dirty="0">
            <a:latin typeface="+mj-lt"/>
          </a:endParaRPr>
        </a:p>
      </dgm:t>
    </dgm:pt>
    <dgm:pt modelId="{58F4AB43-CF79-47CB-A2A9-8473CDB40813}" type="parTrans" cxnId="{0ECB3E1F-425B-40F0-9F9B-F5351B48E157}">
      <dgm:prSet/>
      <dgm:spPr/>
      <dgm:t>
        <a:bodyPr/>
        <a:lstStyle/>
        <a:p>
          <a:endParaRPr lang="en-US"/>
        </a:p>
      </dgm:t>
    </dgm:pt>
    <dgm:pt modelId="{AEFD1AC9-F197-47A0-9E83-2B7E191F0755}" type="sibTrans" cxnId="{0ECB3E1F-425B-40F0-9F9B-F5351B48E157}">
      <dgm:prSet/>
      <dgm:spPr/>
      <dgm:t>
        <a:bodyPr/>
        <a:lstStyle/>
        <a:p>
          <a:endParaRPr lang="en-US"/>
        </a:p>
      </dgm:t>
    </dgm:pt>
    <dgm:pt modelId="{CA28D1B6-FA47-4B5D-92A4-98614BE42973}">
      <dgm:prSet phldrT="[Text]" custT="1"/>
      <dgm:spPr/>
      <dgm:t>
        <a:bodyPr/>
        <a:lstStyle/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r>
            <a:rPr lang="en-IN" sz="1400" dirty="0" smtClean="0">
              <a:latin typeface="Calibri Light" pitchFamily="34" charset="0"/>
              <a:cs typeface="Calibri Light" pitchFamily="34" charset="0"/>
            </a:rPr>
            <a:t>Splitting 67% data to training set and rest to the testing set</a:t>
          </a: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r>
            <a:rPr lang="en-IN" sz="1200" dirty="0" smtClean="0">
              <a:latin typeface="Calibri Light" pitchFamily="34" charset="0"/>
              <a:cs typeface="Calibri Light" pitchFamily="34" charset="0"/>
            </a:rPr>
            <a:t>Total (100%) -1232</a:t>
          </a:r>
        </a:p>
        <a:p>
          <a:pPr algn="l"/>
          <a:r>
            <a:rPr lang="en-IN" sz="1200" dirty="0" smtClean="0">
              <a:latin typeface="Calibri Light" pitchFamily="34" charset="0"/>
              <a:cs typeface="Calibri Light" pitchFamily="34" charset="0"/>
            </a:rPr>
            <a:t>Train (67%) - 825 </a:t>
          </a:r>
        </a:p>
        <a:p>
          <a:pPr algn="l"/>
          <a:r>
            <a:rPr lang="en-IN" sz="1200" dirty="0" smtClean="0">
              <a:latin typeface="Calibri Light" pitchFamily="34" charset="0"/>
              <a:cs typeface="Calibri Light" pitchFamily="34" charset="0"/>
            </a:rPr>
            <a:t>Test (23%) - 407</a:t>
          </a:r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</dgm:t>
    </dgm:pt>
    <dgm:pt modelId="{08ADC3EC-1A86-40CA-932E-4AA67CD6E6E2}" type="parTrans" cxnId="{BAD2BA33-35B4-4311-8BEE-9900EDC044D6}">
      <dgm:prSet/>
      <dgm:spPr/>
      <dgm:t>
        <a:bodyPr/>
        <a:lstStyle/>
        <a:p>
          <a:endParaRPr lang="en-US"/>
        </a:p>
      </dgm:t>
    </dgm:pt>
    <dgm:pt modelId="{AD5BEC79-5409-4072-AE25-9260782F7A39}" type="sibTrans" cxnId="{BAD2BA33-35B4-4311-8BEE-9900EDC044D6}">
      <dgm:prSet/>
      <dgm:spPr/>
      <dgm:t>
        <a:bodyPr/>
        <a:lstStyle/>
        <a:p>
          <a:endParaRPr lang="en-US"/>
        </a:p>
      </dgm:t>
    </dgm:pt>
    <dgm:pt modelId="{A6ECF001-C028-4942-BECC-184A43D78379}" type="pres">
      <dgm:prSet presAssocID="{B78FAA2A-9135-41B4-A074-1E9A1A0CDDF6}" presName="list" presStyleCnt="0">
        <dgm:presLayoutVars>
          <dgm:dir/>
          <dgm:animLvl val="lvl"/>
        </dgm:presLayoutVars>
      </dgm:prSet>
      <dgm:spPr/>
    </dgm:pt>
    <dgm:pt modelId="{A17A6897-D12D-4EC7-8BD3-779FECB65C20}" type="pres">
      <dgm:prSet presAssocID="{32A5329F-ACEA-44A2-A22B-C5AB254B12F3}" presName="posSpace" presStyleCnt="0"/>
      <dgm:spPr/>
    </dgm:pt>
    <dgm:pt modelId="{3F9AC22B-CAB0-4A57-B77D-404C6DA13D43}" type="pres">
      <dgm:prSet presAssocID="{32A5329F-ACEA-44A2-A22B-C5AB254B12F3}" presName="vertFlow" presStyleCnt="0"/>
      <dgm:spPr/>
    </dgm:pt>
    <dgm:pt modelId="{421C18AD-8E06-428F-87FE-C5C62A9E6A24}" type="pres">
      <dgm:prSet presAssocID="{32A5329F-ACEA-44A2-A22B-C5AB254B12F3}" presName="topSpace" presStyleCnt="0"/>
      <dgm:spPr/>
    </dgm:pt>
    <dgm:pt modelId="{1BCF58AA-DC58-4C63-8246-8715DFF3530A}" type="pres">
      <dgm:prSet presAssocID="{32A5329F-ACEA-44A2-A22B-C5AB254B12F3}" presName="firstComp" presStyleCnt="0"/>
      <dgm:spPr/>
    </dgm:pt>
    <dgm:pt modelId="{C835D69D-51E5-4412-A83E-62E688FFE43B}" type="pres">
      <dgm:prSet presAssocID="{32A5329F-ACEA-44A2-A22B-C5AB254B12F3}" presName="firstChild" presStyleLbl="bgAccFollowNode1" presStyleIdx="0" presStyleCnt="1" custScaleX="92946" custScaleY="165363" custLinFactNeighborX="-15777" custLinFactNeighborY="-4943"/>
      <dgm:spPr/>
      <dgm:t>
        <a:bodyPr/>
        <a:lstStyle/>
        <a:p>
          <a:endParaRPr lang="en-US"/>
        </a:p>
      </dgm:t>
    </dgm:pt>
    <dgm:pt modelId="{8FBED07B-4B94-4D72-8492-72D6BA2A21B3}" type="pres">
      <dgm:prSet presAssocID="{32A5329F-ACEA-44A2-A22B-C5AB254B12F3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1E17E-B321-41FD-9AEC-5B9DDBF744BE}" type="pres">
      <dgm:prSet presAssocID="{32A5329F-ACEA-44A2-A22B-C5AB254B12F3}" presName="negSpace" presStyleCnt="0"/>
      <dgm:spPr/>
    </dgm:pt>
    <dgm:pt modelId="{972D993E-4F14-4B57-9122-19E2CF279721}" type="pres">
      <dgm:prSet presAssocID="{32A5329F-ACEA-44A2-A22B-C5AB254B12F3}" presName="circle" presStyleLbl="node1" presStyleIdx="0" presStyleCnt="1" custScaleX="70219" custScaleY="68711" custLinFactNeighborX="13972" custLinFactNeighborY="3286"/>
      <dgm:spPr/>
      <dgm:t>
        <a:bodyPr/>
        <a:lstStyle/>
        <a:p>
          <a:endParaRPr lang="en-US"/>
        </a:p>
      </dgm:t>
    </dgm:pt>
  </dgm:ptLst>
  <dgm:cxnLst>
    <dgm:cxn modelId="{BAD2BA33-35B4-4311-8BEE-9900EDC044D6}" srcId="{32A5329F-ACEA-44A2-A22B-C5AB254B12F3}" destId="{CA28D1B6-FA47-4B5D-92A4-98614BE42973}" srcOrd="0" destOrd="0" parTransId="{08ADC3EC-1A86-40CA-932E-4AA67CD6E6E2}" sibTransId="{AD5BEC79-5409-4072-AE25-9260782F7A39}"/>
    <dgm:cxn modelId="{0ECB3E1F-425B-40F0-9F9B-F5351B48E157}" srcId="{B78FAA2A-9135-41B4-A074-1E9A1A0CDDF6}" destId="{32A5329F-ACEA-44A2-A22B-C5AB254B12F3}" srcOrd="0" destOrd="0" parTransId="{58F4AB43-CF79-47CB-A2A9-8473CDB40813}" sibTransId="{AEFD1AC9-F197-47A0-9E83-2B7E191F0755}"/>
    <dgm:cxn modelId="{95ED2B48-0517-4CB9-9B25-4C2328C46B2B}" type="presOf" srcId="{32A5329F-ACEA-44A2-A22B-C5AB254B12F3}" destId="{972D993E-4F14-4B57-9122-19E2CF279721}" srcOrd="0" destOrd="0" presId="urn:microsoft.com/office/officeart/2005/8/layout/hList9"/>
    <dgm:cxn modelId="{FFFA52F5-39CF-4C33-9841-2DECBF428D1A}" type="presOf" srcId="{CA28D1B6-FA47-4B5D-92A4-98614BE42973}" destId="{8FBED07B-4B94-4D72-8492-72D6BA2A21B3}" srcOrd="1" destOrd="0" presId="urn:microsoft.com/office/officeart/2005/8/layout/hList9"/>
    <dgm:cxn modelId="{01850FF0-55B1-42EB-809F-1F7786DF45BC}" type="presOf" srcId="{B78FAA2A-9135-41B4-A074-1E9A1A0CDDF6}" destId="{A6ECF001-C028-4942-BECC-184A43D78379}" srcOrd="0" destOrd="0" presId="urn:microsoft.com/office/officeart/2005/8/layout/hList9"/>
    <dgm:cxn modelId="{A54F6787-F949-46FF-B257-9DC23602BC29}" type="presOf" srcId="{CA28D1B6-FA47-4B5D-92A4-98614BE42973}" destId="{C835D69D-51E5-4412-A83E-62E688FFE43B}" srcOrd="0" destOrd="0" presId="urn:microsoft.com/office/officeart/2005/8/layout/hList9"/>
    <dgm:cxn modelId="{B9DF671A-55BC-48A7-A0C0-5961E9DCF7D3}" type="presParOf" srcId="{A6ECF001-C028-4942-BECC-184A43D78379}" destId="{A17A6897-D12D-4EC7-8BD3-779FECB65C20}" srcOrd="0" destOrd="0" presId="urn:microsoft.com/office/officeart/2005/8/layout/hList9"/>
    <dgm:cxn modelId="{5B579F1F-CB03-4522-800D-70DB0A646DFD}" type="presParOf" srcId="{A6ECF001-C028-4942-BECC-184A43D78379}" destId="{3F9AC22B-CAB0-4A57-B77D-404C6DA13D43}" srcOrd="1" destOrd="0" presId="urn:microsoft.com/office/officeart/2005/8/layout/hList9"/>
    <dgm:cxn modelId="{3E38471A-5213-4154-BF2A-DA552E58BBE2}" type="presParOf" srcId="{3F9AC22B-CAB0-4A57-B77D-404C6DA13D43}" destId="{421C18AD-8E06-428F-87FE-C5C62A9E6A24}" srcOrd="0" destOrd="0" presId="urn:microsoft.com/office/officeart/2005/8/layout/hList9"/>
    <dgm:cxn modelId="{BB6A81DA-0C96-4A7F-8265-A90BE8446FDD}" type="presParOf" srcId="{3F9AC22B-CAB0-4A57-B77D-404C6DA13D43}" destId="{1BCF58AA-DC58-4C63-8246-8715DFF3530A}" srcOrd="1" destOrd="0" presId="urn:microsoft.com/office/officeart/2005/8/layout/hList9"/>
    <dgm:cxn modelId="{DE969F3D-B2CE-49BA-96C8-6F7865E4E1D2}" type="presParOf" srcId="{1BCF58AA-DC58-4C63-8246-8715DFF3530A}" destId="{C835D69D-51E5-4412-A83E-62E688FFE43B}" srcOrd="0" destOrd="0" presId="urn:microsoft.com/office/officeart/2005/8/layout/hList9"/>
    <dgm:cxn modelId="{D4B1E05A-7F8F-48DE-8039-ED8642038516}" type="presParOf" srcId="{1BCF58AA-DC58-4C63-8246-8715DFF3530A}" destId="{8FBED07B-4B94-4D72-8492-72D6BA2A21B3}" srcOrd="1" destOrd="0" presId="urn:microsoft.com/office/officeart/2005/8/layout/hList9"/>
    <dgm:cxn modelId="{E41C6753-FEC7-482D-B88F-F9F49A454C21}" type="presParOf" srcId="{A6ECF001-C028-4942-BECC-184A43D78379}" destId="{A031E17E-B321-41FD-9AEC-5B9DDBF744BE}" srcOrd="2" destOrd="0" presId="urn:microsoft.com/office/officeart/2005/8/layout/hList9"/>
    <dgm:cxn modelId="{A02331CF-1231-4C65-942C-5937954822CA}" type="presParOf" srcId="{A6ECF001-C028-4942-BECC-184A43D78379}" destId="{972D993E-4F14-4B57-9122-19E2CF279721}" srcOrd="3" destOrd="0" presId="urn:microsoft.com/office/officeart/2005/8/layout/hList9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FAA2A-9135-41B4-A074-1E9A1A0CDDF6}" type="doc">
      <dgm:prSet loTypeId="urn:microsoft.com/office/officeart/2005/8/layout/hList9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A5329F-ACEA-44A2-A22B-C5AB254B12F3}">
      <dgm:prSet phldrT="[Text]" custT="1"/>
      <dgm:spPr/>
      <dgm:t>
        <a:bodyPr/>
        <a:lstStyle/>
        <a:p>
          <a:r>
            <a:rPr lang="en-IN" sz="1800" dirty="0" smtClean="0">
              <a:latin typeface="+mj-lt"/>
            </a:rPr>
            <a:t>Data sequence</a:t>
          </a:r>
          <a:endParaRPr lang="en-US" sz="1800" dirty="0">
            <a:latin typeface="+mj-lt"/>
          </a:endParaRPr>
        </a:p>
      </dgm:t>
    </dgm:pt>
    <dgm:pt modelId="{58F4AB43-CF79-47CB-A2A9-8473CDB40813}" type="parTrans" cxnId="{0ECB3E1F-425B-40F0-9F9B-F5351B48E157}">
      <dgm:prSet/>
      <dgm:spPr/>
      <dgm:t>
        <a:bodyPr/>
        <a:lstStyle/>
        <a:p>
          <a:endParaRPr lang="en-US"/>
        </a:p>
      </dgm:t>
    </dgm:pt>
    <dgm:pt modelId="{AEFD1AC9-F197-47A0-9E83-2B7E191F0755}" type="sibTrans" cxnId="{0ECB3E1F-425B-40F0-9F9B-F5351B48E157}">
      <dgm:prSet/>
      <dgm:spPr/>
      <dgm:t>
        <a:bodyPr/>
        <a:lstStyle/>
        <a:p>
          <a:endParaRPr lang="en-US"/>
        </a:p>
      </dgm:t>
    </dgm:pt>
    <dgm:pt modelId="{CA28D1B6-FA47-4B5D-92A4-98614BE42973}">
      <dgm:prSet phldrT="[Text]" custT="1"/>
      <dgm:spPr/>
      <dgm:t>
        <a:bodyPr/>
        <a:lstStyle/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r>
            <a:rPr lang="en-IN" sz="1200" dirty="0" smtClean="0">
              <a:latin typeface="Calibri Light" pitchFamily="34" charset="0"/>
              <a:cs typeface="Calibri Light" pitchFamily="34" charset="0"/>
            </a:rPr>
            <a:t>Using previous 100 days closing prices as the measure for predicting the output 101th day.</a:t>
          </a: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r>
            <a:rPr lang="en-IN" sz="1200" dirty="0" smtClean="0">
              <a:latin typeface="Calibri Light" pitchFamily="34" charset="0"/>
              <a:cs typeface="Calibri Light" pitchFamily="34" charset="0"/>
            </a:rPr>
            <a:t>Then again taking the output as the input for the next sequence.</a:t>
          </a:r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</dgm:t>
    </dgm:pt>
    <dgm:pt modelId="{08ADC3EC-1A86-40CA-932E-4AA67CD6E6E2}" type="parTrans" cxnId="{BAD2BA33-35B4-4311-8BEE-9900EDC044D6}">
      <dgm:prSet/>
      <dgm:spPr/>
      <dgm:t>
        <a:bodyPr/>
        <a:lstStyle/>
        <a:p>
          <a:endParaRPr lang="en-US"/>
        </a:p>
      </dgm:t>
    </dgm:pt>
    <dgm:pt modelId="{AD5BEC79-5409-4072-AE25-9260782F7A39}" type="sibTrans" cxnId="{BAD2BA33-35B4-4311-8BEE-9900EDC044D6}">
      <dgm:prSet/>
      <dgm:spPr/>
      <dgm:t>
        <a:bodyPr/>
        <a:lstStyle/>
        <a:p>
          <a:endParaRPr lang="en-US"/>
        </a:p>
      </dgm:t>
    </dgm:pt>
    <dgm:pt modelId="{A6ECF001-C028-4942-BECC-184A43D78379}" type="pres">
      <dgm:prSet presAssocID="{B78FAA2A-9135-41B4-A074-1E9A1A0CDDF6}" presName="list" presStyleCnt="0">
        <dgm:presLayoutVars>
          <dgm:dir/>
          <dgm:animLvl val="lvl"/>
        </dgm:presLayoutVars>
      </dgm:prSet>
      <dgm:spPr/>
    </dgm:pt>
    <dgm:pt modelId="{A17A6897-D12D-4EC7-8BD3-779FECB65C20}" type="pres">
      <dgm:prSet presAssocID="{32A5329F-ACEA-44A2-A22B-C5AB254B12F3}" presName="posSpace" presStyleCnt="0"/>
      <dgm:spPr/>
    </dgm:pt>
    <dgm:pt modelId="{3F9AC22B-CAB0-4A57-B77D-404C6DA13D43}" type="pres">
      <dgm:prSet presAssocID="{32A5329F-ACEA-44A2-A22B-C5AB254B12F3}" presName="vertFlow" presStyleCnt="0"/>
      <dgm:spPr/>
    </dgm:pt>
    <dgm:pt modelId="{421C18AD-8E06-428F-87FE-C5C62A9E6A24}" type="pres">
      <dgm:prSet presAssocID="{32A5329F-ACEA-44A2-A22B-C5AB254B12F3}" presName="topSpace" presStyleCnt="0"/>
      <dgm:spPr/>
    </dgm:pt>
    <dgm:pt modelId="{1BCF58AA-DC58-4C63-8246-8715DFF3530A}" type="pres">
      <dgm:prSet presAssocID="{32A5329F-ACEA-44A2-A22B-C5AB254B12F3}" presName="firstComp" presStyleCnt="0"/>
      <dgm:spPr/>
    </dgm:pt>
    <dgm:pt modelId="{C835D69D-51E5-4412-A83E-62E688FFE43B}" type="pres">
      <dgm:prSet presAssocID="{32A5329F-ACEA-44A2-A22B-C5AB254B12F3}" presName="firstChild" presStyleLbl="bgAccFollowNode1" presStyleIdx="0" presStyleCnt="1" custScaleX="92946" custScaleY="165363" custLinFactNeighborX="-15777" custLinFactNeighborY="-4943"/>
      <dgm:spPr/>
      <dgm:t>
        <a:bodyPr/>
        <a:lstStyle/>
        <a:p>
          <a:endParaRPr lang="en-US"/>
        </a:p>
      </dgm:t>
    </dgm:pt>
    <dgm:pt modelId="{8FBED07B-4B94-4D72-8492-72D6BA2A21B3}" type="pres">
      <dgm:prSet presAssocID="{32A5329F-ACEA-44A2-A22B-C5AB254B12F3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1E17E-B321-41FD-9AEC-5B9DDBF744BE}" type="pres">
      <dgm:prSet presAssocID="{32A5329F-ACEA-44A2-A22B-C5AB254B12F3}" presName="negSpace" presStyleCnt="0"/>
      <dgm:spPr/>
    </dgm:pt>
    <dgm:pt modelId="{972D993E-4F14-4B57-9122-19E2CF279721}" type="pres">
      <dgm:prSet presAssocID="{32A5329F-ACEA-44A2-A22B-C5AB254B12F3}" presName="circle" presStyleLbl="node1" presStyleIdx="0" presStyleCnt="1" custScaleX="70219" custScaleY="68711" custLinFactNeighborX="13972" custLinFactNeighborY="3286"/>
      <dgm:spPr/>
      <dgm:t>
        <a:bodyPr/>
        <a:lstStyle/>
        <a:p>
          <a:endParaRPr lang="en-US"/>
        </a:p>
      </dgm:t>
    </dgm:pt>
  </dgm:ptLst>
  <dgm:cxnLst>
    <dgm:cxn modelId="{BAD2BA33-35B4-4311-8BEE-9900EDC044D6}" srcId="{32A5329F-ACEA-44A2-A22B-C5AB254B12F3}" destId="{CA28D1B6-FA47-4B5D-92A4-98614BE42973}" srcOrd="0" destOrd="0" parTransId="{08ADC3EC-1A86-40CA-932E-4AA67CD6E6E2}" sibTransId="{AD5BEC79-5409-4072-AE25-9260782F7A39}"/>
    <dgm:cxn modelId="{06E930F8-0741-4021-BFBE-B30FF4F4FBFC}" type="presOf" srcId="{CA28D1B6-FA47-4B5D-92A4-98614BE42973}" destId="{C835D69D-51E5-4412-A83E-62E688FFE43B}" srcOrd="0" destOrd="0" presId="urn:microsoft.com/office/officeart/2005/8/layout/hList9"/>
    <dgm:cxn modelId="{0ECB3E1F-425B-40F0-9F9B-F5351B48E157}" srcId="{B78FAA2A-9135-41B4-A074-1E9A1A0CDDF6}" destId="{32A5329F-ACEA-44A2-A22B-C5AB254B12F3}" srcOrd="0" destOrd="0" parTransId="{58F4AB43-CF79-47CB-A2A9-8473CDB40813}" sibTransId="{AEFD1AC9-F197-47A0-9E83-2B7E191F0755}"/>
    <dgm:cxn modelId="{0130DC87-8F9F-490B-BFC9-F25681EFBE6C}" type="presOf" srcId="{32A5329F-ACEA-44A2-A22B-C5AB254B12F3}" destId="{972D993E-4F14-4B57-9122-19E2CF279721}" srcOrd="0" destOrd="0" presId="urn:microsoft.com/office/officeart/2005/8/layout/hList9"/>
    <dgm:cxn modelId="{854F8DD8-18F0-4585-BD63-1E8427F1B139}" type="presOf" srcId="{B78FAA2A-9135-41B4-A074-1E9A1A0CDDF6}" destId="{A6ECF001-C028-4942-BECC-184A43D78379}" srcOrd="0" destOrd="0" presId="urn:microsoft.com/office/officeart/2005/8/layout/hList9"/>
    <dgm:cxn modelId="{DCCAAC05-6FE6-4868-8BE3-5D7BE576E4B8}" type="presOf" srcId="{CA28D1B6-FA47-4B5D-92A4-98614BE42973}" destId="{8FBED07B-4B94-4D72-8492-72D6BA2A21B3}" srcOrd="1" destOrd="0" presId="urn:microsoft.com/office/officeart/2005/8/layout/hList9"/>
    <dgm:cxn modelId="{B88E6740-491E-4E12-9053-861B7816F7D7}" type="presParOf" srcId="{A6ECF001-C028-4942-BECC-184A43D78379}" destId="{A17A6897-D12D-4EC7-8BD3-779FECB65C20}" srcOrd="0" destOrd="0" presId="urn:microsoft.com/office/officeart/2005/8/layout/hList9"/>
    <dgm:cxn modelId="{313826EA-9590-48E2-9613-6D6C18D9A055}" type="presParOf" srcId="{A6ECF001-C028-4942-BECC-184A43D78379}" destId="{3F9AC22B-CAB0-4A57-B77D-404C6DA13D43}" srcOrd="1" destOrd="0" presId="urn:microsoft.com/office/officeart/2005/8/layout/hList9"/>
    <dgm:cxn modelId="{096DF760-E45D-47FF-8CEA-00FFCEB23041}" type="presParOf" srcId="{3F9AC22B-CAB0-4A57-B77D-404C6DA13D43}" destId="{421C18AD-8E06-428F-87FE-C5C62A9E6A24}" srcOrd="0" destOrd="0" presId="urn:microsoft.com/office/officeart/2005/8/layout/hList9"/>
    <dgm:cxn modelId="{A29933DA-D0A1-4BD2-97F9-BD0581EF85E0}" type="presParOf" srcId="{3F9AC22B-CAB0-4A57-B77D-404C6DA13D43}" destId="{1BCF58AA-DC58-4C63-8246-8715DFF3530A}" srcOrd="1" destOrd="0" presId="urn:microsoft.com/office/officeart/2005/8/layout/hList9"/>
    <dgm:cxn modelId="{6AC62311-AD40-4E0B-8B69-6803E794D824}" type="presParOf" srcId="{1BCF58AA-DC58-4C63-8246-8715DFF3530A}" destId="{C835D69D-51E5-4412-A83E-62E688FFE43B}" srcOrd="0" destOrd="0" presId="urn:microsoft.com/office/officeart/2005/8/layout/hList9"/>
    <dgm:cxn modelId="{BCE8B481-44BF-4816-8ACE-94C3E650A4A2}" type="presParOf" srcId="{1BCF58AA-DC58-4C63-8246-8715DFF3530A}" destId="{8FBED07B-4B94-4D72-8492-72D6BA2A21B3}" srcOrd="1" destOrd="0" presId="urn:microsoft.com/office/officeart/2005/8/layout/hList9"/>
    <dgm:cxn modelId="{C65C3169-F0D6-4C20-98A6-F0AE72418971}" type="presParOf" srcId="{A6ECF001-C028-4942-BECC-184A43D78379}" destId="{A031E17E-B321-41FD-9AEC-5B9DDBF744BE}" srcOrd="2" destOrd="0" presId="urn:microsoft.com/office/officeart/2005/8/layout/hList9"/>
    <dgm:cxn modelId="{E34A6B0B-3F89-45A9-B542-8C4FC18C3231}" type="presParOf" srcId="{A6ECF001-C028-4942-BECC-184A43D78379}" destId="{972D993E-4F14-4B57-9122-19E2CF279721}" srcOrd="3" destOrd="0" presId="urn:microsoft.com/office/officeart/2005/8/layout/hList9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8FAA2A-9135-41B4-A074-1E9A1A0CDDF6}" type="doc">
      <dgm:prSet loTypeId="urn:microsoft.com/office/officeart/2005/8/layout/hList9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A5329F-ACEA-44A2-A22B-C5AB254B12F3}">
      <dgm:prSet phldrT="[Text]" custT="1"/>
      <dgm:spPr/>
      <dgm:t>
        <a:bodyPr/>
        <a:lstStyle/>
        <a:p>
          <a:r>
            <a:rPr lang="en-IN" sz="1800" dirty="0" smtClean="0">
              <a:latin typeface="+mj-lt"/>
            </a:rPr>
            <a:t>Forming Model</a:t>
          </a:r>
          <a:endParaRPr lang="en-US" sz="1800" dirty="0">
            <a:latin typeface="+mj-lt"/>
          </a:endParaRPr>
        </a:p>
      </dgm:t>
    </dgm:pt>
    <dgm:pt modelId="{58F4AB43-CF79-47CB-A2A9-8473CDB40813}" type="parTrans" cxnId="{0ECB3E1F-425B-40F0-9F9B-F5351B48E157}">
      <dgm:prSet/>
      <dgm:spPr/>
      <dgm:t>
        <a:bodyPr/>
        <a:lstStyle/>
        <a:p>
          <a:endParaRPr lang="en-US"/>
        </a:p>
      </dgm:t>
    </dgm:pt>
    <dgm:pt modelId="{AEFD1AC9-F197-47A0-9E83-2B7E191F0755}" type="sibTrans" cxnId="{0ECB3E1F-425B-40F0-9F9B-F5351B48E157}">
      <dgm:prSet/>
      <dgm:spPr/>
      <dgm:t>
        <a:bodyPr/>
        <a:lstStyle/>
        <a:p>
          <a:endParaRPr lang="en-US"/>
        </a:p>
      </dgm:t>
    </dgm:pt>
    <dgm:pt modelId="{CA28D1B6-FA47-4B5D-92A4-98614BE42973}">
      <dgm:prSet phldrT="[Text]" custT="1"/>
      <dgm:spPr/>
      <dgm:t>
        <a:bodyPr/>
        <a:lstStyle/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300" dirty="0" smtClean="0">
            <a:latin typeface="Calibri Light" pitchFamily="34" charset="0"/>
            <a:cs typeface="Calibri Light" pitchFamily="34" charset="0"/>
          </a:endParaRPr>
        </a:p>
        <a:p>
          <a:pPr algn="l"/>
          <a:r>
            <a:rPr lang="en-IN" sz="1400" dirty="0" smtClean="0">
              <a:latin typeface="Calibri Light" pitchFamily="34" charset="0"/>
              <a:cs typeface="Calibri Light" pitchFamily="34" charset="0"/>
            </a:rPr>
            <a:t>Used </a:t>
          </a:r>
          <a:r>
            <a:rPr lang="en-IN" sz="1400" dirty="0" err="1" smtClean="0">
              <a:latin typeface="Calibri Light" pitchFamily="34" charset="0"/>
              <a:cs typeface="Calibri Light" pitchFamily="34" charset="0"/>
            </a:rPr>
            <a:t>Tensorflow</a:t>
          </a:r>
          <a:r>
            <a:rPr lang="en-IN" sz="1400" dirty="0" smtClean="0">
              <a:latin typeface="Calibri Light" pitchFamily="34" charset="0"/>
              <a:cs typeface="Calibri Light" pitchFamily="34" charset="0"/>
            </a:rPr>
            <a:t> and </a:t>
          </a:r>
          <a:r>
            <a:rPr lang="en-IN" sz="1400" dirty="0" err="1" smtClean="0">
              <a:latin typeface="Calibri Light" pitchFamily="34" charset="0"/>
              <a:cs typeface="Calibri Light" pitchFamily="34" charset="0"/>
            </a:rPr>
            <a:t>Keras</a:t>
          </a:r>
          <a:r>
            <a:rPr lang="en-IN" sz="1400" dirty="0" smtClean="0">
              <a:latin typeface="Calibri Light" pitchFamily="34" charset="0"/>
              <a:cs typeface="Calibri Light" pitchFamily="34" charset="0"/>
            </a:rPr>
            <a:t> libraries for forming the deep learning model.</a:t>
          </a:r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2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  <a:p>
          <a:pPr algn="l"/>
          <a:endParaRPr lang="en-IN" sz="1400" dirty="0" smtClean="0">
            <a:latin typeface="Calibri Light" pitchFamily="34" charset="0"/>
            <a:cs typeface="Calibri Light" pitchFamily="34" charset="0"/>
          </a:endParaRPr>
        </a:p>
      </dgm:t>
    </dgm:pt>
    <dgm:pt modelId="{08ADC3EC-1A86-40CA-932E-4AA67CD6E6E2}" type="parTrans" cxnId="{BAD2BA33-35B4-4311-8BEE-9900EDC044D6}">
      <dgm:prSet/>
      <dgm:spPr/>
      <dgm:t>
        <a:bodyPr/>
        <a:lstStyle/>
        <a:p>
          <a:endParaRPr lang="en-US"/>
        </a:p>
      </dgm:t>
    </dgm:pt>
    <dgm:pt modelId="{AD5BEC79-5409-4072-AE25-9260782F7A39}" type="sibTrans" cxnId="{BAD2BA33-35B4-4311-8BEE-9900EDC044D6}">
      <dgm:prSet/>
      <dgm:spPr/>
      <dgm:t>
        <a:bodyPr/>
        <a:lstStyle/>
        <a:p>
          <a:endParaRPr lang="en-US"/>
        </a:p>
      </dgm:t>
    </dgm:pt>
    <dgm:pt modelId="{A6ECF001-C028-4942-BECC-184A43D78379}" type="pres">
      <dgm:prSet presAssocID="{B78FAA2A-9135-41B4-A074-1E9A1A0CDDF6}" presName="list" presStyleCnt="0">
        <dgm:presLayoutVars>
          <dgm:dir/>
          <dgm:animLvl val="lvl"/>
        </dgm:presLayoutVars>
      </dgm:prSet>
      <dgm:spPr/>
    </dgm:pt>
    <dgm:pt modelId="{A17A6897-D12D-4EC7-8BD3-779FECB65C20}" type="pres">
      <dgm:prSet presAssocID="{32A5329F-ACEA-44A2-A22B-C5AB254B12F3}" presName="posSpace" presStyleCnt="0"/>
      <dgm:spPr/>
    </dgm:pt>
    <dgm:pt modelId="{3F9AC22B-CAB0-4A57-B77D-404C6DA13D43}" type="pres">
      <dgm:prSet presAssocID="{32A5329F-ACEA-44A2-A22B-C5AB254B12F3}" presName="vertFlow" presStyleCnt="0"/>
      <dgm:spPr/>
    </dgm:pt>
    <dgm:pt modelId="{421C18AD-8E06-428F-87FE-C5C62A9E6A24}" type="pres">
      <dgm:prSet presAssocID="{32A5329F-ACEA-44A2-A22B-C5AB254B12F3}" presName="topSpace" presStyleCnt="0"/>
      <dgm:spPr/>
    </dgm:pt>
    <dgm:pt modelId="{1BCF58AA-DC58-4C63-8246-8715DFF3530A}" type="pres">
      <dgm:prSet presAssocID="{32A5329F-ACEA-44A2-A22B-C5AB254B12F3}" presName="firstComp" presStyleCnt="0"/>
      <dgm:spPr/>
    </dgm:pt>
    <dgm:pt modelId="{C835D69D-51E5-4412-A83E-62E688FFE43B}" type="pres">
      <dgm:prSet presAssocID="{32A5329F-ACEA-44A2-A22B-C5AB254B12F3}" presName="firstChild" presStyleLbl="bgAccFollowNode1" presStyleIdx="0" presStyleCnt="1" custScaleX="92946" custScaleY="165363" custLinFactNeighborX="-15777" custLinFactNeighborY="-4943"/>
      <dgm:spPr/>
      <dgm:t>
        <a:bodyPr/>
        <a:lstStyle/>
        <a:p>
          <a:endParaRPr lang="en-US"/>
        </a:p>
      </dgm:t>
    </dgm:pt>
    <dgm:pt modelId="{8FBED07B-4B94-4D72-8492-72D6BA2A21B3}" type="pres">
      <dgm:prSet presAssocID="{32A5329F-ACEA-44A2-A22B-C5AB254B12F3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1E17E-B321-41FD-9AEC-5B9DDBF744BE}" type="pres">
      <dgm:prSet presAssocID="{32A5329F-ACEA-44A2-A22B-C5AB254B12F3}" presName="negSpace" presStyleCnt="0"/>
      <dgm:spPr/>
    </dgm:pt>
    <dgm:pt modelId="{972D993E-4F14-4B57-9122-19E2CF279721}" type="pres">
      <dgm:prSet presAssocID="{32A5329F-ACEA-44A2-A22B-C5AB254B12F3}" presName="circle" presStyleLbl="node1" presStyleIdx="0" presStyleCnt="1" custScaleX="70219" custScaleY="68711" custLinFactNeighborX="13972" custLinFactNeighborY="3286"/>
      <dgm:spPr/>
      <dgm:t>
        <a:bodyPr/>
        <a:lstStyle/>
        <a:p>
          <a:endParaRPr lang="en-US"/>
        </a:p>
      </dgm:t>
    </dgm:pt>
  </dgm:ptLst>
  <dgm:cxnLst>
    <dgm:cxn modelId="{BAD2BA33-35B4-4311-8BEE-9900EDC044D6}" srcId="{32A5329F-ACEA-44A2-A22B-C5AB254B12F3}" destId="{CA28D1B6-FA47-4B5D-92A4-98614BE42973}" srcOrd="0" destOrd="0" parTransId="{08ADC3EC-1A86-40CA-932E-4AA67CD6E6E2}" sibTransId="{AD5BEC79-5409-4072-AE25-9260782F7A39}"/>
    <dgm:cxn modelId="{1BF69B44-32E4-49CF-BF4F-A252EC19F091}" type="presOf" srcId="{32A5329F-ACEA-44A2-A22B-C5AB254B12F3}" destId="{972D993E-4F14-4B57-9122-19E2CF279721}" srcOrd="0" destOrd="0" presId="urn:microsoft.com/office/officeart/2005/8/layout/hList9"/>
    <dgm:cxn modelId="{0ECB3E1F-425B-40F0-9F9B-F5351B48E157}" srcId="{B78FAA2A-9135-41B4-A074-1E9A1A0CDDF6}" destId="{32A5329F-ACEA-44A2-A22B-C5AB254B12F3}" srcOrd="0" destOrd="0" parTransId="{58F4AB43-CF79-47CB-A2A9-8473CDB40813}" sibTransId="{AEFD1AC9-F197-47A0-9E83-2B7E191F0755}"/>
    <dgm:cxn modelId="{06A13569-557B-4145-8DC9-AAC08858BA1D}" type="presOf" srcId="{CA28D1B6-FA47-4B5D-92A4-98614BE42973}" destId="{8FBED07B-4B94-4D72-8492-72D6BA2A21B3}" srcOrd="1" destOrd="0" presId="urn:microsoft.com/office/officeart/2005/8/layout/hList9"/>
    <dgm:cxn modelId="{B7D62D4E-105C-4682-BA30-AAAD0C06E9E5}" type="presOf" srcId="{B78FAA2A-9135-41B4-A074-1E9A1A0CDDF6}" destId="{A6ECF001-C028-4942-BECC-184A43D78379}" srcOrd="0" destOrd="0" presId="urn:microsoft.com/office/officeart/2005/8/layout/hList9"/>
    <dgm:cxn modelId="{74B62B5A-A9E3-4B72-AF68-8B28ACAA4D99}" type="presOf" srcId="{CA28D1B6-FA47-4B5D-92A4-98614BE42973}" destId="{C835D69D-51E5-4412-A83E-62E688FFE43B}" srcOrd="0" destOrd="0" presId="urn:microsoft.com/office/officeart/2005/8/layout/hList9"/>
    <dgm:cxn modelId="{3E683DCD-41F3-4DEE-8FD0-AF347EA21B97}" type="presParOf" srcId="{A6ECF001-C028-4942-BECC-184A43D78379}" destId="{A17A6897-D12D-4EC7-8BD3-779FECB65C20}" srcOrd="0" destOrd="0" presId="urn:microsoft.com/office/officeart/2005/8/layout/hList9"/>
    <dgm:cxn modelId="{70AC0A2D-C43A-4CD7-BD59-483D6DC73F39}" type="presParOf" srcId="{A6ECF001-C028-4942-BECC-184A43D78379}" destId="{3F9AC22B-CAB0-4A57-B77D-404C6DA13D43}" srcOrd="1" destOrd="0" presId="urn:microsoft.com/office/officeart/2005/8/layout/hList9"/>
    <dgm:cxn modelId="{82D346F2-62E2-4EDF-AD6B-D6939F9EC835}" type="presParOf" srcId="{3F9AC22B-CAB0-4A57-B77D-404C6DA13D43}" destId="{421C18AD-8E06-428F-87FE-C5C62A9E6A24}" srcOrd="0" destOrd="0" presId="urn:microsoft.com/office/officeart/2005/8/layout/hList9"/>
    <dgm:cxn modelId="{59F84D4D-AE0D-4058-96A5-6AFDA8F8449A}" type="presParOf" srcId="{3F9AC22B-CAB0-4A57-B77D-404C6DA13D43}" destId="{1BCF58AA-DC58-4C63-8246-8715DFF3530A}" srcOrd="1" destOrd="0" presId="urn:microsoft.com/office/officeart/2005/8/layout/hList9"/>
    <dgm:cxn modelId="{CA283F03-F5B8-45B2-ABE4-F4C513795D39}" type="presParOf" srcId="{1BCF58AA-DC58-4C63-8246-8715DFF3530A}" destId="{C835D69D-51E5-4412-A83E-62E688FFE43B}" srcOrd="0" destOrd="0" presId="urn:microsoft.com/office/officeart/2005/8/layout/hList9"/>
    <dgm:cxn modelId="{6E0952E3-469C-422A-BD28-B45C129B0DFC}" type="presParOf" srcId="{1BCF58AA-DC58-4C63-8246-8715DFF3530A}" destId="{8FBED07B-4B94-4D72-8492-72D6BA2A21B3}" srcOrd="1" destOrd="0" presId="urn:microsoft.com/office/officeart/2005/8/layout/hList9"/>
    <dgm:cxn modelId="{523ABE00-749B-4A80-8E9C-F0AF88F221FA}" type="presParOf" srcId="{A6ECF001-C028-4942-BECC-184A43D78379}" destId="{A031E17E-B321-41FD-9AEC-5B9DDBF744BE}" srcOrd="2" destOrd="0" presId="urn:microsoft.com/office/officeart/2005/8/layout/hList9"/>
    <dgm:cxn modelId="{3D7E797D-9F14-4B05-A0A9-1FB13A8C5279}" type="presParOf" srcId="{A6ECF001-C028-4942-BECC-184A43D78379}" destId="{972D993E-4F14-4B57-9122-19E2CF279721}" srcOrd="3" destOrd="0" presId="urn:microsoft.com/office/officeart/2005/8/layout/hList9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8FAA2A-9135-41B4-A074-1E9A1A0CDDF6}" type="doc">
      <dgm:prSet loTypeId="urn:microsoft.com/office/officeart/2005/8/layout/hList9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A5329F-ACEA-44A2-A22B-C5AB254B12F3}">
      <dgm:prSet phldrT="[Text]" custT="1"/>
      <dgm:spPr/>
      <dgm:t>
        <a:bodyPr/>
        <a:lstStyle/>
        <a:p>
          <a:r>
            <a:rPr lang="en-IN" sz="2000" dirty="0" smtClean="0">
              <a:latin typeface="+mj-lt"/>
            </a:rPr>
            <a:t>LSTM Layers</a:t>
          </a:r>
          <a:endParaRPr lang="en-US" sz="2000" dirty="0">
            <a:latin typeface="+mj-lt"/>
          </a:endParaRPr>
        </a:p>
      </dgm:t>
    </dgm:pt>
    <dgm:pt modelId="{58F4AB43-CF79-47CB-A2A9-8473CDB40813}" type="parTrans" cxnId="{0ECB3E1F-425B-40F0-9F9B-F5351B48E157}">
      <dgm:prSet/>
      <dgm:spPr/>
      <dgm:t>
        <a:bodyPr/>
        <a:lstStyle/>
        <a:p>
          <a:endParaRPr lang="en-US"/>
        </a:p>
      </dgm:t>
    </dgm:pt>
    <dgm:pt modelId="{AEFD1AC9-F197-47A0-9E83-2B7E191F0755}" type="sibTrans" cxnId="{0ECB3E1F-425B-40F0-9F9B-F5351B48E157}">
      <dgm:prSet/>
      <dgm:spPr/>
      <dgm:t>
        <a:bodyPr/>
        <a:lstStyle/>
        <a:p>
          <a:endParaRPr lang="en-US"/>
        </a:p>
      </dgm:t>
    </dgm:pt>
    <dgm:pt modelId="{CA28D1B6-FA47-4B5D-92A4-98614BE42973}">
      <dgm:prSet phldrT="[Text]" custT="1"/>
      <dgm:spPr/>
      <dgm:t>
        <a:bodyPr/>
        <a:lstStyle/>
        <a:p>
          <a:pPr algn="l">
            <a:lnSpc>
              <a:spcPct val="200000"/>
            </a:lnSpc>
          </a:pPr>
          <a:r>
            <a:rPr lang="en-IN" sz="1300" dirty="0" smtClean="0">
              <a:latin typeface="Calibri Light" pitchFamily="34" charset="0"/>
              <a:cs typeface="Calibri Light" pitchFamily="34" charset="0"/>
            </a:rPr>
            <a:t>Slightly tweaked version of RNN</a:t>
          </a:r>
        </a:p>
        <a:p>
          <a:pPr algn="l">
            <a:lnSpc>
              <a:spcPct val="90000"/>
            </a:lnSpc>
          </a:pPr>
          <a:r>
            <a:rPr lang="en-IN" sz="1300" dirty="0" smtClean="0">
              <a:latin typeface="Calibri Light" pitchFamily="34" charset="0"/>
              <a:cs typeface="Calibri Light" pitchFamily="34" charset="0"/>
            </a:rPr>
            <a:t>Better than conventional RNNs</a:t>
          </a:r>
        </a:p>
        <a:p>
          <a:pPr algn="l">
            <a:lnSpc>
              <a:spcPct val="90000"/>
            </a:lnSpc>
          </a:pPr>
          <a:r>
            <a:rPr lang="en-US" sz="1300" b="0" i="0" dirty="0" smtClean="0">
              <a:latin typeface="Calibri Light" pitchFamily="34" charset="0"/>
              <a:cs typeface="Calibri Light" pitchFamily="34" charset="0"/>
            </a:rPr>
            <a:t>Selectively remembers or forgets things</a:t>
          </a:r>
        </a:p>
        <a:p>
          <a:pPr algn="l">
            <a:lnSpc>
              <a:spcPct val="90000"/>
            </a:lnSpc>
          </a:pPr>
          <a:r>
            <a:rPr lang="en-US" sz="1300" b="0" i="0" dirty="0" smtClean="0">
              <a:latin typeface="Calibri Light" pitchFamily="34" charset="0"/>
              <a:cs typeface="Calibri Light" pitchFamily="34" charset="0"/>
            </a:rPr>
            <a:t>Comprises of different memory blocks called cells</a:t>
          </a:r>
          <a:endParaRPr lang="en-IN" sz="1300" b="0" dirty="0" smtClean="0">
            <a:latin typeface="Calibri Light" pitchFamily="34" charset="0"/>
            <a:cs typeface="Calibri Light" pitchFamily="34" charset="0"/>
          </a:endParaRPr>
        </a:p>
      </dgm:t>
    </dgm:pt>
    <dgm:pt modelId="{08ADC3EC-1A86-40CA-932E-4AA67CD6E6E2}" type="parTrans" cxnId="{BAD2BA33-35B4-4311-8BEE-9900EDC044D6}">
      <dgm:prSet/>
      <dgm:spPr/>
      <dgm:t>
        <a:bodyPr/>
        <a:lstStyle/>
        <a:p>
          <a:endParaRPr lang="en-US"/>
        </a:p>
      </dgm:t>
    </dgm:pt>
    <dgm:pt modelId="{AD5BEC79-5409-4072-AE25-9260782F7A39}" type="sibTrans" cxnId="{BAD2BA33-35B4-4311-8BEE-9900EDC044D6}">
      <dgm:prSet/>
      <dgm:spPr/>
      <dgm:t>
        <a:bodyPr/>
        <a:lstStyle/>
        <a:p>
          <a:endParaRPr lang="en-US"/>
        </a:p>
      </dgm:t>
    </dgm:pt>
    <dgm:pt modelId="{A6ECF001-C028-4942-BECC-184A43D78379}" type="pres">
      <dgm:prSet presAssocID="{B78FAA2A-9135-41B4-A074-1E9A1A0CDDF6}" presName="list" presStyleCnt="0">
        <dgm:presLayoutVars>
          <dgm:dir/>
          <dgm:animLvl val="lvl"/>
        </dgm:presLayoutVars>
      </dgm:prSet>
      <dgm:spPr/>
    </dgm:pt>
    <dgm:pt modelId="{A17A6897-D12D-4EC7-8BD3-779FECB65C20}" type="pres">
      <dgm:prSet presAssocID="{32A5329F-ACEA-44A2-A22B-C5AB254B12F3}" presName="posSpace" presStyleCnt="0"/>
      <dgm:spPr/>
    </dgm:pt>
    <dgm:pt modelId="{3F9AC22B-CAB0-4A57-B77D-404C6DA13D43}" type="pres">
      <dgm:prSet presAssocID="{32A5329F-ACEA-44A2-A22B-C5AB254B12F3}" presName="vertFlow" presStyleCnt="0"/>
      <dgm:spPr/>
    </dgm:pt>
    <dgm:pt modelId="{421C18AD-8E06-428F-87FE-C5C62A9E6A24}" type="pres">
      <dgm:prSet presAssocID="{32A5329F-ACEA-44A2-A22B-C5AB254B12F3}" presName="topSpace" presStyleCnt="0"/>
      <dgm:spPr/>
    </dgm:pt>
    <dgm:pt modelId="{1BCF58AA-DC58-4C63-8246-8715DFF3530A}" type="pres">
      <dgm:prSet presAssocID="{32A5329F-ACEA-44A2-A22B-C5AB254B12F3}" presName="firstComp" presStyleCnt="0"/>
      <dgm:spPr/>
    </dgm:pt>
    <dgm:pt modelId="{C835D69D-51E5-4412-A83E-62E688FFE43B}" type="pres">
      <dgm:prSet presAssocID="{32A5329F-ACEA-44A2-A22B-C5AB254B12F3}" presName="firstChild" presStyleLbl="bgAccFollowNode1" presStyleIdx="0" presStyleCnt="1" custScaleX="92946" custScaleY="165363" custLinFactNeighborX="-15777" custLinFactNeighborY="-4943"/>
      <dgm:spPr/>
      <dgm:t>
        <a:bodyPr/>
        <a:lstStyle/>
        <a:p>
          <a:endParaRPr lang="en-US"/>
        </a:p>
      </dgm:t>
    </dgm:pt>
    <dgm:pt modelId="{8FBED07B-4B94-4D72-8492-72D6BA2A21B3}" type="pres">
      <dgm:prSet presAssocID="{32A5329F-ACEA-44A2-A22B-C5AB254B12F3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1E17E-B321-41FD-9AEC-5B9DDBF744BE}" type="pres">
      <dgm:prSet presAssocID="{32A5329F-ACEA-44A2-A22B-C5AB254B12F3}" presName="negSpace" presStyleCnt="0"/>
      <dgm:spPr/>
    </dgm:pt>
    <dgm:pt modelId="{972D993E-4F14-4B57-9122-19E2CF279721}" type="pres">
      <dgm:prSet presAssocID="{32A5329F-ACEA-44A2-A22B-C5AB254B12F3}" presName="circle" presStyleLbl="node1" presStyleIdx="0" presStyleCnt="1" custScaleX="70219" custScaleY="68711" custLinFactNeighborX="13972" custLinFactNeighborY="3286"/>
      <dgm:spPr/>
      <dgm:t>
        <a:bodyPr/>
        <a:lstStyle/>
        <a:p>
          <a:endParaRPr lang="en-US"/>
        </a:p>
      </dgm:t>
    </dgm:pt>
  </dgm:ptLst>
  <dgm:cxnLst>
    <dgm:cxn modelId="{BAD2BA33-35B4-4311-8BEE-9900EDC044D6}" srcId="{32A5329F-ACEA-44A2-A22B-C5AB254B12F3}" destId="{CA28D1B6-FA47-4B5D-92A4-98614BE42973}" srcOrd="0" destOrd="0" parTransId="{08ADC3EC-1A86-40CA-932E-4AA67CD6E6E2}" sibTransId="{AD5BEC79-5409-4072-AE25-9260782F7A39}"/>
    <dgm:cxn modelId="{CAC8CF83-B471-4CAF-AEBC-A235DFC50ED5}" type="presOf" srcId="{CA28D1B6-FA47-4B5D-92A4-98614BE42973}" destId="{C835D69D-51E5-4412-A83E-62E688FFE43B}" srcOrd="0" destOrd="0" presId="urn:microsoft.com/office/officeart/2005/8/layout/hList9"/>
    <dgm:cxn modelId="{0ECB3E1F-425B-40F0-9F9B-F5351B48E157}" srcId="{B78FAA2A-9135-41B4-A074-1E9A1A0CDDF6}" destId="{32A5329F-ACEA-44A2-A22B-C5AB254B12F3}" srcOrd="0" destOrd="0" parTransId="{58F4AB43-CF79-47CB-A2A9-8473CDB40813}" sibTransId="{AEFD1AC9-F197-47A0-9E83-2B7E191F0755}"/>
    <dgm:cxn modelId="{5D56BCBB-679B-4979-8659-1A5463A827A6}" type="presOf" srcId="{CA28D1B6-FA47-4B5D-92A4-98614BE42973}" destId="{8FBED07B-4B94-4D72-8492-72D6BA2A21B3}" srcOrd="1" destOrd="0" presId="urn:microsoft.com/office/officeart/2005/8/layout/hList9"/>
    <dgm:cxn modelId="{E338852C-3D0C-4FC8-B055-480FDC5C87B4}" type="presOf" srcId="{B78FAA2A-9135-41B4-A074-1E9A1A0CDDF6}" destId="{A6ECF001-C028-4942-BECC-184A43D78379}" srcOrd="0" destOrd="0" presId="urn:microsoft.com/office/officeart/2005/8/layout/hList9"/>
    <dgm:cxn modelId="{45B80ECC-9665-43BC-844F-05C5D10FF3E2}" type="presOf" srcId="{32A5329F-ACEA-44A2-A22B-C5AB254B12F3}" destId="{972D993E-4F14-4B57-9122-19E2CF279721}" srcOrd="0" destOrd="0" presId="urn:microsoft.com/office/officeart/2005/8/layout/hList9"/>
    <dgm:cxn modelId="{E2CA9ADB-D498-4C02-89DA-45532C9DBBC9}" type="presParOf" srcId="{A6ECF001-C028-4942-BECC-184A43D78379}" destId="{A17A6897-D12D-4EC7-8BD3-779FECB65C20}" srcOrd="0" destOrd="0" presId="urn:microsoft.com/office/officeart/2005/8/layout/hList9"/>
    <dgm:cxn modelId="{02EB5AD8-1DEE-4C0D-83A0-0E55C0F358D1}" type="presParOf" srcId="{A6ECF001-C028-4942-BECC-184A43D78379}" destId="{3F9AC22B-CAB0-4A57-B77D-404C6DA13D43}" srcOrd="1" destOrd="0" presId="urn:microsoft.com/office/officeart/2005/8/layout/hList9"/>
    <dgm:cxn modelId="{D33B0779-8C88-4966-BBCC-5194BE13EDA6}" type="presParOf" srcId="{3F9AC22B-CAB0-4A57-B77D-404C6DA13D43}" destId="{421C18AD-8E06-428F-87FE-C5C62A9E6A24}" srcOrd="0" destOrd="0" presId="urn:microsoft.com/office/officeart/2005/8/layout/hList9"/>
    <dgm:cxn modelId="{194A9CEF-644A-47FF-9D2A-D90F6E25BE1B}" type="presParOf" srcId="{3F9AC22B-CAB0-4A57-B77D-404C6DA13D43}" destId="{1BCF58AA-DC58-4C63-8246-8715DFF3530A}" srcOrd="1" destOrd="0" presId="urn:microsoft.com/office/officeart/2005/8/layout/hList9"/>
    <dgm:cxn modelId="{753105B3-E48E-4E4C-B70F-821295C35699}" type="presParOf" srcId="{1BCF58AA-DC58-4C63-8246-8715DFF3530A}" destId="{C835D69D-51E5-4412-A83E-62E688FFE43B}" srcOrd="0" destOrd="0" presId="urn:microsoft.com/office/officeart/2005/8/layout/hList9"/>
    <dgm:cxn modelId="{9D74F1A1-830B-4205-A5A1-06E49F7E0990}" type="presParOf" srcId="{1BCF58AA-DC58-4C63-8246-8715DFF3530A}" destId="{8FBED07B-4B94-4D72-8492-72D6BA2A21B3}" srcOrd="1" destOrd="0" presId="urn:microsoft.com/office/officeart/2005/8/layout/hList9"/>
    <dgm:cxn modelId="{6EB7B4EC-1EDB-4367-BB95-D4676EDDB71B}" type="presParOf" srcId="{A6ECF001-C028-4942-BECC-184A43D78379}" destId="{A031E17E-B321-41FD-9AEC-5B9DDBF744BE}" srcOrd="2" destOrd="0" presId="urn:microsoft.com/office/officeart/2005/8/layout/hList9"/>
    <dgm:cxn modelId="{06CF01FF-1502-4547-870C-98008ACD4036}" type="presParOf" srcId="{A6ECF001-C028-4942-BECC-184A43D78379}" destId="{972D993E-4F14-4B57-9122-19E2CF279721}" srcOrd="3" destOrd="0" presId="urn:microsoft.com/office/officeart/2005/8/layout/hList9"/>
  </dgm:cxnLst>
  <dgm:bg>
    <a:noFill/>
  </dgm:bg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8FAA2A-9135-41B4-A074-1E9A1A0CDDF6}" type="doc">
      <dgm:prSet loTypeId="urn:microsoft.com/office/officeart/2005/8/layout/hList9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A5329F-ACEA-44A2-A22B-C5AB254B12F3}">
      <dgm:prSet phldrT="[Text]" custT="1"/>
      <dgm:spPr/>
      <dgm:t>
        <a:bodyPr/>
        <a:lstStyle/>
        <a:p>
          <a:r>
            <a:rPr lang="en-IN" sz="1800" dirty="0" smtClean="0">
              <a:latin typeface="+mj-lt"/>
            </a:rPr>
            <a:t>Training and Predicting</a:t>
          </a:r>
          <a:endParaRPr lang="en-US" sz="1800" dirty="0">
            <a:latin typeface="+mj-lt"/>
          </a:endParaRPr>
        </a:p>
      </dgm:t>
    </dgm:pt>
    <dgm:pt modelId="{58F4AB43-CF79-47CB-A2A9-8473CDB40813}" type="parTrans" cxnId="{0ECB3E1F-425B-40F0-9F9B-F5351B48E157}">
      <dgm:prSet/>
      <dgm:spPr/>
      <dgm:t>
        <a:bodyPr/>
        <a:lstStyle/>
        <a:p>
          <a:endParaRPr lang="en-US"/>
        </a:p>
      </dgm:t>
    </dgm:pt>
    <dgm:pt modelId="{AEFD1AC9-F197-47A0-9E83-2B7E191F0755}" type="sibTrans" cxnId="{0ECB3E1F-425B-40F0-9F9B-F5351B48E157}">
      <dgm:prSet/>
      <dgm:spPr/>
      <dgm:t>
        <a:bodyPr/>
        <a:lstStyle/>
        <a:p>
          <a:endParaRPr lang="en-US"/>
        </a:p>
      </dgm:t>
    </dgm:pt>
    <dgm:pt modelId="{CA28D1B6-FA47-4B5D-92A4-98614BE42973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IN" sz="1400" dirty="0" smtClean="0">
              <a:latin typeface="Calibri Light" pitchFamily="34" charset="0"/>
              <a:cs typeface="Calibri Light" pitchFamily="34" charset="0"/>
            </a:rPr>
            <a:t>Running the model for a particular number of epochs and then predicting the result on testing data.</a:t>
          </a:r>
        </a:p>
      </dgm:t>
    </dgm:pt>
    <dgm:pt modelId="{08ADC3EC-1A86-40CA-932E-4AA67CD6E6E2}" type="parTrans" cxnId="{BAD2BA33-35B4-4311-8BEE-9900EDC044D6}">
      <dgm:prSet/>
      <dgm:spPr/>
      <dgm:t>
        <a:bodyPr/>
        <a:lstStyle/>
        <a:p>
          <a:endParaRPr lang="en-US"/>
        </a:p>
      </dgm:t>
    </dgm:pt>
    <dgm:pt modelId="{AD5BEC79-5409-4072-AE25-9260782F7A39}" type="sibTrans" cxnId="{BAD2BA33-35B4-4311-8BEE-9900EDC044D6}">
      <dgm:prSet/>
      <dgm:spPr/>
      <dgm:t>
        <a:bodyPr/>
        <a:lstStyle/>
        <a:p>
          <a:endParaRPr lang="en-US"/>
        </a:p>
      </dgm:t>
    </dgm:pt>
    <dgm:pt modelId="{A6ECF001-C028-4942-BECC-184A43D78379}" type="pres">
      <dgm:prSet presAssocID="{B78FAA2A-9135-41B4-A074-1E9A1A0CDDF6}" presName="list" presStyleCnt="0">
        <dgm:presLayoutVars>
          <dgm:dir/>
          <dgm:animLvl val="lvl"/>
        </dgm:presLayoutVars>
      </dgm:prSet>
      <dgm:spPr/>
    </dgm:pt>
    <dgm:pt modelId="{A17A6897-D12D-4EC7-8BD3-779FECB65C20}" type="pres">
      <dgm:prSet presAssocID="{32A5329F-ACEA-44A2-A22B-C5AB254B12F3}" presName="posSpace" presStyleCnt="0"/>
      <dgm:spPr/>
    </dgm:pt>
    <dgm:pt modelId="{3F9AC22B-CAB0-4A57-B77D-404C6DA13D43}" type="pres">
      <dgm:prSet presAssocID="{32A5329F-ACEA-44A2-A22B-C5AB254B12F3}" presName="vertFlow" presStyleCnt="0"/>
      <dgm:spPr/>
    </dgm:pt>
    <dgm:pt modelId="{421C18AD-8E06-428F-87FE-C5C62A9E6A24}" type="pres">
      <dgm:prSet presAssocID="{32A5329F-ACEA-44A2-A22B-C5AB254B12F3}" presName="topSpace" presStyleCnt="0"/>
      <dgm:spPr/>
    </dgm:pt>
    <dgm:pt modelId="{1BCF58AA-DC58-4C63-8246-8715DFF3530A}" type="pres">
      <dgm:prSet presAssocID="{32A5329F-ACEA-44A2-A22B-C5AB254B12F3}" presName="firstComp" presStyleCnt="0"/>
      <dgm:spPr/>
    </dgm:pt>
    <dgm:pt modelId="{C835D69D-51E5-4412-A83E-62E688FFE43B}" type="pres">
      <dgm:prSet presAssocID="{32A5329F-ACEA-44A2-A22B-C5AB254B12F3}" presName="firstChild" presStyleLbl="bgAccFollowNode1" presStyleIdx="0" presStyleCnt="1" custScaleX="92946" custScaleY="165363" custLinFactNeighborX="-15777" custLinFactNeighborY="-4943"/>
      <dgm:spPr/>
      <dgm:t>
        <a:bodyPr/>
        <a:lstStyle/>
        <a:p>
          <a:endParaRPr lang="en-US"/>
        </a:p>
      </dgm:t>
    </dgm:pt>
    <dgm:pt modelId="{8FBED07B-4B94-4D72-8492-72D6BA2A21B3}" type="pres">
      <dgm:prSet presAssocID="{32A5329F-ACEA-44A2-A22B-C5AB254B12F3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1E17E-B321-41FD-9AEC-5B9DDBF744BE}" type="pres">
      <dgm:prSet presAssocID="{32A5329F-ACEA-44A2-A22B-C5AB254B12F3}" presName="negSpace" presStyleCnt="0"/>
      <dgm:spPr/>
    </dgm:pt>
    <dgm:pt modelId="{972D993E-4F14-4B57-9122-19E2CF279721}" type="pres">
      <dgm:prSet presAssocID="{32A5329F-ACEA-44A2-A22B-C5AB254B12F3}" presName="circle" presStyleLbl="node1" presStyleIdx="0" presStyleCnt="1" custScaleX="70219" custScaleY="68711" custLinFactNeighborX="13972" custLinFactNeighborY="3286"/>
      <dgm:spPr/>
      <dgm:t>
        <a:bodyPr/>
        <a:lstStyle/>
        <a:p>
          <a:endParaRPr lang="en-US"/>
        </a:p>
      </dgm:t>
    </dgm:pt>
  </dgm:ptLst>
  <dgm:cxnLst>
    <dgm:cxn modelId="{BAD2BA33-35B4-4311-8BEE-9900EDC044D6}" srcId="{32A5329F-ACEA-44A2-A22B-C5AB254B12F3}" destId="{CA28D1B6-FA47-4B5D-92A4-98614BE42973}" srcOrd="0" destOrd="0" parTransId="{08ADC3EC-1A86-40CA-932E-4AA67CD6E6E2}" sibTransId="{AD5BEC79-5409-4072-AE25-9260782F7A39}"/>
    <dgm:cxn modelId="{804E1528-9A27-4A35-97D9-5711E3118D7C}" type="presOf" srcId="{CA28D1B6-FA47-4B5D-92A4-98614BE42973}" destId="{C835D69D-51E5-4412-A83E-62E688FFE43B}" srcOrd="0" destOrd="0" presId="urn:microsoft.com/office/officeart/2005/8/layout/hList9"/>
    <dgm:cxn modelId="{2B0B5F30-10DD-4D6D-AF6A-01B611AE1E33}" type="presOf" srcId="{B78FAA2A-9135-41B4-A074-1E9A1A0CDDF6}" destId="{A6ECF001-C028-4942-BECC-184A43D78379}" srcOrd="0" destOrd="0" presId="urn:microsoft.com/office/officeart/2005/8/layout/hList9"/>
    <dgm:cxn modelId="{0ECB3E1F-425B-40F0-9F9B-F5351B48E157}" srcId="{B78FAA2A-9135-41B4-A074-1E9A1A0CDDF6}" destId="{32A5329F-ACEA-44A2-A22B-C5AB254B12F3}" srcOrd="0" destOrd="0" parTransId="{58F4AB43-CF79-47CB-A2A9-8473CDB40813}" sibTransId="{AEFD1AC9-F197-47A0-9E83-2B7E191F0755}"/>
    <dgm:cxn modelId="{681BBF5E-591A-459E-9E11-E6E180288D29}" type="presOf" srcId="{CA28D1B6-FA47-4B5D-92A4-98614BE42973}" destId="{8FBED07B-4B94-4D72-8492-72D6BA2A21B3}" srcOrd="1" destOrd="0" presId="urn:microsoft.com/office/officeart/2005/8/layout/hList9"/>
    <dgm:cxn modelId="{8A96B919-BA7A-497C-9C24-43E3B329C8C8}" type="presOf" srcId="{32A5329F-ACEA-44A2-A22B-C5AB254B12F3}" destId="{972D993E-4F14-4B57-9122-19E2CF279721}" srcOrd="0" destOrd="0" presId="urn:microsoft.com/office/officeart/2005/8/layout/hList9"/>
    <dgm:cxn modelId="{A5F6185B-9131-4C94-A4F1-CAA361182F69}" type="presParOf" srcId="{A6ECF001-C028-4942-BECC-184A43D78379}" destId="{A17A6897-D12D-4EC7-8BD3-779FECB65C20}" srcOrd="0" destOrd="0" presId="urn:microsoft.com/office/officeart/2005/8/layout/hList9"/>
    <dgm:cxn modelId="{1D9676F0-B3FC-488F-8DAE-6BA2389BFACE}" type="presParOf" srcId="{A6ECF001-C028-4942-BECC-184A43D78379}" destId="{3F9AC22B-CAB0-4A57-B77D-404C6DA13D43}" srcOrd="1" destOrd="0" presId="urn:microsoft.com/office/officeart/2005/8/layout/hList9"/>
    <dgm:cxn modelId="{DA7D21C8-2D41-4313-A810-1C75FECA8716}" type="presParOf" srcId="{3F9AC22B-CAB0-4A57-B77D-404C6DA13D43}" destId="{421C18AD-8E06-428F-87FE-C5C62A9E6A24}" srcOrd="0" destOrd="0" presId="urn:microsoft.com/office/officeart/2005/8/layout/hList9"/>
    <dgm:cxn modelId="{69DD6103-02AF-4432-A9A0-4CCDBFBD0151}" type="presParOf" srcId="{3F9AC22B-CAB0-4A57-B77D-404C6DA13D43}" destId="{1BCF58AA-DC58-4C63-8246-8715DFF3530A}" srcOrd="1" destOrd="0" presId="urn:microsoft.com/office/officeart/2005/8/layout/hList9"/>
    <dgm:cxn modelId="{40C3F396-CC34-4067-B4EF-9DEFABC941E6}" type="presParOf" srcId="{1BCF58AA-DC58-4C63-8246-8715DFF3530A}" destId="{C835D69D-51E5-4412-A83E-62E688FFE43B}" srcOrd="0" destOrd="0" presId="urn:microsoft.com/office/officeart/2005/8/layout/hList9"/>
    <dgm:cxn modelId="{C856F430-1610-4115-96EB-918D9AEA8AA6}" type="presParOf" srcId="{1BCF58AA-DC58-4C63-8246-8715DFF3530A}" destId="{8FBED07B-4B94-4D72-8492-72D6BA2A21B3}" srcOrd="1" destOrd="0" presId="urn:microsoft.com/office/officeart/2005/8/layout/hList9"/>
    <dgm:cxn modelId="{4A8F9640-9D16-41FE-824F-8276330C5BC7}" type="presParOf" srcId="{A6ECF001-C028-4942-BECC-184A43D78379}" destId="{A031E17E-B321-41FD-9AEC-5B9DDBF744BE}" srcOrd="2" destOrd="0" presId="urn:microsoft.com/office/officeart/2005/8/layout/hList9"/>
    <dgm:cxn modelId="{DD84DC93-0B10-44BC-9D70-2546B2358056}" type="presParOf" srcId="{A6ECF001-C028-4942-BECC-184A43D78379}" destId="{972D993E-4F14-4B57-9122-19E2CF279721}" srcOrd="3" destOrd="0" presId="urn:microsoft.com/office/officeart/2005/8/layout/hList9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32D2DB-F6C0-4432-84C9-962916180731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Colors" Target="../diagrams/colors5.xml"/><Relationship Id="rId18" Type="http://schemas.openxmlformats.org/officeDocument/2006/relationships/diagramData" Target="../diagrams/data6.xml"/><Relationship Id="rId3" Type="http://schemas.openxmlformats.org/officeDocument/2006/relationships/diagramLayout" Target="../diagrams/layout3.xml"/><Relationship Id="rId21" Type="http://schemas.openxmlformats.org/officeDocument/2006/relationships/diagramColors" Target="../diagrams/colors6.xml"/><Relationship Id="rId7" Type="http://schemas.openxmlformats.org/officeDocument/2006/relationships/diagramLayout" Target="../diagrams/layout4.xml"/><Relationship Id="rId12" Type="http://schemas.openxmlformats.org/officeDocument/2006/relationships/diagramQuickStyle" Target="../diagrams/quickStyle5.xml"/><Relationship Id="rId1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6" Type="http://schemas.openxmlformats.org/officeDocument/2006/relationships/image" Target="../media/image10.png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diagramLayout" Target="../diagrams/layout5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9.png"/><Relationship Id="rId10" Type="http://schemas.openxmlformats.org/officeDocument/2006/relationships/diagramData" Target="../diagrams/data5.xml"/><Relationship Id="rId19" Type="http://schemas.openxmlformats.org/officeDocument/2006/relationships/diagramLayout" Target="../diagrams/layout6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1"/>
            <a:ext cx="8458200" cy="2652712"/>
          </a:xfrm>
        </p:spPr>
        <p:txBody>
          <a:bodyPr>
            <a:normAutofit/>
          </a:bodyPr>
          <a:lstStyle/>
          <a:p>
            <a:r>
              <a:rPr lang="en-US" dirty="0" smtClean="0"/>
              <a:t>STOCK PRICE PREDICTION USING PYTHON</a:t>
            </a:r>
            <a:br>
              <a:rPr lang="en-US" dirty="0" smtClean="0"/>
            </a:br>
            <a:r>
              <a:rPr lang="en-US" sz="3100" dirty="0" smtClean="0"/>
              <a:t>REVIEW-2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4953000" cy="2286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DONE BY –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000" dirty="0" smtClean="0"/>
              <a:t>Pankaj Kumar Sah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err="1" smtClean="0"/>
              <a:t>Mrinab</a:t>
            </a:r>
            <a:r>
              <a:rPr lang="en-IN" sz="2000" dirty="0" smtClean="0"/>
              <a:t> </a:t>
            </a:r>
            <a:r>
              <a:rPr lang="en-IN" sz="2000" dirty="0" err="1" smtClean="0"/>
              <a:t>Dey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5365284"/>
            <a:ext cx="38100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GUIDE –</a:t>
            </a:r>
          </a:p>
          <a:p>
            <a:endParaRPr lang="en-IN" sz="900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000" dirty="0" err="1" smtClean="0"/>
              <a:t>Nishant</a:t>
            </a:r>
            <a:r>
              <a:rPr lang="en-IN" sz="2000" dirty="0" smtClean="0"/>
              <a:t> </a:t>
            </a:r>
            <a:r>
              <a:rPr lang="en-IN" sz="2000" dirty="0" err="1" smtClean="0"/>
              <a:t>Bharti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err="1" smtClean="0"/>
              <a:t>Smita</a:t>
            </a:r>
            <a:r>
              <a:rPr lang="en-IN" sz="2000" dirty="0" smtClean="0"/>
              <a:t> </a:t>
            </a:r>
            <a:r>
              <a:rPr lang="en-IN" sz="2000" dirty="0" err="1" smtClean="0"/>
              <a:t>Sarma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Functional block diagram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1981200" cy="1219200"/>
          </a:xfrm>
          <a:prstGeom prst="rect">
            <a:avLst/>
          </a:prstGeom>
          <a:solidFill>
            <a:schemeClr val="accent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Collecting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Data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2286000"/>
            <a:ext cx="1981200" cy="1219200"/>
          </a:xfrm>
          <a:prstGeom prst="rect">
            <a:avLst/>
          </a:prstGeom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Data Preprocessing</a:t>
            </a:r>
          </a:p>
          <a:p>
            <a:pPr algn="ctr"/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172200" y="2286000"/>
            <a:ext cx="1981200" cy="1219200"/>
          </a:xfrm>
          <a:prstGeom prst="rect">
            <a:avLst/>
          </a:prstGeom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Splitting Data</a:t>
            </a:r>
          </a:p>
          <a:p>
            <a:pPr algn="ctr"/>
            <a:endParaRPr lang="en-US" sz="2000" dirty="0" smtClean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5486400" y="2895600"/>
            <a:ext cx="685800" cy="1588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733800"/>
            <a:ext cx="1981200" cy="1219200"/>
          </a:xfrm>
          <a:prstGeom prst="rect">
            <a:avLst/>
          </a:prstGeom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Making LSTM Model</a:t>
            </a:r>
          </a:p>
        </p:txBody>
      </p:sp>
      <p:cxnSp>
        <p:nvCxnSpPr>
          <p:cNvPr id="9" name="Elbow Connector 8"/>
          <p:cNvCxnSpPr>
            <a:stCxn id="6" idx="3"/>
            <a:endCxn id="8" idx="3"/>
          </p:cNvCxnSpPr>
          <p:nvPr/>
        </p:nvCxnSpPr>
        <p:spPr>
          <a:xfrm>
            <a:off x="8153400" y="2895600"/>
            <a:ext cx="1588" cy="14478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5200" y="3733800"/>
            <a:ext cx="1981200" cy="1219200"/>
          </a:xfrm>
          <a:prstGeom prst="rect">
            <a:avLst/>
          </a:prstGeom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Training the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733800"/>
            <a:ext cx="1981200" cy="1219200"/>
          </a:xfrm>
          <a:prstGeom prst="rect">
            <a:avLst/>
          </a:prstGeom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Predicting 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5181600"/>
            <a:ext cx="1981200" cy="1219200"/>
          </a:xfrm>
          <a:prstGeom prst="rect">
            <a:avLst/>
          </a:prstGeom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Comparing result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5181600"/>
            <a:ext cx="1981200" cy="1219200"/>
          </a:xfrm>
          <a:prstGeom prst="rect">
            <a:avLst/>
          </a:prstGeom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Checking accuracy of model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819400" y="4343400"/>
            <a:ext cx="685800" cy="1588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13" idx="1"/>
          </p:cNvCxnSpPr>
          <p:nvPr/>
        </p:nvCxnSpPr>
        <p:spPr>
          <a:xfrm rot="10800000" flipV="1">
            <a:off x="838200" y="4343400"/>
            <a:ext cx="1588" cy="14478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19400" y="2895600"/>
            <a:ext cx="685800" cy="1588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410200" y="4343400"/>
            <a:ext cx="685800" cy="1588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9400" y="5791200"/>
            <a:ext cx="685800" cy="1588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schemeClr val="tx1">
                <a:alpha val="50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4582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Appropriate Tools As Applicable</a:t>
            </a:r>
            <a:endParaRPr lang="en-US" sz="3600" dirty="0"/>
          </a:p>
        </p:txBody>
      </p:sp>
      <p:pic>
        <p:nvPicPr>
          <p:cNvPr id="1028" name="Picture 4" descr="C:\Users\52pun\Desktop\Mini Project\Images\Library\nump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2667000" cy="1066800"/>
          </a:xfrm>
          <a:prstGeom prst="rect">
            <a:avLst/>
          </a:prstGeom>
          <a:noFill/>
        </p:spPr>
      </p:pic>
      <p:pic>
        <p:nvPicPr>
          <p:cNvPr id="1029" name="Picture 5" descr="C:\Users\52pun\Desktop\Mini Project\Images\Library\pand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362200"/>
            <a:ext cx="2133600" cy="862330"/>
          </a:xfrm>
          <a:prstGeom prst="rect">
            <a:avLst/>
          </a:prstGeom>
          <a:noFill/>
        </p:spPr>
      </p:pic>
      <p:pic>
        <p:nvPicPr>
          <p:cNvPr id="1030" name="Picture 6" descr="C:\Users\52pun\Desktop\Mini Project\Images\Library\scikit-lear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057400"/>
            <a:ext cx="1937320" cy="1042924"/>
          </a:xfrm>
          <a:prstGeom prst="rect">
            <a:avLst/>
          </a:prstGeom>
          <a:noFill/>
        </p:spPr>
      </p:pic>
      <p:pic>
        <p:nvPicPr>
          <p:cNvPr id="1031" name="Picture 7" descr="C:\Users\52pun\Desktop\Mini Project\Images\Library\tensorflo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3733800"/>
            <a:ext cx="2743200" cy="1543050"/>
          </a:xfrm>
          <a:prstGeom prst="rect">
            <a:avLst/>
          </a:prstGeom>
          <a:noFill/>
        </p:spPr>
      </p:pic>
      <p:pic>
        <p:nvPicPr>
          <p:cNvPr id="1032" name="Picture 8" descr="C:\Users\52pun\Desktop\Mini Project\Images\Library\kera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4343400"/>
            <a:ext cx="2377966" cy="689610"/>
          </a:xfrm>
          <a:prstGeom prst="rect">
            <a:avLst/>
          </a:prstGeom>
          <a:noFill/>
        </p:spPr>
      </p:pic>
      <p:pic>
        <p:nvPicPr>
          <p:cNvPr id="1033" name="Picture 9" descr="C:\Users\52pun\Desktop\Mini Project\Images\Library\matplotli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4267200"/>
            <a:ext cx="2819400" cy="1052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Specifications and Algorithms</a:t>
            </a:r>
            <a:endParaRPr lang="en-US" sz="36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447800" y="1828800"/>
          <a:ext cx="5791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276600" y="2819400"/>
            <a:ext cx="2606874" cy="2968415"/>
            <a:chOff x="5620715" y="1984579"/>
            <a:chExt cx="2606874" cy="2968415"/>
          </a:xfrm>
          <a:scene3d>
            <a:camera prst="orthographicFront"/>
            <a:lightRig rig="flat" dir="t"/>
          </a:scene3d>
        </p:grpSpPr>
        <p:sp>
          <p:nvSpPr>
            <p:cNvPr id="16" name="Rectangle 15"/>
            <p:cNvSpPr/>
            <p:nvPr/>
          </p:nvSpPr>
          <p:spPr>
            <a:xfrm>
              <a:off x="5620715" y="1984579"/>
              <a:ext cx="2606874" cy="2968415"/>
            </a:xfrm>
            <a:prstGeom prst="rect">
              <a:avLst/>
            </a:prstGeom>
            <a:sp3d z="-190500" extrusionH="12700" prstMaterial="plastic">
              <a:bevelT w="50800" h="50800"/>
            </a:sp3d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6037815" y="1984579"/>
              <a:ext cx="2189774" cy="2968415"/>
            </a:xfrm>
            <a:prstGeom prst="rect">
              <a:avLst/>
            </a:prstGeom>
            <a:sp3d z="-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dirty="0" smtClean="0">
                  <a:latin typeface="Calibri Light" pitchFamily="34" charset="0"/>
                  <a:cs typeface="Calibri Light" pitchFamily="34" charset="0"/>
                </a:rPr>
                <a:t>Original	</a:t>
              </a:r>
              <a:r>
                <a:rPr lang="en-IN" sz="1000" kern="1200" dirty="0" smtClean="0">
                  <a:latin typeface="Calibri Light" pitchFamily="34" charset="0"/>
                  <a:cs typeface="Calibri Light" pitchFamily="34" charset="0"/>
                </a:rPr>
                <a:t>	</a:t>
              </a:r>
              <a:r>
                <a:rPr lang="en-IN" sz="1000" kern="1200" dirty="0" smtClean="0">
                  <a:latin typeface="Calibri Light" pitchFamily="34" charset="0"/>
                  <a:cs typeface="Calibri Light" pitchFamily="34" charset="0"/>
                </a:rPr>
                <a:t>  </a:t>
              </a:r>
              <a:r>
                <a:rPr lang="en-IN" sz="1200" b="1" kern="1200" dirty="0" smtClean="0">
                  <a:latin typeface="Calibri Light" pitchFamily="34" charset="0"/>
                  <a:cs typeface="Calibri Light" pitchFamily="34" charset="0"/>
                </a:rPr>
                <a:t>Rescaled</a:t>
              </a:r>
              <a:endParaRPr lang="en-IN" sz="1000" b="1" kern="1200" dirty="0" smtClean="0">
                <a:latin typeface="Calibri Light" pitchFamily="34" charset="0"/>
                <a:cs typeface="Calibri Light" pitchFamily="34" charset="0"/>
              </a:endParaRP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000" kern="1200" dirty="0" smtClean="0">
                <a:latin typeface="Calibri Light" pitchFamily="34" charset="0"/>
                <a:cs typeface="Calibri Light" pitchFamily="34" charset="0"/>
              </a:endParaRP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143.449997                  0.67158554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145.399994 	  0.68383042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147.949997 	  0.699843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...  		   …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81.199997  	   0.28069072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81.800003  	   0.28445842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81.849998	   0.28477236</a:t>
              </a:r>
              <a:endParaRPr lang="en-US" sz="1000" kern="1200" dirty="0"/>
            </a:p>
          </p:txBody>
        </p:sp>
      </p:grpSp>
      <p:graphicFrame>
        <p:nvGraphicFramePr>
          <p:cNvPr id="18" name="Content Placeholder 8"/>
          <p:cNvGraphicFramePr>
            <a:graphicFrameLocks/>
          </p:cNvGraphicFramePr>
          <p:nvPr/>
        </p:nvGraphicFramePr>
        <p:xfrm>
          <a:off x="152400" y="1828800"/>
          <a:ext cx="838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18" grpId="2">
        <p:bldAsOne/>
      </p:bldGraphic>
      <p:bldGraphic spid="18" grpId="3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Specifications and Algorithms</a:t>
            </a:r>
            <a:endParaRPr lang="en-US" sz="3600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/>
        </p:nvGraphicFramePr>
        <p:xfrm>
          <a:off x="304800" y="17526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3048000" y="2895600"/>
            <a:ext cx="2606874" cy="2968415"/>
            <a:chOff x="5620715" y="1984579"/>
            <a:chExt cx="2606874" cy="2968415"/>
          </a:xfrm>
          <a:scene3d>
            <a:camera prst="orthographicFront"/>
            <a:lightRig rig="flat" dir="t"/>
          </a:scene3d>
        </p:grpSpPr>
        <p:sp>
          <p:nvSpPr>
            <p:cNvPr id="16" name="Rectangle 15"/>
            <p:cNvSpPr/>
            <p:nvPr/>
          </p:nvSpPr>
          <p:spPr>
            <a:xfrm>
              <a:off x="5620715" y="1984579"/>
              <a:ext cx="2606874" cy="2968415"/>
            </a:xfrm>
            <a:prstGeom prst="rect">
              <a:avLst/>
            </a:prstGeom>
            <a:sp3d z="-190500" extrusionH="12700" prstMaterial="plastic">
              <a:bevelT w="50800" h="50800"/>
            </a:sp3d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6037815" y="1984579"/>
              <a:ext cx="2189774" cy="2968415"/>
            </a:xfrm>
            <a:prstGeom prst="rect">
              <a:avLst/>
            </a:prstGeom>
            <a:sp3d z="-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dirty="0" smtClean="0">
                  <a:latin typeface="Calibri Light" pitchFamily="34" charset="0"/>
                  <a:cs typeface="Calibri Light" pitchFamily="34" charset="0"/>
                </a:rPr>
                <a:t>Input days</a:t>
              </a:r>
              <a:r>
                <a:rPr lang="en-IN" sz="1000" kern="1200" dirty="0" smtClean="0">
                  <a:latin typeface="Calibri Light" pitchFamily="34" charset="0"/>
                  <a:cs typeface="Calibri Light" pitchFamily="34" charset="0"/>
                </a:rPr>
                <a:t>	  </a:t>
              </a:r>
              <a:r>
                <a:rPr lang="en-IN" sz="1200" b="1" dirty="0" smtClean="0">
                  <a:latin typeface="Calibri Light" pitchFamily="34" charset="0"/>
                  <a:cs typeface="Calibri Light" pitchFamily="34" charset="0"/>
                </a:rPr>
                <a:t>Output for day</a:t>
              </a:r>
              <a:endParaRPr lang="en-IN" sz="1000" b="1" kern="1200" dirty="0" smtClean="0">
                <a:latin typeface="Calibri Light" pitchFamily="34" charset="0"/>
                <a:cs typeface="Calibri Light" pitchFamily="34" charset="0"/>
              </a:endParaRP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000" kern="1200" dirty="0" smtClean="0">
                <a:latin typeface="Calibri Light" pitchFamily="34" charset="0"/>
                <a:cs typeface="Calibri Light" pitchFamily="34" charset="0"/>
              </a:endParaRP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1, 2, 3 … 100</a:t>
              </a: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                 101</a:t>
              </a:r>
            </a:p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2, 3, 4 </a:t>
              </a: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… </a:t>
              </a: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101 </a:t>
              </a: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	  102</a:t>
              </a:r>
            </a:p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3</a:t>
              </a: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, </a:t>
              </a: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4</a:t>
              </a: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, 5 </a:t>
              </a: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… </a:t>
              </a: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102</a:t>
              </a: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	  103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 Light" pitchFamily="34" charset="0"/>
                  <a:cs typeface="Calibri Light" pitchFamily="34" charset="0"/>
                </a:rPr>
                <a:t>...  		   …</a:t>
              </a:r>
            </a:p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...  		   …</a:t>
              </a:r>
            </a:p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latin typeface="Calibri Light" pitchFamily="34" charset="0"/>
                  <a:cs typeface="Calibri Light" pitchFamily="34" charset="0"/>
                </a:rPr>
                <a:t>...  		   …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 smtClean="0">
                <a:latin typeface="Calibri Light" pitchFamily="34" charset="0"/>
                <a:cs typeface="Calibri Light" pitchFamily="34" charset="0"/>
              </a:endParaRPr>
            </a:p>
          </p:txBody>
        </p:sp>
      </p:grpSp>
      <p:graphicFrame>
        <p:nvGraphicFramePr>
          <p:cNvPr id="13" name="Content Placeholder 8"/>
          <p:cNvGraphicFramePr>
            <a:graphicFrameLocks/>
          </p:cNvGraphicFramePr>
          <p:nvPr/>
        </p:nvGraphicFramePr>
        <p:xfrm>
          <a:off x="304800" y="16764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1" name="Content Placeholder 8"/>
          <p:cNvGraphicFramePr>
            <a:graphicFrameLocks/>
          </p:cNvGraphicFramePr>
          <p:nvPr/>
        </p:nvGraphicFramePr>
        <p:xfrm>
          <a:off x="304800" y="16764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028" name="Picture 4" descr="C:\Users\52pun\Desktop\Mini Project\Images\lstm._arc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90600" y="2667000"/>
            <a:ext cx="6921500" cy="2654300"/>
          </a:xfrm>
          <a:prstGeom prst="rect">
            <a:avLst/>
          </a:prstGeom>
          <a:noFill/>
        </p:spPr>
      </p:pic>
      <p:pic>
        <p:nvPicPr>
          <p:cNvPr id="1029" name="Picture 5" descr="C:\Users\52pun\Desktop\Mini Project\Images\LSTM3-focus-forge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2514600"/>
            <a:ext cx="2590800" cy="1828800"/>
          </a:xfrm>
          <a:prstGeom prst="rect">
            <a:avLst/>
          </a:prstGeom>
          <a:noFill/>
        </p:spPr>
      </p:pic>
      <p:pic>
        <p:nvPicPr>
          <p:cNvPr id="1030" name="Picture 6" descr="C:\Users\52pun\Desktop\Mini Project\Images\LSTM3-focus-inpu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43200" y="2514600"/>
            <a:ext cx="2819400" cy="1816947"/>
          </a:xfrm>
          <a:prstGeom prst="rect">
            <a:avLst/>
          </a:prstGeom>
          <a:noFill/>
        </p:spPr>
      </p:pic>
      <p:pic>
        <p:nvPicPr>
          <p:cNvPr id="1031" name="Picture 7" descr="C:\Users\52pun\Desktop\Mini Project\Images\LSTM3-focus-output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91200" y="2514600"/>
            <a:ext cx="2819400" cy="1792057"/>
          </a:xfrm>
          <a:prstGeom prst="rect">
            <a:avLst/>
          </a:prstGeom>
          <a:noFill/>
        </p:spPr>
      </p:pic>
      <p:graphicFrame>
        <p:nvGraphicFramePr>
          <p:cNvPr id="23" name="Content Placeholder 8"/>
          <p:cNvGraphicFramePr>
            <a:graphicFrameLocks/>
          </p:cNvGraphicFramePr>
          <p:nvPr/>
        </p:nvGraphicFramePr>
        <p:xfrm>
          <a:off x="304800" y="16764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1" grpId="1">
        <p:bldAsOne/>
      </p:bldGraphic>
      <p:bldGraphic spid="13" grpId="0">
        <p:bldAsOne/>
      </p:bldGraphic>
      <p:bldGraphic spid="13" grpId="1">
        <p:bldAsOne/>
      </p:bldGraphic>
      <p:bldGraphic spid="21" grpId="0">
        <p:bldAsOne/>
      </p:bldGraphic>
      <p:bldGraphic spid="21" grpId="1">
        <p:bldAsOne/>
      </p:bldGraphic>
      <p:bldGraphic spid="23" grpId="0">
        <p:bldAsOne/>
      </p:bldGraphic>
      <p:bldGraphic spid="23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demonstration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lvl="0">
              <a:buNone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6962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</a:t>
            </a:r>
            <a:r>
              <a:rPr lang="en-US" sz="3600" dirty="0" smtClean="0"/>
              <a:t>istribution </a:t>
            </a:r>
            <a:r>
              <a:rPr lang="en-US" sz="3600" dirty="0" smtClean="0"/>
              <a:t>of </a:t>
            </a:r>
            <a:r>
              <a:rPr lang="en-US" sz="3600" dirty="0" smtClean="0"/>
              <a:t>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lvl="0">
              <a:buNone/>
            </a:pPr>
            <a:endParaRPr lang="en-IN" sz="2000" dirty="0" smtClean="0">
              <a:latin typeface="+mj-lt"/>
            </a:endParaRPr>
          </a:p>
          <a:p>
            <a:pPr>
              <a:buNone/>
            </a:pPr>
            <a:r>
              <a:rPr lang="en-IN" sz="2400" dirty="0" smtClean="0"/>
              <a:t>By </a:t>
            </a:r>
            <a:r>
              <a:rPr lang="en-IN" sz="2400" dirty="0" err="1" smtClean="0"/>
              <a:t>Mrinab</a:t>
            </a:r>
            <a:endParaRPr lang="en-IN" sz="2400" dirty="0" smtClean="0"/>
          </a:p>
          <a:p>
            <a:r>
              <a:rPr lang="en-IN" sz="1600" dirty="0" smtClean="0"/>
              <a:t>Data Collection</a:t>
            </a:r>
          </a:p>
          <a:p>
            <a:r>
              <a:rPr lang="en-IN" sz="1600" dirty="0" smtClean="0"/>
              <a:t>Data Pre-processing</a:t>
            </a:r>
          </a:p>
          <a:p>
            <a:r>
              <a:rPr lang="en-IN" sz="1600" dirty="0" smtClean="0"/>
              <a:t>F</a:t>
            </a:r>
            <a:r>
              <a:rPr lang="en-IN" sz="1600" dirty="0" smtClean="0"/>
              <a:t>orming data sequences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400" dirty="0" smtClean="0"/>
              <a:t>By Pankaj</a:t>
            </a:r>
          </a:p>
          <a:p>
            <a:r>
              <a:rPr lang="en-IN" sz="1600" dirty="0" smtClean="0"/>
              <a:t>Making ML model</a:t>
            </a:r>
          </a:p>
          <a:p>
            <a:r>
              <a:rPr lang="en-IN" sz="1600" dirty="0" smtClean="0"/>
              <a:t>T</a:t>
            </a:r>
            <a:r>
              <a:rPr lang="en-IN" sz="1600" dirty="0" smtClean="0"/>
              <a:t>raining model</a:t>
            </a:r>
          </a:p>
          <a:p>
            <a:r>
              <a:rPr lang="en-IN" sz="1600" dirty="0" smtClean="0"/>
              <a:t>P</a:t>
            </a:r>
            <a:r>
              <a:rPr lang="en-IN" sz="1600" dirty="0" smtClean="0"/>
              <a:t>redicting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8288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latin typeface="Calibri Light" pitchFamily="34" charset="0"/>
            <a:cs typeface="Calibri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1293</TotalTime>
  <Words>230</Words>
  <Application>Microsoft Office PowerPoint</Application>
  <PresentationFormat>On-screen Show 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STOCK PRICE PREDICTION USING PYTHON REVIEW-2 </vt:lpstr>
      <vt:lpstr>Functional block diagram</vt:lpstr>
      <vt:lpstr>Appropriate Tools As Applicable</vt:lpstr>
      <vt:lpstr>Specifications and Algorithms</vt:lpstr>
      <vt:lpstr>Specifications and Algorithms</vt:lpstr>
      <vt:lpstr>Partial demonstration of results</vt:lpstr>
      <vt:lpstr>Distribution of work</vt:lpstr>
      <vt:lpstr>         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32 bit Multiplier using transistor level Digital Gates simulated in SPICE</dc:title>
  <dc:creator>HP</dc:creator>
  <cp:lastModifiedBy>Pankaj Sah</cp:lastModifiedBy>
  <cp:revision>135</cp:revision>
  <dcterms:created xsi:type="dcterms:W3CDTF">2020-10-14T14:50:40Z</dcterms:created>
  <dcterms:modified xsi:type="dcterms:W3CDTF">2021-06-21T13:47:55Z</dcterms:modified>
</cp:coreProperties>
</file>