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5734" r:id="rId5"/>
    <p:sldId id="5730" r:id="rId6"/>
    <p:sldId id="5729" r:id="rId7"/>
    <p:sldId id="5731" r:id="rId8"/>
    <p:sldId id="5735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endix" id="{1998CF8A-30A8-4CA2-A4DF-9ED65538D692}">
          <p14:sldIdLst>
            <p14:sldId id="5734"/>
            <p14:sldId id="5730"/>
            <p14:sldId id="5729"/>
            <p14:sldId id="5731"/>
            <p14:sldId id="57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zahzah, Saliha" initials="BS" lastIdx="1" clrIdx="0">
    <p:extLst>
      <p:ext uri="{19B8F6BF-5375-455C-9EA6-DF929625EA0E}">
        <p15:presenceInfo xmlns:p15="http://schemas.microsoft.com/office/powerpoint/2012/main" userId="Bouzahzah, Saliha" providerId="None"/>
      </p:ext>
    </p:extLst>
  </p:cmAuthor>
  <p:cmAuthor id="2" name="Young, Nicola" initials="YN" lastIdx="1" clrIdx="1">
    <p:extLst>
      <p:ext uri="{19B8F6BF-5375-455C-9EA6-DF929625EA0E}">
        <p15:presenceInfo xmlns:p15="http://schemas.microsoft.com/office/powerpoint/2012/main" userId="Young, Nico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83E"/>
    <a:srgbClr val="C137A2"/>
    <a:srgbClr val="44B978"/>
    <a:srgbClr val="C7C8CA"/>
    <a:srgbClr val="FED100"/>
    <a:srgbClr val="F08C22"/>
    <a:srgbClr val="694ED6"/>
    <a:srgbClr val="5BC1D7"/>
    <a:srgbClr val="009CBD"/>
    <a:srgbClr val="2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6404" autoAdjust="0"/>
  </p:normalViewPr>
  <p:slideViewPr>
    <p:cSldViewPr snapToGrid="0">
      <p:cViewPr varScale="1">
        <p:scale>
          <a:sx n="103" d="100"/>
          <a:sy n="103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D96E4-D682-4863-A9A5-1DECD5E2394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CDEA-5C9D-4999-A174-BB70C608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071" y="1808164"/>
            <a:ext cx="9143999" cy="1368000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071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75072" y="4246294"/>
            <a:ext cx="5112978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68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US" noProof="0" smtClean="0"/>
              <a:t>May 26, 2021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2652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809" y="2486746"/>
            <a:ext cx="7979998" cy="3857700"/>
          </a:xfrm>
        </p:spPr>
        <p:txBody>
          <a:bodyPr/>
          <a:lstStyle>
            <a:lvl1pPr>
              <a:defRPr sz="3600" b="1">
                <a:solidFill>
                  <a:schemeClr val="accent2"/>
                </a:solidFill>
              </a:defRPr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noProof="0"/>
              <a:t>Click to edit Master text styles”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US" noProof="0" smtClean="0"/>
              <a:t>May 26, 2021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44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US" sz="1400" noProof="0">
                  <a:solidFill>
                    <a:schemeClr val="tx2"/>
                  </a:solidFill>
                </a:rPr>
                <a:t>@FinastraFS</a:t>
              </a:r>
            </a:p>
            <a:p>
              <a:pPr>
                <a:spcBef>
                  <a:spcPts val="1500"/>
                </a:spcBef>
              </a:pPr>
              <a:r>
                <a:rPr lang="en-US" sz="1400" noProof="0">
                  <a:solidFill>
                    <a:schemeClr val="tx2"/>
                  </a:solidFill>
                </a:rPr>
                <a:t>Finastra</a:t>
              </a:r>
              <a:r>
                <a:rPr lang="en-US" sz="1400" baseline="0" noProof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US" sz="1400" baseline="0" noProof="0">
                  <a:solidFill>
                    <a:schemeClr val="tx2"/>
                  </a:solidFill>
                </a:rPr>
                <a:t>Finastra YouTube</a:t>
              </a:r>
              <a:endParaRPr lang="en-US" sz="1400" noProof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118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282644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US" noProof="0" smtClean="0"/>
              <a:t>May 26, 2021</a:t>
            </a:fld>
            <a:endParaRPr 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623887" y="6393421"/>
            <a:ext cx="919163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7063" algn="l"/>
              </a:tabLst>
              <a:defRPr/>
            </a:pPr>
            <a:r>
              <a:rPr lang="en-US" sz="800" b="1" noProof="0">
                <a:solidFill>
                  <a:schemeClr val="tx2"/>
                </a:solidFill>
              </a:rPr>
              <a:t>© Finastra  </a:t>
            </a:r>
            <a:r>
              <a:rPr lang="en-US" sz="800" b="0" baseline="0" noProof="0">
                <a:solidFill>
                  <a:schemeClr val="tx2"/>
                </a:solidFill>
              </a:rPr>
              <a:t>|</a:t>
            </a:r>
            <a:endParaRPr lang="en-US" sz="800" b="1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9" r:id="rId4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72">
          <p15:clr>
            <a:srgbClr val="F26B43"/>
          </p15:clr>
        </p15:guide>
        <p15:guide id="2" pos="393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orient="horz" pos="1139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9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en.wikipedia.org/wiki/Application_programming_interface" TargetMode="External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phic 87" descr="Syncing cloud">
            <a:extLst>
              <a:ext uri="{FF2B5EF4-FFF2-40B4-BE49-F238E27FC236}">
                <a16:creationId xmlns:a16="http://schemas.microsoft.com/office/drawing/2014/main" id="{BF0AC29F-15FD-4554-90E7-D97E6EAD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5335" y="1573769"/>
            <a:ext cx="1048649" cy="104864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C43C4BB-093E-44DB-9209-2D795404F2D1}"/>
              </a:ext>
            </a:extLst>
          </p:cNvPr>
          <p:cNvSpPr/>
          <p:nvPr/>
        </p:nvSpPr>
        <p:spPr>
          <a:xfrm>
            <a:off x="1053979" y="3250269"/>
            <a:ext cx="949124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events</a:t>
            </a:r>
          </a:p>
        </p:txBody>
      </p:sp>
      <p:pic>
        <p:nvPicPr>
          <p:cNvPr id="21" name="Content Placeholder 7" descr="Processor">
            <a:extLst>
              <a:ext uri="{FF2B5EF4-FFF2-40B4-BE49-F238E27FC236}">
                <a16:creationId xmlns:a16="http://schemas.microsoft.com/office/drawing/2014/main" id="{070337D2-261E-47A9-B396-1983CA9A6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790" y="2760655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70860F-D51C-4BF8-A1BF-C95E8CE3F4F0}"/>
              </a:ext>
            </a:extLst>
          </p:cNvPr>
          <p:cNvCxnSpPr>
            <a:cxnSpLocks/>
          </p:cNvCxnSpPr>
          <p:nvPr/>
        </p:nvCxnSpPr>
        <p:spPr>
          <a:xfrm flipH="1">
            <a:off x="3209582" y="3368741"/>
            <a:ext cx="2094789" cy="3683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FF26C4-D801-438B-9254-AFA877D057FE}"/>
              </a:ext>
            </a:extLst>
          </p:cNvPr>
          <p:cNvSpPr txBox="1"/>
          <p:nvPr/>
        </p:nvSpPr>
        <p:spPr>
          <a:xfrm>
            <a:off x="6643610" y="3489638"/>
            <a:ext cx="1784604" cy="2210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000" dirty="0">
                <a:solidFill>
                  <a:schemeClr val="tx2"/>
                </a:solidFill>
              </a:rPr>
              <a:t>POST /resource/event {payload – {id} }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E11903-F509-4FAF-AD23-E3B0B0A3C37A}"/>
              </a:ext>
            </a:extLst>
          </p:cNvPr>
          <p:cNvSpPr txBox="1"/>
          <p:nvPr/>
        </p:nvSpPr>
        <p:spPr>
          <a:xfrm>
            <a:off x="9121323" y="1348218"/>
            <a:ext cx="914400" cy="26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Core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7" name="Graphic 26" descr="Flask">
            <a:extLst>
              <a:ext uri="{FF2B5EF4-FFF2-40B4-BE49-F238E27FC236}">
                <a16:creationId xmlns:a16="http://schemas.microsoft.com/office/drawing/2014/main" id="{4686047C-6202-4EE8-B953-5EC37C8C4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722" y="3027751"/>
            <a:ext cx="612024" cy="612024"/>
          </a:xfrm>
          <a:prstGeom prst="rect">
            <a:avLst/>
          </a:prstGeom>
        </p:spPr>
      </p:pic>
      <p:pic>
        <p:nvPicPr>
          <p:cNvPr id="30" name="Graphic 29" descr="Syncing cloud">
            <a:extLst>
              <a:ext uri="{FF2B5EF4-FFF2-40B4-BE49-F238E27FC236}">
                <a16:creationId xmlns:a16="http://schemas.microsoft.com/office/drawing/2014/main" id="{AA877815-A47F-4A0F-9A8B-AA849A3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325" y="2776471"/>
            <a:ext cx="1048649" cy="104864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D5D55D-C2CF-4BB7-A8E9-F7B1B4F5497D}"/>
              </a:ext>
            </a:extLst>
          </p:cNvPr>
          <p:cNvCxnSpPr>
            <a:cxnSpLocks/>
          </p:cNvCxnSpPr>
          <p:nvPr/>
        </p:nvCxnSpPr>
        <p:spPr>
          <a:xfrm flipH="1">
            <a:off x="6599703" y="3374577"/>
            <a:ext cx="1872419" cy="0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Graphic 33" descr="Target">
            <a:extLst>
              <a:ext uri="{FF2B5EF4-FFF2-40B4-BE49-F238E27FC236}">
                <a16:creationId xmlns:a16="http://schemas.microsoft.com/office/drawing/2014/main" id="{7009390A-B567-45EC-9E2D-F493A60EE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1402" y="3228208"/>
            <a:ext cx="285404" cy="2854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BE54C0D-91E7-4207-926C-1AA857F75C5E}"/>
              </a:ext>
            </a:extLst>
          </p:cNvPr>
          <p:cNvSpPr txBox="1"/>
          <p:nvPr/>
        </p:nvSpPr>
        <p:spPr>
          <a:xfrm>
            <a:off x="2283173" y="1377869"/>
            <a:ext cx="914400" cy="26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Clients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89557A-656C-4B70-83ED-C62B3FCF021B}"/>
              </a:ext>
            </a:extLst>
          </p:cNvPr>
          <p:cNvSpPr txBox="1"/>
          <p:nvPr/>
        </p:nvSpPr>
        <p:spPr>
          <a:xfrm>
            <a:off x="5423325" y="1377318"/>
            <a:ext cx="914400" cy="26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FFDC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B22C290-775A-4524-8AFB-E2A926EAB7A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02118" y="3690086"/>
            <a:ext cx="285404" cy="2854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C472B97-E949-4445-B05F-13A70FFBF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89826" y="3198298"/>
            <a:ext cx="285404" cy="28540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DF55A3-EB9D-4DE7-9B48-6C5F3144B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2912" y="3209621"/>
            <a:ext cx="285404" cy="28540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BCCD931-42F9-4567-8D27-E2CF5DD895F3}"/>
              </a:ext>
            </a:extLst>
          </p:cNvPr>
          <p:cNvSpPr txBox="1"/>
          <p:nvPr/>
        </p:nvSpPr>
        <p:spPr>
          <a:xfrm>
            <a:off x="8329354" y="3781962"/>
            <a:ext cx="1494501" cy="204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000" b="1" dirty="0">
                <a:solidFill>
                  <a:schemeClr val="tx2"/>
                </a:solidFill>
              </a:rPr>
              <a:t>resource events API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3CECC8-F124-40FD-A747-1C90F0DEBFD1}"/>
              </a:ext>
            </a:extLst>
          </p:cNvPr>
          <p:cNvSpPr/>
          <p:nvPr/>
        </p:nvSpPr>
        <p:spPr>
          <a:xfrm>
            <a:off x="357447" y="1279564"/>
            <a:ext cx="11504815" cy="51875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CF36EE-0D17-470D-8390-1535973261E2}"/>
              </a:ext>
            </a:extLst>
          </p:cNvPr>
          <p:cNvSpPr/>
          <p:nvPr/>
        </p:nvSpPr>
        <p:spPr>
          <a:xfrm>
            <a:off x="1058225" y="5732726"/>
            <a:ext cx="949124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datasets</a:t>
            </a:r>
          </a:p>
        </p:txBody>
      </p:sp>
      <p:pic>
        <p:nvPicPr>
          <p:cNvPr id="86" name="Content Placeholder 7" descr="Processor">
            <a:extLst>
              <a:ext uri="{FF2B5EF4-FFF2-40B4-BE49-F238E27FC236}">
                <a16:creationId xmlns:a16="http://schemas.microsoft.com/office/drawing/2014/main" id="{56F81DFF-3127-4DD5-82E8-EC5F3525D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000" y="5289072"/>
            <a:ext cx="914400" cy="9144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A5BFC99-A59C-48E4-83DA-92D4C2001A35}"/>
              </a:ext>
            </a:extLst>
          </p:cNvPr>
          <p:cNvCxnSpPr>
            <a:cxnSpLocks/>
          </p:cNvCxnSpPr>
          <p:nvPr/>
        </p:nvCxnSpPr>
        <p:spPr>
          <a:xfrm flipH="1">
            <a:off x="3226537" y="5862088"/>
            <a:ext cx="2094789" cy="3683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9" name="Graphic 88" descr="Flask">
            <a:extLst>
              <a:ext uri="{FF2B5EF4-FFF2-40B4-BE49-F238E27FC236}">
                <a16:creationId xmlns:a16="http://schemas.microsoft.com/office/drawing/2014/main" id="{4E584BAD-6910-44BB-B743-0060D8218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4677" y="5521098"/>
            <a:ext cx="612024" cy="612024"/>
          </a:xfrm>
          <a:prstGeom prst="rect">
            <a:avLst/>
          </a:prstGeom>
        </p:spPr>
      </p:pic>
      <p:pic>
        <p:nvPicPr>
          <p:cNvPr id="90" name="Graphic 89" descr="Syncing cloud">
            <a:extLst>
              <a:ext uri="{FF2B5EF4-FFF2-40B4-BE49-F238E27FC236}">
                <a16:creationId xmlns:a16="http://schemas.microsoft.com/office/drawing/2014/main" id="{E4617FA8-6543-4D0D-A7F1-A7DCFFF6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2526" y="5267758"/>
            <a:ext cx="1048649" cy="1048649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3D3DB06-0B25-4935-87D6-BFD2493AAAA9}"/>
              </a:ext>
            </a:extLst>
          </p:cNvPr>
          <p:cNvCxnSpPr>
            <a:cxnSpLocks/>
          </p:cNvCxnSpPr>
          <p:nvPr/>
        </p:nvCxnSpPr>
        <p:spPr>
          <a:xfrm flipH="1">
            <a:off x="6616658" y="5867924"/>
            <a:ext cx="1872419" cy="0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720F6430-79A8-4529-90BF-AEDD1A7083B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7064" y="5670078"/>
            <a:ext cx="285404" cy="285404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4A579F7-48EC-4479-BB08-2E646C1243E2}"/>
              </a:ext>
            </a:extLst>
          </p:cNvPr>
          <p:cNvSpPr txBox="1"/>
          <p:nvPr/>
        </p:nvSpPr>
        <p:spPr>
          <a:xfrm>
            <a:off x="8648230" y="6244999"/>
            <a:ext cx="1494501" cy="204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000" b="1" dirty="0">
                <a:solidFill>
                  <a:schemeClr val="tx2"/>
                </a:solidFill>
              </a:rPr>
              <a:t>resource data schema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9B3BF06-FF30-46CC-87BB-A34B71AEF805}"/>
              </a:ext>
            </a:extLst>
          </p:cNvPr>
          <p:cNvSpPr txBox="1"/>
          <p:nvPr/>
        </p:nvSpPr>
        <p:spPr>
          <a:xfrm>
            <a:off x="3479782" y="6007784"/>
            <a:ext cx="1355949" cy="232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Get data from storage blob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405F146-0543-452C-BF6B-A14816E5A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84771" y="6140380"/>
            <a:ext cx="285404" cy="285404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818A92D-0AD1-42A5-A3EE-0CC5D8A7F103}"/>
              </a:ext>
            </a:extLst>
          </p:cNvPr>
          <p:cNvSpPr txBox="1"/>
          <p:nvPr/>
        </p:nvSpPr>
        <p:spPr>
          <a:xfrm>
            <a:off x="6807880" y="5955482"/>
            <a:ext cx="1525720" cy="232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Pass data to storage blob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ECD6C67-312D-4749-8048-695560FE4EA4}"/>
              </a:ext>
            </a:extLst>
          </p:cNvPr>
          <p:cNvSpPr/>
          <p:nvPr/>
        </p:nvSpPr>
        <p:spPr>
          <a:xfrm>
            <a:off x="10054832" y="2851577"/>
            <a:ext cx="1442198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data EVENT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B6AA6BB-9D2A-429B-AF3F-B3E409DB3FF3}"/>
              </a:ext>
            </a:extLst>
          </p:cNvPr>
          <p:cNvSpPr/>
          <p:nvPr/>
        </p:nvSpPr>
        <p:spPr>
          <a:xfrm>
            <a:off x="10054831" y="5350709"/>
            <a:ext cx="1442199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Client DATA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2E4D66-5BEB-4A2C-9320-32A49D29F71E}"/>
              </a:ext>
            </a:extLst>
          </p:cNvPr>
          <p:cNvCxnSpPr/>
          <p:nvPr/>
        </p:nvCxnSpPr>
        <p:spPr>
          <a:xfrm>
            <a:off x="1058225" y="5224819"/>
            <a:ext cx="9946196" cy="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73CE0-F736-4933-A690-9F4AE24F2E0A}"/>
              </a:ext>
            </a:extLst>
          </p:cNvPr>
          <p:cNvSpPr/>
          <p:nvPr/>
        </p:nvSpPr>
        <p:spPr>
          <a:xfrm>
            <a:off x="982717" y="4448282"/>
            <a:ext cx="949124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SPIs</a:t>
            </a:r>
          </a:p>
        </p:txBody>
      </p:sp>
      <p:pic>
        <p:nvPicPr>
          <p:cNvPr id="52" name="Content Placeholder 7" descr="Processor">
            <a:extLst>
              <a:ext uri="{FF2B5EF4-FFF2-40B4-BE49-F238E27FC236}">
                <a16:creationId xmlns:a16="http://schemas.microsoft.com/office/drawing/2014/main" id="{092DBAC3-79AF-4178-95AE-880978179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8756" y="4002139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10D410-E8BD-4DEC-9FCF-CD27F3855C9C}"/>
              </a:ext>
            </a:extLst>
          </p:cNvPr>
          <p:cNvCxnSpPr>
            <a:cxnSpLocks/>
          </p:cNvCxnSpPr>
          <p:nvPr/>
        </p:nvCxnSpPr>
        <p:spPr>
          <a:xfrm flipH="1">
            <a:off x="3236450" y="4610225"/>
            <a:ext cx="2094789" cy="3683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921EC6-BCC1-4DF1-8338-6A8280166ACC}"/>
              </a:ext>
            </a:extLst>
          </p:cNvPr>
          <p:cNvSpPr txBox="1"/>
          <p:nvPr/>
        </p:nvSpPr>
        <p:spPr>
          <a:xfrm>
            <a:off x="6670478" y="4731122"/>
            <a:ext cx="1784604" cy="2210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GET /ext-resource/{id}/status</a:t>
            </a:r>
          </a:p>
        </p:txBody>
      </p:sp>
      <p:pic>
        <p:nvPicPr>
          <p:cNvPr id="61" name="Graphic 60" descr="Flask">
            <a:extLst>
              <a:ext uri="{FF2B5EF4-FFF2-40B4-BE49-F238E27FC236}">
                <a16:creationId xmlns:a16="http://schemas.microsoft.com/office/drawing/2014/main" id="{01C52CDB-3181-4425-9366-B0F51D086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590" y="4269235"/>
            <a:ext cx="612024" cy="612024"/>
          </a:xfrm>
          <a:prstGeom prst="rect">
            <a:avLst/>
          </a:prstGeom>
        </p:spPr>
      </p:pic>
      <p:pic>
        <p:nvPicPr>
          <p:cNvPr id="62" name="Graphic 61" descr="Syncing cloud">
            <a:extLst>
              <a:ext uri="{FF2B5EF4-FFF2-40B4-BE49-F238E27FC236}">
                <a16:creationId xmlns:a16="http://schemas.microsoft.com/office/drawing/2014/main" id="{89610928-86EE-4D0C-973D-6D82DF5E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193" y="4017955"/>
            <a:ext cx="1048649" cy="104864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761B1A-0E7E-4EC1-BBCB-5AD8BEE8A54D}"/>
              </a:ext>
            </a:extLst>
          </p:cNvPr>
          <p:cNvCxnSpPr>
            <a:cxnSpLocks/>
          </p:cNvCxnSpPr>
          <p:nvPr/>
        </p:nvCxnSpPr>
        <p:spPr>
          <a:xfrm flipH="1">
            <a:off x="6626571" y="4616061"/>
            <a:ext cx="1872419" cy="0"/>
          </a:xfrm>
          <a:prstGeom prst="straightConnector1">
            <a:avLst/>
          </a:prstGeom>
          <a:ln>
            <a:solidFill>
              <a:srgbClr val="56C27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5" name="Graphic 64" descr="Target">
            <a:extLst>
              <a:ext uri="{FF2B5EF4-FFF2-40B4-BE49-F238E27FC236}">
                <a16:creationId xmlns:a16="http://schemas.microsoft.com/office/drawing/2014/main" id="{3C8CC385-D49D-4D93-A183-F5D467E66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270" y="4469692"/>
            <a:ext cx="285404" cy="28540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0E2C89D-6A3D-4531-9129-B6735B7ADBC2}"/>
              </a:ext>
            </a:extLst>
          </p:cNvPr>
          <p:cNvSpPr txBox="1"/>
          <p:nvPr/>
        </p:nvSpPr>
        <p:spPr>
          <a:xfrm>
            <a:off x="8493755" y="4975222"/>
            <a:ext cx="1494501" cy="204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000" b="1" dirty="0">
                <a:solidFill>
                  <a:schemeClr val="tx2"/>
                </a:solidFill>
              </a:rPr>
              <a:t>Finastra SPI - Client resource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19D985-4C8F-4148-B3CD-413178781F1A}"/>
              </a:ext>
            </a:extLst>
          </p:cNvPr>
          <p:cNvSpPr/>
          <p:nvPr/>
        </p:nvSpPr>
        <p:spPr>
          <a:xfrm>
            <a:off x="10054831" y="4085015"/>
            <a:ext cx="144644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Finastra GET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63342AA-52D8-45E7-B50A-75AC84392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621" y="4458691"/>
            <a:ext cx="285404" cy="285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>
            <a:noFill/>
            <a:prstDash val="solid"/>
            <a:miter/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F085977-4E89-4684-A613-F61DB5623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109" y="4856107"/>
            <a:ext cx="285404" cy="285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>
            <a:noFill/>
            <a:prstDash val="solid"/>
            <a:miter/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7E7E001-5138-4869-9234-48227B6FF893}"/>
              </a:ext>
            </a:extLst>
          </p:cNvPr>
          <p:cNvSpPr txBox="1"/>
          <p:nvPr/>
        </p:nvSpPr>
        <p:spPr>
          <a:xfrm>
            <a:off x="3403867" y="4754147"/>
            <a:ext cx="1784604" cy="2210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GET /ext-resource/{id}/status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C984F5-2630-4125-8E4D-9652651B8623}"/>
              </a:ext>
            </a:extLst>
          </p:cNvPr>
          <p:cNvCxnSpPr>
            <a:cxnSpLocks/>
          </p:cNvCxnSpPr>
          <p:nvPr/>
        </p:nvCxnSpPr>
        <p:spPr>
          <a:xfrm flipH="1">
            <a:off x="3103607" y="2037793"/>
            <a:ext cx="1657743" cy="0"/>
          </a:xfrm>
          <a:prstGeom prst="straightConnector1">
            <a:avLst/>
          </a:prstGeom>
          <a:ln>
            <a:solidFill>
              <a:srgbClr val="56C271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B490BDA-CE55-46A1-9DB5-6609E216AC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0524" y="1895091"/>
            <a:ext cx="285404" cy="285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>
            <a:noFill/>
            <a:prstDash val="solid"/>
            <a:miter/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AD665A-F25D-4B31-8ED3-CCA6775E557A}"/>
              </a:ext>
            </a:extLst>
          </p:cNvPr>
          <p:cNvCxnSpPr>
            <a:cxnSpLocks/>
          </p:cNvCxnSpPr>
          <p:nvPr/>
        </p:nvCxnSpPr>
        <p:spPr>
          <a:xfrm flipH="1">
            <a:off x="6574199" y="2037793"/>
            <a:ext cx="2103083" cy="0"/>
          </a:xfrm>
          <a:prstGeom prst="straightConnector1">
            <a:avLst/>
          </a:prstGeom>
          <a:ln>
            <a:solidFill>
              <a:srgbClr val="56C271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6667D2AE-0F44-4530-8244-2E0C6E218C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2327" y="2416970"/>
            <a:ext cx="285404" cy="285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>
            <a:noFill/>
            <a:prstDash val="solid"/>
            <a:miter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A2E0892-DB6B-4FCA-9F49-C2E610764715}"/>
              </a:ext>
            </a:extLst>
          </p:cNvPr>
          <p:cNvSpPr txBox="1"/>
          <p:nvPr/>
        </p:nvSpPr>
        <p:spPr>
          <a:xfrm>
            <a:off x="3372466" y="2109086"/>
            <a:ext cx="1355949" cy="232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GET /resource/{id}/details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E3D148-1300-454C-82A3-F4F3EAEAC91A}"/>
              </a:ext>
            </a:extLst>
          </p:cNvPr>
          <p:cNvSpPr txBox="1"/>
          <p:nvPr/>
        </p:nvSpPr>
        <p:spPr>
          <a:xfrm>
            <a:off x="7163212" y="2151675"/>
            <a:ext cx="1355949" cy="2329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GET /resource/{id}/details</a:t>
            </a:r>
          </a:p>
        </p:txBody>
      </p:sp>
      <p:pic>
        <p:nvPicPr>
          <p:cNvPr id="83" name="Graphic 82" descr="Flask">
            <a:extLst>
              <a:ext uri="{FF2B5EF4-FFF2-40B4-BE49-F238E27FC236}">
                <a16:creationId xmlns:a16="http://schemas.microsoft.com/office/drawing/2014/main" id="{3D80AB5C-5BFC-4E5D-B277-CCD714104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8950" y="1710617"/>
            <a:ext cx="612024" cy="612024"/>
          </a:xfrm>
          <a:prstGeom prst="rect">
            <a:avLst/>
          </a:prstGeom>
        </p:spPr>
      </p:pic>
      <p:pic>
        <p:nvPicPr>
          <p:cNvPr id="92" name="Content Placeholder 7" descr="Processor">
            <a:extLst>
              <a:ext uri="{FF2B5EF4-FFF2-40B4-BE49-F238E27FC236}">
                <a16:creationId xmlns:a16="http://schemas.microsoft.com/office/drawing/2014/main" id="{28936D9E-CA4D-489D-B0FF-BDB0C6BE2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8726" y="162622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562BDBD-B0B4-47C3-88A6-528117ED7897}"/>
              </a:ext>
            </a:extLst>
          </p:cNvPr>
          <p:cNvSpPr txBox="1"/>
          <p:nvPr/>
        </p:nvSpPr>
        <p:spPr>
          <a:xfrm>
            <a:off x="8551513" y="2384637"/>
            <a:ext cx="1494501" cy="204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000" b="1" dirty="0">
                <a:solidFill>
                  <a:schemeClr val="tx2"/>
                </a:solidFill>
              </a:rPr>
              <a:t>resource API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0C64E5-0F93-4BB4-B2AF-EF15A76B5639}"/>
              </a:ext>
            </a:extLst>
          </p:cNvPr>
          <p:cNvSpPr/>
          <p:nvPr/>
        </p:nvSpPr>
        <p:spPr>
          <a:xfrm>
            <a:off x="1047657" y="1955197"/>
            <a:ext cx="949124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APIs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D3F4953-F564-4E41-BBEB-23AE262E43C7}"/>
              </a:ext>
            </a:extLst>
          </p:cNvPr>
          <p:cNvCxnSpPr/>
          <p:nvPr/>
        </p:nvCxnSpPr>
        <p:spPr>
          <a:xfrm>
            <a:off x="999352" y="4017506"/>
            <a:ext cx="9946196" cy="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6ABA36-F1E0-4180-B24B-66968FFBF388}"/>
              </a:ext>
            </a:extLst>
          </p:cNvPr>
          <p:cNvCxnSpPr/>
          <p:nvPr/>
        </p:nvCxnSpPr>
        <p:spPr>
          <a:xfrm>
            <a:off x="1016215" y="2739891"/>
            <a:ext cx="9946196" cy="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4296DB9-68F1-4087-B64F-E0CF32C1C2C6}"/>
              </a:ext>
            </a:extLst>
          </p:cNvPr>
          <p:cNvSpPr/>
          <p:nvPr/>
        </p:nvSpPr>
        <p:spPr>
          <a:xfrm>
            <a:off x="10063156" y="1598914"/>
            <a:ext cx="1442198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edium-content-serif-font"/>
              </a:rPr>
              <a:t>Client 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A9CA4-C350-4040-8BA9-F57C9ADBBB9F}"/>
              </a:ext>
            </a:extLst>
          </p:cNvPr>
          <p:cNvSpPr/>
          <p:nvPr/>
        </p:nvSpPr>
        <p:spPr>
          <a:xfrm>
            <a:off x="388775" y="4875060"/>
            <a:ext cx="289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 i="1" dirty="0">
                <a:solidFill>
                  <a:srgbClr val="202122"/>
                </a:solidFill>
                <a:latin typeface="Arial" panose="020B0604020202020204" pitchFamily="34" charset="0"/>
              </a:rPr>
              <a:t>“Service provider interface</a:t>
            </a:r>
            <a:r>
              <a:rPr lang="en-GB" sz="900" i="1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en-GB" sz="900" b="1" i="1" dirty="0">
                <a:solidFill>
                  <a:srgbClr val="202122"/>
                </a:solidFill>
                <a:latin typeface="Arial" panose="020B0604020202020204" pitchFamily="34" charset="0"/>
              </a:rPr>
              <a:t>SPI</a:t>
            </a:r>
            <a:r>
              <a:rPr lang="en-GB" sz="900" i="1" dirty="0">
                <a:solidFill>
                  <a:srgbClr val="202122"/>
                </a:solidFill>
                <a:latin typeface="Arial" panose="020B0604020202020204" pitchFamily="34" charset="0"/>
              </a:rPr>
              <a:t>) is an </a:t>
            </a:r>
            <a:r>
              <a:rPr lang="en-GB" sz="900" i="1" dirty="0">
                <a:solidFill>
                  <a:srgbClr val="0645AD"/>
                </a:solidFill>
                <a:latin typeface="Arial" panose="020B0604020202020204" pitchFamily="34" charset="0"/>
                <a:hlinkClick r:id="rId11" tooltip="Application programming interface"/>
              </a:rPr>
              <a:t>API</a:t>
            </a:r>
            <a:r>
              <a:rPr lang="en-GB" sz="900" i="1" dirty="0">
                <a:solidFill>
                  <a:srgbClr val="202122"/>
                </a:solidFill>
                <a:latin typeface="Arial" panose="020B0604020202020204" pitchFamily="34" charset="0"/>
              </a:rPr>
              <a:t> intended to be implemented or extended by a third party.”</a:t>
            </a:r>
            <a:endParaRPr lang="en-GB" sz="9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18AD32-3E70-4337-BEEF-7C2DF0065CDC}"/>
              </a:ext>
            </a:extLst>
          </p:cNvPr>
          <p:cNvSpPr txBox="1"/>
          <p:nvPr/>
        </p:nvSpPr>
        <p:spPr>
          <a:xfrm>
            <a:off x="494522" y="167951"/>
            <a:ext cx="2939143" cy="4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>
                <a:solidFill>
                  <a:schemeClr val="tx2"/>
                </a:solidFill>
              </a:rPr>
              <a:t>buildingblocks.</a:t>
            </a:r>
            <a:r>
              <a:rPr lang="en-GB" b="1" dirty="0">
                <a:solidFill>
                  <a:schemeClr val="tx2"/>
                </a:solidFill>
              </a:rPr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15795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C017A6-6F28-4A4B-8305-C8EB3236820F}"/>
              </a:ext>
            </a:extLst>
          </p:cNvPr>
          <p:cNvSpPr/>
          <p:nvPr/>
        </p:nvSpPr>
        <p:spPr>
          <a:xfrm>
            <a:off x="5929724" y="1637047"/>
            <a:ext cx="934582" cy="40371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8ED0-D846-465D-94B7-0817C54B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ED22A3-420B-4DA6-B43F-C8A9ADA657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2C19FE-D082-4640-BFED-203C0E583774}" type="datetime4">
              <a:rPr lang="en-US" noProof="0" smtClean="0"/>
              <a:t>May 26, 2021</a:t>
            </a:fld>
            <a:endParaRPr lang="en-US" noProof="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E503DC-5652-43E6-9714-FC39FEF823BA}"/>
              </a:ext>
            </a:extLst>
          </p:cNvPr>
          <p:cNvCxnSpPr>
            <a:cxnSpLocks/>
          </p:cNvCxnSpPr>
          <p:nvPr/>
        </p:nvCxnSpPr>
        <p:spPr>
          <a:xfrm flipH="1">
            <a:off x="2190367" y="2078720"/>
            <a:ext cx="3762644" cy="0"/>
          </a:xfrm>
          <a:prstGeom prst="straightConnector1">
            <a:avLst/>
          </a:prstGeom>
          <a:ln>
            <a:solidFill>
              <a:srgbClr val="44B978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8014F7-3527-47F6-869C-EF0DEDEEA71A}"/>
              </a:ext>
            </a:extLst>
          </p:cNvPr>
          <p:cNvSpPr txBox="1"/>
          <p:nvPr/>
        </p:nvSpPr>
        <p:spPr>
          <a:xfrm>
            <a:off x="2131678" y="2187820"/>
            <a:ext cx="4405983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GET /</a:t>
            </a:r>
            <a:r>
              <a:rPr lang="fr-FR" sz="1200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/{456456}</a:t>
            </a:r>
            <a:endParaRPr lang="en-US" sz="1200" dirty="0" err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2A15AC-05A8-4111-8605-ED7E28D105D0}"/>
              </a:ext>
            </a:extLst>
          </p:cNvPr>
          <p:cNvCxnSpPr>
            <a:cxnSpLocks/>
          </p:cNvCxnSpPr>
          <p:nvPr/>
        </p:nvCxnSpPr>
        <p:spPr>
          <a:xfrm flipV="1">
            <a:off x="2159430" y="4117049"/>
            <a:ext cx="3793581" cy="6182"/>
          </a:xfrm>
          <a:prstGeom prst="straightConnector1">
            <a:avLst/>
          </a:prstGeom>
          <a:ln>
            <a:solidFill>
              <a:srgbClr val="44B978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27267AA-FE33-4BCB-8487-F1D397475B6C}"/>
              </a:ext>
            </a:extLst>
          </p:cNvPr>
          <p:cNvSpPr txBox="1"/>
          <p:nvPr/>
        </p:nvSpPr>
        <p:spPr>
          <a:xfrm>
            <a:off x="5900345" y="1836485"/>
            <a:ext cx="914400" cy="26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Core</a:t>
            </a:r>
            <a:endParaRPr lang="en-US" dirty="0" err="1">
              <a:solidFill>
                <a:schemeClr val="tx2"/>
              </a:solidFill>
            </a:endParaRP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4C4511B-F801-447F-9390-09DFA2C0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944" y="1579757"/>
            <a:ext cx="914400" cy="914400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2665F781-2CD9-494D-9EAF-AB2C9C80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44" y="2267179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0D54307-21E0-4CAA-B739-9D1B7800DE04}"/>
              </a:ext>
            </a:extLst>
          </p:cNvPr>
          <p:cNvSpPr txBox="1"/>
          <p:nvPr/>
        </p:nvSpPr>
        <p:spPr>
          <a:xfrm>
            <a:off x="2149006" y="3602359"/>
            <a:ext cx="4617700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PUT /</a:t>
            </a:r>
            <a:r>
              <a:rPr lang="fr-FR" sz="1200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/{456456</a:t>
            </a:r>
            <a:r>
              <a:rPr lang="fr-FR" sz="1200" dirty="0">
                <a:solidFill>
                  <a:schemeClr val="tx2"/>
                </a:solidFill>
              </a:rPr>
              <a:t>}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>
                <a:latin typeface="Consolas" panose="020B0609020204030204" pitchFamily="49" charset="0"/>
              </a:rPr>
              <a:t>If-Match {value1}</a:t>
            </a:r>
            <a:endParaRPr lang="en-US" sz="1200" dirty="0" err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6B70B1-BBF7-47EB-8772-93F9FB176258}"/>
              </a:ext>
            </a:extLst>
          </p:cNvPr>
          <p:cNvCxnSpPr>
            <a:cxnSpLocks/>
          </p:cNvCxnSpPr>
          <p:nvPr/>
        </p:nvCxnSpPr>
        <p:spPr>
          <a:xfrm flipH="1">
            <a:off x="2161048" y="2743279"/>
            <a:ext cx="3775258" cy="0"/>
          </a:xfrm>
          <a:prstGeom prst="straightConnector1">
            <a:avLst/>
          </a:prstGeom>
          <a:ln>
            <a:solidFill>
              <a:srgbClr val="5BC1D7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C36823-FD3D-4478-85DB-4BA25AC94686}"/>
              </a:ext>
            </a:extLst>
          </p:cNvPr>
          <p:cNvSpPr txBox="1"/>
          <p:nvPr/>
        </p:nvSpPr>
        <p:spPr>
          <a:xfrm>
            <a:off x="2143486" y="5004444"/>
            <a:ext cx="4552575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PUT /</a:t>
            </a:r>
            <a:r>
              <a:rPr lang="fr-FR" sz="1200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/{456456}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>
                <a:latin typeface="Consolas" panose="020B0609020204030204" pitchFamily="49" charset="0"/>
              </a:rPr>
              <a:t>If-Match {value1}</a:t>
            </a:r>
            <a:endParaRPr lang="en-US" sz="1200" dirty="0" err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632CD848-61DC-4482-BA9F-64C00CA1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526" y="3654167"/>
            <a:ext cx="914400" cy="914400"/>
          </a:xfrm>
          <a:prstGeom prst="rect">
            <a:avLst/>
          </a:prstGeom>
        </p:spPr>
      </p:pic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F1CDFEE4-45C9-4746-B36E-8AC138D06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526" y="5028753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697B7-8478-4A74-B24E-999998D06869}"/>
              </a:ext>
            </a:extLst>
          </p:cNvPr>
          <p:cNvCxnSpPr>
            <a:cxnSpLocks/>
          </p:cNvCxnSpPr>
          <p:nvPr/>
        </p:nvCxnSpPr>
        <p:spPr>
          <a:xfrm>
            <a:off x="2190367" y="5506021"/>
            <a:ext cx="3745939" cy="5"/>
          </a:xfrm>
          <a:prstGeom prst="straightConnector1">
            <a:avLst/>
          </a:prstGeom>
          <a:ln>
            <a:solidFill>
              <a:srgbClr val="5BC1D7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7FB447-AB6D-4DC9-9459-64CC8CB378AE}"/>
              </a:ext>
            </a:extLst>
          </p:cNvPr>
          <p:cNvSpPr txBox="1"/>
          <p:nvPr/>
        </p:nvSpPr>
        <p:spPr>
          <a:xfrm>
            <a:off x="150401" y="1749395"/>
            <a:ext cx="914401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user 1 – t1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E2B47A-1B1A-40E0-8C39-1DF4C59B13C8}"/>
              </a:ext>
            </a:extLst>
          </p:cNvPr>
          <p:cNvSpPr txBox="1"/>
          <p:nvPr/>
        </p:nvSpPr>
        <p:spPr>
          <a:xfrm>
            <a:off x="109073" y="2482972"/>
            <a:ext cx="1079428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user 2 – ~t1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693F74-C283-4BF5-A35F-70C59E5DBBC0}"/>
              </a:ext>
            </a:extLst>
          </p:cNvPr>
          <p:cNvSpPr txBox="1"/>
          <p:nvPr/>
        </p:nvSpPr>
        <p:spPr>
          <a:xfrm>
            <a:off x="128868" y="5241537"/>
            <a:ext cx="1079428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user 2 – t3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0F8B6D-B90D-4D2E-907C-DB29FC29810E}"/>
              </a:ext>
            </a:extLst>
          </p:cNvPr>
          <p:cNvSpPr txBox="1"/>
          <p:nvPr/>
        </p:nvSpPr>
        <p:spPr>
          <a:xfrm>
            <a:off x="109073" y="3835550"/>
            <a:ext cx="1079428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user 1 – t2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17660-6A71-408A-8041-8F52AFCFAEFF}"/>
              </a:ext>
            </a:extLst>
          </p:cNvPr>
          <p:cNvSpPr txBox="1"/>
          <p:nvPr/>
        </p:nvSpPr>
        <p:spPr>
          <a:xfrm>
            <a:off x="7038616" y="1761044"/>
            <a:ext cx="5044311" cy="4632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u="sng" dirty="0">
                <a:solidFill>
                  <a:schemeClr val="tx2"/>
                </a:solidFill>
                <a:latin typeface="Consolas" panose="020B0609020204030204" pitchFamily="49" charset="0"/>
              </a:rPr>
              <a:t>t1 GET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user 1 and user 2 are updating the same resource, so they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en-GB" sz="1400" dirty="0">
                <a:solidFill>
                  <a:schemeClr val="tx2"/>
                </a:solidFill>
              </a:rPr>
              <a:t> the resource at close to time t1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the </a:t>
            </a:r>
            <a:r>
              <a:rPr lang="en-GB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Etag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 {value1}</a:t>
            </a:r>
            <a:r>
              <a:rPr lang="en-GB" sz="1400" dirty="0">
                <a:solidFill>
                  <a:schemeClr val="tx2"/>
                </a:solidFill>
              </a:rPr>
              <a:t> is returned - it represents the current state/version of the resource i.e.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{Payload1}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u="sng" dirty="0">
                <a:solidFill>
                  <a:schemeClr val="tx2"/>
                </a:solidFill>
                <a:latin typeface="Consolas" panose="020B0609020204030204" pitchFamily="49" charset="0"/>
              </a:rPr>
              <a:t>t2 PUT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user 1 updates the resource with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{Payload2}</a:t>
            </a:r>
            <a:r>
              <a:rPr lang="en-GB" sz="1400" dirty="0">
                <a:solidFill>
                  <a:schemeClr val="tx2"/>
                </a:solidFill>
              </a:rPr>
              <a:t> using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PUT</a:t>
            </a:r>
            <a:r>
              <a:rPr lang="en-GB" sz="1400" dirty="0">
                <a:solidFill>
                  <a:schemeClr val="tx2"/>
                </a:solidFill>
              </a:rPr>
              <a:t> at time t2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/>
              <a:t>if </a:t>
            </a:r>
            <a:r>
              <a:rPr lang="en-GB" sz="1400" dirty="0">
                <a:latin typeface="Consolas" panose="020B0609020204030204" pitchFamily="49" charset="0"/>
              </a:rPr>
              <a:t>If-Match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{value1}</a:t>
            </a:r>
            <a:r>
              <a:rPr lang="en-GB" sz="1400" dirty="0">
                <a:solidFill>
                  <a:schemeClr val="tx2"/>
                </a:solidFill>
              </a:rPr>
              <a:t> is not in the request, </a:t>
            </a:r>
            <a:r>
              <a:rPr lang="en-GB" sz="1400" dirty="0"/>
              <a:t>return error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428</a:t>
            </a:r>
            <a:endParaRPr lang="en-GB" sz="1400" dirty="0">
              <a:solidFill>
                <a:schemeClr val="tx2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if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{value1}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  <a:r>
              <a:rPr lang="en-GB" sz="1400" dirty="0"/>
              <a:t>is matched vs current database state/version i.e.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{Payload1}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  <a:r>
              <a:rPr lang="en-GB" sz="1400" dirty="0"/>
              <a:t>- update resource to </a:t>
            </a:r>
            <a:r>
              <a:rPr lang="en-GB" sz="1400" dirty="0">
                <a:latin typeface="Consolas" panose="020B0609020204030204" pitchFamily="49" charset="0"/>
              </a:rPr>
              <a:t>{Payload2}</a:t>
            </a:r>
            <a:r>
              <a:rPr lang="en-GB" sz="1400" dirty="0"/>
              <a:t> and return 200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/>
              <a:t>after the update, subsequent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GETs</a:t>
            </a:r>
            <a:r>
              <a:rPr lang="en-GB" sz="1400" dirty="0">
                <a:solidFill>
                  <a:schemeClr val="tx2"/>
                </a:solidFill>
              </a:rPr>
              <a:t> would return an </a:t>
            </a:r>
            <a:r>
              <a:rPr lang="en-GB" sz="1400" dirty="0" err="1">
                <a:latin typeface="Consolas" panose="020B0609020204030204" pitchFamily="49" charset="0"/>
              </a:rPr>
              <a:t>ETag</a:t>
            </a:r>
            <a:r>
              <a:rPr lang="en-GB" sz="1400" dirty="0"/>
              <a:t> of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{value2} </a:t>
            </a:r>
            <a:r>
              <a:rPr lang="en-GB" sz="1400" dirty="0">
                <a:solidFill>
                  <a:schemeClr val="tx2"/>
                </a:solidFill>
              </a:rPr>
              <a:t>representing the current state/version of the resource i.e.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{Payload2}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400" u="sng" dirty="0">
                <a:solidFill>
                  <a:schemeClr val="tx2"/>
                </a:solidFill>
                <a:latin typeface="Consolas" panose="020B0609020204030204" pitchFamily="49" charset="0"/>
              </a:rPr>
              <a:t>t3 PUT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/>
              <a:t>user 2 tries to update the resource using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PUT</a:t>
            </a:r>
            <a:r>
              <a:rPr lang="en-GB" sz="1400" dirty="0"/>
              <a:t> at time t3</a:t>
            </a:r>
          </a:p>
          <a:p>
            <a:pPr marL="182563" lvl="1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user 2 must not overwrite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{Payload2}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  <a:r>
              <a:rPr lang="en-GB" sz="1400" dirty="0"/>
              <a:t>with {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Payload3} </a:t>
            </a:r>
            <a:r>
              <a:rPr lang="en-GB" sz="1400" dirty="0"/>
              <a:t>hence, because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{value1} </a:t>
            </a:r>
            <a:r>
              <a:rPr lang="en-GB" sz="1400" dirty="0">
                <a:solidFill>
                  <a:schemeClr val="tx2"/>
                </a:solidFill>
              </a:rPr>
              <a:t>is not equal to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{value2} </a:t>
            </a:r>
            <a:r>
              <a:rPr lang="en-GB" sz="1400" dirty="0">
                <a:solidFill>
                  <a:schemeClr val="tx2"/>
                </a:solidFill>
              </a:rPr>
              <a:t>then </a:t>
            </a:r>
            <a:r>
              <a:rPr lang="en-GB" sz="1400" dirty="0"/>
              <a:t>return error </a:t>
            </a:r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412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55" name="Picture 6" descr="Résultat de recherche d'images pour &quot;thumbs up&quot;&quot;">
            <a:extLst>
              <a:ext uri="{FF2B5EF4-FFF2-40B4-BE49-F238E27FC236}">
                <a16:creationId xmlns:a16="http://schemas.microsoft.com/office/drawing/2014/main" id="{16FBD2A6-2E84-4DBF-99AD-B9F89D35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456" y="4568567"/>
            <a:ext cx="333770" cy="3600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F5ACA91-C27A-4815-9284-D0685A016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5278" y="5623142"/>
            <a:ext cx="364126" cy="3461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F96CC6-6EA6-432F-B635-ECFF9FCE59BA}"/>
              </a:ext>
            </a:extLst>
          </p:cNvPr>
          <p:cNvSpPr/>
          <p:nvPr/>
        </p:nvSpPr>
        <p:spPr>
          <a:xfrm>
            <a:off x="678926" y="975086"/>
            <a:ext cx="1075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medium-content-serif-font"/>
              </a:rPr>
              <a:t>Multiple requests attempt to update a single resource with </a:t>
            </a:r>
            <a:r>
              <a:rPr lang="en-GB" b="1" dirty="0">
                <a:latin typeface="medium-content-serif-font"/>
              </a:rPr>
              <a:t>optimistic</a:t>
            </a:r>
            <a:r>
              <a:rPr lang="en-GB" dirty="0">
                <a:latin typeface="medium-content-serif-font"/>
              </a:rPr>
              <a:t> </a:t>
            </a:r>
            <a:r>
              <a:rPr lang="en-GB" b="1" dirty="0">
                <a:latin typeface="medium-content-serif-font"/>
              </a:rPr>
              <a:t>concurrency</a:t>
            </a:r>
            <a:r>
              <a:rPr lang="en-GB" dirty="0">
                <a:latin typeface="medium-content-serif-font"/>
              </a:rPr>
              <a:t> </a:t>
            </a:r>
            <a:r>
              <a:rPr lang="en-GB" b="1" dirty="0">
                <a:latin typeface="medium-content-serif-font"/>
              </a:rPr>
              <a:t>control</a:t>
            </a:r>
            <a:endParaRPr lang="en-GB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2A62C1-9A60-461B-9A00-602041E93314}"/>
              </a:ext>
            </a:extLst>
          </p:cNvPr>
          <p:cNvSpPr txBox="1"/>
          <p:nvPr/>
        </p:nvSpPr>
        <p:spPr>
          <a:xfrm>
            <a:off x="2819927" y="3841138"/>
            <a:ext cx="3986582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  &amp; 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{payload2}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rgbClr val="C00000"/>
                </a:solidFill>
              </a:rPr>
              <a:t>returns</a:t>
            </a:r>
            <a:r>
              <a:rPr lang="fr-FR" sz="1200" dirty="0">
                <a:solidFill>
                  <a:srgbClr val="C00000"/>
                </a:solidFill>
              </a:rPr>
              <a:t> </a:t>
            </a:r>
            <a:r>
              <a:rPr lang="fr-FR" sz="1200" dirty="0">
                <a:latin typeface="Consolas" panose="020B0609020204030204" pitchFamily="49" charset="0"/>
              </a:rPr>
              <a:t>200</a:t>
            </a:r>
            <a:endParaRPr lang="en-US" sz="1200" dirty="0" err="1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48E1E1-ECB9-4166-A1FA-D74602CAAC3D}"/>
              </a:ext>
            </a:extLst>
          </p:cNvPr>
          <p:cNvSpPr txBox="1"/>
          <p:nvPr/>
        </p:nvSpPr>
        <p:spPr>
          <a:xfrm>
            <a:off x="2801389" y="5235123"/>
            <a:ext cx="3294611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&amp; 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{payload3}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rgbClr val="C00000"/>
                </a:solidFill>
              </a:rPr>
              <a:t>returns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412</a:t>
            </a:r>
            <a:endParaRPr lang="en-US" sz="1200" dirty="0" err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62" name="Picture 6" descr="Résultat de recherche d'images pour &quot;thumbs up&quot;&quot;">
            <a:extLst>
              <a:ext uri="{FF2B5EF4-FFF2-40B4-BE49-F238E27FC236}">
                <a16:creationId xmlns:a16="http://schemas.microsoft.com/office/drawing/2014/main" id="{FB826362-2DD8-4098-8A86-B277DA63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456" y="2599592"/>
            <a:ext cx="333770" cy="3600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D9EAA5A-D78E-412D-AFD2-3B41FD08341C}"/>
              </a:ext>
            </a:extLst>
          </p:cNvPr>
          <p:cNvSpPr txBox="1"/>
          <p:nvPr/>
        </p:nvSpPr>
        <p:spPr>
          <a:xfrm>
            <a:off x="3163654" y="2418499"/>
            <a:ext cx="3485860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dirty="0" err="1">
                <a:solidFill>
                  <a:srgbClr val="C00000"/>
                </a:solidFill>
              </a:rPr>
              <a:t>returns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latin typeface="Consolas" panose="020B0609020204030204" pitchFamily="49" charset="0"/>
              </a:rPr>
              <a:t>{Payload1}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/>
              <a:t>&amp; </a:t>
            </a:r>
            <a:r>
              <a:rPr lang="fr-FR" sz="1200" dirty="0" err="1">
                <a:latin typeface="Consolas" panose="020B0609020204030204" pitchFamily="49" charset="0"/>
              </a:rPr>
              <a:t>ETag</a:t>
            </a:r>
            <a:r>
              <a:rPr lang="fr-FR" sz="1200" dirty="0">
                <a:latin typeface="Consolas" panose="020B0609020204030204" pitchFamily="49" charset="0"/>
              </a:rPr>
              <a:t> {value1}</a:t>
            </a:r>
            <a:endParaRPr lang="en-US" sz="1200" dirty="0" err="1">
              <a:latin typeface="Consolas" panose="020B0609020204030204" pitchFamily="49" charset="0"/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92AD2ED4-4E8D-41A5-8F39-FCF109AC1DCD}"/>
              </a:ext>
            </a:extLst>
          </p:cNvPr>
          <p:cNvSpPr>
            <a:spLocks noChangeAspect="1"/>
          </p:cNvSpPr>
          <p:nvPr/>
        </p:nvSpPr>
        <p:spPr>
          <a:xfrm>
            <a:off x="5979330" y="2793476"/>
            <a:ext cx="827179" cy="827179"/>
          </a:xfrm>
          <a:custGeom>
            <a:avLst/>
            <a:gdLst>
              <a:gd name="connsiteX0" fmla="*/ 214313 w 266700"/>
              <a:gd name="connsiteY0" fmla="*/ 57341 h 266700"/>
              <a:gd name="connsiteX1" fmla="*/ 214313 w 266700"/>
              <a:gd name="connsiteY1" fmla="*/ 209360 h 266700"/>
              <a:gd name="connsiteX2" fmla="*/ 209550 w 266700"/>
              <a:gd name="connsiteY2" fmla="*/ 214122 h 266700"/>
              <a:gd name="connsiteX3" fmla="*/ 204788 w 266700"/>
              <a:gd name="connsiteY3" fmla="*/ 209360 h 266700"/>
              <a:gd name="connsiteX4" fmla="*/ 204788 w 266700"/>
              <a:gd name="connsiteY4" fmla="*/ 62103 h 266700"/>
              <a:gd name="connsiteX5" fmla="*/ 62294 w 266700"/>
              <a:gd name="connsiteY5" fmla="*/ 62103 h 266700"/>
              <a:gd name="connsiteX6" fmla="*/ 62294 w 266700"/>
              <a:gd name="connsiteY6" fmla="*/ 204597 h 266700"/>
              <a:gd name="connsiteX7" fmla="*/ 180880 w 266700"/>
              <a:gd name="connsiteY7" fmla="*/ 204597 h 266700"/>
              <a:gd name="connsiteX8" fmla="*/ 185642 w 266700"/>
              <a:gd name="connsiteY8" fmla="*/ 209360 h 266700"/>
              <a:gd name="connsiteX9" fmla="*/ 180880 w 266700"/>
              <a:gd name="connsiteY9" fmla="*/ 214122 h 266700"/>
              <a:gd name="connsiteX10" fmla="*/ 57531 w 266700"/>
              <a:gd name="connsiteY10" fmla="*/ 214122 h 266700"/>
              <a:gd name="connsiteX11" fmla="*/ 52769 w 266700"/>
              <a:gd name="connsiteY11" fmla="*/ 209360 h 266700"/>
              <a:gd name="connsiteX12" fmla="*/ 52769 w 266700"/>
              <a:gd name="connsiteY12" fmla="*/ 57341 h 266700"/>
              <a:gd name="connsiteX13" fmla="*/ 57531 w 266700"/>
              <a:gd name="connsiteY13" fmla="*/ 52578 h 266700"/>
              <a:gd name="connsiteX14" fmla="*/ 209550 w 266700"/>
              <a:gd name="connsiteY14" fmla="*/ 52578 h 266700"/>
              <a:gd name="connsiteX15" fmla="*/ 214313 w 266700"/>
              <a:gd name="connsiteY15" fmla="*/ 57341 h 266700"/>
              <a:gd name="connsiteX16" fmla="*/ 177070 w 266700"/>
              <a:gd name="connsiteY16" fmla="*/ 85058 h 266700"/>
              <a:gd name="connsiteX17" fmla="*/ 181832 w 266700"/>
              <a:gd name="connsiteY17" fmla="*/ 89821 h 266700"/>
              <a:gd name="connsiteX18" fmla="*/ 181832 w 266700"/>
              <a:gd name="connsiteY18" fmla="*/ 176879 h 266700"/>
              <a:gd name="connsiteX19" fmla="*/ 177070 w 266700"/>
              <a:gd name="connsiteY19" fmla="*/ 181642 h 266700"/>
              <a:gd name="connsiteX20" fmla="*/ 90011 w 266700"/>
              <a:gd name="connsiteY20" fmla="*/ 181642 h 266700"/>
              <a:gd name="connsiteX21" fmla="*/ 85249 w 266700"/>
              <a:gd name="connsiteY21" fmla="*/ 176879 h 266700"/>
              <a:gd name="connsiteX22" fmla="*/ 85249 w 266700"/>
              <a:gd name="connsiteY22" fmla="*/ 89821 h 266700"/>
              <a:gd name="connsiteX23" fmla="*/ 90011 w 266700"/>
              <a:gd name="connsiteY23" fmla="*/ 85058 h 266700"/>
              <a:gd name="connsiteX24" fmla="*/ 177070 w 266700"/>
              <a:gd name="connsiteY24" fmla="*/ 85058 h 266700"/>
              <a:gd name="connsiteX25" fmla="*/ 172307 w 266700"/>
              <a:gd name="connsiteY25" fmla="*/ 94583 h 266700"/>
              <a:gd name="connsiteX26" fmla="*/ 94774 w 266700"/>
              <a:gd name="connsiteY26" fmla="*/ 94583 h 266700"/>
              <a:gd name="connsiteX27" fmla="*/ 94774 w 266700"/>
              <a:gd name="connsiteY27" fmla="*/ 172117 h 266700"/>
              <a:gd name="connsiteX28" fmla="*/ 172307 w 266700"/>
              <a:gd name="connsiteY28" fmla="*/ 172117 h 266700"/>
              <a:gd name="connsiteX29" fmla="*/ 172307 w 266700"/>
              <a:gd name="connsiteY29" fmla="*/ 94583 h 266700"/>
              <a:gd name="connsiteX30" fmla="*/ 261938 w 266700"/>
              <a:gd name="connsiteY30" fmla="*/ 186023 h 266700"/>
              <a:gd name="connsiteX31" fmla="*/ 224885 w 266700"/>
              <a:gd name="connsiteY31" fmla="*/ 186023 h 266700"/>
              <a:gd name="connsiteX32" fmla="*/ 220123 w 266700"/>
              <a:gd name="connsiteY32" fmla="*/ 190786 h 266700"/>
              <a:gd name="connsiteX33" fmla="*/ 224885 w 266700"/>
              <a:gd name="connsiteY33" fmla="*/ 195548 h 266700"/>
              <a:gd name="connsiteX34" fmla="*/ 261938 w 266700"/>
              <a:gd name="connsiteY34" fmla="*/ 195548 h 266700"/>
              <a:gd name="connsiteX35" fmla="*/ 266700 w 266700"/>
              <a:gd name="connsiteY35" fmla="*/ 190786 h 266700"/>
              <a:gd name="connsiteX36" fmla="*/ 261938 w 266700"/>
              <a:gd name="connsiteY36" fmla="*/ 186023 h 266700"/>
              <a:gd name="connsiteX37" fmla="*/ 261938 w 266700"/>
              <a:gd name="connsiteY37" fmla="*/ 157258 h 266700"/>
              <a:gd name="connsiteX38" fmla="*/ 224885 w 266700"/>
              <a:gd name="connsiteY38" fmla="*/ 157258 h 266700"/>
              <a:gd name="connsiteX39" fmla="*/ 220123 w 266700"/>
              <a:gd name="connsiteY39" fmla="*/ 162020 h 266700"/>
              <a:gd name="connsiteX40" fmla="*/ 224885 w 266700"/>
              <a:gd name="connsiteY40" fmla="*/ 166783 h 266700"/>
              <a:gd name="connsiteX41" fmla="*/ 261938 w 266700"/>
              <a:gd name="connsiteY41" fmla="*/ 166783 h 266700"/>
              <a:gd name="connsiteX42" fmla="*/ 266700 w 266700"/>
              <a:gd name="connsiteY42" fmla="*/ 162020 h 266700"/>
              <a:gd name="connsiteX43" fmla="*/ 261938 w 266700"/>
              <a:gd name="connsiteY43" fmla="*/ 157258 h 266700"/>
              <a:gd name="connsiteX44" fmla="*/ 261938 w 266700"/>
              <a:gd name="connsiteY44" fmla="*/ 128588 h 266700"/>
              <a:gd name="connsiteX45" fmla="*/ 224885 w 266700"/>
              <a:gd name="connsiteY45" fmla="*/ 128588 h 266700"/>
              <a:gd name="connsiteX46" fmla="*/ 220123 w 266700"/>
              <a:gd name="connsiteY46" fmla="*/ 133350 h 266700"/>
              <a:gd name="connsiteX47" fmla="*/ 224885 w 266700"/>
              <a:gd name="connsiteY47" fmla="*/ 138113 h 266700"/>
              <a:gd name="connsiteX48" fmla="*/ 261938 w 266700"/>
              <a:gd name="connsiteY48" fmla="*/ 138113 h 266700"/>
              <a:gd name="connsiteX49" fmla="*/ 266700 w 266700"/>
              <a:gd name="connsiteY49" fmla="*/ 133350 h 266700"/>
              <a:gd name="connsiteX50" fmla="*/ 261938 w 266700"/>
              <a:gd name="connsiteY50" fmla="*/ 128588 h 266700"/>
              <a:gd name="connsiteX51" fmla="*/ 261938 w 266700"/>
              <a:gd name="connsiteY51" fmla="*/ 99822 h 266700"/>
              <a:gd name="connsiteX52" fmla="*/ 224885 w 266700"/>
              <a:gd name="connsiteY52" fmla="*/ 99822 h 266700"/>
              <a:gd name="connsiteX53" fmla="*/ 220123 w 266700"/>
              <a:gd name="connsiteY53" fmla="*/ 104584 h 266700"/>
              <a:gd name="connsiteX54" fmla="*/ 224885 w 266700"/>
              <a:gd name="connsiteY54" fmla="*/ 109347 h 266700"/>
              <a:gd name="connsiteX55" fmla="*/ 261938 w 266700"/>
              <a:gd name="connsiteY55" fmla="*/ 109347 h 266700"/>
              <a:gd name="connsiteX56" fmla="*/ 266700 w 266700"/>
              <a:gd name="connsiteY56" fmla="*/ 104584 h 266700"/>
              <a:gd name="connsiteX57" fmla="*/ 261938 w 266700"/>
              <a:gd name="connsiteY57" fmla="*/ 99822 h 266700"/>
              <a:gd name="connsiteX58" fmla="*/ 224885 w 266700"/>
              <a:gd name="connsiteY58" fmla="*/ 80677 h 266700"/>
              <a:gd name="connsiteX59" fmla="*/ 261938 w 266700"/>
              <a:gd name="connsiteY59" fmla="*/ 80677 h 266700"/>
              <a:gd name="connsiteX60" fmla="*/ 266700 w 266700"/>
              <a:gd name="connsiteY60" fmla="*/ 75914 h 266700"/>
              <a:gd name="connsiteX61" fmla="*/ 261938 w 266700"/>
              <a:gd name="connsiteY61" fmla="*/ 71152 h 266700"/>
              <a:gd name="connsiteX62" fmla="*/ 224885 w 266700"/>
              <a:gd name="connsiteY62" fmla="*/ 71152 h 266700"/>
              <a:gd name="connsiteX63" fmla="*/ 220123 w 266700"/>
              <a:gd name="connsiteY63" fmla="*/ 75914 h 266700"/>
              <a:gd name="connsiteX64" fmla="*/ 224885 w 266700"/>
              <a:gd name="connsiteY64" fmla="*/ 80677 h 266700"/>
              <a:gd name="connsiteX65" fmla="*/ 41815 w 266700"/>
              <a:gd name="connsiteY65" fmla="*/ 186023 h 266700"/>
              <a:gd name="connsiteX66" fmla="*/ 4763 w 266700"/>
              <a:gd name="connsiteY66" fmla="*/ 186023 h 266700"/>
              <a:gd name="connsiteX67" fmla="*/ 0 w 266700"/>
              <a:gd name="connsiteY67" fmla="*/ 190786 h 266700"/>
              <a:gd name="connsiteX68" fmla="*/ 4763 w 266700"/>
              <a:gd name="connsiteY68" fmla="*/ 195548 h 266700"/>
              <a:gd name="connsiteX69" fmla="*/ 41815 w 266700"/>
              <a:gd name="connsiteY69" fmla="*/ 195548 h 266700"/>
              <a:gd name="connsiteX70" fmla="*/ 46577 w 266700"/>
              <a:gd name="connsiteY70" fmla="*/ 190786 h 266700"/>
              <a:gd name="connsiteX71" fmla="*/ 41815 w 266700"/>
              <a:gd name="connsiteY71" fmla="*/ 186023 h 266700"/>
              <a:gd name="connsiteX72" fmla="*/ 41815 w 266700"/>
              <a:gd name="connsiteY72" fmla="*/ 157258 h 266700"/>
              <a:gd name="connsiteX73" fmla="*/ 4763 w 266700"/>
              <a:gd name="connsiteY73" fmla="*/ 157258 h 266700"/>
              <a:gd name="connsiteX74" fmla="*/ 0 w 266700"/>
              <a:gd name="connsiteY74" fmla="*/ 162020 h 266700"/>
              <a:gd name="connsiteX75" fmla="*/ 4763 w 266700"/>
              <a:gd name="connsiteY75" fmla="*/ 166783 h 266700"/>
              <a:gd name="connsiteX76" fmla="*/ 41815 w 266700"/>
              <a:gd name="connsiteY76" fmla="*/ 166783 h 266700"/>
              <a:gd name="connsiteX77" fmla="*/ 46577 w 266700"/>
              <a:gd name="connsiteY77" fmla="*/ 162020 h 266700"/>
              <a:gd name="connsiteX78" fmla="*/ 41815 w 266700"/>
              <a:gd name="connsiteY78" fmla="*/ 157258 h 266700"/>
              <a:gd name="connsiteX79" fmla="*/ 41815 w 266700"/>
              <a:gd name="connsiteY79" fmla="*/ 128588 h 266700"/>
              <a:gd name="connsiteX80" fmla="*/ 4763 w 266700"/>
              <a:gd name="connsiteY80" fmla="*/ 128588 h 266700"/>
              <a:gd name="connsiteX81" fmla="*/ 0 w 266700"/>
              <a:gd name="connsiteY81" fmla="*/ 133350 h 266700"/>
              <a:gd name="connsiteX82" fmla="*/ 4763 w 266700"/>
              <a:gd name="connsiteY82" fmla="*/ 138113 h 266700"/>
              <a:gd name="connsiteX83" fmla="*/ 41815 w 266700"/>
              <a:gd name="connsiteY83" fmla="*/ 138113 h 266700"/>
              <a:gd name="connsiteX84" fmla="*/ 46577 w 266700"/>
              <a:gd name="connsiteY84" fmla="*/ 133350 h 266700"/>
              <a:gd name="connsiteX85" fmla="*/ 41815 w 266700"/>
              <a:gd name="connsiteY85" fmla="*/ 128588 h 266700"/>
              <a:gd name="connsiteX86" fmla="*/ 41815 w 266700"/>
              <a:gd name="connsiteY86" fmla="*/ 99822 h 266700"/>
              <a:gd name="connsiteX87" fmla="*/ 4763 w 266700"/>
              <a:gd name="connsiteY87" fmla="*/ 99822 h 266700"/>
              <a:gd name="connsiteX88" fmla="*/ 0 w 266700"/>
              <a:gd name="connsiteY88" fmla="*/ 104584 h 266700"/>
              <a:gd name="connsiteX89" fmla="*/ 4763 w 266700"/>
              <a:gd name="connsiteY89" fmla="*/ 109347 h 266700"/>
              <a:gd name="connsiteX90" fmla="*/ 41815 w 266700"/>
              <a:gd name="connsiteY90" fmla="*/ 109347 h 266700"/>
              <a:gd name="connsiteX91" fmla="*/ 46577 w 266700"/>
              <a:gd name="connsiteY91" fmla="*/ 104584 h 266700"/>
              <a:gd name="connsiteX92" fmla="*/ 41815 w 266700"/>
              <a:gd name="connsiteY92" fmla="*/ 99822 h 266700"/>
              <a:gd name="connsiteX93" fmla="*/ 41815 w 266700"/>
              <a:gd name="connsiteY93" fmla="*/ 71152 h 266700"/>
              <a:gd name="connsiteX94" fmla="*/ 4763 w 266700"/>
              <a:gd name="connsiteY94" fmla="*/ 71152 h 266700"/>
              <a:gd name="connsiteX95" fmla="*/ 0 w 266700"/>
              <a:gd name="connsiteY95" fmla="*/ 75914 h 266700"/>
              <a:gd name="connsiteX96" fmla="*/ 4763 w 266700"/>
              <a:gd name="connsiteY96" fmla="*/ 80677 h 266700"/>
              <a:gd name="connsiteX97" fmla="*/ 41815 w 266700"/>
              <a:gd name="connsiteY97" fmla="*/ 80677 h 266700"/>
              <a:gd name="connsiteX98" fmla="*/ 46577 w 266700"/>
              <a:gd name="connsiteY98" fmla="*/ 75914 h 266700"/>
              <a:gd name="connsiteX99" fmla="*/ 41815 w 266700"/>
              <a:gd name="connsiteY99" fmla="*/ 71152 h 266700"/>
              <a:gd name="connsiteX100" fmla="*/ 76105 w 266700"/>
              <a:gd name="connsiteY100" fmla="*/ 220123 h 266700"/>
              <a:gd name="connsiteX101" fmla="*/ 71342 w 266700"/>
              <a:gd name="connsiteY101" fmla="*/ 224885 h 266700"/>
              <a:gd name="connsiteX102" fmla="*/ 71342 w 266700"/>
              <a:gd name="connsiteY102" fmla="*/ 261938 h 266700"/>
              <a:gd name="connsiteX103" fmla="*/ 76105 w 266700"/>
              <a:gd name="connsiteY103" fmla="*/ 266700 h 266700"/>
              <a:gd name="connsiteX104" fmla="*/ 80867 w 266700"/>
              <a:gd name="connsiteY104" fmla="*/ 261938 h 266700"/>
              <a:gd name="connsiteX105" fmla="*/ 80867 w 266700"/>
              <a:gd name="connsiteY105" fmla="*/ 224885 h 266700"/>
              <a:gd name="connsiteX106" fmla="*/ 76105 w 266700"/>
              <a:gd name="connsiteY106" fmla="*/ 220123 h 266700"/>
              <a:gd name="connsiteX107" fmla="*/ 104775 w 266700"/>
              <a:gd name="connsiteY107" fmla="*/ 220123 h 266700"/>
              <a:gd name="connsiteX108" fmla="*/ 100013 w 266700"/>
              <a:gd name="connsiteY108" fmla="*/ 224885 h 266700"/>
              <a:gd name="connsiteX109" fmla="*/ 100013 w 266700"/>
              <a:gd name="connsiteY109" fmla="*/ 261938 h 266700"/>
              <a:gd name="connsiteX110" fmla="*/ 104775 w 266700"/>
              <a:gd name="connsiteY110" fmla="*/ 266700 h 266700"/>
              <a:gd name="connsiteX111" fmla="*/ 109538 w 266700"/>
              <a:gd name="connsiteY111" fmla="*/ 261938 h 266700"/>
              <a:gd name="connsiteX112" fmla="*/ 109538 w 266700"/>
              <a:gd name="connsiteY112" fmla="*/ 224885 h 266700"/>
              <a:gd name="connsiteX113" fmla="*/ 104775 w 266700"/>
              <a:gd name="connsiteY113" fmla="*/ 220123 h 266700"/>
              <a:gd name="connsiteX114" fmla="*/ 133541 w 266700"/>
              <a:gd name="connsiteY114" fmla="*/ 220123 h 266700"/>
              <a:gd name="connsiteX115" fmla="*/ 128778 w 266700"/>
              <a:gd name="connsiteY115" fmla="*/ 224885 h 266700"/>
              <a:gd name="connsiteX116" fmla="*/ 128778 w 266700"/>
              <a:gd name="connsiteY116" fmla="*/ 261938 h 266700"/>
              <a:gd name="connsiteX117" fmla="*/ 133541 w 266700"/>
              <a:gd name="connsiteY117" fmla="*/ 266700 h 266700"/>
              <a:gd name="connsiteX118" fmla="*/ 138303 w 266700"/>
              <a:gd name="connsiteY118" fmla="*/ 261938 h 266700"/>
              <a:gd name="connsiteX119" fmla="*/ 138303 w 266700"/>
              <a:gd name="connsiteY119" fmla="*/ 224885 h 266700"/>
              <a:gd name="connsiteX120" fmla="*/ 133541 w 266700"/>
              <a:gd name="connsiteY120" fmla="*/ 220123 h 266700"/>
              <a:gd name="connsiteX121" fmla="*/ 162211 w 266700"/>
              <a:gd name="connsiteY121" fmla="*/ 220123 h 266700"/>
              <a:gd name="connsiteX122" fmla="*/ 157448 w 266700"/>
              <a:gd name="connsiteY122" fmla="*/ 224885 h 266700"/>
              <a:gd name="connsiteX123" fmla="*/ 157448 w 266700"/>
              <a:gd name="connsiteY123" fmla="*/ 261938 h 266700"/>
              <a:gd name="connsiteX124" fmla="*/ 162211 w 266700"/>
              <a:gd name="connsiteY124" fmla="*/ 266700 h 266700"/>
              <a:gd name="connsiteX125" fmla="*/ 166973 w 266700"/>
              <a:gd name="connsiteY125" fmla="*/ 261938 h 266700"/>
              <a:gd name="connsiteX126" fmla="*/ 166973 w 266700"/>
              <a:gd name="connsiteY126" fmla="*/ 224885 h 266700"/>
              <a:gd name="connsiteX127" fmla="*/ 162211 w 266700"/>
              <a:gd name="connsiteY127" fmla="*/ 220123 h 266700"/>
              <a:gd name="connsiteX128" fmla="*/ 190976 w 266700"/>
              <a:gd name="connsiteY128" fmla="*/ 220123 h 266700"/>
              <a:gd name="connsiteX129" fmla="*/ 186214 w 266700"/>
              <a:gd name="connsiteY129" fmla="*/ 224885 h 266700"/>
              <a:gd name="connsiteX130" fmla="*/ 186214 w 266700"/>
              <a:gd name="connsiteY130" fmla="*/ 261938 h 266700"/>
              <a:gd name="connsiteX131" fmla="*/ 190976 w 266700"/>
              <a:gd name="connsiteY131" fmla="*/ 266700 h 266700"/>
              <a:gd name="connsiteX132" fmla="*/ 195739 w 266700"/>
              <a:gd name="connsiteY132" fmla="*/ 261938 h 266700"/>
              <a:gd name="connsiteX133" fmla="*/ 195739 w 266700"/>
              <a:gd name="connsiteY133" fmla="*/ 224885 h 266700"/>
              <a:gd name="connsiteX134" fmla="*/ 190976 w 266700"/>
              <a:gd name="connsiteY134" fmla="*/ 220123 h 266700"/>
              <a:gd name="connsiteX135" fmla="*/ 76105 w 266700"/>
              <a:gd name="connsiteY135" fmla="*/ 46577 h 266700"/>
              <a:gd name="connsiteX136" fmla="*/ 80867 w 266700"/>
              <a:gd name="connsiteY136" fmla="*/ 41815 h 266700"/>
              <a:gd name="connsiteX137" fmla="*/ 80867 w 266700"/>
              <a:gd name="connsiteY137" fmla="*/ 4763 h 266700"/>
              <a:gd name="connsiteX138" fmla="*/ 76105 w 266700"/>
              <a:gd name="connsiteY138" fmla="*/ 0 h 266700"/>
              <a:gd name="connsiteX139" fmla="*/ 71342 w 266700"/>
              <a:gd name="connsiteY139" fmla="*/ 4763 h 266700"/>
              <a:gd name="connsiteX140" fmla="*/ 71342 w 266700"/>
              <a:gd name="connsiteY140" fmla="*/ 41815 h 266700"/>
              <a:gd name="connsiteX141" fmla="*/ 76105 w 266700"/>
              <a:gd name="connsiteY141" fmla="*/ 46577 h 266700"/>
              <a:gd name="connsiteX142" fmla="*/ 104775 w 266700"/>
              <a:gd name="connsiteY142" fmla="*/ 46577 h 266700"/>
              <a:gd name="connsiteX143" fmla="*/ 109538 w 266700"/>
              <a:gd name="connsiteY143" fmla="*/ 41815 h 266700"/>
              <a:gd name="connsiteX144" fmla="*/ 109538 w 266700"/>
              <a:gd name="connsiteY144" fmla="*/ 4763 h 266700"/>
              <a:gd name="connsiteX145" fmla="*/ 104775 w 266700"/>
              <a:gd name="connsiteY145" fmla="*/ 0 h 266700"/>
              <a:gd name="connsiteX146" fmla="*/ 100013 w 266700"/>
              <a:gd name="connsiteY146" fmla="*/ 4763 h 266700"/>
              <a:gd name="connsiteX147" fmla="*/ 100013 w 266700"/>
              <a:gd name="connsiteY147" fmla="*/ 41815 h 266700"/>
              <a:gd name="connsiteX148" fmla="*/ 104775 w 266700"/>
              <a:gd name="connsiteY148" fmla="*/ 46577 h 266700"/>
              <a:gd name="connsiteX149" fmla="*/ 133541 w 266700"/>
              <a:gd name="connsiteY149" fmla="*/ 46577 h 266700"/>
              <a:gd name="connsiteX150" fmla="*/ 138303 w 266700"/>
              <a:gd name="connsiteY150" fmla="*/ 41815 h 266700"/>
              <a:gd name="connsiteX151" fmla="*/ 138303 w 266700"/>
              <a:gd name="connsiteY151" fmla="*/ 4763 h 266700"/>
              <a:gd name="connsiteX152" fmla="*/ 133541 w 266700"/>
              <a:gd name="connsiteY152" fmla="*/ 0 h 266700"/>
              <a:gd name="connsiteX153" fmla="*/ 128778 w 266700"/>
              <a:gd name="connsiteY153" fmla="*/ 4763 h 266700"/>
              <a:gd name="connsiteX154" fmla="*/ 128778 w 266700"/>
              <a:gd name="connsiteY154" fmla="*/ 41815 h 266700"/>
              <a:gd name="connsiteX155" fmla="*/ 133541 w 266700"/>
              <a:gd name="connsiteY155" fmla="*/ 46577 h 266700"/>
              <a:gd name="connsiteX156" fmla="*/ 162211 w 266700"/>
              <a:gd name="connsiteY156" fmla="*/ 46577 h 266700"/>
              <a:gd name="connsiteX157" fmla="*/ 166973 w 266700"/>
              <a:gd name="connsiteY157" fmla="*/ 41815 h 266700"/>
              <a:gd name="connsiteX158" fmla="*/ 166973 w 266700"/>
              <a:gd name="connsiteY158" fmla="*/ 4763 h 266700"/>
              <a:gd name="connsiteX159" fmla="*/ 162211 w 266700"/>
              <a:gd name="connsiteY159" fmla="*/ 0 h 266700"/>
              <a:gd name="connsiteX160" fmla="*/ 157448 w 266700"/>
              <a:gd name="connsiteY160" fmla="*/ 4763 h 266700"/>
              <a:gd name="connsiteX161" fmla="*/ 157448 w 266700"/>
              <a:gd name="connsiteY161" fmla="*/ 41815 h 266700"/>
              <a:gd name="connsiteX162" fmla="*/ 162211 w 266700"/>
              <a:gd name="connsiteY162" fmla="*/ 46577 h 266700"/>
              <a:gd name="connsiteX163" fmla="*/ 190976 w 266700"/>
              <a:gd name="connsiteY163" fmla="*/ 46577 h 266700"/>
              <a:gd name="connsiteX164" fmla="*/ 195739 w 266700"/>
              <a:gd name="connsiteY164" fmla="*/ 41815 h 266700"/>
              <a:gd name="connsiteX165" fmla="*/ 195739 w 266700"/>
              <a:gd name="connsiteY165" fmla="*/ 4763 h 266700"/>
              <a:gd name="connsiteX166" fmla="*/ 190976 w 266700"/>
              <a:gd name="connsiteY166" fmla="*/ 0 h 266700"/>
              <a:gd name="connsiteX167" fmla="*/ 186214 w 266700"/>
              <a:gd name="connsiteY167" fmla="*/ 4763 h 266700"/>
              <a:gd name="connsiteX168" fmla="*/ 186214 w 266700"/>
              <a:gd name="connsiteY168" fmla="*/ 41815 h 266700"/>
              <a:gd name="connsiteX169" fmla="*/ 190976 w 266700"/>
              <a:gd name="connsiteY169" fmla="*/ 465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66700" h="266700">
                <a:moveTo>
                  <a:pt x="214313" y="57341"/>
                </a:moveTo>
                <a:lnTo>
                  <a:pt x="214313" y="209360"/>
                </a:lnTo>
                <a:cubicBezTo>
                  <a:pt x="214313" y="212027"/>
                  <a:pt x="212217" y="214122"/>
                  <a:pt x="209550" y="214122"/>
                </a:cubicBezTo>
                <a:cubicBezTo>
                  <a:pt x="206883" y="214122"/>
                  <a:pt x="204788" y="212027"/>
                  <a:pt x="204788" y="209360"/>
                </a:cubicBezTo>
                <a:lnTo>
                  <a:pt x="204788" y="62103"/>
                </a:lnTo>
                <a:lnTo>
                  <a:pt x="62294" y="62103"/>
                </a:lnTo>
                <a:lnTo>
                  <a:pt x="62294" y="204597"/>
                </a:lnTo>
                <a:lnTo>
                  <a:pt x="180880" y="204597"/>
                </a:lnTo>
                <a:cubicBezTo>
                  <a:pt x="183547" y="204597"/>
                  <a:pt x="185642" y="206693"/>
                  <a:pt x="185642" y="209360"/>
                </a:cubicBezTo>
                <a:cubicBezTo>
                  <a:pt x="185642" y="212027"/>
                  <a:pt x="183547" y="214122"/>
                  <a:pt x="180880" y="214122"/>
                </a:cubicBezTo>
                <a:lnTo>
                  <a:pt x="57531" y="214122"/>
                </a:lnTo>
                <a:cubicBezTo>
                  <a:pt x="54864" y="214122"/>
                  <a:pt x="52769" y="212027"/>
                  <a:pt x="52769" y="209360"/>
                </a:cubicBezTo>
                <a:lnTo>
                  <a:pt x="52769" y="57341"/>
                </a:lnTo>
                <a:cubicBezTo>
                  <a:pt x="52769" y="54673"/>
                  <a:pt x="54864" y="52578"/>
                  <a:pt x="57531" y="52578"/>
                </a:cubicBezTo>
                <a:lnTo>
                  <a:pt x="209550" y="52578"/>
                </a:lnTo>
                <a:cubicBezTo>
                  <a:pt x="212217" y="52578"/>
                  <a:pt x="214313" y="54673"/>
                  <a:pt x="214313" y="57341"/>
                </a:cubicBezTo>
                <a:close/>
                <a:moveTo>
                  <a:pt x="177070" y="85058"/>
                </a:moveTo>
                <a:cubicBezTo>
                  <a:pt x="179737" y="85058"/>
                  <a:pt x="181832" y="87154"/>
                  <a:pt x="181832" y="89821"/>
                </a:cubicBezTo>
                <a:lnTo>
                  <a:pt x="181832" y="176879"/>
                </a:lnTo>
                <a:cubicBezTo>
                  <a:pt x="181832" y="179546"/>
                  <a:pt x="179737" y="181642"/>
                  <a:pt x="177070" y="181642"/>
                </a:cubicBezTo>
                <a:lnTo>
                  <a:pt x="90011" y="181642"/>
                </a:lnTo>
                <a:cubicBezTo>
                  <a:pt x="87344" y="181642"/>
                  <a:pt x="85249" y="179546"/>
                  <a:pt x="85249" y="176879"/>
                </a:cubicBezTo>
                <a:lnTo>
                  <a:pt x="85249" y="89821"/>
                </a:lnTo>
                <a:cubicBezTo>
                  <a:pt x="85249" y="87154"/>
                  <a:pt x="87344" y="85058"/>
                  <a:pt x="90011" y="85058"/>
                </a:cubicBezTo>
                <a:lnTo>
                  <a:pt x="177070" y="85058"/>
                </a:lnTo>
                <a:close/>
                <a:moveTo>
                  <a:pt x="172307" y="94583"/>
                </a:moveTo>
                <a:lnTo>
                  <a:pt x="94774" y="94583"/>
                </a:lnTo>
                <a:lnTo>
                  <a:pt x="94774" y="172117"/>
                </a:lnTo>
                <a:lnTo>
                  <a:pt x="172307" y="172117"/>
                </a:lnTo>
                <a:lnTo>
                  <a:pt x="172307" y="94583"/>
                </a:lnTo>
                <a:close/>
                <a:moveTo>
                  <a:pt x="261938" y="186023"/>
                </a:moveTo>
                <a:lnTo>
                  <a:pt x="224885" y="186023"/>
                </a:lnTo>
                <a:cubicBezTo>
                  <a:pt x="222218" y="186023"/>
                  <a:pt x="220123" y="188119"/>
                  <a:pt x="220123" y="190786"/>
                </a:cubicBezTo>
                <a:cubicBezTo>
                  <a:pt x="220123" y="193453"/>
                  <a:pt x="222218" y="195548"/>
                  <a:pt x="224885" y="195548"/>
                </a:cubicBezTo>
                <a:lnTo>
                  <a:pt x="261938" y="195548"/>
                </a:lnTo>
                <a:cubicBezTo>
                  <a:pt x="264605" y="195548"/>
                  <a:pt x="266700" y="193453"/>
                  <a:pt x="266700" y="190786"/>
                </a:cubicBezTo>
                <a:cubicBezTo>
                  <a:pt x="266700" y="188119"/>
                  <a:pt x="264605" y="186023"/>
                  <a:pt x="261938" y="186023"/>
                </a:cubicBezTo>
                <a:close/>
                <a:moveTo>
                  <a:pt x="261938" y="157258"/>
                </a:moveTo>
                <a:lnTo>
                  <a:pt x="224885" y="157258"/>
                </a:lnTo>
                <a:cubicBezTo>
                  <a:pt x="222218" y="157258"/>
                  <a:pt x="220123" y="159353"/>
                  <a:pt x="220123" y="162020"/>
                </a:cubicBezTo>
                <a:cubicBezTo>
                  <a:pt x="220123" y="164687"/>
                  <a:pt x="222218" y="166783"/>
                  <a:pt x="224885" y="166783"/>
                </a:cubicBezTo>
                <a:lnTo>
                  <a:pt x="261938" y="166783"/>
                </a:lnTo>
                <a:cubicBezTo>
                  <a:pt x="264605" y="166783"/>
                  <a:pt x="266700" y="164687"/>
                  <a:pt x="266700" y="162020"/>
                </a:cubicBezTo>
                <a:cubicBezTo>
                  <a:pt x="266700" y="159353"/>
                  <a:pt x="264605" y="157258"/>
                  <a:pt x="261938" y="157258"/>
                </a:cubicBezTo>
                <a:close/>
                <a:moveTo>
                  <a:pt x="261938" y="128588"/>
                </a:moveTo>
                <a:lnTo>
                  <a:pt x="224885" y="128588"/>
                </a:lnTo>
                <a:cubicBezTo>
                  <a:pt x="222218" y="128588"/>
                  <a:pt x="220123" y="130683"/>
                  <a:pt x="220123" y="133350"/>
                </a:cubicBezTo>
                <a:cubicBezTo>
                  <a:pt x="220123" y="136017"/>
                  <a:pt x="222218" y="138113"/>
                  <a:pt x="224885" y="138113"/>
                </a:cubicBezTo>
                <a:lnTo>
                  <a:pt x="261938" y="138113"/>
                </a:lnTo>
                <a:cubicBezTo>
                  <a:pt x="264605" y="138113"/>
                  <a:pt x="266700" y="136017"/>
                  <a:pt x="266700" y="133350"/>
                </a:cubicBezTo>
                <a:cubicBezTo>
                  <a:pt x="266700" y="130683"/>
                  <a:pt x="264605" y="128588"/>
                  <a:pt x="261938" y="128588"/>
                </a:cubicBezTo>
                <a:close/>
                <a:moveTo>
                  <a:pt x="261938" y="99822"/>
                </a:moveTo>
                <a:lnTo>
                  <a:pt x="224885" y="99822"/>
                </a:lnTo>
                <a:cubicBezTo>
                  <a:pt x="222218" y="99822"/>
                  <a:pt x="220123" y="101918"/>
                  <a:pt x="220123" y="104584"/>
                </a:cubicBezTo>
                <a:cubicBezTo>
                  <a:pt x="220123" y="107252"/>
                  <a:pt x="222218" y="109347"/>
                  <a:pt x="224885" y="109347"/>
                </a:cubicBezTo>
                <a:lnTo>
                  <a:pt x="261938" y="109347"/>
                </a:lnTo>
                <a:cubicBezTo>
                  <a:pt x="264605" y="109347"/>
                  <a:pt x="266700" y="107252"/>
                  <a:pt x="266700" y="104584"/>
                </a:cubicBezTo>
                <a:cubicBezTo>
                  <a:pt x="266700" y="102013"/>
                  <a:pt x="264605" y="99822"/>
                  <a:pt x="261938" y="99822"/>
                </a:cubicBezTo>
                <a:close/>
                <a:moveTo>
                  <a:pt x="224885" y="80677"/>
                </a:moveTo>
                <a:lnTo>
                  <a:pt x="261938" y="80677"/>
                </a:lnTo>
                <a:cubicBezTo>
                  <a:pt x="264605" y="80677"/>
                  <a:pt x="266700" y="78581"/>
                  <a:pt x="266700" y="75914"/>
                </a:cubicBezTo>
                <a:cubicBezTo>
                  <a:pt x="266700" y="73247"/>
                  <a:pt x="264605" y="71152"/>
                  <a:pt x="261938" y="71152"/>
                </a:cubicBezTo>
                <a:lnTo>
                  <a:pt x="224885" y="71152"/>
                </a:lnTo>
                <a:cubicBezTo>
                  <a:pt x="222218" y="71152"/>
                  <a:pt x="220123" y="73247"/>
                  <a:pt x="220123" y="75914"/>
                </a:cubicBezTo>
                <a:cubicBezTo>
                  <a:pt x="220123" y="78581"/>
                  <a:pt x="222218" y="80677"/>
                  <a:pt x="224885" y="80677"/>
                </a:cubicBezTo>
                <a:close/>
                <a:moveTo>
                  <a:pt x="41815" y="186023"/>
                </a:moveTo>
                <a:lnTo>
                  <a:pt x="4763" y="186023"/>
                </a:lnTo>
                <a:cubicBezTo>
                  <a:pt x="2096" y="186023"/>
                  <a:pt x="0" y="188119"/>
                  <a:pt x="0" y="190786"/>
                </a:cubicBezTo>
                <a:cubicBezTo>
                  <a:pt x="0" y="193453"/>
                  <a:pt x="2096" y="195548"/>
                  <a:pt x="4763" y="195548"/>
                </a:cubicBezTo>
                <a:lnTo>
                  <a:pt x="41815" y="195548"/>
                </a:lnTo>
                <a:cubicBezTo>
                  <a:pt x="44482" y="195548"/>
                  <a:pt x="46577" y="193453"/>
                  <a:pt x="46577" y="190786"/>
                </a:cubicBezTo>
                <a:cubicBezTo>
                  <a:pt x="46577" y="188119"/>
                  <a:pt x="44482" y="186023"/>
                  <a:pt x="41815" y="186023"/>
                </a:cubicBezTo>
                <a:close/>
                <a:moveTo>
                  <a:pt x="41815" y="157258"/>
                </a:moveTo>
                <a:lnTo>
                  <a:pt x="4763" y="157258"/>
                </a:lnTo>
                <a:cubicBezTo>
                  <a:pt x="2096" y="157258"/>
                  <a:pt x="0" y="159353"/>
                  <a:pt x="0" y="162020"/>
                </a:cubicBezTo>
                <a:cubicBezTo>
                  <a:pt x="0" y="164687"/>
                  <a:pt x="2096" y="166783"/>
                  <a:pt x="4763" y="166783"/>
                </a:cubicBezTo>
                <a:lnTo>
                  <a:pt x="41815" y="166783"/>
                </a:lnTo>
                <a:cubicBezTo>
                  <a:pt x="44482" y="166783"/>
                  <a:pt x="46577" y="164687"/>
                  <a:pt x="46577" y="162020"/>
                </a:cubicBezTo>
                <a:cubicBezTo>
                  <a:pt x="46577" y="159353"/>
                  <a:pt x="44482" y="157258"/>
                  <a:pt x="41815" y="157258"/>
                </a:cubicBezTo>
                <a:close/>
                <a:moveTo>
                  <a:pt x="41815" y="128588"/>
                </a:moveTo>
                <a:lnTo>
                  <a:pt x="4763" y="128588"/>
                </a:lnTo>
                <a:cubicBezTo>
                  <a:pt x="2096" y="128588"/>
                  <a:pt x="0" y="130683"/>
                  <a:pt x="0" y="133350"/>
                </a:cubicBezTo>
                <a:cubicBezTo>
                  <a:pt x="0" y="136017"/>
                  <a:pt x="2096" y="138113"/>
                  <a:pt x="4763" y="138113"/>
                </a:cubicBezTo>
                <a:lnTo>
                  <a:pt x="41815" y="138113"/>
                </a:lnTo>
                <a:cubicBezTo>
                  <a:pt x="44482" y="138113"/>
                  <a:pt x="46577" y="136017"/>
                  <a:pt x="46577" y="133350"/>
                </a:cubicBezTo>
                <a:cubicBezTo>
                  <a:pt x="46577" y="130683"/>
                  <a:pt x="44482" y="128588"/>
                  <a:pt x="41815" y="128588"/>
                </a:cubicBezTo>
                <a:close/>
                <a:moveTo>
                  <a:pt x="41815" y="99822"/>
                </a:moveTo>
                <a:lnTo>
                  <a:pt x="4763" y="99822"/>
                </a:lnTo>
                <a:cubicBezTo>
                  <a:pt x="2096" y="99822"/>
                  <a:pt x="0" y="101918"/>
                  <a:pt x="0" y="104584"/>
                </a:cubicBezTo>
                <a:cubicBezTo>
                  <a:pt x="0" y="107252"/>
                  <a:pt x="2096" y="109347"/>
                  <a:pt x="4763" y="109347"/>
                </a:cubicBezTo>
                <a:lnTo>
                  <a:pt x="41815" y="109347"/>
                </a:lnTo>
                <a:cubicBezTo>
                  <a:pt x="44482" y="109347"/>
                  <a:pt x="46577" y="107252"/>
                  <a:pt x="46577" y="104584"/>
                </a:cubicBezTo>
                <a:cubicBezTo>
                  <a:pt x="46577" y="102013"/>
                  <a:pt x="44482" y="99822"/>
                  <a:pt x="41815" y="99822"/>
                </a:cubicBezTo>
                <a:close/>
                <a:moveTo>
                  <a:pt x="41815" y="71152"/>
                </a:moveTo>
                <a:lnTo>
                  <a:pt x="4763" y="71152"/>
                </a:lnTo>
                <a:cubicBezTo>
                  <a:pt x="2096" y="71152"/>
                  <a:pt x="0" y="73247"/>
                  <a:pt x="0" y="75914"/>
                </a:cubicBezTo>
                <a:cubicBezTo>
                  <a:pt x="0" y="78581"/>
                  <a:pt x="2096" y="80677"/>
                  <a:pt x="4763" y="80677"/>
                </a:cubicBezTo>
                <a:lnTo>
                  <a:pt x="41815" y="80677"/>
                </a:lnTo>
                <a:cubicBezTo>
                  <a:pt x="44482" y="80677"/>
                  <a:pt x="46577" y="78581"/>
                  <a:pt x="46577" y="75914"/>
                </a:cubicBezTo>
                <a:cubicBezTo>
                  <a:pt x="46577" y="73247"/>
                  <a:pt x="44482" y="71152"/>
                  <a:pt x="41815" y="71152"/>
                </a:cubicBezTo>
                <a:close/>
                <a:moveTo>
                  <a:pt x="76105" y="220123"/>
                </a:moveTo>
                <a:cubicBezTo>
                  <a:pt x="73438" y="220123"/>
                  <a:pt x="71342" y="222218"/>
                  <a:pt x="71342" y="224885"/>
                </a:cubicBezTo>
                <a:lnTo>
                  <a:pt x="71342" y="261938"/>
                </a:lnTo>
                <a:cubicBezTo>
                  <a:pt x="71342" y="264605"/>
                  <a:pt x="73438" y="266700"/>
                  <a:pt x="76105" y="266700"/>
                </a:cubicBezTo>
                <a:cubicBezTo>
                  <a:pt x="78772" y="266700"/>
                  <a:pt x="80867" y="264605"/>
                  <a:pt x="80867" y="261938"/>
                </a:cubicBezTo>
                <a:lnTo>
                  <a:pt x="80867" y="224885"/>
                </a:lnTo>
                <a:cubicBezTo>
                  <a:pt x="80867" y="222218"/>
                  <a:pt x="78772" y="220123"/>
                  <a:pt x="76105" y="220123"/>
                </a:cubicBezTo>
                <a:close/>
                <a:moveTo>
                  <a:pt x="104775" y="220123"/>
                </a:moveTo>
                <a:cubicBezTo>
                  <a:pt x="102108" y="220123"/>
                  <a:pt x="100013" y="222218"/>
                  <a:pt x="100013" y="224885"/>
                </a:cubicBezTo>
                <a:lnTo>
                  <a:pt x="100013" y="261938"/>
                </a:lnTo>
                <a:cubicBezTo>
                  <a:pt x="100013" y="264605"/>
                  <a:pt x="102108" y="266700"/>
                  <a:pt x="104775" y="266700"/>
                </a:cubicBezTo>
                <a:cubicBezTo>
                  <a:pt x="107442" y="266700"/>
                  <a:pt x="109538" y="264605"/>
                  <a:pt x="109538" y="261938"/>
                </a:cubicBezTo>
                <a:lnTo>
                  <a:pt x="109538" y="224885"/>
                </a:lnTo>
                <a:cubicBezTo>
                  <a:pt x="109633" y="222218"/>
                  <a:pt x="107442" y="220123"/>
                  <a:pt x="104775" y="220123"/>
                </a:cubicBezTo>
                <a:close/>
                <a:moveTo>
                  <a:pt x="133541" y="220123"/>
                </a:moveTo>
                <a:cubicBezTo>
                  <a:pt x="130874" y="220123"/>
                  <a:pt x="128778" y="222218"/>
                  <a:pt x="128778" y="224885"/>
                </a:cubicBezTo>
                <a:lnTo>
                  <a:pt x="128778" y="261938"/>
                </a:lnTo>
                <a:cubicBezTo>
                  <a:pt x="128778" y="264605"/>
                  <a:pt x="130874" y="266700"/>
                  <a:pt x="133541" y="266700"/>
                </a:cubicBezTo>
                <a:cubicBezTo>
                  <a:pt x="136208" y="266700"/>
                  <a:pt x="138303" y="264605"/>
                  <a:pt x="138303" y="261938"/>
                </a:cubicBezTo>
                <a:lnTo>
                  <a:pt x="138303" y="224885"/>
                </a:lnTo>
                <a:cubicBezTo>
                  <a:pt x="138303" y="222218"/>
                  <a:pt x="136208" y="220123"/>
                  <a:pt x="133541" y="220123"/>
                </a:cubicBezTo>
                <a:close/>
                <a:moveTo>
                  <a:pt x="162211" y="220123"/>
                </a:moveTo>
                <a:cubicBezTo>
                  <a:pt x="159544" y="220123"/>
                  <a:pt x="157448" y="222218"/>
                  <a:pt x="157448" y="224885"/>
                </a:cubicBezTo>
                <a:lnTo>
                  <a:pt x="157448" y="261938"/>
                </a:lnTo>
                <a:cubicBezTo>
                  <a:pt x="157448" y="264605"/>
                  <a:pt x="159544" y="266700"/>
                  <a:pt x="162211" y="266700"/>
                </a:cubicBezTo>
                <a:cubicBezTo>
                  <a:pt x="164878" y="266700"/>
                  <a:pt x="166973" y="264605"/>
                  <a:pt x="166973" y="261938"/>
                </a:cubicBezTo>
                <a:lnTo>
                  <a:pt x="166973" y="224885"/>
                </a:lnTo>
                <a:cubicBezTo>
                  <a:pt x="167069" y="222218"/>
                  <a:pt x="164878" y="220123"/>
                  <a:pt x="162211" y="220123"/>
                </a:cubicBezTo>
                <a:close/>
                <a:moveTo>
                  <a:pt x="190976" y="220123"/>
                </a:moveTo>
                <a:cubicBezTo>
                  <a:pt x="188309" y="220123"/>
                  <a:pt x="186214" y="222218"/>
                  <a:pt x="186214" y="224885"/>
                </a:cubicBezTo>
                <a:lnTo>
                  <a:pt x="186214" y="261938"/>
                </a:lnTo>
                <a:cubicBezTo>
                  <a:pt x="186214" y="264605"/>
                  <a:pt x="188309" y="266700"/>
                  <a:pt x="190976" y="266700"/>
                </a:cubicBezTo>
                <a:cubicBezTo>
                  <a:pt x="193643" y="266700"/>
                  <a:pt x="195739" y="264605"/>
                  <a:pt x="195739" y="261938"/>
                </a:cubicBezTo>
                <a:lnTo>
                  <a:pt x="195739" y="224885"/>
                </a:lnTo>
                <a:cubicBezTo>
                  <a:pt x="195739" y="222218"/>
                  <a:pt x="193548" y="220123"/>
                  <a:pt x="190976" y="220123"/>
                </a:cubicBezTo>
                <a:close/>
                <a:moveTo>
                  <a:pt x="76105" y="46577"/>
                </a:moveTo>
                <a:cubicBezTo>
                  <a:pt x="78772" y="46577"/>
                  <a:pt x="80867" y="44482"/>
                  <a:pt x="80867" y="41815"/>
                </a:cubicBezTo>
                <a:lnTo>
                  <a:pt x="80867" y="4763"/>
                </a:lnTo>
                <a:cubicBezTo>
                  <a:pt x="80867" y="2096"/>
                  <a:pt x="78772" y="0"/>
                  <a:pt x="76105" y="0"/>
                </a:cubicBezTo>
                <a:cubicBezTo>
                  <a:pt x="73438" y="0"/>
                  <a:pt x="71342" y="2096"/>
                  <a:pt x="71342" y="4763"/>
                </a:cubicBezTo>
                <a:lnTo>
                  <a:pt x="71342" y="41815"/>
                </a:lnTo>
                <a:cubicBezTo>
                  <a:pt x="71342" y="44482"/>
                  <a:pt x="73438" y="46577"/>
                  <a:pt x="76105" y="46577"/>
                </a:cubicBezTo>
                <a:close/>
                <a:moveTo>
                  <a:pt x="104775" y="46577"/>
                </a:moveTo>
                <a:cubicBezTo>
                  <a:pt x="107442" y="46577"/>
                  <a:pt x="109538" y="44482"/>
                  <a:pt x="109538" y="41815"/>
                </a:cubicBezTo>
                <a:lnTo>
                  <a:pt x="109538" y="4763"/>
                </a:lnTo>
                <a:cubicBezTo>
                  <a:pt x="109538" y="2096"/>
                  <a:pt x="107442" y="0"/>
                  <a:pt x="104775" y="0"/>
                </a:cubicBezTo>
                <a:cubicBezTo>
                  <a:pt x="102108" y="0"/>
                  <a:pt x="100013" y="2096"/>
                  <a:pt x="100013" y="4763"/>
                </a:cubicBezTo>
                <a:lnTo>
                  <a:pt x="100013" y="41815"/>
                </a:lnTo>
                <a:cubicBezTo>
                  <a:pt x="100013" y="44482"/>
                  <a:pt x="102203" y="46577"/>
                  <a:pt x="104775" y="46577"/>
                </a:cubicBezTo>
                <a:close/>
                <a:moveTo>
                  <a:pt x="133541" y="46577"/>
                </a:moveTo>
                <a:cubicBezTo>
                  <a:pt x="136208" y="46577"/>
                  <a:pt x="138303" y="44482"/>
                  <a:pt x="138303" y="41815"/>
                </a:cubicBezTo>
                <a:lnTo>
                  <a:pt x="138303" y="4763"/>
                </a:lnTo>
                <a:cubicBezTo>
                  <a:pt x="138303" y="2096"/>
                  <a:pt x="136208" y="0"/>
                  <a:pt x="133541" y="0"/>
                </a:cubicBezTo>
                <a:cubicBezTo>
                  <a:pt x="130874" y="0"/>
                  <a:pt x="128778" y="2096"/>
                  <a:pt x="128778" y="4763"/>
                </a:cubicBezTo>
                <a:lnTo>
                  <a:pt x="128778" y="41815"/>
                </a:lnTo>
                <a:cubicBezTo>
                  <a:pt x="128778" y="44482"/>
                  <a:pt x="130874" y="46577"/>
                  <a:pt x="133541" y="46577"/>
                </a:cubicBezTo>
                <a:close/>
                <a:moveTo>
                  <a:pt x="162211" y="46577"/>
                </a:moveTo>
                <a:cubicBezTo>
                  <a:pt x="164878" y="46577"/>
                  <a:pt x="166973" y="44482"/>
                  <a:pt x="166973" y="41815"/>
                </a:cubicBezTo>
                <a:lnTo>
                  <a:pt x="166973" y="4763"/>
                </a:lnTo>
                <a:cubicBezTo>
                  <a:pt x="166973" y="2096"/>
                  <a:pt x="164878" y="0"/>
                  <a:pt x="162211" y="0"/>
                </a:cubicBezTo>
                <a:cubicBezTo>
                  <a:pt x="159544" y="0"/>
                  <a:pt x="157448" y="2096"/>
                  <a:pt x="157448" y="4763"/>
                </a:cubicBezTo>
                <a:lnTo>
                  <a:pt x="157448" y="41815"/>
                </a:lnTo>
                <a:cubicBezTo>
                  <a:pt x="157448" y="44482"/>
                  <a:pt x="159639" y="46577"/>
                  <a:pt x="162211" y="46577"/>
                </a:cubicBezTo>
                <a:close/>
                <a:moveTo>
                  <a:pt x="190976" y="46577"/>
                </a:moveTo>
                <a:cubicBezTo>
                  <a:pt x="193643" y="46577"/>
                  <a:pt x="195739" y="44482"/>
                  <a:pt x="195739" y="41815"/>
                </a:cubicBezTo>
                <a:lnTo>
                  <a:pt x="195739" y="4763"/>
                </a:lnTo>
                <a:cubicBezTo>
                  <a:pt x="195739" y="2096"/>
                  <a:pt x="193643" y="0"/>
                  <a:pt x="190976" y="0"/>
                </a:cubicBezTo>
                <a:cubicBezTo>
                  <a:pt x="188309" y="0"/>
                  <a:pt x="186214" y="2096"/>
                  <a:pt x="186214" y="4763"/>
                </a:cubicBezTo>
                <a:lnTo>
                  <a:pt x="186214" y="41815"/>
                </a:lnTo>
                <a:cubicBezTo>
                  <a:pt x="186119" y="44482"/>
                  <a:pt x="188309" y="46577"/>
                  <a:pt x="190976" y="46577"/>
                </a:cubicBezTo>
                <a:close/>
              </a:path>
            </a:pathLst>
          </a:custGeom>
          <a:solidFill>
            <a:srgbClr val="694E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Graphic 23">
            <a:extLst>
              <a:ext uri="{FF2B5EF4-FFF2-40B4-BE49-F238E27FC236}">
                <a16:creationId xmlns:a16="http://schemas.microsoft.com/office/drawing/2014/main" id="{B0CED0B7-D28D-45F8-B2BA-3C88506F394E}"/>
              </a:ext>
            </a:extLst>
          </p:cNvPr>
          <p:cNvSpPr>
            <a:spLocks noChangeAspect="1"/>
          </p:cNvSpPr>
          <p:nvPr/>
        </p:nvSpPr>
        <p:spPr>
          <a:xfrm>
            <a:off x="5979330" y="3704393"/>
            <a:ext cx="827179" cy="850567"/>
          </a:xfrm>
          <a:custGeom>
            <a:avLst/>
            <a:gdLst>
              <a:gd name="connsiteX0" fmla="*/ 257336 w 259181"/>
              <a:gd name="connsiteY0" fmla="*/ 178308 h 266509"/>
              <a:gd name="connsiteX1" fmla="*/ 232476 w 259181"/>
              <a:gd name="connsiteY1" fmla="*/ 221361 h 266509"/>
              <a:gd name="connsiteX2" fmla="*/ 214569 w 259181"/>
              <a:gd name="connsiteY2" fmla="*/ 226124 h 266509"/>
              <a:gd name="connsiteX3" fmla="*/ 205996 w 259181"/>
              <a:gd name="connsiteY3" fmla="*/ 221171 h 266509"/>
              <a:gd name="connsiteX4" fmla="*/ 202853 w 259181"/>
              <a:gd name="connsiteY4" fmla="*/ 223647 h 266509"/>
              <a:gd name="connsiteX5" fmla="*/ 202758 w 259181"/>
              <a:gd name="connsiteY5" fmla="*/ 223552 h 266509"/>
              <a:gd name="connsiteX6" fmla="*/ 199805 w 259181"/>
              <a:gd name="connsiteY6" fmla="*/ 224600 h 266509"/>
              <a:gd name="connsiteX7" fmla="*/ 194947 w 259181"/>
              <a:gd name="connsiteY7" fmla="*/ 219742 h 266509"/>
              <a:gd name="connsiteX8" fmla="*/ 197043 w 259181"/>
              <a:gd name="connsiteY8" fmla="*/ 215932 h 266509"/>
              <a:gd name="connsiteX9" fmla="*/ 197043 w 259181"/>
              <a:gd name="connsiteY9" fmla="*/ 215932 h 266509"/>
              <a:gd name="connsiteX10" fmla="*/ 202186 w 259181"/>
              <a:gd name="connsiteY10" fmla="*/ 211741 h 266509"/>
              <a:gd name="connsiteX11" fmla="*/ 207901 w 259181"/>
              <a:gd name="connsiteY11" fmla="*/ 211074 h 266509"/>
              <a:gd name="connsiteX12" fmla="*/ 219522 w 259181"/>
              <a:gd name="connsiteY12" fmla="*/ 217742 h 266509"/>
              <a:gd name="connsiteX13" fmla="*/ 224284 w 259181"/>
              <a:gd name="connsiteY13" fmla="*/ 216503 h 266509"/>
              <a:gd name="connsiteX14" fmla="*/ 249145 w 259181"/>
              <a:gd name="connsiteY14" fmla="*/ 173450 h 266509"/>
              <a:gd name="connsiteX15" fmla="*/ 249526 w 259181"/>
              <a:gd name="connsiteY15" fmla="*/ 170783 h 266509"/>
              <a:gd name="connsiteX16" fmla="*/ 247906 w 259181"/>
              <a:gd name="connsiteY16" fmla="*/ 168688 h 266509"/>
              <a:gd name="connsiteX17" fmla="*/ 236381 w 259181"/>
              <a:gd name="connsiteY17" fmla="*/ 162020 h 266509"/>
              <a:gd name="connsiteX18" fmla="*/ 234095 w 259181"/>
              <a:gd name="connsiteY18" fmla="*/ 156781 h 266509"/>
              <a:gd name="connsiteX19" fmla="*/ 236762 w 259181"/>
              <a:gd name="connsiteY19" fmla="*/ 133160 h 266509"/>
              <a:gd name="connsiteX20" fmla="*/ 234095 w 259181"/>
              <a:gd name="connsiteY20" fmla="*/ 109538 h 266509"/>
              <a:gd name="connsiteX21" fmla="*/ 236381 w 259181"/>
              <a:gd name="connsiteY21" fmla="*/ 104299 h 266509"/>
              <a:gd name="connsiteX22" fmla="*/ 247906 w 259181"/>
              <a:gd name="connsiteY22" fmla="*/ 97631 h 266509"/>
              <a:gd name="connsiteX23" fmla="*/ 249526 w 259181"/>
              <a:gd name="connsiteY23" fmla="*/ 95536 h 266509"/>
              <a:gd name="connsiteX24" fmla="*/ 249145 w 259181"/>
              <a:gd name="connsiteY24" fmla="*/ 92964 h 266509"/>
              <a:gd name="connsiteX25" fmla="*/ 224284 w 259181"/>
              <a:gd name="connsiteY25" fmla="*/ 49911 h 266509"/>
              <a:gd name="connsiteX26" fmla="*/ 222189 w 259181"/>
              <a:gd name="connsiteY26" fmla="*/ 48292 h 266509"/>
              <a:gd name="connsiteX27" fmla="*/ 219522 w 259181"/>
              <a:gd name="connsiteY27" fmla="*/ 48673 h 266509"/>
              <a:gd name="connsiteX28" fmla="*/ 207997 w 259181"/>
              <a:gd name="connsiteY28" fmla="*/ 55340 h 266509"/>
              <a:gd name="connsiteX29" fmla="*/ 202282 w 259181"/>
              <a:gd name="connsiteY29" fmla="*/ 54673 h 266509"/>
              <a:gd name="connsiteX30" fmla="*/ 161324 w 259181"/>
              <a:gd name="connsiteY30" fmla="*/ 30956 h 266509"/>
              <a:gd name="connsiteX31" fmla="*/ 157895 w 259181"/>
              <a:gd name="connsiteY31" fmla="*/ 26384 h 266509"/>
              <a:gd name="connsiteX32" fmla="*/ 157895 w 259181"/>
              <a:gd name="connsiteY32" fmla="*/ 13145 h 266509"/>
              <a:gd name="connsiteX33" fmla="*/ 154466 w 259181"/>
              <a:gd name="connsiteY33" fmla="*/ 9716 h 266509"/>
              <a:gd name="connsiteX34" fmla="*/ 104746 w 259181"/>
              <a:gd name="connsiteY34" fmla="*/ 9716 h 266509"/>
              <a:gd name="connsiteX35" fmla="*/ 101317 w 259181"/>
              <a:gd name="connsiteY35" fmla="*/ 13145 h 266509"/>
              <a:gd name="connsiteX36" fmla="*/ 101317 w 259181"/>
              <a:gd name="connsiteY36" fmla="*/ 26384 h 266509"/>
              <a:gd name="connsiteX37" fmla="*/ 97888 w 259181"/>
              <a:gd name="connsiteY37" fmla="*/ 30956 h 266509"/>
              <a:gd name="connsiteX38" fmla="*/ 57025 w 259181"/>
              <a:gd name="connsiteY38" fmla="*/ 54673 h 266509"/>
              <a:gd name="connsiteX39" fmla="*/ 51310 w 259181"/>
              <a:gd name="connsiteY39" fmla="*/ 55340 h 266509"/>
              <a:gd name="connsiteX40" fmla="*/ 39690 w 259181"/>
              <a:gd name="connsiteY40" fmla="*/ 48673 h 266509"/>
              <a:gd name="connsiteX41" fmla="*/ 37118 w 259181"/>
              <a:gd name="connsiteY41" fmla="*/ 48292 h 266509"/>
              <a:gd name="connsiteX42" fmla="*/ 35023 w 259181"/>
              <a:gd name="connsiteY42" fmla="*/ 49911 h 266509"/>
              <a:gd name="connsiteX43" fmla="*/ 10162 w 259181"/>
              <a:gd name="connsiteY43" fmla="*/ 92964 h 266509"/>
              <a:gd name="connsiteX44" fmla="*/ 9877 w 259181"/>
              <a:gd name="connsiteY44" fmla="*/ 95536 h 266509"/>
              <a:gd name="connsiteX45" fmla="*/ 11496 w 259181"/>
              <a:gd name="connsiteY45" fmla="*/ 97631 h 266509"/>
              <a:gd name="connsiteX46" fmla="*/ 23116 w 259181"/>
              <a:gd name="connsiteY46" fmla="*/ 104299 h 266509"/>
              <a:gd name="connsiteX47" fmla="*/ 25402 w 259181"/>
              <a:gd name="connsiteY47" fmla="*/ 109538 h 266509"/>
              <a:gd name="connsiteX48" fmla="*/ 22735 w 259181"/>
              <a:gd name="connsiteY48" fmla="*/ 133160 h 266509"/>
              <a:gd name="connsiteX49" fmla="*/ 25402 w 259181"/>
              <a:gd name="connsiteY49" fmla="*/ 156781 h 266509"/>
              <a:gd name="connsiteX50" fmla="*/ 23116 w 259181"/>
              <a:gd name="connsiteY50" fmla="*/ 162020 h 266509"/>
              <a:gd name="connsiteX51" fmla="*/ 11591 w 259181"/>
              <a:gd name="connsiteY51" fmla="*/ 168688 h 266509"/>
              <a:gd name="connsiteX52" fmla="*/ 9972 w 259181"/>
              <a:gd name="connsiteY52" fmla="*/ 170783 h 266509"/>
              <a:gd name="connsiteX53" fmla="*/ 10162 w 259181"/>
              <a:gd name="connsiteY53" fmla="*/ 173450 h 266509"/>
              <a:gd name="connsiteX54" fmla="*/ 35023 w 259181"/>
              <a:gd name="connsiteY54" fmla="*/ 216503 h 266509"/>
              <a:gd name="connsiteX55" fmla="*/ 37118 w 259181"/>
              <a:gd name="connsiteY55" fmla="*/ 218123 h 266509"/>
              <a:gd name="connsiteX56" fmla="*/ 39785 w 259181"/>
              <a:gd name="connsiteY56" fmla="*/ 217742 h 266509"/>
              <a:gd name="connsiteX57" fmla="*/ 51310 w 259181"/>
              <a:gd name="connsiteY57" fmla="*/ 211074 h 266509"/>
              <a:gd name="connsiteX58" fmla="*/ 53692 w 259181"/>
              <a:gd name="connsiteY58" fmla="*/ 210407 h 266509"/>
              <a:gd name="connsiteX59" fmla="*/ 56930 w 259181"/>
              <a:gd name="connsiteY59" fmla="*/ 211741 h 266509"/>
              <a:gd name="connsiteX60" fmla="*/ 97888 w 259181"/>
              <a:gd name="connsiteY60" fmla="*/ 235363 h 266509"/>
              <a:gd name="connsiteX61" fmla="*/ 101317 w 259181"/>
              <a:gd name="connsiteY61" fmla="*/ 239935 h 266509"/>
              <a:gd name="connsiteX62" fmla="*/ 101317 w 259181"/>
              <a:gd name="connsiteY62" fmla="*/ 253175 h 266509"/>
              <a:gd name="connsiteX63" fmla="*/ 104746 w 259181"/>
              <a:gd name="connsiteY63" fmla="*/ 256604 h 266509"/>
              <a:gd name="connsiteX64" fmla="*/ 154466 w 259181"/>
              <a:gd name="connsiteY64" fmla="*/ 256604 h 266509"/>
              <a:gd name="connsiteX65" fmla="*/ 157895 w 259181"/>
              <a:gd name="connsiteY65" fmla="*/ 253175 h 266509"/>
              <a:gd name="connsiteX66" fmla="*/ 157895 w 259181"/>
              <a:gd name="connsiteY66" fmla="*/ 240030 h 266509"/>
              <a:gd name="connsiteX67" fmla="*/ 161324 w 259181"/>
              <a:gd name="connsiteY67" fmla="*/ 235458 h 266509"/>
              <a:gd name="connsiteX68" fmla="*/ 168182 w 259181"/>
              <a:gd name="connsiteY68" fmla="*/ 232886 h 266509"/>
              <a:gd name="connsiteX69" fmla="*/ 168373 w 259181"/>
              <a:gd name="connsiteY69" fmla="*/ 232791 h 266509"/>
              <a:gd name="connsiteX70" fmla="*/ 168563 w 259181"/>
              <a:gd name="connsiteY70" fmla="*/ 232696 h 266509"/>
              <a:gd name="connsiteX71" fmla="*/ 168563 w 259181"/>
              <a:gd name="connsiteY71" fmla="*/ 232696 h 266509"/>
              <a:gd name="connsiteX72" fmla="*/ 170087 w 259181"/>
              <a:gd name="connsiteY72" fmla="*/ 232410 h 266509"/>
              <a:gd name="connsiteX73" fmla="*/ 174945 w 259181"/>
              <a:gd name="connsiteY73" fmla="*/ 237268 h 266509"/>
              <a:gd name="connsiteX74" fmla="*/ 172183 w 259181"/>
              <a:gd name="connsiteY74" fmla="*/ 241554 h 266509"/>
              <a:gd name="connsiteX75" fmla="*/ 172183 w 259181"/>
              <a:gd name="connsiteY75" fmla="*/ 241649 h 266509"/>
              <a:gd name="connsiteX76" fmla="*/ 171992 w 259181"/>
              <a:gd name="connsiteY76" fmla="*/ 241744 h 266509"/>
              <a:gd name="connsiteX77" fmla="*/ 171992 w 259181"/>
              <a:gd name="connsiteY77" fmla="*/ 241744 h 266509"/>
              <a:gd name="connsiteX78" fmla="*/ 167611 w 259181"/>
              <a:gd name="connsiteY78" fmla="*/ 243554 h 266509"/>
              <a:gd name="connsiteX79" fmla="*/ 167611 w 259181"/>
              <a:gd name="connsiteY79" fmla="*/ 253365 h 266509"/>
              <a:gd name="connsiteX80" fmla="*/ 154466 w 259181"/>
              <a:gd name="connsiteY80" fmla="*/ 266510 h 266509"/>
              <a:gd name="connsiteX81" fmla="*/ 104746 w 259181"/>
              <a:gd name="connsiteY81" fmla="*/ 266510 h 266509"/>
              <a:gd name="connsiteX82" fmla="*/ 91601 w 259181"/>
              <a:gd name="connsiteY82" fmla="*/ 253365 h 266509"/>
              <a:gd name="connsiteX83" fmla="*/ 91601 w 259181"/>
              <a:gd name="connsiteY83" fmla="*/ 243554 h 266509"/>
              <a:gd name="connsiteX84" fmla="*/ 53025 w 259181"/>
              <a:gd name="connsiteY84" fmla="*/ 221266 h 266509"/>
              <a:gd name="connsiteX85" fmla="*/ 44548 w 259181"/>
              <a:gd name="connsiteY85" fmla="*/ 226219 h 266509"/>
              <a:gd name="connsiteX86" fmla="*/ 26641 w 259181"/>
              <a:gd name="connsiteY86" fmla="*/ 221456 h 266509"/>
              <a:gd name="connsiteX87" fmla="*/ 1780 w 259181"/>
              <a:gd name="connsiteY87" fmla="*/ 178403 h 266509"/>
              <a:gd name="connsiteX88" fmla="*/ 6543 w 259181"/>
              <a:gd name="connsiteY88" fmla="*/ 160496 h 266509"/>
              <a:gd name="connsiteX89" fmla="*/ 15020 w 259181"/>
              <a:gd name="connsiteY89" fmla="*/ 155543 h 266509"/>
              <a:gd name="connsiteX90" fmla="*/ 12829 w 259181"/>
              <a:gd name="connsiteY90" fmla="*/ 133255 h 266509"/>
              <a:gd name="connsiteX91" fmla="*/ 15020 w 259181"/>
              <a:gd name="connsiteY91" fmla="*/ 111062 h 266509"/>
              <a:gd name="connsiteX92" fmla="*/ 6448 w 259181"/>
              <a:gd name="connsiteY92" fmla="*/ 106109 h 266509"/>
              <a:gd name="connsiteX93" fmla="*/ 352 w 259181"/>
              <a:gd name="connsiteY93" fmla="*/ 98108 h 266509"/>
              <a:gd name="connsiteX94" fmla="*/ 1780 w 259181"/>
              <a:gd name="connsiteY94" fmla="*/ 88106 h 266509"/>
              <a:gd name="connsiteX95" fmla="*/ 26641 w 259181"/>
              <a:gd name="connsiteY95" fmla="*/ 45053 h 266509"/>
              <a:gd name="connsiteX96" fmla="*/ 34642 w 259181"/>
              <a:gd name="connsiteY96" fmla="*/ 38957 h 266509"/>
              <a:gd name="connsiteX97" fmla="*/ 44548 w 259181"/>
              <a:gd name="connsiteY97" fmla="*/ 40291 h 266509"/>
              <a:gd name="connsiteX98" fmla="*/ 53120 w 259181"/>
              <a:gd name="connsiteY98" fmla="*/ 45244 h 266509"/>
              <a:gd name="connsiteX99" fmla="*/ 91601 w 259181"/>
              <a:gd name="connsiteY99" fmla="*/ 22860 h 266509"/>
              <a:gd name="connsiteX100" fmla="*/ 91601 w 259181"/>
              <a:gd name="connsiteY100" fmla="*/ 13145 h 266509"/>
              <a:gd name="connsiteX101" fmla="*/ 104746 w 259181"/>
              <a:gd name="connsiteY101" fmla="*/ 0 h 266509"/>
              <a:gd name="connsiteX102" fmla="*/ 154466 w 259181"/>
              <a:gd name="connsiteY102" fmla="*/ 0 h 266509"/>
              <a:gd name="connsiteX103" fmla="*/ 167611 w 259181"/>
              <a:gd name="connsiteY103" fmla="*/ 13145 h 266509"/>
              <a:gd name="connsiteX104" fmla="*/ 167611 w 259181"/>
              <a:gd name="connsiteY104" fmla="*/ 22860 h 266509"/>
              <a:gd name="connsiteX105" fmla="*/ 206187 w 259181"/>
              <a:gd name="connsiteY105" fmla="*/ 45148 h 266509"/>
              <a:gd name="connsiteX106" fmla="*/ 214664 w 259181"/>
              <a:gd name="connsiteY106" fmla="*/ 40195 h 266509"/>
              <a:gd name="connsiteX107" fmla="*/ 224570 w 259181"/>
              <a:gd name="connsiteY107" fmla="*/ 38862 h 266509"/>
              <a:gd name="connsiteX108" fmla="*/ 232571 w 259181"/>
              <a:gd name="connsiteY108" fmla="*/ 44958 h 266509"/>
              <a:gd name="connsiteX109" fmla="*/ 257431 w 259181"/>
              <a:gd name="connsiteY109" fmla="*/ 88011 h 266509"/>
              <a:gd name="connsiteX110" fmla="*/ 258765 w 259181"/>
              <a:gd name="connsiteY110" fmla="*/ 97917 h 266509"/>
              <a:gd name="connsiteX111" fmla="*/ 252669 w 259181"/>
              <a:gd name="connsiteY111" fmla="*/ 105918 h 266509"/>
              <a:gd name="connsiteX112" fmla="*/ 244192 w 259181"/>
              <a:gd name="connsiteY112" fmla="*/ 110776 h 266509"/>
              <a:gd name="connsiteX113" fmla="*/ 246382 w 259181"/>
              <a:gd name="connsiteY113" fmla="*/ 133064 h 266509"/>
              <a:gd name="connsiteX114" fmla="*/ 244192 w 259181"/>
              <a:gd name="connsiteY114" fmla="*/ 155258 h 266509"/>
              <a:gd name="connsiteX115" fmla="*/ 252764 w 259181"/>
              <a:gd name="connsiteY115" fmla="*/ 160211 h 266509"/>
              <a:gd name="connsiteX116" fmla="*/ 257336 w 259181"/>
              <a:gd name="connsiteY116" fmla="*/ 178308 h 266509"/>
              <a:gd name="connsiteX117" fmla="*/ 129606 w 259181"/>
              <a:gd name="connsiteY117" fmla="*/ 212598 h 266509"/>
              <a:gd name="connsiteX118" fmla="*/ 50263 w 259181"/>
              <a:gd name="connsiteY118" fmla="*/ 133255 h 266509"/>
              <a:gd name="connsiteX119" fmla="*/ 129606 w 259181"/>
              <a:gd name="connsiteY119" fmla="*/ 53912 h 266509"/>
              <a:gd name="connsiteX120" fmla="*/ 208949 w 259181"/>
              <a:gd name="connsiteY120" fmla="*/ 133255 h 266509"/>
              <a:gd name="connsiteX121" fmla="*/ 129606 w 259181"/>
              <a:gd name="connsiteY121" fmla="*/ 212598 h 266509"/>
              <a:gd name="connsiteX122" fmla="*/ 129606 w 259181"/>
              <a:gd name="connsiteY122" fmla="*/ 202883 h 266509"/>
              <a:gd name="connsiteX123" fmla="*/ 199329 w 259181"/>
              <a:gd name="connsiteY123" fmla="*/ 133160 h 266509"/>
              <a:gd name="connsiteX124" fmla="*/ 129606 w 259181"/>
              <a:gd name="connsiteY124" fmla="*/ 63437 h 266509"/>
              <a:gd name="connsiteX125" fmla="*/ 59883 w 259181"/>
              <a:gd name="connsiteY125" fmla="*/ 133160 h 266509"/>
              <a:gd name="connsiteX126" fmla="*/ 129606 w 259181"/>
              <a:gd name="connsiteY126" fmla="*/ 202883 h 266509"/>
              <a:gd name="connsiteX127" fmla="*/ 129606 w 259181"/>
              <a:gd name="connsiteY127" fmla="*/ 154591 h 266509"/>
              <a:gd name="connsiteX128" fmla="*/ 124748 w 259181"/>
              <a:gd name="connsiteY128" fmla="*/ 149733 h 266509"/>
              <a:gd name="connsiteX129" fmla="*/ 124748 w 259181"/>
              <a:gd name="connsiteY129" fmla="*/ 116586 h 266509"/>
              <a:gd name="connsiteX130" fmla="*/ 129606 w 259181"/>
              <a:gd name="connsiteY130" fmla="*/ 111728 h 266509"/>
              <a:gd name="connsiteX131" fmla="*/ 144084 w 259181"/>
              <a:gd name="connsiteY131" fmla="*/ 111728 h 266509"/>
              <a:gd name="connsiteX132" fmla="*/ 159229 w 259181"/>
              <a:gd name="connsiteY132" fmla="*/ 126873 h 266509"/>
              <a:gd name="connsiteX133" fmla="*/ 144084 w 259181"/>
              <a:gd name="connsiteY133" fmla="*/ 142018 h 266509"/>
              <a:gd name="connsiteX134" fmla="*/ 134464 w 259181"/>
              <a:gd name="connsiteY134" fmla="*/ 142018 h 266509"/>
              <a:gd name="connsiteX135" fmla="*/ 134464 w 259181"/>
              <a:gd name="connsiteY135" fmla="*/ 149638 h 266509"/>
              <a:gd name="connsiteX136" fmla="*/ 129606 w 259181"/>
              <a:gd name="connsiteY136" fmla="*/ 154591 h 266509"/>
              <a:gd name="connsiteX137" fmla="*/ 134464 w 259181"/>
              <a:gd name="connsiteY137" fmla="*/ 132493 h 266509"/>
              <a:gd name="connsiteX138" fmla="*/ 144084 w 259181"/>
              <a:gd name="connsiteY138" fmla="*/ 132493 h 266509"/>
              <a:gd name="connsiteX139" fmla="*/ 149608 w 259181"/>
              <a:gd name="connsiteY139" fmla="*/ 126968 h 266509"/>
              <a:gd name="connsiteX140" fmla="*/ 144084 w 259181"/>
              <a:gd name="connsiteY140" fmla="*/ 121444 h 266509"/>
              <a:gd name="connsiteX141" fmla="*/ 134464 w 259181"/>
              <a:gd name="connsiteY141" fmla="*/ 121444 h 266509"/>
              <a:gd name="connsiteX142" fmla="*/ 134464 w 259181"/>
              <a:gd name="connsiteY142" fmla="*/ 132493 h 266509"/>
              <a:gd name="connsiteX143" fmla="*/ 121700 w 259181"/>
              <a:gd name="connsiteY143" fmla="*/ 148019 h 266509"/>
              <a:gd name="connsiteX144" fmla="*/ 121605 w 259181"/>
              <a:gd name="connsiteY144" fmla="*/ 151733 h 266509"/>
              <a:gd name="connsiteX145" fmla="*/ 118938 w 259181"/>
              <a:gd name="connsiteY145" fmla="*/ 154210 h 266509"/>
              <a:gd name="connsiteX146" fmla="*/ 117223 w 259181"/>
              <a:gd name="connsiteY146" fmla="*/ 154496 h 266509"/>
              <a:gd name="connsiteX147" fmla="*/ 112747 w 259181"/>
              <a:gd name="connsiteY147" fmla="*/ 151352 h 266509"/>
              <a:gd name="connsiteX148" fmla="*/ 110842 w 259181"/>
              <a:gd name="connsiteY148" fmla="*/ 146209 h 266509"/>
              <a:gd name="connsiteX149" fmla="*/ 94649 w 259181"/>
              <a:gd name="connsiteY149" fmla="*/ 146209 h 266509"/>
              <a:gd name="connsiteX150" fmla="*/ 92744 w 259181"/>
              <a:gd name="connsiteY150" fmla="*/ 151352 h 266509"/>
              <a:gd name="connsiteX151" fmla="*/ 90268 w 259181"/>
              <a:gd name="connsiteY151" fmla="*/ 154019 h 266509"/>
              <a:gd name="connsiteX152" fmla="*/ 86553 w 259181"/>
              <a:gd name="connsiteY152" fmla="*/ 154115 h 266509"/>
              <a:gd name="connsiteX153" fmla="*/ 83886 w 259181"/>
              <a:gd name="connsiteY153" fmla="*/ 151638 h 266509"/>
              <a:gd name="connsiteX154" fmla="*/ 83791 w 259181"/>
              <a:gd name="connsiteY154" fmla="*/ 147923 h 266509"/>
              <a:gd name="connsiteX155" fmla="*/ 96173 w 259181"/>
              <a:gd name="connsiteY155" fmla="*/ 114776 h 266509"/>
              <a:gd name="connsiteX156" fmla="*/ 100650 w 259181"/>
              <a:gd name="connsiteY156" fmla="*/ 111633 h 266509"/>
              <a:gd name="connsiteX157" fmla="*/ 104746 w 259181"/>
              <a:gd name="connsiteY157" fmla="*/ 111633 h 266509"/>
              <a:gd name="connsiteX158" fmla="*/ 109222 w 259181"/>
              <a:gd name="connsiteY158" fmla="*/ 114776 h 266509"/>
              <a:gd name="connsiteX159" fmla="*/ 121700 w 259181"/>
              <a:gd name="connsiteY159" fmla="*/ 148019 h 266509"/>
              <a:gd name="connsiteX160" fmla="*/ 107127 w 259181"/>
              <a:gd name="connsiteY160" fmla="*/ 136684 h 266509"/>
              <a:gd name="connsiteX161" fmla="*/ 102745 w 259181"/>
              <a:gd name="connsiteY161" fmla="*/ 124873 h 266509"/>
              <a:gd name="connsiteX162" fmla="*/ 98364 w 259181"/>
              <a:gd name="connsiteY162" fmla="*/ 136684 h 266509"/>
              <a:gd name="connsiteX163" fmla="*/ 107127 w 259181"/>
              <a:gd name="connsiteY163" fmla="*/ 136684 h 266509"/>
              <a:gd name="connsiteX164" fmla="*/ 166849 w 259181"/>
              <a:gd name="connsiteY164" fmla="*/ 154591 h 266509"/>
              <a:gd name="connsiteX165" fmla="*/ 171706 w 259181"/>
              <a:gd name="connsiteY165" fmla="*/ 149733 h 266509"/>
              <a:gd name="connsiteX166" fmla="*/ 171706 w 259181"/>
              <a:gd name="connsiteY166" fmla="*/ 116586 h 266509"/>
              <a:gd name="connsiteX167" fmla="*/ 166849 w 259181"/>
              <a:gd name="connsiteY167" fmla="*/ 111728 h 266509"/>
              <a:gd name="connsiteX168" fmla="*/ 161991 w 259181"/>
              <a:gd name="connsiteY168" fmla="*/ 116586 h 266509"/>
              <a:gd name="connsiteX169" fmla="*/ 161991 w 259181"/>
              <a:gd name="connsiteY169" fmla="*/ 149733 h 266509"/>
              <a:gd name="connsiteX170" fmla="*/ 166849 w 259181"/>
              <a:gd name="connsiteY170" fmla="*/ 154591 h 266509"/>
              <a:gd name="connsiteX171" fmla="*/ 157038 w 259181"/>
              <a:gd name="connsiteY171" fmla="*/ 47054 h 266509"/>
              <a:gd name="connsiteX172" fmla="*/ 164944 w 259181"/>
              <a:gd name="connsiteY172" fmla="*/ 50006 h 266509"/>
              <a:gd name="connsiteX173" fmla="*/ 166849 w 259181"/>
              <a:gd name="connsiteY173" fmla="*/ 50387 h 266509"/>
              <a:gd name="connsiteX174" fmla="*/ 171325 w 259181"/>
              <a:gd name="connsiteY174" fmla="*/ 47435 h 266509"/>
              <a:gd name="connsiteX175" fmla="*/ 171325 w 259181"/>
              <a:gd name="connsiteY175" fmla="*/ 43720 h 266509"/>
              <a:gd name="connsiteX176" fmla="*/ 168754 w 259181"/>
              <a:gd name="connsiteY176" fmla="*/ 41053 h 266509"/>
              <a:gd name="connsiteX177" fmla="*/ 159991 w 259181"/>
              <a:gd name="connsiteY177" fmla="*/ 37814 h 266509"/>
              <a:gd name="connsiteX178" fmla="*/ 156371 w 259181"/>
              <a:gd name="connsiteY178" fmla="*/ 38100 h 266509"/>
              <a:gd name="connsiteX179" fmla="*/ 153990 w 259181"/>
              <a:gd name="connsiteY179" fmla="*/ 40958 h 266509"/>
              <a:gd name="connsiteX180" fmla="*/ 154276 w 259181"/>
              <a:gd name="connsiteY180" fmla="*/ 44672 h 266509"/>
              <a:gd name="connsiteX181" fmla="*/ 157038 w 259181"/>
              <a:gd name="connsiteY181" fmla="*/ 47054 h 266509"/>
              <a:gd name="connsiteX182" fmla="*/ 47310 w 259181"/>
              <a:gd name="connsiteY182" fmla="*/ 174117 h 266509"/>
              <a:gd name="connsiteX183" fmla="*/ 43595 w 259181"/>
              <a:gd name="connsiteY183" fmla="*/ 174498 h 266509"/>
              <a:gd name="connsiteX184" fmla="*/ 41690 w 259181"/>
              <a:gd name="connsiteY184" fmla="*/ 181070 h 266509"/>
              <a:gd name="connsiteX185" fmla="*/ 47024 w 259181"/>
              <a:gd name="connsiteY185" fmla="*/ 189738 h 266509"/>
              <a:gd name="connsiteX186" fmla="*/ 51025 w 259181"/>
              <a:gd name="connsiteY186" fmla="*/ 191834 h 266509"/>
              <a:gd name="connsiteX187" fmla="*/ 53787 w 259181"/>
              <a:gd name="connsiteY187" fmla="*/ 190976 h 266509"/>
              <a:gd name="connsiteX188" fmla="*/ 55787 w 259181"/>
              <a:gd name="connsiteY188" fmla="*/ 187833 h 266509"/>
              <a:gd name="connsiteX189" fmla="*/ 55025 w 259181"/>
              <a:gd name="connsiteY189" fmla="*/ 184214 h 266509"/>
              <a:gd name="connsiteX190" fmla="*/ 50167 w 259181"/>
              <a:gd name="connsiteY190" fmla="*/ 176308 h 266509"/>
              <a:gd name="connsiteX191" fmla="*/ 47310 w 259181"/>
              <a:gd name="connsiteY191" fmla="*/ 174117 h 266509"/>
              <a:gd name="connsiteX192" fmla="*/ 66741 w 259181"/>
              <a:gd name="connsiteY192" fmla="*/ 198120 h 266509"/>
              <a:gd name="connsiteX193" fmla="*/ 59883 w 259181"/>
              <a:gd name="connsiteY193" fmla="*/ 198215 h 266509"/>
              <a:gd name="connsiteX194" fmla="*/ 59978 w 259181"/>
              <a:gd name="connsiteY194" fmla="*/ 205073 h 266509"/>
              <a:gd name="connsiteX195" fmla="*/ 120938 w 259181"/>
              <a:gd name="connsiteY195" fmla="*/ 232886 h 266509"/>
              <a:gd name="connsiteX196" fmla="*/ 121319 w 259181"/>
              <a:gd name="connsiteY196" fmla="*/ 232886 h 266509"/>
              <a:gd name="connsiteX197" fmla="*/ 126082 w 259181"/>
              <a:gd name="connsiteY197" fmla="*/ 228505 h 266509"/>
              <a:gd name="connsiteX198" fmla="*/ 124939 w 259181"/>
              <a:gd name="connsiteY198" fmla="*/ 224981 h 266509"/>
              <a:gd name="connsiteX199" fmla="*/ 121700 w 259181"/>
              <a:gd name="connsiteY199" fmla="*/ 223266 h 266509"/>
              <a:gd name="connsiteX200" fmla="*/ 66741 w 259181"/>
              <a:gd name="connsiteY200" fmla="*/ 198120 h 266509"/>
              <a:gd name="connsiteX201" fmla="*/ 216855 w 259181"/>
              <a:gd name="connsiteY201" fmla="*/ 109633 h 266509"/>
              <a:gd name="connsiteX202" fmla="*/ 221522 w 259181"/>
              <a:gd name="connsiteY202" fmla="*/ 113252 h 266509"/>
              <a:gd name="connsiteX203" fmla="*/ 222760 w 259181"/>
              <a:gd name="connsiteY203" fmla="*/ 113062 h 266509"/>
              <a:gd name="connsiteX204" fmla="*/ 226189 w 259181"/>
              <a:gd name="connsiteY204" fmla="*/ 107156 h 266509"/>
              <a:gd name="connsiteX205" fmla="*/ 185994 w 259181"/>
              <a:gd name="connsiteY205" fmla="*/ 50578 h 266509"/>
              <a:gd name="connsiteX206" fmla="*/ 179231 w 259181"/>
              <a:gd name="connsiteY206" fmla="*/ 51816 h 266509"/>
              <a:gd name="connsiteX207" fmla="*/ 180469 w 259181"/>
              <a:gd name="connsiteY207" fmla="*/ 58484 h 266509"/>
              <a:gd name="connsiteX208" fmla="*/ 216855 w 259181"/>
              <a:gd name="connsiteY208" fmla="*/ 109633 h 26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259181" h="266509">
                <a:moveTo>
                  <a:pt x="257336" y="178308"/>
                </a:moveTo>
                <a:lnTo>
                  <a:pt x="232476" y="221361"/>
                </a:lnTo>
                <a:cubicBezTo>
                  <a:pt x="228856" y="227648"/>
                  <a:pt x="220855" y="229743"/>
                  <a:pt x="214569" y="226124"/>
                </a:cubicBezTo>
                <a:lnTo>
                  <a:pt x="205996" y="221171"/>
                </a:lnTo>
                <a:cubicBezTo>
                  <a:pt x="204949" y="222028"/>
                  <a:pt x="203901" y="222790"/>
                  <a:pt x="202853" y="223647"/>
                </a:cubicBezTo>
                <a:lnTo>
                  <a:pt x="202758" y="223552"/>
                </a:lnTo>
                <a:cubicBezTo>
                  <a:pt x="201901" y="224219"/>
                  <a:pt x="200948" y="224600"/>
                  <a:pt x="199805" y="224600"/>
                </a:cubicBezTo>
                <a:cubicBezTo>
                  <a:pt x="197138" y="224600"/>
                  <a:pt x="194947" y="222409"/>
                  <a:pt x="194947" y="219742"/>
                </a:cubicBezTo>
                <a:cubicBezTo>
                  <a:pt x="194947" y="218123"/>
                  <a:pt x="195805" y="216789"/>
                  <a:pt x="197043" y="215932"/>
                </a:cubicBezTo>
                <a:lnTo>
                  <a:pt x="197043" y="215932"/>
                </a:lnTo>
                <a:cubicBezTo>
                  <a:pt x="198757" y="214503"/>
                  <a:pt x="200567" y="213169"/>
                  <a:pt x="202186" y="211741"/>
                </a:cubicBezTo>
                <a:cubicBezTo>
                  <a:pt x="203710" y="210312"/>
                  <a:pt x="205996" y="210026"/>
                  <a:pt x="207901" y="211074"/>
                </a:cubicBezTo>
                <a:lnTo>
                  <a:pt x="219522" y="217742"/>
                </a:lnTo>
                <a:cubicBezTo>
                  <a:pt x="221141" y="218694"/>
                  <a:pt x="223332" y="218123"/>
                  <a:pt x="224284" y="216503"/>
                </a:cubicBezTo>
                <a:lnTo>
                  <a:pt x="249145" y="173450"/>
                </a:lnTo>
                <a:cubicBezTo>
                  <a:pt x="249621" y="172688"/>
                  <a:pt x="249716" y="171736"/>
                  <a:pt x="249526" y="170783"/>
                </a:cubicBezTo>
                <a:cubicBezTo>
                  <a:pt x="249335" y="169926"/>
                  <a:pt x="248764" y="169164"/>
                  <a:pt x="247906" y="168688"/>
                </a:cubicBezTo>
                <a:lnTo>
                  <a:pt x="236381" y="162020"/>
                </a:lnTo>
                <a:cubicBezTo>
                  <a:pt x="234571" y="160973"/>
                  <a:pt x="233619" y="158877"/>
                  <a:pt x="234095" y="156781"/>
                </a:cubicBezTo>
                <a:cubicBezTo>
                  <a:pt x="235905" y="148876"/>
                  <a:pt x="236762" y="140875"/>
                  <a:pt x="236762" y="133160"/>
                </a:cubicBezTo>
                <a:cubicBezTo>
                  <a:pt x="236762" y="125254"/>
                  <a:pt x="235905" y="117348"/>
                  <a:pt x="234095" y="109538"/>
                </a:cubicBezTo>
                <a:cubicBezTo>
                  <a:pt x="233619" y="107442"/>
                  <a:pt x="234571" y="105347"/>
                  <a:pt x="236381" y="104299"/>
                </a:cubicBezTo>
                <a:lnTo>
                  <a:pt x="247906" y="97631"/>
                </a:lnTo>
                <a:cubicBezTo>
                  <a:pt x="248668" y="97155"/>
                  <a:pt x="249240" y="96393"/>
                  <a:pt x="249526" y="95536"/>
                </a:cubicBezTo>
                <a:cubicBezTo>
                  <a:pt x="249811" y="94678"/>
                  <a:pt x="249621" y="93726"/>
                  <a:pt x="249145" y="92964"/>
                </a:cubicBezTo>
                <a:lnTo>
                  <a:pt x="224284" y="49911"/>
                </a:lnTo>
                <a:cubicBezTo>
                  <a:pt x="223808" y="49149"/>
                  <a:pt x="223046" y="48578"/>
                  <a:pt x="222189" y="48292"/>
                </a:cubicBezTo>
                <a:cubicBezTo>
                  <a:pt x="221332" y="48006"/>
                  <a:pt x="220379" y="48197"/>
                  <a:pt x="219522" y="48673"/>
                </a:cubicBezTo>
                <a:lnTo>
                  <a:pt x="207997" y="55340"/>
                </a:lnTo>
                <a:cubicBezTo>
                  <a:pt x="206187" y="56388"/>
                  <a:pt x="203901" y="56102"/>
                  <a:pt x="202282" y="54673"/>
                </a:cubicBezTo>
                <a:cubicBezTo>
                  <a:pt x="190566" y="43815"/>
                  <a:pt x="176469" y="35624"/>
                  <a:pt x="161324" y="30956"/>
                </a:cubicBezTo>
                <a:cubicBezTo>
                  <a:pt x="159324" y="30290"/>
                  <a:pt x="157895" y="28480"/>
                  <a:pt x="157895" y="26384"/>
                </a:cubicBezTo>
                <a:lnTo>
                  <a:pt x="157895" y="13145"/>
                </a:lnTo>
                <a:cubicBezTo>
                  <a:pt x="157895" y="11239"/>
                  <a:pt x="156371" y="9716"/>
                  <a:pt x="154466" y="9716"/>
                </a:cubicBezTo>
                <a:lnTo>
                  <a:pt x="104746" y="9716"/>
                </a:lnTo>
                <a:cubicBezTo>
                  <a:pt x="102841" y="9716"/>
                  <a:pt x="101317" y="11239"/>
                  <a:pt x="101317" y="13145"/>
                </a:cubicBezTo>
                <a:lnTo>
                  <a:pt x="101317" y="26384"/>
                </a:lnTo>
                <a:cubicBezTo>
                  <a:pt x="101317" y="28480"/>
                  <a:pt x="99983" y="30385"/>
                  <a:pt x="97888" y="30956"/>
                </a:cubicBezTo>
                <a:cubicBezTo>
                  <a:pt x="82933" y="35624"/>
                  <a:pt x="68741" y="43815"/>
                  <a:pt x="57025" y="54673"/>
                </a:cubicBezTo>
                <a:cubicBezTo>
                  <a:pt x="55501" y="56102"/>
                  <a:pt x="53215" y="56388"/>
                  <a:pt x="51310" y="55340"/>
                </a:cubicBezTo>
                <a:lnTo>
                  <a:pt x="39690" y="48673"/>
                </a:lnTo>
                <a:cubicBezTo>
                  <a:pt x="38928" y="48197"/>
                  <a:pt x="37975" y="48006"/>
                  <a:pt x="37118" y="48292"/>
                </a:cubicBezTo>
                <a:cubicBezTo>
                  <a:pt x="36261" y="48578"/>
                  <a:pt x="35499" y="49149"/>
                  <a:pt x="35023" y="49911"/>
                </a:cubicBezTo>
                <a:lnTo>
                  <a:pt x="10162" y="92964"/>
                </a:lnTo>
                <a:cubicBezTo>
                  <a:pt x="9686" y="93726"/>
                  <a:pt x="9591" y="94678"/>
                  <a:pt x="9877" y="95536"/>
                </a:cubicBezTo>
                <a:cubicBezTo>
                  <a:pt x="10067" y="96488"/>
                  <a:pt x="10639" y="97155"/>
                  <a:pt x="11496" y="97631"/>
                </a:cubicBezTo>
                <a:lnTo>
                  <a:pt x="23116" y="104299"/>
                </a:lnTo>
                <a:cubicBezTo>
                  <a:pt x="24926" y="105347"/>
                  <a:pt x="25879" y="107442"/>
                  <a:pt x="25402" y="109538"/>
                </a:cubicBezTo>
                <a:cubicBezTo>
                  <a:pt x="23593" y="117443"/>
                  <a:pt x="22735" y="125444"/>
                  <a:pt x="22735" y="133160"/>
                </a:cubicBezTo>
                <a:cubicBezTo>
                  <a:pt x="22735" y="141065"/>
                  <a:pt x="23593" y="148971"/>
                  <a:pt x="25402" y="156781"/>
                </a:cubicBezTo>
                <a:cubicBezTo>
                  <a:pt x="25879" y="158877"/>
                  <a:pt x="24926" y="160973"/>
                  <a:pt x="23116" y="162020"/>
                </a:cubicBezTo>
                <a:lnTo>
                  <a:pt x="11591" y="168688"/>
                </a:lnTo>
                <a:cubicBezTo>
                  <a:pt x="10829" y="169164"/>
                  <a:pt x="10258" y="169926"/>
                  <a:pt x="9972" y="170783"/>
                </a:cubicBezTo>
                <a:cubicBezTo>
                  <a:pt x="9591" y="171736"/>
                  <a:pt x="9686" y="172688"/>
                  <a:pt x="10162" y="173450"/>
                </a:cubicBezTo>
                <a:lnTo>
                  <a:pt x="35023" y="216503"/>
                </a:lnTo>
                <a:cubicBezTo>
                  <a:pt x="35499" y="217265"/>
                  <a:pt x="36261" y="217837"/>
                  <a:pt x="37118" y="218123"/>
                </a:cubicBezTo>
                <a:cubicBezTo>
                  <a:pt x="38071" y="218408"/>
                  <a:pt x="38928" y="218218"/>
                  <a:pt x="39785" y="217742"/>
                </a:cubicBezTo>
                <a:lnTo>
                  <a:pt x="51310" y="211074"/>
                </a:lnTo>
                <a:cubicBezTo>
                  <a:pt x="52072" y="210693"/>
                  <a:pt x="52834" y="210407"/>
                  <a:pt x="53692" y="210407"/>
                </a:cubicBezTo>
                <a:cubicBezTo>
                  <a:pt x="54930" y="210407"/>
                  <a:pt x="56073" y="210884"/>
                  <a:pt x="56930" y="211741"/>
                </a:cubicBezTo>
                <a:cubicBezTo>
                  <a:pt x="68646" y="222504"/>
                  <a:pt x="82743" y="230696"/>
                  <a:pt x="97888" y="235363"/>
                </a:cubicBezTo>
                <a:cubicBezTo>
                  <a:pt x="99888" y="236030"/>
                  <a:pt x="101317" y="237839"/>
                  <a:pt x="101317" y="239935"/>
                </a:cubicBezTo>
                <a:lnTo>
                  <a:pt x="101317" y="253175"/>
                </a:lnTo>
                <a:cubicBezTo>
                  <a:pt x="101317" y="255080"/>
                  <a:pt x="102841" y="256604"/>
                  <a:pt x="104746" y="256604"/>
                </a:cubicBezTo>
                <a:lnTo>
                  <a:pt x="154466" y="256604"/>
                </a:lnTo>
                <a:cubicBezTo>
                  <a:pt x="156371" y="256604"/>
                  <a:pt x="157895" y="255080"/>
                  <a:pt x="157895" y="253175"/>
                </a:cubicBezTo>
                <a:lnTo>
                  <a:pt x="157895" y="240030"/>
                </a:lnTo>
                <a:cubicBezTo>
                  <a:pt x="157895" y="237935"/>
                  <a:pt x="159229" y="236030"/>
                  <a:pt x="161324" y="235458"/>
                </a:cubicBezTo>
                <a:cubicBezTo>
                  <a:pt x="163610" y="234696"/>
                  <a:pt x="165896" y="233839"/>
                  <a:pt x="168182" y="232886"/>
                </a:cubicBezTo>
                <a:cubicBezTo>
                  <a:pt x="168277" y="232886"/>
                  <a:pt x="168277" y="232791"/>
                  <a:pt x="168373" y="232791"/>
                </a:cubicBezTo>
                <a:cubicBezTo>
                  <a:pt x="168468" y="232791"/>
                  <a:pt x="168563" y="232696"/>
                  <a:pt x="168563" y="232696"/>
                </a:cubicBezTo>
                <a:lnTo>
                  <a:pt x="168563" y="232696"/>
                </a:lnTo>
                <a:cubicBezTo>
                  <a:pt x="169039" y="232505"/>
                  <a:pt x="169516" y="232410"/>
                  <a:pt x="170087" y="232410"/>
                </a:cubicBezTo>
                <a:cubicBezTo>
                  <a:pt x="172754" y="232410"/>
                  <a:pt x="174945" y="234601"/>
                  <a:pt x="174945" y="237268"/>
                </a:cubicBezTo>
                <a:cubicBezTo>
                  <a:pt x="174945" y="239173"/>
                  <a:pt x="173802" y="240792"/>
                  <a:pt x="172183" y="241554"/>
                </a:cubicBezTo>
                <a:lnTo>
                  <a:pt x="172183" y="241649"/>
                </a:lnTo>
                <a:cubicBezTo>
                  <a:pt x="172087" y="241649"/>
                  <a:pt x="171992" y="241744"/>
                  <a:pt x="171992" y="241744"/>
                </a:cubicBezTo>
                <a:cubicBezTo>
                  <a:pt x="171992" y="241744"/>
                  <a:pt x="171992" y="241744"/>
                  <a:pt x="171992" y="241744"/>
                </a:cubicBezTo>
                <a:cubicBezTo>
                  <a:pt x="170563" y="242316"/>
                  <a:pt x="169039" y="242983"/>
                  <a:pt x="167611" y="243554"/>
                </a:cubicBezTo>
                <a:lnTo>
                  <a:pt x="167611" y="253365"/>
                </a:lnTo>
                <a:cubicBezTo>
                  <a:pt x="167611" y="260604"/>
                  <a:pt x="161705" y="266510"/>
                  <a:pt x="154466" y="266510"/>
                </a:cubicBezTo>
                <a:lnTo>
                  <a:pt x="104746" y="266510"/>
                </a:lnTo>
                <a:cubicBezTo>
                  <a:pt x="97507" y="266510"/>
                  <a:pt x="91601" y="260604"/>
                  <a:pt x="91601" y="253365"/>
                </a:cubicBezTo>
                <a:lnTo>
                  <a:pt x="91601" y="243554"/>
                </a:lnTo>
                <a:cubicBezTo>
                  <a:pt x="77599" y="238697"/>
                  <a:pt x="64264" y="230981"/>
                  <a:pt x="53025" y="221266"/>
                </a:cubicBezTo>
                <a:lnTo>
                  <a:pt x="44548" y="226219"/>
                </a:lnTo>
                <a:cubicBezTo>
                  <a:pt x="38261" y="229838"/>
                  <a:pt x="30260" y="227648"/>
                  <a:pt x="26641" y="221456"/>
                </a:cubicBezTo>
                <a:lnTo>
                  <a:pt x="1780" y="178403"/>
                </a:lnTo>
                <a:cubicBezTo>
                  <a:pt x="-1839" y="172117"/>
                  <a:pt x="352" y="164116"/>
                  <a:pt x="6543" y="160496"/>
                </a:cubicBezTo>
                <a:lnTo>
                  <a:pt x="15020" y="155543"/>
                </a:lnTo>
                <a:cubicBezTo>
                  <a:pt x="13591" y="148209"/>
                  <a:pt x="12829" y="140684"/>
                  <a:pt x="12829" y="133255"/>
                </a:cubicBezTo>
                <a:cubicBezTo>
                  <a:pt x="12829" y="126016"/>
                  <a:pt x="13591" y="118491"/>
                  <a:pt x="15020" y="111062"/>
                </a:cubicBezTo>
                <a:lnTo>
                  <a:pt x="6448" y="106109"/>
                </a:lnTo>
                <a:cubicBezTo>
                  <a:pt x="3400" y="104394"/>
                  <a:pt x="1304" y="101537"/>
                  <a:pt x="352" y="98108"/>
                </a:cubicBezTo>
                <a:cubicBezTo>
                  <a:pt x="-410" y="94678"/>
                  <a:pt x="66" y="91154"/>
                  <a:pt x="1780" y="88106"/>
                </a:cubicBezTo>
                <a:lnTo>
                  <a:pt x="26641" y="45053"/>
                </a:lnTo>
                <a:cubicBezTo>
                  <a:pt x="28355" y="42005"/>
                  <a:pt x="31213" y="39815"/>
                  <a:pt x="34642" y="38957"/>
                </a:cubicBezTo>
                <a:cubicBezTo>
                  <a:pt x="37975" y="38100"/>
                  <a:pt x="41500" y="38576"/>
                  <a:pt x="44548" y="40291"/>
                </a:cubicBezTo>
                <a:lnTo>
                  <a:pt x="53120" y="45244"/>
                </a:lnTo>
                <a:cubicBezTo>
                  <a:pt x="64455" y="35433"/>
                  <a:pt x="77695" y="27718"/>
                  <a:pt x="91601" y="22860"/>
                </a:cubicBezTo>
                <a:lnTo>
                  <a:pt x="91601" y="13145"/>
                </a:lnTo>
                <a:cubicBezTo>
                  <a:pt x="91601" y="5906"/>
                  <a:pt x="97507" y="0"/>
                  <a:pt x="104746" y="0"/>
                </a:cubicBezTo>
                <a:lnTo>
                  <a:pt x="154466" y="0"/>
                </a:lnTo>
                <a:cubicBezTo>
                  <a:pt x="161705" y="0"/>
                  <a:pt x="167611" y="5906"/>
                  <a:pt x="167611" y="13145"/>
                </a:cubicBezTo>
                <a:lnTo>
                  <a:pt x="167611" y="22860"/>
                </a:lnTo>
                <a:cubicBezTo>
                  <a:pt x="181612" y="27718"/>
                  <a:pt x="194947" y="35433"/>
                  <a:pt x="206187" y="45148"/>
                </a:cubicBezTo>
                <a:lnTo>
                  <a:pt x="214664" y="40195"/>
                </a:lnTo>
                <a:cubicBezTo>
                  <a:pt x="217712" y="38481"/>
                  <a:pt x="221236" y="38005"/>
                  <a:pt x="224570" y="38862"/>
                </a:cubicBezTo>
                <a:cubicBezTo>
                  <a:pt x="227999" y="39719"/>
                  <a:pt x="230761" y="41910"/>
                  <a:pt x="232571" y="44958"/>
                </a:cubicBezTo>
                <a:lnTo>
                  <a:pt x="257431" y="88011"/>
                </a:lnTo>
                <a:cubicBezTo>
                  <a:pt x="259146" y="91059"/>
                  <a:pt x="259622" y="94583"/>
                  <a:pt x="258765" y="97917"/>
                </a:cubicBezTo>
                <a:cubicBezTo>
                  <a:pt x="257908" y="101251"/>
                  <a:pt x="255717" y="104108"/>
                  <a:pt x="252669" y="105918"/>
                </a:cubicBezTo>
                <a:lnTo>
                  <a:pt x="244192" y="110776"/>
                </a:lnTo>
                <a:cubicBezTo>
                  <a:pt x="245620" y="118110"/>
                  <a:pt x="246382" y="125635"/>
                  <a:pt x="246382" y="133064"/>
                </a:cubicBezTo>
                <a:cubicBezTo>
                  <a:pt x="246382" y="140303"/>
                  <a:pt x="245620" y="147828"/>
                  <a:pt x="244192" y="155258"/>
                </a:cubicBezTo>
                <a:lnTo>
                  <a:pt x="252764" y="160211"/>
                </a:lnTo>
                <a:cubicBezTo>
                  <a:pt x="258860" y="164021"/>
                  <a:pt x="260956" y="172022"/>
                  <a:pt x="257336" y="178308"/>
                </a:cubicBezTo>
                <a:close/>
                <a:moveTo>
                  <a:pt x="129606" y="212598"/>
                </a:moveTo>
                <a:cubicBezTo>
                  <a:pt x="85886" y="212598"/>
                  <a:pt x="50263" y="176975"/>
                  <a:pt x="50263" y="133255"/>
                </a:cubicBezTo>
                <a:cubicBezTo>
                  <a:pt x="50263" y="89535"/>
                  <a:pt x="85886" y="53912"/>
                  <a:pt x="129606" y="53912"/>
                </a:cubicBezTo>
                <a:cubicBezTo>
                  <a:pt x="173326" y="53912"/>
                  <a:pt x="208949" y="89535"/>
                  <a:pt x="208949" y="133255"/>
                </a:cubicBezTo>
                <a:cubicBezTo>
                  <a:pt x="208949" y="176975"/>
                  <a:pt x="173326" y="212598"/>
                  <a:pt x="129606" y="212598"/>
                </a:cubicBezTo>
                <a:close/>
                <a:moveTo>
                  <a:pt x="129606" y="202883"/>
                </a:moveTo>
                <a:cubicBezTo>
                  <a:pt x="168087" y="202883"/>
                  <a:pt x="199329" y="171641"/>
                  <a:pt x="199329" y="133160"/>
                </a:cubicBezTo>
                <a:cubicBezTo>
                  <a:pt x="199329" y="94678"/>
                  <a:pt x="168087" y="63437"/>
                  <a:pt x="129606" y="63437"/>
                </a:cubicBezTo>
                <a:cubicBezTo>
                  <a:pt x="91125" y="63437"/>
                  <a:pt x="59883" y="94678"/>
                  <a:pt x="59883" y="133160"/>
                </a:cubicBezTo>
                <a:cubicBezTo>
                  <a:pt x="59883" y="171641"/>
                  <a:pt x="91125" y="202883"/>
                  <a:pt x="129606" y="202883"/>
                </a:cubicBezTo>
                <a:close/>
                <a:moveTo>
                  <a:pt x="129606" y="154591"/>
                </a:moveTo>
                <a:cubicBezTo>
                  <a:pt x="126939" y="154591"/>
                  <a:pt x="124748" y="152400"/>
                  <a:pt x="124748" y="149733"/>
                </a:cubicBezTo>
                <a:lnTo>
                  <a:pt x="124748" y="116586"/>
                </a:lnTo>
                <a:cubicBezTo>
                  <a:pt x="124748" y="113919"/>
                  <a:pt x="126939" y="111728"/>
                  <a:pt x="129606" y="111728"/>
                </a:cubicBezTo>
                <a:lnTo>
                  <a:pt x="144084" y="111728"/>
                </a:lnTo>
                <a:cubicBezTo>
                  <a:pt x="152466" y="111728"/>
                  <a:pt x="159229" y="118491"/>
                  <a:pt x="159229" y="126873"/>
                </a:cubicBezTo>
                <a:cubicBezTo>
                  <a:pt x="159229" y="135255"/>
                  <a:pt x="152371" y="142018"/>
                  <a:pt x="144084" y="142018"/>
                </a:cubicBezTo>
                <a:lnTo>
                  <a:pt x="134464" y="142018"/>
                </a:lnTo>
                <a:lnTo>
                  <a:pt x="134464" y="149638"/>
                </a:lnTo>
                <a:cubicBezTo>
                  <a:pt x="134464" y="152400"/>
                  <a:pt x="132273" y="154591"/>
                  <a:pt x="129606" y="154591"/>
                </a:cubicBezTo>
                <a:close/>
                <a:moveTo>
                  <a:pt x="134464" y="132493"/>
                </a:moveTo>
                <a:lnTo>
                  <a:pt x="144084" y="132493"/>
                </a:lnTo>
                <a:cubicBezTo>
                  <a:pt x="147132" y="132493"/>
                  <a:pt x="149608" y="130016"/>
                  <a:pt x="149608" y="126968"/>
                </a:cubicBezTo>
                <a:cubicBezTo>
                  <a:pt x="149608" y="123920"/>
                  <a:pt x="147132" y="121444"/>
                  <a:pt x="144084" y="121444"/>
                </a:cubicBezTo>
                <a:lnTo>
                  <a:pt x="134464" y="121444"/>
                </a:lnTo>
                <a:lnTo>
                  <a:pt x="134464" y="132493"/>
                </a:lnTo>
                <a:close/>
                <a:moveTo>
                  <a:pt x="121700" y="148019"/>
                </a:moveTo>
                <a:cubicBezTo>
                  <a:pt x="122176" y="149257"/>
                  <a:pt x="122081" y="150590"/>
                  <a:pt x="121605" y="151733"/>
                </a:cubicBezTo>
                <a:cubicBezTo>
                  <a:pt x="121033" y="152876"/>
                  <a:pt x="120081" y="153829"/>
                  <a:pt x="118938" y="154210"/>
                </a:cubicBezTo>
                <a:cubicBezTo>
                  <a:pt x="118462" y="154400"/>
                  <a:pt x="117890" y="154496"/>
                  <a:pt x="117223" y="154496"/>
                </a:cubicBezTo>
                <a:cubicBezTo>
                  <a:pt x="115223" y="154496"/>
                  <a:pt x="113413" y="153257"/>
                  <a:pt x="112747" y="151352"/>
                </a:cubicBezTo>
                <a:lnTo>
                  <a:pt x="110842" y="146209"/>
                </a:lnTo>
                <a:lnTo>
                  <a:pt x="94649" y="146209"/>
                </a:lnTo>
                <a:lnTo>
                  <a:pt x="92744" y="151352"/>
                </a:lnTo>
                <a:cubicBezTo>
                  <a:pt x="92268" y="152591"/>
                  <a:pt x="91411" y="153543"/>
                  <a:pt x="90268" y="154019"/>
                </a:cubicBezTo>
                <a:cubicBezTo>
                  <a:pt x="89125" y="154591"/>
                  <a:pt x="87791" y="154591"/>
                  <a:pt x="86553" y="154115"/>
                </a:cubicBezTo>
                <a:cubicBezTo>
                  <a:pt x="85315" y="153638"/>
                  <a:pt x="84362" y="152781"/>
                  <a:pt x="83886" y="151638"/>
                </a:cubicBezTo>
                <a:cubicBezTo>
                  <a:pt x="83410" y="150495"/>
                  <a:pt x="83314" y="149162"/>
                  <a:pt x="83791" y="147923"/>
                </a:cubicBezTo>
                <a:lnTo>
                  <a:pt x="96173" y="114776"/>
                </a:lnTo>
                <a:cubicBezTo>
                  <a:pt x="96840" y="112871"/>
                  <a:pt x="98650" y="111633"/>
                  <a:pt x="100650" y="111633"/>
                </a:cubicBezTo>
                <a:lnTo>
                  <a:pt x="104746" y="111633"/>
                </a:lnTo>
                <a:cubicBezTo>
                  <a:pt x="106746" y="111633"/>
                  <a:pt x="108556" y="112871"/>
                  <a:pt x="109222" y="114776"/>
                </a:cubicBezTo>
                <a:lnTo>
                  <a:pt x="121700" y="148019"/>
                </a:lnTo>
                <a:close/>
                <a:moveTo>
                  <a:pt x="107127" y="136684"/>
                </a:moveTo>
                <a:lnTo>
                  <a:pt x="102745" y="124873"/>
                </a:lnTo>
                <a:lnTo>
                  <a:pt x="98364" y="136684"/>
                </a:lnTo>
                <a:lnTo>
                  <a:pt x="107127" y="136684"/>
                </a:lnTo>
                <a:close/>
                <a:moveTo>
                  <a:pt x="166849" y="154591"/>
                </a:moveTo>
                <a:cubicBezTo>
                  <a:pt x="169516" y="154591"/>
                  <a:pt x="171706" y="152400"/>
                  <a:pt x="171706" y="149733"/>
                </a:cubicBezTo>
                <a:lnTo>
                  <a:pt x="171706" y="116586"/>
                </a:lnTo>
                <a:cubicBezTo>
                  <a:pt x="171706" y="113919"/>
                  <a:pt x="169516" y="111728"/>
                  <a:pt x="166849" y="111728"/>
                </a:cubicBezTo>
                <a:cubicBezTo>
                  <a:pt x="164182" y="111728"/>
                  <a:pt x="161991" y="113919"/>
                  <a:pt x="161991" y="116586"/>
                </a:cubicBezTo>
                <a:lnTo>
                  <a:pt x="161991" y="149733"/>
                </a:lnTo>
                <a:cubicBezTo>
                  <a:pt x="161991" y="152400"/>
                  <a:pt x="164182" y="154591"/>
                  <a:pt x="166849" y="154591"/>
                </a:cubicBezTo>
                <a:close/>
                <a:moveTo>
                  <a:pt x="157038" y="47054"/>
                </a:moveTo>
                <a:cubicBezTo>
                  <a:pt x="159705" y="47911"/>
                  <a:pt x="162372" y="48959"/>
                  <a:pt x="164944" y="50006"/>
                </a:cubicBezTo>
                <a:cubicBezTo>
                  <a:pt x="165515" y="50292"/>
                  <a:pt x="166182" y="50387"/>
                  <a:pt x="166849" y="50387"/>
                </a:cubicBezTo>
                <a:cubicBezTo>
                  <a:pt x="168754" y="50387"/>
                  <a:pt x="170563" y="49244"/>
                  <a:pt x="171325" y="47435"/>
                </a:cubicBezTo>
                <a:cubicBezTo>
                  <a:pt x="171802" y="46196"/>
                  <a:pt x="171802" y="44958"/>
                  <a:pt x="171325" y="43720"/>
                </a:cubicBezTo>
                <a:cubicBezTo>
                  <a:pt x="170849" y="42482"/>
                  <a:pt x="169897" y="41624"/>
                  <a:pt x="168754" y="41053"/>
                </a:cubicBezTo>
                <a:cubicBezTo>
                  <a:pt x="165896" y="39815"/>
                  <a:pt x="162943" y="38767"/>
                  <a:pt x="159991" y="37814"/>
                </a:cubicBezTo>
                <a:cubicBezTo>
                  <a:pt x="158752" y="37433"/>
                  <a:pt x="157514" y="37529"/>
                  <a:pt x="156371" y="38100"/>
                </a:cubicBezTo>
                <a:cubicBezTo>
                  <a:pt x="155228" y="38672"/>
                  <a:pt x="154371" y="39719"/>
                  <a:pt x="153990" y="40958"/>
                </a:cubicBezTo>
                <a:cubicBezTo>
                  <a:pt x="153609" y="42196"/>
                  <a:pt x="153704" y="43529"/>
                  <a:pt x="154276" y="44672"/>
                </a:cubicBezTo>
                <a:cubicBezTo>
                  <a:pt x="154847" y="45815"/>
                  <a:pt x="155895" y="46673"/>
                  <a:pt x="157038" y="47054"/>
                </a:cubicBezTo>
                <a:close/>
                <a:moveTo>
                  <a:pt x="47310" y="174117"/>
                </a:moveTo>
                <a:cubicBezTo>
                  <a:pt x="46072" y="173736"/>
                  <a:pt x="44738" y="173927"/>
                  <a:pt x="43595" y="174498"/>
                </a:cubicBezTo>
                <a:cubicBezTo>
                  <a:pt x="41309" y="175736"/>
                  <a:pt x="40357" y="178689"/>
                  <a:pt x="41690" y="181070"/>
                </a:cubicBezTo>
                <a:cubicBezTo>
                  <a:pt x="43309" y="184023"/>
                  <a:pt x="45119" y="186976"/>
                  <a:pt x="47024" y="189738"/>
                </a:cubicBezTo>
                <a:cubicBezTo>
                  <a:pt x="47881" y="191072"/>
                  <a:pt x="49405" y="191834"/>
                  <a:pt x="51025" y="191834"/>
                </a:cubicBezTo>
                <a:cubicBezTo>
                  <a:pt x="51977" y="191834"/>
                  <a:pt x="52930" y="191548"/>
                  <a:pt x="53787" y="190976"/>
                </a:cubicBezTo>
                <a:cubicBezTo>
                  <a:pt x="54835" y="190214"/>
                  <a:pt x="55597" y="189167"/>
                  <a:pt x="55787" y="187833"/>
                </a:cubicBezTo>
                <a:cubicBezTo>
                  <a:pt x="55978" y="186595"/>
                  <a:pt x="55787" y="185261"/>
                  <a:pt x="55025" y="184214"/>
                </a:cubicBezTo>
                <a:cubicBezTo>
                  <a:pt x="53311" y="181642"/>
                  <a:pt x="51691" y="178975"/>
                  <a:pt x="50167" y="176308"/>
                </a:cubicBezTo>
                <a:cubicBezTo>
                  <a:pt x="49596" y="175355"/>
                  <a:pt x="48548" y="174498"/>
                  <a:pt x="47310" y="174117"/>
                </a:cubicBezTo>
                <a:close/>
                <a:moveTo>
                  <a:pt x="66741" y="198120"/>
                </a:moveTo>
                <a:cubicBezTo>
                  <a:pt x="64836" y="196310"/>
                  <a:pt x="61788" y="196310"/>
                  <a:pt x="59883" y="198215"/>
                </a:cubicBezTo>
                <a:cubicBezTo>
                  <a:pt x="58073" y="200120"/>
                  <a:pt x="58073" y="203168"/>
                  <a:pt x="59978" y="205073"/>
                </a:cubicBezTo>
                <a:cubicBezTo>
                  <a:pt x="76456" y="221075"/>
                  <a:pt x="98078" y="230886"/>
                  <a:pt x="120938" y="232886"/>
                </a:cubicBezTo>
                <a:cubicBezTo>
                  <a:pt x="121033" y="232886"/>
                  <a:pt x="121224" y="232886"/>
                  <a:pt x="121319" y="232886"/>
                </a:cubicBezTo>
                <a:cubicBezTo>
                  <a:pt x="123796" y="232886"/>
                  <a:pt x="125891" y="230981"/>
                  <a:pt x="126082" y="228505"/>
                </a:cubicBezTo>
                <a:cubicBezTo>
                  <a:pt x="126177" y="227267"/>
                  <a:pt x="125796" y="225933"/>
                  <a:pt x="124939" y="224981"/>
                </a:cubicBezTo>
                <a:cubicBezTo>
                  <a:pt x="124081" y="224028"/>
                  <a:pt x="122938" y="223361"/>
                  <a:pt x="121700" y="223266"/>
                </a:cubicBezTo>
                <a:cubicBezTo>
                  <a:pt x="101126" y="221456"/>
                  <a:pt x="81600" y="212598"/>
                  <a:pt x="66741" y="198120"/>
                </a:cubicBezTo>
                <a:close/>
                <a:moveTo>
                  <a:pt x="216855" y="109633"/>
                </a:moveTo>
                <a:cubicBezTo>
                  <a:pt x="217426" y="111728"/>
                  <a:pt x="219331" y="113252"/>
                  <a:pt x="221522" y="113252"/>
                </a:cubicBezTo>
                <a:cubicBezTo>
                  <a:pt x="221903" y="113252"/>
                  <a:pt x="222284" y="113157"/>
                  <a:pt x="222760" y="113062"/>
                </a:cubicBezTo>
                <a:cubicBezTo>
                  <a:pt x="225332" y="112395"/>
                  <a:pt x="226856" y="109728"/>
                  <a:pt x="226189" y="107156"/>
                </a:cubicBezTo>
                <a:cubicBezTo>
                  <a:pt x="219998" y="84201"/>
                  <a:pt x="205711" y="64103"/>
                  <a:pt x="185994" y="50578"/>
                </a:cubicBezTo>
                <a:cubicBezTo>
                  <a:pt x="183803" y="49054"/>
                  <a:pt x="180755" y="49625"/>
                  <a:pt x="179231" y="51816"/>
                </a:cubicBezTo>
                <a:cubicBezTo>
                  <a:pt x="177707" y="54007"/>
                  <a:pt x="178279" y="57055"/>
                  <a:pt x="180469" y="58484"/>
                </a:cubicBezTo>
                <a:cubicBezTo>
                  <a:pt x="198376" y="70676"/>
                  <a:pt x="211330" y="88868"/>
                  <a:pt x="216855" y="109633"/>
                </a:cubicBezTo>
                <a:close/>
              </a:path>
            </a:pathLst>
          </a:custGeom>
          <a:solidFill>
            <a:srgbClr val="694E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C4BBF1-476C-4CE1-9A75-ED054AC8A43B}"/>
              </a:ext>
            </a:extLst>
          </p:cNvPr>
          <p:cNvSpPr txBox="1"/>
          <p:nvPr/>
        </p:nvSpPr>
        <p:spPr>
          <a:xfrm>
            <a:off x="494522" y="167951"/>
            <a:ext cx="2939143" cy="4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concurrency.png</a:t>
            </a:r>
          </a:p>
        </p:txBody>
      </p:sp>
    </p:spTree>
    <p:extLst>
      <p:ext uri="{BB962C8B-B14F-4D97-AF65-F5344CB8AC3E}">
        <p14:creationId xmlns:p14="http://schemas.microsoft.com/office/powerpoint/2010/main" val="382761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8ED0-D846-465D-94B7-0817C54B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ED22A3-420B-4DA6-B43F-C8A9ADA6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4382" y="6393420"/>
            <a:ext cx="1400908" cy="365125"/>
          </a:xfrm>
        </p:spPr>
        <p:txBody>
          <a:bodyPr/>
          <a:lstStyle/>
          <a:p>
            <a:fld id="{D22C19FE-D082-4640-BFED-203C0E583774}" type="datetime4">
              <a:rPr lang="en-US" noProof="0" smtClean="0"/>
              <a:t>May 26, 2021</a:t>
            </a:fld>
            <a:endParaRPr lang="en-US" noProof="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2A15AC-05A8-4111-8605-ED7E28D105D0}"/>
              </a:ext>
            </a:extLst>
          </p:cNvPr>
          <p:cNvCxnSpPr>
            <a:cxnSpLocks/>
          </p:cNvCxnSpPr>
          <p:nvPr/>
        </p:nvCxnSpPr>
        <p:spPr>
          <a:xfrm flipV="1">
            <a:off x="977528" y="2304617"/>
            <a:ext cx="4308799" cy="1"/>
          </a:xfrm>
          <a:prstGeom prst="straightConnector1">
            <a:avLst/>
          </a:prstGeom>
          <a:ln>
            <a:solidFill>
              <a:srgbClr val="44B978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D54307-21E0-4CAA-B739-9D1B7800DE04}"/>
              </a:ext>
            </a:extLst>
          </p:cNvPr>
          <p:cNvSpPr txBox="1"/>
          <p:nvPr/>
        </p:nvSpPr>
        <p:spPr>
          <a:xfrm>
            <a:off x="799944" y="1783957"/>
            <a:ext cx="4617700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  <a:latin typeface="Consolas" panose="020B0609020204030204" pitchFamily="49" charset="0"/>
              </a:rPr>
              <a:t>POST /</a:t>
            </a:r>
            <a:r>
              <a:rPr lang="fr-F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</a:t>
            </a:r>
            <a:r>
              <a:rPr lang="fr-FR" sz="1600" dirty="0">
                <a:solidFill>
                  <a:schemeClr val="tx2"/>
                </a:solidFill>
                <a:latin typeface="Consolas" panose="020B0609020204030204" pitchFamily="49" charset="0"/>
              </a:rPr>
              <a:t>/- {</a:t>
            </a:r>
            <a:r>
              <a:rPr lang="fr-F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payload</a:t>
            </a:r>
            <a:r>
              <a:rPr lang="fr-FR" sz="16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>
                <a:solidFill>
                  <a:schemeClr val="tx2"/>
                </a:solidFill>
              </a:rPr>
              <a:t>– no </a:t>
            </a:r>
            <a:r>
              <a:rPr lang="fr-FR" sz="1600" dirty="0" err="1">
                <a:solidFill>
                  <a:schemeClr val="tx2"/>
                </a:solidFill>
              </a:rPr>
              <a:t>response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FB447-AB6D-4DC9-9459-64CC8CB378AE}"/>
              </a:ext>
            </a:extLst>
          </p:cNvPr>
          <p:cNvSpPr txBox="1"/>
          <p:nvPr/>
        </p:nvSpPr>
        <p:spPr>
          <a:xfrm>
            <a:off x="123825" y="1476873"/>
            <a:ext cx="378765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fr-FR" sz="1600" dirty="0">
                <a:solidFill>
                  <a:schemeClr val="tx2"/>
                </a:solidFill>
              </a:rPr>
              <a:t>t1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17660-6A71-408A-8041-8F52AFCFAEFF}"/>
              </a:ext>
            </a:extLst>
          </p:cNvPr>
          <p:cNvSpPr txBox="1"/>
          <p:nvPr/>
        </p:nvSpPr>
        <p:spPr>
          <a:xfrm>
            <a:off x="6291082" y="1475443"/>
            <a:ext cx="5777093" cy="4050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t1 POST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a client request is made to a Core to add a customer resource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400" dirty="0"/>
              <a:t>if </a:t>
            </a:r>
            <a:r>
              <a:rPr lang="fr-FR" sz="1400" dirty="0" err="1"/>
              <a:t>received</a:t>
            </a:r>
            <a:r>
              <a:rPr lang="fr-FR" sz="1400" dirty="0"/>
              <a:t>, the </a:t>
            </a:r>
            <a:r>
              <a:rPr lang="fr-FR" sz="1400" dirty="0" err="1"/>
              <a:t>Core</a:t>
            </a:r>
            <a:r>
              <a:rPr lang="fr-FR" sz="1400" dirty="0"/>
              <a:t> </a:t>
            </a:r>
            <a:r>
              <a:rPr lang="fr-FR" sz="1400" dirty="0" err="1"/>
              <a:t>processes</a:t>
            </a:r>
            <a:r>
              <a:rPr lang="fr-FR" sz="1400" dirty="0"/>
              <a:t> the </a:t>
            </a:r>
            <a:r>
              <a:rPr lang="fr-FR" sz="1400" dirty="0" err="1"/>
              <a:t>request</a:t>
            </a:r>
            <a:r>
              <a:rPr lang="fr-FR" sz="1400" dirty="0"/>
              <a:t> and stores the </a:t>
            </a:r>
            <a:r>
              <a:rPr lang="fr-FR" sz="1400" dirty="0" err="1"/>
              <a:t>response</a:t>
            </a:r>
            <a:r>
              <a:rPr lang="fr-FR" sz="1400" dirty="0"/>
              <a:t>, </a:t>
            </a:r>
            <a:r>
              <a:rPr lang="fr-FR" sz="1400" dirty="0" err="1"/>
              <a:t>status</a:t>
            </a:r>
            <a:r>
              <a:rPr lang="fr-FR" sz="1400" dirty="0"/>
              <a:t> code, </a:t>
            </a:r>
            <a:r>
              <a:rPr lang="fr-FR" sz="1400" dirty="0" err="1"/>
              <a:t>payload</a:t>
            </a:r>
            <a:r>
              <a:rPr lang="fr-FR" sz="1400" dirty="0"/>
              <a:t> body </a:t>
            </a:r>
            <a:r>
              <a:rPr lang="fr-FR" sz="1400" dirty="0" err="1"/>
              <a:t>against</a:t>
            </a:r>
            <a:r>
              <a:rPr lang="fr-FR" sz="1400" dirty="0"/>
              <a:t> </a:t>
            </a:r>
            <a:r>
              <a:rPr lang="fr-FR" sz="1400" dirty="0" err="1">
                <a:latin typeface="Consolas" panose="020B0609020204030204" pitchFamily="49" charset="0"/>
              </a:rPr>
              <a:t>Idempotency</a:t>
            </a:r>
            <a:r>
              <a:rPr lang="fr-FR" sz="1400" dirty="0">
                <a:latin typeface="Consolas" panose="020B0609020204030204" pitchFamily="49" charset="0"/>
              </a:rPr>
              <a:t>-Key = uuid1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but if the request or response is lost due to network issues then the client does not receive a response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if the response is lost then a resource </a:t>
            </a:r>
            <a:r>
              <a:rPr lang="en-GB" sz="1400" i="1" dirty="0">
                <a:solidFill>
                  <a:schemeClr val="tx2"/>
                </a:solidFill>
              </a:rPr>
              <a:t>may</a:t>
            </a:r>
            <a:r>
              <a:rPr lang="en-GB" sz="1400" dirty="0">
                <a:solidFill>
                  <a:schemeClr val="tx2"/>
                </a:solidFill>
              </a:rPr>
              <a:t> have been added to the Core, but it may </a:t>
            </a:r>
            <a:r>
              <a:rPr lang="en-GB" sz="1400" i="1" dirty="0">
                <a:solidFill>
                  <a:schemeClr val="tx2"/>
                </a:solidFill>
              </a:rPr>
              <a:t>not</a:t>
            </a:r>
            <a:r>
              <a:rPr lang="en-GB" sz="1400" dirty="0">
                <a:solidFill>
                  <a:schemeClr val="tx2"/>
                </a:solidFill>
              </a:rPr>
              <a:t> have been added – the client does not know so retries the request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t2 POST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the client retries the request at time t2 using same endpoint, payload and headers and </a:t>
            </a:r>
            <a:r>
              <a:rPr lang="fr-FR" sz="1400" dirty="0" err="1">
                <a:latin typeface="Consolas" panose="020B0609020204030204" pitchFamily="49" charset="0"/>
              </a:rPr>
              <a:t>Idempotency</a:t>
            </a:r>
            <a:r>
              <a:rPr lang="fr-FR" sz="1400" dirty="0">
                <a:latin typeface="Consolas" panose="020B0609020204030204" pitchFamily="49" charset="0"/>
              </a:rPr>
              <a:t>-Key = uuid1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/>
                </a:solidFill>
              </a:rPr>
              <a:t>the Core must not duplicate resources as a result of multiple POSTs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400" dirty="0"/>
              <a:t>the </a:t>
            </a:r>
            <a:r>
              <a:rPr lang="fr-FR" sz="1400" dirty="0" err="1"/>
              <a:t>Core</a:t>
            </a:r>
            <a:r>
              <a:rPr lang="fr-FR" sz="1400" dirty="0"/>
              <a:t> checks </a:t>
            </a:r>
            <a:r>
              <a:rPr lang="fr-FR" sz="1400" dirty="0" err="1">
                <a:latin typeface="Consolas" panose="020B0609020204030204" pitchFamily="49" charset="0"/>
              </a:rPr>
              <a:t>Idempotency</a:t>
            </a:r>
            <a:r>
              <a:rPr lang="fr-FR" sz="1400" dirty="0">
                <a:latin typeface="Consolas" panose="020B0609020204030204" pitchFamily="49" charset="0"/>
              </a:rPr>
              <a:t>-Key = uuid1</a:t>
            </a:r>
          </a:p>
          <a:p>
            <a:pPr marL="639763" lvl="1" indent="-182563">
              <a:buFont typeface="Arial" panose="020B0604020202020204" pitchFamily="34" charset="0"/>
              <a:buChar char="•"/>
            </a:pPr>
            <a:r>
              <a:rPr lang="fr-FR" sz="1400" dirty="0"/>
              <a:t>if uuid1 </a:t>
            </a:r>
            <a:r>
              <a:rPr lang="fr-FR" sz="1400" dirty="0" err="1"/>
              <a:t>does</a:t>
            </a:r>
            <a:r>
              <a:rPr lang="fr-FR" sz="1400" dirty="0"/>
              <a:t> not </a:t>
            </a:r>
            <a:r>
              <a:rPr lang="fr-FR" sz="1400" dirty="0" err="1"/>
              <a:t>exist</a:t>
            </a:r>
            <a:r>
              <a:rPr lang="fr-FR" sz="1400" dirty="0"/>
              <a:t> the </a:t>
            </a:r>
            <a:r>
              <a:rPr lang="fr-FR" sz="1400" dirty="0" err="1"/>
              <a:t>Core</a:t>
            </a:r>
            <a:r>
              <a:rPr lang="fr-FR" sz="1400" dirty="0"/>
              <a:t> </a:t>
            </a:r>
            <a:r>
              <a:rPr lang="fr-FR" sz="1400" dirty="0" err="1"/>
              <a:t>processes</a:t>
            </a:r>
            <a:r>
              <a:rPr lang="fr-FR" sz="1400" dirty="0"/>
              <a:t> the </a:t>
            </a:r>
            <a:r>
              <a:rPr lang="fr-FR" sz="1400" dirty="0" err="1"/>
              <a:t>request</a:t>
            </a:r>
            <a:endParaRPr lang="fr-FR" sz="1400" dirty="0"/>
          </a:p>
          <a:p>
            <a:pPr marL="639763" lvl="1" indent="-182563">
              <a:buFont typeface="Arial" panose="020B0604020202020204" pitchFamily="34" charset="0"/>
              <a:buChar char="•"/>
            </a:pPr>
            <a:r>
              <a:rPr lang="fr-FR" sz="1400" dirty="0"/>
              <a:t>if uuid1 </a:t>
            </a:r>
            <a:r>
              <a:rPr lang="fr-FR" sz="1400" dirty="0" err="1"/>
              <a:t>does</a:t>
            </a:r>
            <a:r>
              <a:rPr lang="fr-FR" sz="1400" dirty="0"/>
              <a:t> </a:t>
            </a:r>
            <a:r>
              <a:rPr lang="fr-FR" sz="1400" dirty="0" err="1"/>
              <a:t>exist</a:t>
            </a:r>
            <a:r>
              <a:rPr lang="fr-FR" sz="1400" dirty="0"/>
              <a:t> the </a:t>
            </a:r>
            <a:r>
              <a:rPr lang="fr-FR" sz="1400" dirty="0" err="1"/>
              <a:t>Core</a:t>
            </a:r>
            <a:r>
              <a:rPr lang="fr-FR" sz="1400" dirty="0"/>
              <a:t> </a:t>
            </a:r>
            <a:r>
              <a:rPr lang="fr-FR" sz="1400" dirty="0" err="1"/>
              <a:t>returns</a:t>
            </a:r>
            <a:r>
              <a:rPr lang="fr-FR" sz="1400" dirty="0"/>
              <a:t> the </a:t>
            </a:r>
            <a:r>
              <a:rPr lang="fr-FR" sz="1400" dirty="0" err="1"/>
              <a:t>stored</a:t>
            </a:r>
            <a:r>
              <a:rPr lang="fr-FR" sz="1400" dirty="0"/>
              <a:t> </a:t>
            </a:r>
            <a:r>
              <a:rPr lang="fr-FR" sz="1400" dirty="0" err="1"/>
              <a:t>response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: </a:t>
            </a:r>
            <a:r>
              <a:rPr lang="fr-FR" sz="1400" dirty="0" err="1">
                <a:latin typeface="Consolas" panose="020B0609020204030204" pitchFamily="49" charset="0"/>
              </a:rPr>
              <a:t>Idempotency</a:t>
            </a:r>
            <a:r>
              <a:rPr lang="fr-FR" sz="1400" dirty="0">
                <a:latin typeface="Consolas" panose="020B0609020204030204" pitchFamily="49" charset="0"/>
              </a:rPr>
              <a:t>-Key = uuid1 </a:t>
            </a:r>
            <a:r>
              <a:rPr lang="fr-FR" sz="1400" dirty="0"/>
              <a:t>i.e. </a:t>
            </a:r>
            <a:r>
              <a:rPr lang="en-GB" sz="1400" dirty="0"/>
              <a:t>if Core processed request then the same response must be returned for the same request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F96CC6-6EA6-432F-B635-ECFF9FCE59BA}"/>
              </a:ext>
            </a:extLst>
          </p:cNvPr>
          <p:cNvSpPr/>
          <p:nvPr/>
        </p:nvSpPr>
        <p:spPr>
          <a:xfrm>
            <a:off x="678926" y="975086"/>
            <a:ext cx="80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medium-content-serif-font"/>
              </a:rPr>
              <a:t>Safely retry POST requests - MUST not result in duplicated backend entries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2A62C1-9A60-461B-9A00-602041E93314}"/>
              </a:ext>
            </a:extLst>
          </p:cNvPr>
          <p:cNvSpPr txBox="1"/>
          <p:nvPr/>
        </p:nvSpPr>
        <p:spPr>
          <a:xfrm>
            <a:off x="1565399" y="2031600"/>
            <a:ext cx="3030426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/>
              <a:t>and</a:t>
            </a:r>
            <a:r>
              <a:rPr lang="fr-FR" sz="1600" dirty="0">
                <a:latin typeface="Consolas" panose="020B0609020204030204" pitchFamily="49" charset="0"/>
              </a:rPr>
              <a:t> Idempotency-Key:uuid1</a:t>
            </a:r>
            <a:endParaRPr lang="en-US" sz="1600" dirty="0" err="1">
              <a:latin typeface="Consolas" panose="020B0609020204030204" pitchFamily="49" charset="0"/>
            </a:endParaRPr>
          </a:p>
        </p:txBody>
      </p:sp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EFA08893-46CF-4EFD-8E02-1CBCB376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90" y="1847417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F75B3E-559B-4F3F-A0BC-25EAAE833261}"/>
              </a:ext>
            </a:extLst>
          </p:cNvPr>
          <p:cNvCxnSpPr>
            <a:cxnSpLocks/>
          </p:cNvCxnSpPr>
          <p:nvPr/>
        </p:nvCxnSpPr>
        <p:spPr>
          <a:xfrm flipV="1">
            <a:off x="967147" y="4097236"/>
            <a:ext cx="4308799" cy="2"/>
          </a:xfrm>
          <a:prstGeom prst="straightConnector1">
            <a:avLst/>
          </a:prstGeom>
          <a:ln>
            <a:solidFill>
              <a:srgbClr val="44B978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8" name="Graphic 67" descr="Internet">
            <a:extLst>
              <a:ext uri="{FF2B5EF4-FFF2-40B4-BE49-F238E27FC236}">
                <a16:creationId xmlns:a16="http://schemas.microsoft.com/office/drawing/2014/main" id="{8CDABA8A-498A-4C5B-851D-B6608718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" y="3640036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C797F5-CA72-4E68-820C-3FEC0D3C1C76}"/>
              </a:ext>
            </a:extLst>
          </p:cNvPr>
          <p:cNvSpPr txBox="1"/>
          <p:nvPr/>
        </p:nvSpPr>
        <p:spPr>
          <a:xfrm>
            <a:off x="16861" y="3132361"/>
            <a:ext cx="914400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fr-FR" sz="1600" dirty="0" err="1">
                <a:solidFill>
                  <a:schemeClr val="tx2"/>
                </a:solidFill>
              </a:rPr>
              <a:t>retry</a:t>
            </a:r>
            <a:r>
              <a:rPr lang="fr-FR" sz="1600" dirty="0">
                <a:solidFill>
                  <a:schemeClr val="tx2"/>
                </a:solidFill>
              </a:rPr>
              <a:t> - t2</a:t>
            </a:r>
            <a:endParaRPr lang="en-US" sz="1600" dirty="0" err="1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99609F-0DA7-44B2-AB30-C102285F501E}"/>
              </a:ext>
            </a:extLst>
          </p:cNvPr>
          <p:cNvSpPr txBox="1"/>
          <p:nvPr/>
        </p:nvSpPr>
        <p:spPr>
          <a:xfrm>
            <a:off x="2191570" y="3800597"/>
            <a:ext cx="2775417" cy="296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600" dirty="0"/>
              <a:t>and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Idempotency</a:t>
            </a:r>
            <a:r>
              <a:rPr lang="fr-FR" sz="1600" dirty="0">
                <a:latin typeface="Consolas" panose="020B0609020204030204" pitchFamily="49" charset="0"/>
              </a:rPr>
              <a:t>-Key :uuid1</a:t>
            </a:r>
            <a:endParaRPr lang="en-US" sz="1600" dirty="0" err="1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FBC30-F0DA-4712-95BC-750D69E60BAA}"/>
              </a:ext>
            </a:extLst>
          </p:cNvPr>
          <p:cNvSpPr txBox="1"/>
          <p:nvPr/>
        </p:nvSpPr>
        <p:spPr>
          <a:xfrm>
            <a:off x="6881086" y="5341442"/>
            <a:ext cx="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 err="1">
              <a:solidFill>
                <a:srgbClr val="C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FA0545-3DD2-4525-BA73-AC4A1C57A201}"/>
              </a:ext>
            </a:extLst>
          </p:cNvPr>
          <p:cNvSpPr/>
          <p:nvPr/>
        </p:nvSpPr>
        <p:spPr>
          <a:xfrm>
            <a:off x="5286327" y="1344418"/>
            <a:ext cx="934582" cy="40371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91EA1-38EC-4BC3-8447-9136F06D010E}"/>
              </a:ext>
            </a:extLst>
          </p:cNvPr>
          <p:cNvSpPr txBox="1"/>
          <p:nvPr/>
        </p:nvSpPr>
        <p:spPr>
          <a:xfrm>
            <a:off x="5256948" y="1543856"/>
            <a:ext cx="914400" cy="267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Core</a:t>
            </a:r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D32BC7A8-0298-4AB3-AADE-9995AB28AA84}"/>
              </a:ext>
            </a:extLst>
          </p:cNvPr>
          <p:cNvSpPr>
            <a:spLocks noChangeAspect="1"/>
          </p:cNvSpPr>
          <p:nvPr/>
        </p:nvSpPr>
        <p:spPr>
          <a:xfrm>
            <a:off x="5335933" y="2500847"/>
            <a:ext cx="827179" cy="827179"/>
          </a:xfrm>
          <a:custGeom>
            <a:avLst/>
            <a:gdLst>
              <a:gd name="connsiteX0" fmla="*/ 214313 w 266700"/>
              <a:gd name="connsiteY0" fmla="*/ 57341 h 266700"/>
              <a:gd name="connsiteX1" fmla="*/ 214313 w 266700"/>
              <a:gd name="connsiteY1" fmla="*/ 209360 h 266700"/>
              <a:gd name="connsiteX2" fmla="*/ 209550 w 266700"/>
              <a:gd name="connsiteY2" fmla="*/ 214122 h 266700"/>
              <a:gd name="connsiteX3" fmla="*/ 204788 w 266700"/>
              <a:gd name="connsiteY3" fmla="*/ 209360 h 266700"/>
              <a:gd name="connsiteX4" fmla="*/ 204788 w 266700"/>
              <a:gd name="connsiteY4" fmla="*/ 62103 h 266700"/>
              <a:gd name="connsiteX5" fmla="*/ 62294 w 266700"/>
              <a:gd name="connsiteY5" fmla="*/ 62103 h 266700"/>
              <a:gd name="connsiteX6" fmla="*/ 62294 w 266700"/>
              <a:gd name="connsiteY6" fmla="*/ 204597 h 266700"/>
              <a:gd name="connsiteX7" fmla="*/ 180880 w 266700"/>
              <a:gd name="connsiteY7" fmla="*/ 204597 h 266700"/>
              <a:gd name="connsiteX8" fmla="*/ 185642 w 266700"/>
              <a:gd name="connsiteY8" fmla="*/ 209360 h 266700"/>
              <a:gd name="connsiteX9" fmla="*/ 180880 w 266700"/>
              <a:gd name="connsiteY9" fmla="*/ 214122 h 266700"/>
              <a:gd name="connsiteX10" fmla="*/ 57531 w 266700"/>
              <a:gd name="connsiteY10" fmla="*/ 214122 h 266700"/>
              <a:gd name="connsiteX11" fmla="*/ 52769 w 266700"/>
              <a:gd name="connsiteY11" fmla="*/ 209360 h 266700"/>
              <a:gd name="connsiteX12" fmla="*/ 52769 w 266700"/>
              <a:gd name="connsiteY12" fmla="*/ 57341 h 266700"/>
              <a:gd name="connsiteX13" fmla="*/ 57531 w 266700"/>
              <a:gd name="connsiteY13" fmla="*/ 52578 h 266700"/>
              <a:gd name="connsiteX14" fmla="*/ 209550 w 266700"/>
              <a:gd name="connsiteY14" fmla="*/ 52578 h 266700"/>
              <a:gd name="connsiteX15" fmla="*/ 214313 w 266700"/>
              <a:gd name="connsiteY15" fmla="*/ 57341 h 266700"/>
              <a:gd name="connsiteX16" fmla="*/ 177070 w 266700"/>
              <a:gd name="connsiteY16" fmla="*/ 85058 h 266700"/>
              <a:gd name="connsiteX17" fmla="*/ 181832 w 266700"/>
              <a:gd name="connsiteY17" fmla="*/ 89821 h 266700"/>
              <a:gd name="connsiteX18" fmla="*/ 181832 w 266700"/>
              <a:gd name="connsiteY18" fmla="*/ 176879 h 266700"/>
              <a:gd name="connsiteX19" fmla="*/ 177070 w 266700"/>
              <a:gd name="connsiteY19" fmla="*/ 181642 h 266700"/>
              <a:gd name="connsiteX20" fmla="*/ 90011 w 266700"/>
              <a:gd name="connsiteY20" fmla="*/ 181642 h 266700"/>
              <a:gd name="connsiteX21" fmla="*/ 85249 w 266700"/>
              <a:gd name="connsiteY21" fmla="*/ 176879 h 266700"/>
              <a:gd name="connsiteX22" fmla="*/ 85249 w 266700"/>
              <a:gd name="connsiteY22" fmla="*/ 89821 h 266700"/>
              <a:gd name="connsiteX23" fmla="*/ 90011 w 266700"/>
              <a:gd name="connsiteY23" fmla="*/ 85058 h 266700"/>
              <a:gd name="connsiteX24" fmla="*/ 177070 w 266700"/>
              <a:gd name="connsiteY24" fmla="*/ 85058 h 266700"/>
              <a:gd name="connsiteX25" fmla="*/ 172307 w 266700"/>
              <a:gd name="connsiteY25" fmla="*/ 94583 h 266700"/>
              <a:gd name="connsiteX26" fmla="*/ 94774 w 266700"/>
              <a:gd name="connsiteY26" fmla="*/ 94583 h 266700"/>
              <a:gd name="connsiteX27" fmla="*/ 94774 w 266700"/>
              <a:gd name="connsiteY27" fmla="*/ 172117 h 266700"/>
              <a:gd name="connsiteX28" fmla="*/ 172307 w 266700"/>
              <a:gd name="connsiteY28" fmla="*/ 172117 h 266700"/>
              <a:gd name="connsiteX29" fmla="*/ 172307 w 266700"/>
              <a:gd name="connsiteY29" fmla="*/ 94583 h 266700"/>
              <a:gd name="connsiteX30" fmla="*/ 261938 w 266700"/>
              <a:gd name="connsiteY30" fmla="*/ 186023 h 266700"/>
              <a:gd name="connsiteX31" fmla="*/ 224885 w 266700"/>
              <a:gd name="connsiteY31" fmla="*/ 186023 h 266700"/>
              <a:gd name="connsiteX32" fmla="*/ 220123 w 266700"/>
              <a:gd name="connsiteY32" fmla="*/ 190786 h 266700"/>
              <a:gd name="connsiteX33" fmla="*/ 224885 w 266700"/>
              <a:gd name="connsiteY33" fmla="*/ 195548 h 266700"/>
              <a:gd name="connsiteX34" fmla="*/ 261938 w 266700"/>
              <a:gd name="connsiteY34" fmla="*/ 195548 h 266700"/>
              <a:gd name="connsiteX35" fmla="*/ 266700 w 266700"/>
              <a:gd name="connsiteY35" fmla="*/ 190786 h 266700"/>
              <a:gd name="connsiteX36" fmla="*/ 261938 w 266700"/>
              <a:gd name="connsiteY36" fmla="*/ 186023 h 266700"/>
              <a:gd name="connsiteX37" fmla="*/ 261938 w 266700"/>
              <a:gd name="connsiteY37" fmla="*/ 157258 h 266700"/>
              <a:gd name="connsiteX38" fmla="*/ 224885 w 266700"/>
              <a:gd name="connsiteY38" fmla="*/ 157258 h 266700"/>
              <a:gd name="connsiteX39" fmla="*/ 220123 w 266700"/>
              <a:gd name="connsiteY39" fmla="*/ 162020 h 266700"/>
              <a:gd name="connsiteX40" fmla="*/ 224885 w 266700"/>
              <a:gd name="connsiteY40" fmla="*/ 166783 h 266700"/>
              <a:gd name="connsiteX41" fmla="*/ 261938 w 266700"/>
              <a:gd name="connsiteY41" fmla="*/ 166783 h 266700"/>
              <a:gd name="connsiteX42" fmla="*/ 266700 w 266700"/>
              <a:gd name="connsiteY42" fmla="*/ 162020 h 266700"/>
              <a:gd name="connsiteX43" fmla="*/ 261938 w 266700"/>
              <a:gd name="connsiteY43" fmla="*/ 157258 h 266700"/>
              <a:gd name="connsiteX44" fmla="*/ 261938 w 266700"/>
              <a:gd name="connsiteY44" fmla="*/ 128588 h 266700"/>
              <a:gd name="connsiteX45" fmla="*/ 224885 w 266700"/>
              <a:gd name="connsiteY45" fmla="*/ 128588 h 266700"/>
              <a:gd name="connsiteX46" fmla="*/ 220123 w 266700"/>
              <a:gd name="connsiteY46" fmla="*/ 133350 h 266700"/>
              <a:gd name="connsiteX47" fmla="*/ 224885 w 266700"/>
              <a:gd name="connsiteY47" fmla="*/ 138113 h 266700"/>
              <a:gd name="connsiteX48" fmla="*/ 261938 w 266700"/>
              <a:gd name="connsiteY48" fmla="*/ 138113 h 266700"/>
              <a:gd name="connsiteX49" fmla="*/ 266700 w 266700"/>
              <a:gd name="connsiteY49" fmla="*/ 133350 h 266700"/>
              <a:gd name="connsiteX50" fmla="*/ 261938 w 266700"/>
              <a:gd name="connsiteY50" fmla="*/ 128588 h 266700"/>
              <a:gd name="connsiteX51" fmla="*/ 261938 w 266700"/>
              <a:gd name="connsiteY51" fmla="*/ 99822 h 266700"/>
              <a:gd name="connsiteX52" fmla="*/ 224885 w 266700"/>
              <a:gd name="connsiteY52" fmla="*/ 99822 h 266700"/>
              <a:gd name="connsiteX53" fmla="*/ 220123 w 266700"/>
              <a:gd name="connsiteY53" fmla="*/ 104584 h 266700"/>
              <a:gd name="connsiteX54" fmla="*/ 224885 w 266700"/>
              <a:gd name="connsiteY54" fmla="*/ 109347 h 266700"/>
              <a:gd name="connsiteX55" fmla="*/ 261938 w 266700"/>
              <a:gd name="connsiteY55" fmla="*/ 109347 h 266700"/>
              <a:gd name="connsiteX56" fmla="*/ 266700 w 266700"/>
              <a:gd name="connsiteY56" fmla="*/ 104584 h 266700"/>
              <a:gd name="connsiteX57" fmla="*/ 261938 w 266700"/>
              <a:gd name="connsiteY57" fmla="*/ 99822 h 266700"/>
              <a:gd name="connsiteX58" fmla="*/ 224885 w 266700"/>
              <a:gd name="connsiteY58" fmla="*/ 80677 h 266700"/>
              <a:gd name="connsiteX59" fmla="*/ 261938 w 266700"/>
              <a:gd name="connsiteY59" fmla="*/ 80677 h 266700"/>
              <a:gd name="connsiteX60" fmla="*/ 266700 w 266700"/>
              <a:gd name="connsiteY60" fmla="*/ 75914 h 266700"/>
              <a:gd name="connsiteX61" fmla="*/ 261938 w 266700"/>
              <a:gd name="connsiteY61" fmla="*/ 71152 h 266700"/>
              <a:gd name="connsiteX62" fmla="*/ 224885 w 266700"/>
              <a:gd name="connsiteY62" fmla="*/ 71152 h 266700"/>
              <a:gd name="connsiteX63" fmla="*/ 220123 w 266700"/>
              <a:gd name="connsiteY63" fmla="*/ 75914 h 266700"/>
              <a:gd name="connsiteX64" fmla="*/ 224885 w 266700"/>
              <a:gd name="connsiteY64" fmla="*/ 80677 h 266700"/>
              <a:gd name="connsiteX65" fmla="*/ 41815 w 266700"/>
              <a:gd name="connsiteY65" fmla="*/ 186023 h 266700"/>
              <a:gd name="connsiteX66" fmla="*/ 4763 w 266700"/>
              <a:gd name="connsiteY66" fmla="*/ 186023 h 266700"/>
              <a:gd name="connsiteX67" fmla="*/ 0 w 266700"/>
              <a:gd name="connsiteY67" fmla="*/ 190786 h 266700"/>
              <a:gd name="connsiteX68" fmla="*/ 4763 w 266700"/>
              <a:gd name="connsiteY68" fmla="*/ 195548 h 266700"/>
              <a:gd name="connsiteX69" fmla="*/ 41815 w 266700"/>
              <a:gd name="connsiteY69" fmla="*/ 195548 h 266700"/>
              <a:gd name="connsiteX70" fmla="*/ 46577 w 266700"/>
              <a:gd name="connsiteY70" fmla="*/ 190786 h 266700"/>
              <a:gd name="connsiteX71" fmla="*/ 41815 w 266700"/>
              <a:gd name="connsiteY71" fmla="*/ 186023 h 266700"/>
              <a:gd name="connsiteX72" fmla="*/ 41815 w 266700"/>
              <a:gd name="connsiteY72" fmla="*/ 157258 h 266700"/>
              <a:gd name="connsiteX73" fmla="*/ 4763 w 266700"/>
              <a:gd name="connsiteY73" fmla="*/ 157258 h 266700"/>
              <a:gd name="connsiteX74" fmla="*/ 0 w 266700"/>
              <a:gd name="connsiteY74" fmla="*/ 162020 h 266700"/>
              <a:gd name="connsiteX75" fmla="*/ 4763 w 266700"/>
              <a:gd name="connsiteY75" fmla="*/ 166783 h 266700"/>
              <a:gd name="connsiteX76" fmla="*/ 41815 w 266700"/>
              <a:gd name="connsiteY76" fmla="*/ 166783 h 266700"/>
              <a:gd name="connsiteX77" fmla="*/ 46577 w 266700"/>
              <a:gd name="connsiteY77" fmla="*/ 162020 h 266700"/>
              <a:gd name="connsiteX78" fmla="*/ 41815 w 266700"/>
              <a:gd name="connsiteY78" fmla="*/ 157258 h 266700"/>
              <a:gd name="connsiteX79" fmla="*/ 41815 w 266700"/>
              <a:gd name="connsiteY79" fmla="*/ 128588 h 266700"/>
              <a:gd name="connsiteX80" fmla="*/ 4763 w 266700"/>
              <a:gd name="connsiteY80" fmla="*/ 128588 h 266700"/>
              <a:gd name="connsiteX81" fmla="*/ 0 w 266700"/>
              <a:gd name="connsiteY81" fmla="*/ 133350 h 266700"/>
              <a:gd name="connsiteX82" fmla="*/ 4763 w 266700"/>
              <a:gd name="connsiteY82" fmla="*/ 138113 h 266700"/>
              <a:gd name="connsiteX83" fmla="*/ 41815 w 266700"/>
              <a:gd name="connsiteY83" fmla="*/ 138113 h 266700"/>
              <a:gd name="connsiteX84" fmla="*/ 46577 w 266700"/>
              <a:gd name="connsiteY84" fmla="*/ 133350 h 266700"/>
              <a:gd name="connsiteX85" fmla="*/ 41815 w 266700"/>
              <a:gd name="connsiteY85" fmla="*/ 128588 h 266700"/>
              <a:gd name="connsiteX86" fmla="*/ 41815 w 266700"/>
              <a:gd name="connsiteY86" fmla="*/ 99822 h 266700"/>
              <a:gd name="connsiteX87" fmla="*/ 4763 w 266700"/>
              <a:gd name="connsiteY87" fmla="*/ 99822 h 266700"/>
              <a:gd name="connsiteX88" fmla="*/ 0 w 266700"/>
              <a:gd name="connsiteY88" fmla="*/ 104584 h 266700"/>
              <a:gd name="connsiteX89" fmla="*/ 4763 w 266700"/>
              <a:gd name="connsiteY89" fmla="*/ 109347 h 266700"/>
              <a:gd name="connsiteX90" fmla="*/ 41815 w 266700"/>
              <a:gd name="connsiteY90" fmla="*/ 109347 h 266700"/>
              <a:gd name="connsiteX91" fmla="*/ 46577 w 266700"/>
              <a:gd name="connsiteY91" fmla="*/ 104584 h 266700"/>
              <a:gd name="connsiteX92" fmla="*/ 41815 w 266700"/>
              <a:gd name="connsiteY92" fmla="*/ 99822 h 266700"/>
              <a:gd name="connsiteX93" fmla="*/ 41815 w 266700"/>
              <a:gd name="connsiteY93" fmla="*/ 71152 h 266700"/>
              <a:gd name="connsiteX94" fmla="*/ 4763 w 266700"/>
              <a:gd name="connsiteY94" fmla="*/ 71152 h 266700"/>
              <a:gd name="connsiteX95" fmla="*/ 0 w 266700"/>
              <a:gd name="connsiteY95" fmla="*/ 75914 h 266700"/>
              <a:gd name="connsiteX96" fmla="*/ 4763 w 266700"/>
              <a:gd name="connsiteY96" fmla="*/ 80677 h 266700"/>
              <a:gd name="connsiteX97" fmla="*/ 41815 w 266700"/>
              <a:gd name="connsiteY97" fmla="*/ 80677 h 266700"/>
              <a:gd name="connsiteX98" fmla="*/ 46577 w 266700"/>
              <a:gd name="connsiteY98" fmla="*/ 75914 h 266700"/>
              <a:gd name="connsiteX99" fmla="*/ 41815 w 266700"/>
              <a:gd name="connsiteY99" fmla="*/ 71152 h 266700"/>
              <a:gd name="connsiteX100" fmla="*/ 76105 w 266700"/>
              <a:gd name="connsiteY100" fmla="*/ 220123 h 266700"/>
              <a:gd name="connsiteX101" fmla="*/ 71342 w 266700"/>
              <a:gd name="connsiteY101" fmla="*/ 224885 h 266700"/>
              <a:gd name="connsiteX102" fmla="*/ 71342 w 266700"/>
              <a:gd name="connsiteY102" fmla="*/ 261938 h 266700"/>
              <a:gd name="connsiteX103" fmla="*/ 76105 w 266700"/>
              <a:gd name="connsiteY103" fmla="*/ 266700 h 266700"/>
              <a:gd name="connsiteX104" fmla="*/ 80867 w 266700"/>
              <a:gd name="connsiteY104" fmla="*/ 261938 h 266700"/>
              <a:gd name="connsiteX105" fmla="*/ 80867 w 266700"/>
              <a:gd name="connsiteY105" fmla="*/ 224885 h 266700"/>
              <a:gd name="connsiteX106" fmla="*/ 76105 w 266700"/>
              <a:gd name="connsiteY106" fmla="*/ 220123 h 266700"/>
              <a:gd name="connsiteX107" fmla="*/ 104775 w 266700"/>
              <a:gd name="connsiteY107" fmla="*/ 220123 h 266700"/>
              <a:gd name="connsiteX108" fmla="*/ 100013 w 266700"/>
              <a:gd name="connsiteY108" fmla="*/ 224885 h 266700"/>
              <a:gd name="connsiteX109" fmla="*/ 100013 w 266700"/>
              <a:gd name="connsiteY109" fmla="*/ 261938 h 266700"/>
              <a:gd name="connsiteX110" fmla="*/ 104775 w 266700"/>
              <a:gd name="connsiteY110" fmla="*/ 266700 h 266700"/>
              <a:gd name="connsiteX111" fmla="*/ 109538 w 266700"/>
              <a:gd name="connsiteY111" fmla="*/ 261938 h 266700"/>
              <a:gd name="connsiteX112" fmla="*/ 109538 w 266700"/>
              <a:gd name="connsiteY112" fmla="*/ 224885 h 266700"/>
              <a:gd name="connsiteX113" fmla="*/ 104775 w 266700"/>
              <a:gd name="connsiteY113" fmla="*/ 220123 h 266700"/>
              <a:gd name="connsiteX114" fmla="*/ 133541 w 266700"/>
              <a:gd name="connsiteY114" fmla="*/ 220123 h 266700"/>
              <a:gd name="connsiteX115" fmla="*/ 128778 w 266700"/>
              <a:gd name="connsiteY115" fmla="*/ 224885 h 266700"/>
              <a:gd name="connsiteX116" fmla="*/ 128778 w 266700"/>
              <a:gd name="connsiteY116" fmla="*/ 261938 h 266700"/>
              <a:gd name="connsiteX117" fmla="*/ 133541 w 266700"/>
              <a:gd name="connsiteY117" fmla="*/ 266700 h 266700"/>
              <a:gd name="connsiteX118" fmla="*/ 138303 w 266700"/>
              <a:gd name="connsiteY118" fmla="*/ 261938 h 266700"/>
              <a:gd name="connsiteX119" fmla="*/ 138303 w 266700"/>
              <a:gd name="connsiteY119" fmla="*/ 224885 h 266700"/>
              <a:gd name="connsiteX120" fmla="*/ 133541 w 266700"/>
              <a:gd name="connsiteY120" fmla="*/ 220123 h 266700"/>
              <a:gd name="connsiteX121" fmla="*/ 162211 w 266700"/>
              <a:gd name="connsiteY121" fmla="*/ 220123 h 266700"/>
              <a:gd name="connsiteX122" fmla="*/ 157448 w 266700"/>
              <a:gd name="connsiteY122" fmla="*/ 224885 h 266700"/>
              <a:gd name="connsiteX123" fmla="*/ 157448 w 266700"/>
              <a:gd name="connsiteY123" fmla="*/ 261938 h 266700"/>
              <a:gd name="connsiteX124" fmla="*/ 162211 w 266700"/>
              <a:gd name="connsiteY124" fmla="*/ 266700 h 266700"/>
              <a:gd name="connsiteX125" fmla="*/ 166973 w 266700"/>
              <a:gd name="connsiteY125" fmla="*/ 261938 h 266700"/>
              <a:gd name="connsiteX126" fmla="*/ 166973 w 266700"/>
              <a:gd name="connsiteY126" fmla="*/ 224885 h 266700"/>
              <a:gd name="connsiteX127" fmla="*/ 162211 w 266700"/>
              <a:gd name="connsiteY127" fmla="*/ 220123 h 266700"/>
              <a:gd name="connsiteX128" fmla="*/ 190976 w 266700"/>
              <a:gd name="connsiteY128" fmla="*/ 220123 h 266700"/>
              <a:gd name="connsiteX129" fmla="*/ 186214 w 266700"/>
              <a:gd name="connsiteY129" fmla="*/ 224885 h 266700"/>
              <a:gd name="connsiteX130" fmla="*/ 186214 w 266700"/>
              <a:gd name="connsiteY130" fmla="*/ 261938 h 266700"/>
              <a:gd name="connsiteX131" fmla="*/ 190976 w 266700"/>
              <a:gd name="connsiteY131" fmla="*/ 266700 h 266700"/>
              <a:gd name="connsiteX132" fmla="*/ 195739 w 266700"/>
              <a:gd name="connsiteY132" fmla="*/ 261938 h 266700"/>
              <a:gd name="connsiteX133" fmla="*/ 195739 w 266700"/>
              <a:gd name="connsiteY133" fmla="*/ 224885 h 266700"/>
              <a:gd name="connsiteX134" fmla="*/ 190976 w 266700"/>
              <a:gd name="connsiteY134" fmla="*/ 220123 h 266700"/>
              <a:gd name="connsiteX135" fmla="*/ 76105 w 266700"/>
              <a:gd name="connsiteY135" fmla="*/ 46577 h 266700"/>
              <a:gd name="connsiteX136" fmla="*/ 80867 w 266700"/>
              <a:gd name="connsiteY136" fmla="*/ 41815 h 266700"/>
              <a:gd name="connsiteX137" fmla="*/ 80867 w 266700"/>
              <a:gd name="connsiteY137" fmla="*/ 4763 h 266700"/>
              <a:gd name="connsiteX138" fmla="*/ 76105 w 266700"/>
              <a:gd name="connsiteY138" fmla="*/ 0 h 266700"/>
              <a:gd name="connsiteX139" fmla="*/ 71342 w 266700"/>
              <a:gd name="connsiteY139" fmla="*/ 4763 h 266700"/>
              <a:gd name="connsiteX140" fmla="*/ 71342 w 266700"/>
              <a:gd name="connsiteY140" fmla="*/ 41815 h 266700"/>
              <a:gd name="connsiteX141" fmla="*/ 76105 w 266700"/>
              <a:gd name="connsiteY141" fmla="*/ 46577 h 266700"/>
              <a:gd name="connsiteX142" fmla="*/ 104775 w 266700"/>
              <a:gd name="connsiteY142" fmla="*/ 46577 h 266700"/>
              <a:gd name="connsiteX143" fmla="*/ 109538 w 266700"/>
              <a:gd name="connsiteY143" fmla="*/ 41815 h 266700"/>
              <a:gd name="connsiteX144" fmla="*/ 109538 w 266700"/>
              <a:gd name="connsiteY144" fmla="*/ 4763 h 266700"/>
              <a:gd name="connsiteX145" fmla="*/ 104775 w 266700"/>
              <a:gd name="connsiteY145" fmla="*/ 0 h 266700"/>
              <a:gd name="connsiteX146" fmla="*/ 100013 w 266700"/>
              <a:gd name="connsiteY146" fmla="*/ 4763 h 266700"/>
              <a:gd name="connsiteX147" fmla="*/ 100013 w 266700"/>
              <a:gd name="connsiteY147" fmla="*/ 41815 h 266700"/>
              <a:gd name="connsiteX148" fmla="*/ 104775 w 266700"/>
              <a:gd name="connsiteY148" fmla="*/ 46577 h 266700"/>
              <a:gd name="connsiteX149" fmla="*/ 133541 w 266700"/>
              <a:gd name="connsiteY149" fmla="*/ 46577 h 266700"/>
              <a:gd name="connsiteX150" fmla="*/ 138303 w 266700"/>
              <a:gd name="connsiteY150" fmla="*/ 41815 h 266700"/>
              <a:gd name="connsiteX151" fmla="*/ 138303 w 266700"/>
              <a:gd name="connsiteY151" fmla="*/ 4763 h 266700"/>
              <a:gd name="connsiteX152" fmla="*/ 133541 w 266700"/>
              <a:gd name="connsiteY152" fmla="*/ 0 h 266700"/>
              <a:gd name="connsiteX153" fmla="*/ 128778 w 266700"/>
              <a:gd name="connsiteY153" fmla="*/ 4763 h 266700"/>
              <a:gd name="connsiteX154" fmla="*/ 128778 w 266700"/>
              <a:gd name="connsiteY154" fmla="*/ 41815 h 266700"/>
              <a:gd name="connsiteX155" fmla="*/ 133541 w 266700"/>
              <a:gd name="connsiteY155" fmla="*/ 46577 h 266700"/>
              <a:gd name="connsiteX156" fmla="*/ 162211 w 266700"/>
              <a:gd name="connsiteY156" fmla="*/ 46577 h 266700"/>
              <a:gd name="connsiteX157" fmla="*/ 166973 w 266700"/>
              <a:gd name="connsiteY157" fmla="*/ 41815 h 266700"/>
              <a:gd name="connsiteX158" fmla="*/ 166973 w 266700"/>
              <a:gd name="connsiteY158" fmla="*/ 4763 h 266700"/>
              <a:gd name="connsiteX159" fmla="*/ 162211 w 266700"/>
              <a:gd name="connsiteY159" fmla="*/ 0 h 266700"/>
              <a:gd name="connsiteX160" fmla="*/ 157448 w 266700"/>
              <a:gd name="connsiteY160" fmla="*/ 4763 h 266700"/>
              <a:gd name="connsiteX161" fmla="*/ 157448 w 266700"/>
              <a:gd name="connsiteY161" fmla="*/ 41815 h 266700"/>
              <a:gd name="connsiteX162" fmla="*/ 162211 w 266700"/>
              <a:gd name="connsiteY162" fmla="*/ 46577 h 266700"/>
              <a:gd name="connsiteX163" fmla="*/ 190976 w 266700"/>
              <a:gd name="connsiteY163" fmla="*/ 46577 h 266700"/>
              <a:gd name="connsiteX164" fmla="*/ 195739 w 266700"/>
              <a:gd name="connsiteY164" fmla="*/ 41815 h 266700"/>
              <a:gd name="connsiteX165" fmla="*/ 195739 w 266700"/>
              <a:gd name="connsiteY165" fmla="*/ 4763 h 266700"/>
              <a:gd name="connsiteX166" fmla="*/ 190976 w 266700"/>
              <a:gd name="connsiteY166" fmla="*/ 0 h 266700"/>
              <a:gd name="connsiteX167" fmla="*/ 186214 w 266700"/>
              <a:gd name="connsiteY167" fmla="*/ 4763 h 266700"/>
              <a:gd name="connsiteX168" fmla="*/ 186214 w 266700"/>
              <a:gd name="connsiteY168" fmla="*/ 41815 h 266700"/>
              <a:gd name="connsiteX169" fmla="*/ 190976 w 266700"/>
              <a:gd name="connsiteY169" fmla="*/ 465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66700" h="266700">
                <a:moveTo>
                  <a:pt x="214313" y="57341"/>
                </a:moveTo>
                <a:lnTo>
                  <a:pt x="214313" y="209360"/>
                </a:lnTo>
                <a:cubicBezTo>
                  <a:pt x="214313" y="212027"/>
                  <a:pt x="212217" y="214122"/>
                  <a:pt x="209550" y="214122"/>
                </a:cubicBezTo>
                <a:cubicBezTo>
                  <a:pt x="206883" y="214122"/>
                  <a:pt x="204788" y="212027"/>
                  <a:pt x="204788" y="209360"/>
                </a:cubicBezTo>
                <a:lnTo>
                  <a:pt x="204788" y="62103"/>
                </a:lnTo>
                <a:lnTo>
                  <a:pt x="62294" y="62103"/>
                </a:lnTo>
                <a:lnTo>
                  <a:pt x="62294" y="204597"/>
                </a:lnTo>
                <a:lnTo>
                  <a:pt x="180880" y="204597"/>
                </a:lnTo>
                <a:cubicBezTo>
                  <a:pt x="183547" y="204597"/>
                  <a:pt x="185642" y="206693"/>
                  <a:pt x="185642" y="209360"/>
                </a:cubicBezTo>
                <a:cubicBezTo>
                  <a:pt x="185642" y="212027"/>
                  <a:pt x="183547" y="214122"/>
                  <a:pt x="180880" y="214122"/>
                </a:cubicBezTo>
                <a:lnTo>
                  <a:pt x="57531" y="214122"/>
                </a:lnTo>
                <a:cubicBezTo>
                  <a:pt x="54864" y="214122"/>
                  <a:pt x="52769" y="212027"/>
                  <a:pt x="52769" y="209360"/>
                </a:cubicBezTo>
                <a:lnTo>
                  <a:pt x="52769" y="57341"/>
                </a:lnTo>
                <a:cubicBezTo>
                  <a:pt x="52769" y="54673"/>
                  <a:pt x="54864" y="52578"/>
                  <a:pt x="57531" y="52578"/>
                </a:cubicBezTo>
                <a:lnTo>
                  <a:pt x="209550" y="52578"/>
                </a:lnTo>
                <a:cubicBezTo>
                  <a:pt x="212217" y="52578"/>
                  <a:pt x="214313" y="54673"/>
                  <a:pt x="214313" y="57341"/>
                </a:cubicBezTo>
                <a:close/>
                <a:moveTo>
                  <a:pt x="177070" y="85058"/>
                </a:moveTo>
                <a:cubicBezTo>
                  <a:pt x="179737" y="85058"/>
                  <a:pt x="181832" y="87154"/>
                  <a:pt x="181832" y="89821"/>
                </a:cubicBezTo>
                <a:lnTo>
                  <a:pt x="181832" y="176879"/>
                </a:lnTo>
                <a:cubicBezTo>
                  <a:pt x="181832" y="179546"/>
                  <a:pt x="179737" y="181642"/>
                  <a:pt x="177070" y="181642"/>
                </a:cubicBezTo>
                <a:lnTo>
                  <a:pt x="90011" y="181642"/>
                </a:lnTo>
                <a:cubicBezTo>
                  <a:pt x="87344" y="181642"/>
                  <a:pt x="85249" y="179546"/>
                  <a:pt x="85249" y="176879"/>
                </a:cubicBezTo>
                <a:lnTo>
                  <a:pt x="85249" y="89821"/>
                </a:lnTo>
                <a:cubicBezTo>
                  <a:pt x="85249" y="87154"/>
                  <a:pt x="87344" y="85058"/>
                  <a:pt x="90011" y="85058"/>
                </a:cubicBezTo>
                <a:lnTo>
                  <a:pt x="177070" y="85058"/>
                </a:lnTo>
                <a:close/>
                <a:moveTo>
                  <a:pt x="172307" y="94583"/>
                </a:moveTo>
                <a:lnTo>
                  <a:pt x="94774" y="94583"/>
                </a:lnTo>
                <a:lnTo>
                  <a:pt x="94774" y="172117"/>
                </a:lnTo>
                <a:lnTo>
                  <a:pt x="172307" y="172117"/>
                </a:lnTo>
                <a:lnTo>
                  <a:pt x="172307" y="94583"/>
                </a:lnTo>
                <a:close/>
                <a:moveTo>
                  <a:pt x="261938" y="186023"/>
                </a:moveTo>
                <a:lnTo>
                  <a:pt x="224885" y="186023"/>
                </a:lnTo>
                <a:cubicBezTo>
                  <a:pt x="222218" y="186023"/>
                  <a:pt x="220123" y="188119"/>
                  <a:pt x="220123" y="190786"/>
                </a:cubicBezTo>
                <a:cubicBezTo>
                  <a:pt x="220123" y="193453"/>
                  <a:pt x="222218" y="195548"/>
                  <a:pt x="224885" y="195548"/>
                </a:cubicBezTo>
                <a:lnTo>
                  <a:pt x="261938" y="195548"/>
                </a:lnTo>
                <a:cubicBezTo>
                  <a:pt x="264605" y="195548"/>
                  <a:pt x="266700" y="193453"/>
                  <a:pt x="266700" y="190786"/>
                </a:cubicBezTo>
                <a:cubicBezTo>
                  <a:pt x="266700" y="188119"/>
                  <a:pt x="264605" y="186023"/>
                  <a:pt x="261938" y="186023"/>
                </a:cubicBezTo>
                <a:close/>
                <a:moveTo>
                  <a:pt x="261938" y="157258"/>
                </a:moveTo>
                <a:lnTo>
                  <a:pt x="224885" y="157258"/>
                </a:lnTo>
                <a:cubicBezTo>
                  <a:pt x="222218" y="157258"/>
                  <a:pt x="220123" y="159353"/>
                  <a:pt x="220123" y="162020"/>
                </a:cubicBezTo>
                <a:cubicBezTo>
                  <a:pt x="220123" y="164687"/>
                  <a:pt x="222218" y="166783"/>
                  <a:pt x="224885" y="166783"/>
                </a:cubicBezTo>
                <a:lnTo>
                  <a:pt x="261938" y="166783"/>
                </a:lnTo>
                <a:cubicBezTo>
                  <a:pt x="264605" y="166783"/>
                  <a:pt x="266700" y="164687"/>
                  <a:pt x="266700" y="162020"/>
                </a:cubicBezTo>
                <a:cubicBezTo>
                  <a:pt x="266700" y="159353"/>
                  <a:pt x="264605" y="157258"/>
                  <a:pt x="261938" y="157258"/>
                </a:cubicBezTo>
                <a:close/>
                <a:moveTo>
                  <a:pt x="261938" y="128588"/>
                </a:moveTo>
                <a:lnTo>
                  <a:pt x="224885" y="128588"/>
                </a:lnTo>
                <a:cubicBezTo>
                  <a:pt x="222218" y="128588"/>
                  <a:pt x="220123" y="130683"/>
                  <a:pt x="220123" y="133350"/>
                </a:cubicBezTo>
                <a:cubicBezTo>
                  <a:pt x="220123" y="136017"/>
                  <a:pt x="222218" y="138113"/>
                  <a:pt x="224885" y="138113"/>
                </a:cubicBezTo>
                <a:lnTo>
                  <a:pt x="261938" y="138113"/>
                </a:lnTo>
                <a:cubicBezTo>
                  <a:pt x="264605" y="138113"/>
                  <a:pt x="266700" y="136017"/>
                  <a:pt x="266700" y="133350"/>
                </a:cubicBezTo>
                <a:cubicBezTo>
                  <a:pt x="266700" y="130683"/>
                  <a:pt x="264605" y="128588"/>
                  <a:pt x="261938" y="128588"/>
                </a:cubicBezTo>
                <a:close/>
                <a:moveTo>
                  <a:pt x="261938" y="99822"/>
                </a:moveTo>
                <a:lnTo>
                  <a:pt x="224885" y="99822"/>
                </a:lnTo>
                <a:cubicBezTo>
                  <a:pt x="222218" y="99822"/>
                  <a:pt x="220123" y="101918"/>
                  <a:pt x="220123" y="104584"/>
                </a:cubicBezTo>
                <a:cubicBezTo>
                  <a:pt x="220123" y="107252"/>
                  <a:pt x="222218" y="109347"/>
                  <a:pt x="224885" y="109347"/>
                </a:cubicBezTo>
                <a:lnTo>
                  <a:pt x="261938" y="109347"/>
                </a:lnTo>
                <a:cubicBezTo>
                  <a:pt x="264605" y="109347"/>
                  <a:pt x="266700" y="107252"/>
                  <a:pt x="266700" y="104584"/>
                </a:cubicBezTo>
                <a:cubicBezTo>
                  <a:pt x="266700" y="102013"/>
                  <a:pt x="264605" y="99822"/>
                  <a:pt x="261938" y="99822"/>
                </a:cubicBezTo>
                <a:close/>
                <a:moveTo>
                  <a:pt x="224885" y="80677"/>
                </a:moveTo>
                <a:lnTo>
                  <a:pt x="261938" y="80677"/>
                </a:lnTo>
                <a:cubicBezTo>
                  <a:pt x="264605" y="80677"/>
                  <a:pt x="266700" y="78581"/>
                  <a:pt x="266700" y="75914"/>
                </a:cubicBezTo>
                <a:cubicBezTo>
                  <a:pt x="266700" y="73247"/>
                  <a:pt x="264605" y="71152"/>
                  <a:pt x="261938" y="71152"/>
                </a:cubicBezTo>
                <a:lnTo>
                  <a:pt x="224885" y="71152"/>
                </a:lnTo>
                <a:cubicBezTo>
                  <a:pt x="222218" y="71152"/>
                  <a:pt x="220123" y="73247"/>
                  <a:pt x="220123" y="75914"/>
                </a:cubicBezTo>
                <a:cubicBezTo>
                  <a:pt x="220123" y="78581"/>
                  <a:pt x="222218" y="80677"/>
                  <a:pt x="224885" y="80677"/>
                </a:cubicBezTo>
                <a:close/>
                <a:moveTo>
                  <a:pt x="41815" y="186023"/>
                </a:moveTo>
                <a:lnTo>
                  <a:pt x="4763" y="186023"/>
                </a:lnTo>
                <a:cubicBezTo>
                  <a:pt x="2096" y="186023"/>
                  <a:pt x="0" y="188119"/>
                  <a:pt x="0" y="190786"/>
                </a:cubicBezTo>
                <a:cubicBezTo>
                  <a:pt x="0" y="193453"/>
                  <a:pt x="2096" y="195548"/>
                  <a:pt x="4763" y="195548"/>
                </a:cubicBezTo>
                <a:lnTo>
                  <a:pt x="41815" y="195548"/>
                </a:lnTo>
                <a:cubicBezTo>
                  <a:pt x="44482" y="195548"/>
                  <a:pt x="46577" y="193453"/>
                  <a:pt x="46577" y="190786"/>
                </a:cubicBezTo>
                <a:cubicBezTo>
                  <a:pt x="46577" y="188119"/>
                  <a:pt x="44482" y="186023"/>
                  <a:pt x="41815" y="186023"/>
                </a:cubicBezTo>
                <a:close/>
                <a:moveTo>
                  <a:pt x="41815" y="157258"/>
                </a:moveTo>
                <a:lnTo>
                  <a:pt x="4763" y="157258"/>
                </a:lnTo>
                <a:cubicBezTo>
                  <a:pt x="2096" y="157258"/>
                  <a:pt x="0" y="159353"/>
                  <a:pt x="0" y="162020"/>
                </a:cubicBezTo>
                <a:cubicBezTo>
                  <a:pt x="0" y="164687"/>
                  <a:pt x="2096" y="166783"/>
                  <a:pt x="4763" y="166783"/>
                </a:cubicBezTo>
                <a:lnTo>
                  <a:pt x="41815" y="166783"/>
                </a:lnTo>
                <a:cubicBezTo>
                  <a:pt x="44482" y="166783"/>
                  <a:pt x="46577" y="164687"/>
                  <a:pt x="46577" y="162020"/>
                </a:cubicBezTo>
                <a:cubicBezTo>
                  <a:pt x="46577" y="159353"/>
                  <a:pt x="44482" y="157258"/>
                  <a:pt x="41815" y="157258"/>
                </a:cubicBezTo>
                <a:close/>
                <a:moveTo>
                  <a:pt x="41815" y="128588"/>
                </a:moveTo>
                <a:lnTo>
                  <a:pt x="4763" y="128588"/>
                </a:lnTo>
                <a:cubicBezTo>
                  <a:pt x="2096" y="128588"/>
                  <a:pt x="0" y="130683"/>
                  <a:pt x="0" y="133350"/>
                </a:cubicBezTo>
                <a:cubicBezTo>
                  <a:pt x="0" y="136017"/>
                  <a:pt x="2096" y="138113"/>
                  <a:pt x="4763" y="138113"/>
                </a:cubicBezTo>
                <a:lnTo>
                  <a:pt x="41815" y="138113"/>
                </a:lnTo>
                <a:cubicBezTo>
                  <a:pt x="44482" y="138113"/>
                  <a:pt x="46577" y="136017"/>
                  <a:pt x="46577" y="133350"/>
                </a:cubicBezTo>
                <a:cubicBezTo>
                  <a:pt x="46577" y="130683"/>
                  <a:pt x="44482" y="128588"/>
                  <a:pt x="41815" y="128588"/>
                </a:cubicBezTo>
                <a:close/>
                <a:moveTo>
                  <a:pt x="41815" y="99822"/>
                </a:moveTo>
                <a:lnTo>
                  <a:pt x="4763" y="99822"/>
                </a:lnTo>
                <a:cubicBezTo>
                  <a:pt x="2096" y="99822"/>
                  <a:pt x="0" y="101918"/>
                  <a:pt x="0" y="104584"/>
                </a:cubicBezTo>
                <a:cubicBezTo>
                  <a:pt x="0" y="107252"/>
                  <a:pt x="2096" y="109347"/>
                  <a:pt x="4763" y="109347"/>
                </a:cubicBezTo>
                <a:lnTo>
                  <a:pt x="41815" y="109347"/>
                </a:lnTo>
                <a:cubicBezTo>
                  <a:pt x="44482" y="109347"/>
                  <a:pt x="46577" y="107252"/>
                  <a:pt x="46577" y="104584"/>
                </a:cubicBezTo>
                <a:cubicBezTo>
                  <a:pt x="46577" y="102013"/>
                  <a:pt x="44482" y="99822"/>
                  <a:pt x="41815" y="99822"/>
                </a:cubicBezTo>
                <a:close/>
                <a:moveTo>
                  <a:pt x="41815" y="71152"/>
                </a:moveTo>
                <a:lnTo>
                  <a:pt x="4763" y="71152"/>
                </a:lnTo>
                <a:cubicBezTo>
                  <a:pt x="2096" y="71152"/>
                  <a:pt x="0" y="73247"/>
                  <a:pt x="0" y="75914"/>
                </a:cubicBezTo>
                <a:cubicBezTo>
                  <a:pt x="0" y="78581"/>
                  <a:pt x="2096" y="80677"/>
                  <a:pt x="4763" y="80677"/>
                </a:cubicBezTo>
                <a:lnTo>
                  <a:pt x="41815" y="80677"/>
                </a:lnTo>
                <a:cubicBezTo>
                  <a:pt x="44482" y="80677"/>
                  <a:pt x="46577" y="78581"/>
                  <a:pt x="46577" y="75914"/>
                </a:cubicBezTo>
                <a:cubicBezTo>
                  <a:pt x="46577" y="73247"/>
                  <a:pt x="44482" y="71152"/>
                  <a:pt x="41815" y="71152"/>
                </a:cubicBezTo>
                <a:close/>
                <a:moveTo>
                  <a:pt x="76105" y="220123"/>
                </a:moveTo>
                <a:cubicBezTo>
                  <a:pt x="73438" y="220123"/>
                  <a:pt x="71342" y="222218"/>
                  <a:pt x="71342" y="224885"/>
                </a:cubicBezTo>
                <a:lnTo>
                  <a:pt x="71342" y="261938"/>
                </a:lnTo>
                <a:cubicBezTo>
                  <a:pt x="71342" y="264605"/>
                  <a:pt x="73438" y="266700"/>
                  <a:pt x="76105" y="266700"/>
                </a:cubicBezTo>
                <a:cubicBezTo>
                  <a:pt x="78772" y="266700"/>
                  <a:pt x="80867" y="264605"/>
                  <a:pt x="80867" y="261938"/>
                </a:cubicBezTo>
                <a:lnTo>
                  <a:pt x="80867" y="224885"/>
                </a:lnTo>
                <a:cubicBezTo>
                  <a:pt x="80867" y="222218"/>
                  <a:pt x="78772" y="220123"/>
                  <a:pt x="76105" y="220123"/>
                </a:cubicBezTo>
                <a:close/>
                <a:moveTo>
                  <a:pt x="104775" y="220123"/>
                </a:moveTo>
                <a:cubicBezTo>
                  <a:pt x="102108" y="220123"/>
                  <a:pt x="100013" y="222218"/>
                  <a:pt x="100013" y="224885"/>
                </a:cubicBezTo>
                <a:lnTo>
                  <a:pt x="100013" y="261938"/>
                </a:lnTo>
                <a:cubicBezTo>
                  <a:pt x="100013" y="264605"/>
                  <a:pt x="102108" y="266700"/>
                  <a:pt x="104775" y="266700"/>
                </a:cubicBezTo>
                <a:cubicBezTo>
                  <a:pt x="107442" y="266700"/>
                  <a:pt x="109538" y="264605"/>
                  <a:pt x="109538" y="261938"/>
                </a:cubicBezTo>
                <a:lnTo>
                  <a:pt x="109538" y="224885"/>
                </a:lnTo>
                <a:cubicBezTo>
                  <a:pt x="109633" y="222218"/>
                  <a:pt x="107442" y="220123"/>
                  <a:pt x="104775" y="220123"/>
                </a:cubicBezTo>
                <a:close/>
                <a:moveTo>
                  <a:pt x="133541" y="220123"/>
                </a:moveTo>
                <a:cubicBezTo>
                  <a:pt x="130874" y="220123"/>
                  <a:pt x="128778" y="222218"/>
                  <a:pt x="128778" y="224885"/>
                </a:cubicBezTo>
                <a:lnTo>
                  <a:pt x="128778" y="261938"/>
                </a:lnTo>
                <a:cubicBezTo>
                  <a:pt x="128778" y="264605"/>
                  <a:pt x="130874" y="266700"/>
                  <a:pt x="133541" y="266700"/>
                </a:cubicBezTo>
                <a:cubicBezTo>
                  <a:pt x="136208" y="266700"/>
                  <a:pt x="138303" y="264605"/>
                  <a:pt x="138303" y="261938"/>
                </a:cubicBezTo>
                <a:lnTo>
                  <a:pt x="138303" y="224885"/>
                </a:lnTo>
                <a:cubicBezTo>
                  <a:pt x="138303" y="222218"/>
                  <a:pt x="136208" y="220123"/>
                  <a:pt x="133541" y="220123"/>
                </a:cubicBezTo>
                <a:close/>
                <a:moveTo>
                  <a:pt x="162211" y="220123"/>
                </a:moveTo>
                <a:cubicBezTo>
                  <a:pt x="159544" y="220123"/>
                  <a:pt x="157448" y="222218"/>
                  <a:pt x="157448" y="224885"/>
                </a:cubicBezTo>
                <a:lnTo>
                  <a:pt x="157448" y="261938"/>
                </a:lnTo>
                <a:cubicBezTo>
                  <a:pt x="157448" y="264605"/>
                  <a:pt x="159544" y="266700"/>
                  <a:pt x="162211" y="266700"/>
                </a:cubicBezTo>
                <a:cubicBezTo>
                  <a:pt x="164878" y="266700"/>
                  <a:pt x="166973" y="264605"/>
                  <a:pt x="166973" y="261938"/>
                </a:cubicBezTo>
                <a:lnTo>
                  <a:pt x="166973" y="224885"/>
                </a:lnTo>
                <a:cubicBezTo>
                  <a:pt x="167069" y="222218"/>
                  <a:pt x="164878" y="220123"/>
                  <a:pt x="162211" y="220123"/>
                </a:cubicBezTo>
                <a:close/>
                <a:moveTo>
                  <a:pt x="190976" y="220123"/>
                </a:moveTo>
                <a:cubicBezTo>
                  <a:pt x="188309" y="220123"/>
                  <a:pt x="186214" y="222218"/>
                  <a:pt x="186214" y="224885"/>
                </a:cubicBezTo>
                <a:lnTo>
                  <a:pt x="186214" y="261938"/>
                </a:lnTo>
                <a:cubicBezTo>
                  <a:pt x="186214" y="264605"/>
                  <a:pt x="188309" y="266700"/>
                  <a:pt x="190976" y="266700"/>
                </a:cubicBezTo>
                <a:cubicBezTo>
                  <a:pt x="193643" y="266700"/>
                  <a:pt x="195739" y="264605"/>
                  <a:pt x="195739" y="261938"/>
                </a:cubicBezTo>
                <a:lnTo>
                  <a:pt x="195739" y="224885"/>
                </a:lnTo>
                <a:cubicBezTo>
                  <a:pt x="195739" y="222218"/>
                  <a:pt x="193548" y="220123"/>
                  <a:pt x="190976" y="220123"/>
                </a:cubicBezTo>
                <a:close/>
                <a:moveTo>
                  <a:pt x="76105" y="46577"/>
                </a:moveTo>
                <a:cubicBezTo>
                  <a:pt x="78772" y="46577"/>
                  <a:pt x="80867" y="44482"/>
                  <a:pt x="80867" y="41815"/>
                </a:cubicBezTo>
                <a:lnTo>
                  <a:pt x="80867" y="4763"/>
                </a:lnTo>
                <a:cubicBezTo>
                  <a:pt x="80867" y="2096"/>
                  <a:pt x="78772" y="0"/>
                  <a:pt x="76105" y="0"/>
                </a:cubicBezTo>
                <a:cubicBezTo>
                  <a:pt x="73438" y="0"/>
                  <a:pt x="71342" y="2096"/>
                  <a:pt x="71342" y="4763"/>
                </a:cubicBezTo>
                <a:lnTo>
                  <a:pt x="71342" y="41815"/>
                </a:lnTo>
                <a:cubicBezTo>
                  <a:pt x="71342" y="44482"/>
                  <a:pt x="73438" y="46577"/>
                  <a:pt x="76105" y="46577"/>
                </a:cubicBezTo>
                <a:close/>
                <a:moveTo>
                  <a:pt x="104775" y="46577"/>
                </a:moveTo>
                <a:cubicBezTo>
                  <a:pt x="107442" y="46577"/>
                  <a:pt x="109538" y="44482"/>
                  <a:pt x="109538" y="41815"/>
                </a:cubicBezTo>
                <a:lnTo>
                  <a:pt x="109538" y="4763"/>
                </a:lnTo>
                <a:cubicBezTo>
                  <a:pt x="109538" y="2096"/>
                  <a:pt x="107442" y="0"/>
                  <a:pt x="104775" y="0"/>
                </a:cubicBezTo>
                <a:cubicBezTo>
                  <a:pt x="102108" y="0"/>
                  <a:pt x="100013" y="2096"/>
                  <a:pt x="100013" y="4763"/>
                </a:cubicBezTo>
                <a:lnTo>
                  <a:pt x="100013" y="41815"/>
                </a:lnTo>
                <a:cubicBezTo>
                  <a:pt x="100013" y="44482"/>
                  <a:pt x="102203" y="46577"/>
                  <a:pt x="104775" y="46577"/>
                </a:cubicBezTo>
                <a:close/>
                <a:moveTo>
                  <a:pt x="133541" y="46577"/>
                </a:moveTo>
                <a:cubicBezTo>
                  <a:pt x="136208" y="46577"/>
                  <a:pt x="138303" y="44482"/>
                  <a:pt x="138303" y="41815"/>
                </a:cubicBezTo>
                <a:lnTo>
                  <a:pt x="138303" y="4763"/>
                </a:lnTo>
                <a:cubicBezTo>
                  <a:pt x="138303" y="2096"/>
                  <a:pt x="136208" y="0"/>
                  <a:pt x="133541" y="0"/>
                </a:cubicBezTo>
                <a:cubicBezTo>
                  <a:pt x="130874" y="0"/>
                  <a:pt x="128778" y="2096"/>
                  <a:pt x="128778" y="4763"/>
                </a:cubicBezTo>
                <a:lnTo>
                  <a:pt x="128778" y="41815"/>
                </a:lnTo>
                <a:cubicBezTo>
                  <a:pt x="128778" y="44482"/>
                  <a:pt x="130874" y="46577"/>
                  <a:pt x="133541" y="46577"/>
                </a:cubicBezTo>
                <a:close/>
                <a:moveTo>
                  <a:pt x="162211" y="46577"/>
                </a:moveTo>
                <a:cubicBezTo>
                  <a:pt x="164878" y="46577"/>
                  <a:pt x="166973" y="44482"/>
                  <a:pt x="166973" y="41815"/>
                </a:cubicBezTo>
                <a:lnTo>
                  <a:pt x="166973" y="4763"/>
                </a:lnTo>
                <a:cubicBezTo>
                  <a:pt x="166973" y="2096"/>
                  <a:pt x="164878" y="0"/>
                  <a:pt x="162211" y="0"/>
                </a:cubicBezTo>
                <a:cubicBezTo>
                  <a:pt x="159544" y="0"/>
                  <a:pt x="157448" y="2096"/>
                  <a:pt x="157448" y="4763"/>
                </a:cubicBezTo>
                <a:lnTo>
                  <a:pt x="157448" y="41815"/>
                </a:lnTo>
                <a:cubicBezTo>
                  <a:pt x="157448" y="44482"/>
                  <a:pt x="159639" y="46577"/>
                  <a:pt x="162211" y="46577"/>
                </a:cubicBezTo>
                <a:close/>
                <a:moveTo>
                  <a:pt x="190976" y="46577"/>
                </a:moveTo>
                <a:cubicBezTo>
                  <a:pt x="193643" y="46577"/>
                  <a:pt x="195739" y="44482"/>
                  <a:pt x="195739" y="41815"/>
                </a:cubicBezTo>
                <a:lnTo>
                  <a:pt x="195739" y="4763"/>
                </a:lnTo>
                <a:cubicBezTo>
                  <a:pt x="195739" y="2096"/>
                  <a:pt x="193643" y="0"/>
                  <a:pt x="190976" y="0"/>
                </a:cubicBezTo>
                <a:cubicBezTo>
                  <a:pt x="188309" y="0"/>
                  <a:pt x="186214" y="2096"/>
                  <a:pt x="186214" y="4763"/>
                </a:cubicBezTo>
                <a:lnTo>
                  <a:pt x="186214" y="41815"/>
                </a:lnTo>
                <a:cubicBezTo>
                  <a:pt x="186119" y="44482"/>
                  <a:pt x="188309" y="46577"/>
                  <a:pt x="190976" y="46577"/>
                </a:cubicBezTo>
                <a:close/>
              </a:path>
            </a:pathLst>
          </a:custGeom>
          <a:solidFill>
            <a:srgbClr val="694E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9F1AB8FF-5ECF-46A4-940D-4B929F90D950}"/>
              </a:ext>
            </a:extLst>
          </p:cNvPr>
          <p:cNvSpPr>
            <a:spLocks noChangeAspect="1"/>
          </p:cNvSpPr>
          <p:nvPr/>
        </p:nvSpPr>
        <p:spPr>
          <a:xfrm>
            <a:off x="5335933" y="3411764"/>
            <a:ext cx="827179" cy="850567"/>
          </a:xfrm>
          <a:custGeom>
            <a:avLst/>
            <a:gdLst>
              <a:gd name="connsiteX0" fmla="*/ 257336 w 259181"/>
              <a:gd name="connsiteY0" fmla="*/ 178308 h 266509"/>
              <a:gd name="connsiteX1" fmla="*/ 232476 w 259181"/>
              <a:gd name="connsiteY1" fmla="*/ 221361 h 266509"/>
              <a:gd name="connsiteX2" fmla="*/ 214569 w 259181"/>
              <a:gd name="connsiteY2" fmla="*/ 226124 h 266509"/>
              <a:gd name="connsiteX3" fmla="*/ 205996 w 259181"/>
              <a:gd name="connsiteY3" fmla="*/ 221171 h 266509"/>
              <a:gd name="connsiteX4" fmla="*/ 202853 w 259181"/>
              <a:gd name="connsiteY4" fmla="*/ 223647 h 266509"/>
              <a:gd name="connsiteX5" fmla="*/ 202758 w 259181"/>
              <a:gd name="connsiteY5" fmla="*/ 223552 h 266509"/>
              <a:gd name="connsiteX6" fmla="*/ 199805 w 259181"/>
              <a:gd name="connsiteY6" fmla="*/ 224600 h 266509"/>
              <a:gd name="connsiteX7" fmla="*/ 194947 w 259181"/>
              <a:gd name="connsiteY7" fmla="*/ 219742 h 266509"/>
              <a:gd name="connsiteX8" fmla="*/ 197043 w 259181"/>
              <a:gd name="connsiteY8" fmla="*/ 215932 h 266509"/>
              <a:gd name="connsiteX9" fmla="*/ 197043 w 259181"/>
              <a:gd name="connsiteY9" fmla="*/ 215932 h 266509"/>
              <a:gd name="connsiteX10" fmla="*/ 202186 w 259181"/>
              <a:gd name="connsiteY10" fmla="*/ 211741 h 266509"/>
              <a:gd name="connsiteX11" fmla="*/ 207901 w 259181"/>
              <a:gd name="connsiteY11" fmla="*/ 211074 h 266509"/>
              <a:gd name="connsiteX12" fmla="*/ 219522 w 259181"/>
              <a:gd name="connsiteY12" fmla="*/ 217742 h 266509"/>
              <a:gd name="connsiteX13" fmla="*/ 224284 w 259181"/>
              <a:gd name="connsiteY13" fmla="*/ 216503 h 266509"/>
              <a:gd name="connsiteX14" fmla="*/ 249145 w 259181"/>
              <a:gd name="connsiteY14" fmla="*/ 173450 h 266509"/>
              <a:gd name="connsiteX15" fmla="*/ 249526 w 259181"/>
              <a:gd name="connsiteY15" fmla="*/ 170783 h 266509"/>
              <a:gd name="connsiteX16" fmla="*/ 247906 w 259181"/>
              <a:gd name="connsiteY16" fmla="*/ 168688 h 266509"/>
              <a:gd name="connsiteX17" fmla="*/ 236381 w 259181"/>
              <a:gd name="connsiteY17" fmla="*/ 162020 h 266509"/>
              <a:gd name="connsiteX18" fmla="*/ 234095 w 259181"/>
              <a:gd name="connsiteY18" fmla="*/ 156781 h 266509"/>
              <a:gd name="connsiteX19" fmla="*/ 236762 w 259181"/>
              <a:gd name="connsiteY19" fmla="*/ 133160 h 266509"/>
              <a:gd name="connsiteX20" fmla="*/ 234095 w 259181"/>
              <a:gd name="connsiteY20" fmla="*/ 109538 h 266509"/>
              <a:gd name="connsiteX21" fmla="*/ 236381 w 259181"/>
              <a:gd name="connsiteY21" fmla="*/ 104299 h 266509"/>
              <a:gd name="connsiteX22" fmla="*/ 247906 w 259181"/>
              <a:gd name="connsiteY22" fmla="*/ 97631 h 266509"/>
              <a:gd name="connsiteX23" fmla="*/ 249526 w 259181"/>
              <a:gd name="connsiteY23" fmla="*/ 95536 h 266509"/>
              <a:gd name="connsiteX24" fmla="*/ 249145 w 259181"/>
              <a:gd name="connsiteY24" fmla="*/ 92964 h 266509"/>
              <a:gd name="connsiteX25" fmla="*/ 224284 w 259181"/>
              <a:gd name="connsiteY25" fmla="*/ 49911 h 266509"/>
              <a:gd name="connsiteX26" fmla="*/ 222189 w 259181"/>
              <a:gd name="connsiteY26" fmla="*/ 48292 h 266509"/>
              <a:gd name="connsiteX27" fmla="*/ 219522 w 259181"/>
              <a:gd name="connsiteY27" fmla="*/ 48673 h 266509"/>
              <a:gd name="connsiteX28" fmla="*/ 207997 w 259181"/>
              <a:gd name="connsiteY28" fmla="*/ 55340 h 266509"/>
              <a:gd name="connsiteX29" fmla="*/ 202282 w 259181"/>
              <a:gd name="connsiteY29" fmla="*/ 54673 h 266509"/>
              <a:gd name="connsiteX30" fmla="*/ 161324 w 259181"/>
              <a:gd name="connsiteY30" fmla="*/ 30956 h 266509"/>
              <a:gd name="connsiteX31" fmla="*/ 157895 w 259181"/>
              <a:gd name="connsiteY31" fmla="*/ 26384 h 266509"/>
              <a:gd name="connsiteX32" fmla="*/ 157895 w 259181"/>
              <a:gd name="connsiteY32" fmla="*/ 13145 h 266509"/>
              <a:gd name="connsiteX33" fmla="*/ 154466 w 259181"/>
              <a:gd name="connsiteY33" fmla="*/ 9716 h 266509"/>
              <a:gd name="connsiteX34" fmla="*/ 104746 w 259181"/>
              <a:gd name="connsiteY34" fmla="*/ 9716 h 266509"/>
              <a:gd name="connsiteX35" fmla="*/ 101317 w 259181"/>
              <a:gd name="connsiteY35" fmla="*/ 13145 h 266509"/>
              <a:gd name="connsiteX36" fmla="*/ 101317 w 259181"/>
              <a:gd name="connsiteY36" fmla="*/ 26384 h 266509"/>
              <a:gd name="connsiteX37" fmla="*/ 97888 w 259181"/>
              <a:gd name="connsiteY37" fmla="*/ 30956 h 266509"/>
              <a:gd name="connsiteX38" fmla="*/ 57025 w 259181"/>
              <a:gd name="connsiteY38" fmla="*/ 54673 h 266509"/>
              <a:gd name="connsiteX39" fmla="*/ 51310 w 259181"/>
              <a:gd name="connsiteY39" fmla="*/ 55340 h 266509"/>
              <a:gd name="connsiteX40" fmla="*/ 39690 w 259181"/>
              <a:gd name="connsiteY40" fmla="*/ 48673 h 266509"/>
              <a:gd name="connsiteX41" fmla="*/ 37118 w 259181"/>
              <a:gd name="connsiteY41" fmla="*/ 48292 h 266509"/>
              <a:gd name="connsiteX42" fmla="*/ 35023 w 259181"/>
              <a:gd name="connsiteY42" fmla="*/ 49911 h 266509"/>
              <a:gd name="connsiteX43" fmla="*/ 10162 w 259181"/>
              <a:gd name="connsiteY43" fmla="*/ 92964 h 266509"/>
              <a:gd name="connsiteX44" fmla="*/ 9877 w 259181"/>
              <a:gd name="connsiteY44" fmla="*/ 95536 h 266509"/>
              <a:gd name="connsiteX45" fmla="*/ 11496 w 259181"/>
              <a:gd name="connsiteY45" fmla="*/ 97631 h 266509"/>
              <a:gd name="connsiteX46" fmla="*/ 23116 w 259181"/>
              <a:gd name="connsiteY46" fmla="*/ 104299 h 266509"/>
              <a:gd name="connsiteX47" fmla="*/ 25402 w 259181"/>
              <a:gd name="connsiteY47" fmla="*/ 109538 h 266509"/>
              <a:gd name="connsiteX48" fmla="*/ 22735 w 259181"/>
              <a:gd name="connsiteY48" fmla="*/ 133160 h 266509"/>
              <a:gd name="connsiteX49" fmla="*/ 25402 w 259181"/>
              <a:gd name="connsiteY49" fmla="*/ 156781 h 266509"/>
              <a:gd name="connsiteX50" fmla="*/ 23116 w 259181"/>
              <a:gd name="connsiteY50" fmla="*/ 162020 h 266509"/>
              <a:gd name="connsiteX51" fmla="*/ 11591 w 259181"/>
              <a:gd name="connsiteY51" fmla="*/ 168688 h 266509"/>
              <a:gd name="connsiteX52" fmla="*/ 9972 w 259181"/>
              <a:gd name="connsiteY52" fmla="*/ 170783 h 266509"/>
              <a:gd name="connsiteX53" fmla="*/ 10162 w 259181"/>
              <a:gd name="connsiteY53" fmla="*/ 173450 h 266509"/>
              <a:gd name="connsiteX54" fmla="*/ 35023 w 259181"/>
              <a:gd name="connsiteY54" fmla="*/ 216503 h 266509"/>
              <a:gd name="connsiteX55" fmla="*/ 37118 w 259181"/>
              <a:gd name="connsiteY55" fmla="*/ 218123 h 266509"/>
              <a:gd name="connsiteX56" fmla="*/ 39785 w 259181"/>
              <a:gd name="connsiteY56" fmla="*/ 217742 h 266509"/>
              <a:gd name="connsiteX57" fmla="*/ 51310 w 259181"/>
              <a:gd name="connsiteY57" fmla="*/ 211074 h 266509"/>
              <a:gd name="connsiteX58" fmla="*/ 53692 w 259181"/>
              <a:gd name="connsiteY58" fmla="*/ 210407 h 266509"/>
              <a:gd name="connsiteX59" fmla="*/ 56930 w 259181"/>
              <a:gd name="connsiteY59" fmla="*/ 211741 h 266509"/>
              <a:gd name="connsiteX60" fmla="*/ 97888 w 259181"/>
              <a:gd name="connsiteY60" fmla="*/ 235363 h 266509"/>
              <a:gd name="connsiteX61" fmla="*/ 101317 w 259181"/>
              <a:gd name="connsiteY61" fmla="*/ 239935 h 266509"/>
              <a:gd name="connsiteX62" fmla="*/ 101317 w 259181"/>
              <a:gd name="connsiteY62" fmla="*/ 253175 h 266509"/>
              <a:gd name="connsiteX63" fmla="*/ 104746 w 259181"/>
              <a:gd name="connsiteY63" fmla="*/ 256604 h 266509"/>
              <a:gd name="connsiteX64" fmla="*/ 154466 w 259181"/>
              <a:gd name="connsiteY64" fmla="*/ 256604 h 266509"/>
              <a:gd name="connsiteX65" fmla="*/ 157895 w 259181"/>
              <a:gd name="connsiteY65" fmla="*/ 253175 h 266509"/>
              <a:gd name="connsiteX66" fmla="*/ 157895 w 259181"/>
              <a:gd name="connsiteY66" fmla="*/ 240030 h 266509"/>
              <a:gd name="connsiteX67" fmla="*/ 161324 w 259181"/>
              <a:gd name="connsiteY67" fmla="*/ 235458 h 266509"/>
              <a:gd name="connsiteX68" fmla="*/ 168182 w 259181"/>
              <a:gd name="connsiteY68" fmla="*/ 232886 h 266509"/>
              <a:gd name="connsiteX69" fmla="*/ 168373 w 259181"/>
              <a:gd name="connsiteY69" fmla="*/ 232791 h 266509"/>
              <a:gd name="connsiteX70" fmla="*/ 168563 w 259181"/>
              <a:gd name="connsiteY70" fmla="*/ 232696 h 266509"/>
              <a:gd name="connsiteX71" fmla="*/ 168563 w 259181"/>
              <a:gd name="connsiteY71" fmla="*/ 232696 h 266509"/>
              <a:gd name="connsiteX72" fmla="*/ 170087 w 259181"/>
              <a:gd name="connsiteY72" fmla="*/ 232410 h 266509"/>
              <a:gd name="connsiteX73" fmla="*/ 174945 w 259181"/>
              <a:gd name="connsiteY73" fmla="*/ 237268 h 266509"/>
              <a:gd name="connsiteX74" fmla="*/ 172183 w 259181"/>
              <a:gd name="connsiteY74" fmla="*/ 241554 h 266509"/>
              <a:gd name="connsiteX75" fmla="*/ 172183 w 259181"/>
              <a:gd name="connsiteY75" fmla="*/ 241649 h 266509"/>
              <a:gd name="connsiteX76" fmla="*/ 171992 w 259181"/>
              <a:gd name="connsiteY76" fmla="*/ 241744 h 266509"/>
              <a:gd name="connsiteX77" fmla="*/ 171992 w 259181"/>
              <a:gd name="connsiteY77" fmla="*/ 241744 h 266509"/>
              <a:gd name="connsiteX78" fmla="*/ 167611 w 259181"/>
              <a:gd name="connsiteY78" fmla="*/ 243554 h 266509"/>
              <a:gd name="connsiteX79" fmla="*/ 167611 w 259181"/>
              <a:gd name="connsiteY79" fmla="*/ 253365 h 266509"/>
              <a:gd name="connsiteX80" fmla="*/ 154466 w 259181"/>
              <a:gd name="connsiteY80" fmla="*/ 266510 h 266509"/>
              <a:gd name="connsiteX81" fmla="*/ 104746 w 259181"/>
              <a:gd name="connsiteY81" fmla="*/ 266510 h 266509"/>
              <a:gd name="connsiteX82" fmla="*/ 91601 w 259181"/>
              <a:gd name="connsiteY82" fmla="*/ 253365 h 266509"/>
              <a:gd name="connsiteX83" fmla="*/ 91601 w 259181"/>
              <a:gd name="connsiteY83" fmla="*/ 243554 h 266509"/>
              <a:gd name="connsiteX84" fmla="*/ 53025 w 259181"/>
              <a:gd name="connsiteY84" fmla="*/ 221266 h 266509"/>
              <a:gd name="connsiteX85" fmla="*/ 44548 w 259181"/>
              <a:gd name="connsiteY85" fmla="*/ 226219 h 266509"/>
              <a:gd name="connsiteX86" fmla="*/ 26641 w 259181"/>
              <a:gd name="connsiteY86" fmla="*/ 221456 h 266509"/>
              <a:gd name="connsiteX87" fmla="*/ 1780 w 259181"/>
              <a:gd name="connsiteY87" fmla="*/ 178403 h 266509"/>
              <a:gd name="connsiteX88" fmla="*/ 6543 w 259181"/>
              <a:gd name="connsiteY88" fmla="*/ 160496 h 266509"/>
              <a:gd name="connsiteX89" fmla="*/ 15020 w 259181"/>
              <a:gd name="connsiteY89" fmla="*/ 155543 h 266509"/>
              <a:gd name="connsiteX90" fmla="*/ 12829 w 259181"/>
              <a:gd name="connsiteY90" fmla="*/ 133255 h 266509"/>
              <a:gd name="connsiteX91" fmla="*/ 15020 w 259181"/>
              <a:gd name="connsiteY91" fmla="*/ 111062 h 266509"/>
              <a:gd name="connsiteX92" fmla="*/ 6448 w 259181"/>
              <a:gd name="connsiteY92" fmla="*/ 106109 h 266509"/>
              <a:gd name="connsiteX93" fmla="*/ 352 w 259181"/>
              <a:gd name="connsiteY93" fmla="*/ 98108 h 266509"/>
              <a:gd name="connsiteX94" fmla="*/ 1780 w 259181"/>
              <a:gd name="connsiteY94" fmla="*/ 88106 h 266509"/>
              <a:gd name="connsiteX95" fmla="*/ 26641 w 259181"/>
              <a:gd name="connsiteY95" fmla="*/ 45053 h 266509"/>
              <a:gd name="connsiteX96" fmla="*/ 34642 w 259181"/>
              <a:gd name="connsiteY96" fmla="*/ 38957 h 266509"/>
              <a:gd name="connsiteX97" fmla="*/ 44548 w 259181"/>
              <a:gd name="connsiteY97" fmla="*/ 40291 h 266509"/>
              <a:gd name="connsiteX98" fmla="*/ 53120 w 259181"/>
              <a:gd name="connsiteY98" fmla="*/ 45244 h 266509"/>
              <a:gd name="connsiteX99" fmla="*/ 91601 w 259181"/>
              <a:gd name="connsiteY99" fmla="*/ 22860 h 266509"/>
              <a:gd name="connsiteX100" fmla="*/ 91601 w 259181"/>
              <a:gd name="connsiteY100" fmla="*/ 13145 h 266509"/>
              <a:gd name="connsiteX101" fmla="*/ 104746 w 259181"/>
              <a:gd name="connsiteY101" fmla="*/ 0 h 266509"/>
              <a:gd name="connsiteX102" fmla="*/ 154466 w 259181"/>
              <a:gd name="connsiteY102" fmla="*/ 0 h 266509"/>
              <a:gd name="connsiteX103" fmla="*/ 167611 w 259181"/>
              <a:gd name="connsiteY103" fmla="*/ 13145 h 266509"/>
              <a:gd name="connsiteX104" fmla="*/ 167611 w 259181"/>
              <a:gd name="connsiteY104" fmla="*/ 22860 h 266509"/>
              <a:gd name="connsiteX105" fmla="*/ 206187 w 259181"/>
              <a:gd name="connsiteY105" fmla="*/ 45148 h 266509"/>
              <a:gd name="connsiteX106" fmla="*/ 214664 w 259181"/>
              <a:gd name="connsiteY106" fmla="*/ 40195 h 266509"/>
              <a:gd name="connsiteX107" fmla="*/ 224570 w 259181"/>
              <a:gd name="connsiteY107" fmla="*/ 38862 h 266509"/>
              <a:gd name="connsiteX108" fmla="*/ 232571 w 259181"/>
              <a:gd name="connsiteY108" fmla="*/ 44958 h 266509"/>
              <a:gd name="connsiteX109" fmla="*/ 257431 w 259181"/>
              <a:gd name="connsiteY109" fmla="*/ 88011 h 266509"/>
              <a:gd name="connsiteX110" fmla="*/ 258765 w 259181"/>
              <a:gd name="connsiteY110" fmla="*/ 97917 h 266509"/>
              <a:gd name="connsiteX111" fmla="*/ 252669 w 259181"/>
              <a:gd name="connsiteY111" fmla="*/ 105918 h 266509"/>
              <a:gd name="connsiteX112" fmla="*/ 244192 w 259181"/>
              <a:gd name="connsiteY112" fmla="*/ 110776 h 266509"/>
              <a:gd name="connsiteX113" fmla="*/ 246382 w 259181"/>
              <a:gd name="connsiteY113" fmla="*/ 133064 h 266509"/>
              <a:gd name="connsiteX114" fmla="*/ 244192 w 259181"/>
              <a:gd name="connsiteY114" fmla="*/ 155258 h 266509"/>
              <a:gd name="connsiteX115" fmla="*/ 252764 w 259181"/>
              <a:gd name="connsiteY115" fmla="*/ 160211 h 266509"/>
              <a:gd name="connsiteX116" fmla="*/ 257336 w 259181"/>
              <a:gd name="connsiteY116" fmla="*/ 178308 h 266509"/>
              <a:gd name="connsiteX117" fmla="*/ 129606 w 259181"/>
              <a:gd name="connsiteY117" fmla="*/ 212598 h 266509"/>
              <a:gd name="connsiteX118" fmla="*/ 50263 w 259181"/>
              <a:gd name="connsiteY118" fmla="*/ 133255 h 266509"/>
              <a:gd name="connsiteX119" fmla="*/ 129606 w 259181"/>
              <a:gd name="connsiteY119" fmla="*/ 53912 h 266509"/>
              <a:gd name="connsiteX120" fmla="*/ 208949 w 259181"/>
              <a:gd name="connsiteY120" fmla="*/ 133255 h 266509"/>
              <a:gd name="connsiteX121" fmla="*/ 129606 w 259181"/>
              <a:gd name="connsiteY121" fmla="*/ 212598 h 266509"/>
              <a:gd name="connsiteX122" fmla="*/ 129606 w 259181"/>
              <a:gd name="connsiteY122" fmla="*/ 202883 h 266509"/>
              <a:gd name="connsiteX123" fmla="*/ 199329 w 259181"/>
              <a:gd name="connsiteY123" fmla="*/ 133160 h 266509"/>
              <a:gd name="connsiteX124" fmla="*/ 129606 w 259181"/>
              <a:gd name="connsiteY124" fmla="*/ 63437 h 266509"/>
              <a:gd name="connsiteX125" fmla="*/ 59883 w 259181"/>
              <a:gd name="connsiteY125" fmla="*/ 133160 h 266509"/>
              <a:gd name="connsiteX126" fmla="*/ 129606 w 259181"/>
              <a:gd name="connsiteY126" fmla="*/ 202883 h 266509"/>
              <a:gd name="connsiteX127" fmla="*/ 129606 w 259181"/>
              <a:gd name="connsiteY127" fmla="*/ 154591 h 266509"/>
              <a:gd name="connsiteX128" fmla="*/ 124748 w 259181"/>
              <a:gd name="connsiteY128" fmla="*/ 149733 h 266509"/>
              <a:gd name="connsiteX129" fmla="*/ 124748 w 259181"/>
              <a:gd name="connsiteY129" fmla="*/ 116586 h 266509"/>
              <a:gd name="connsiteX130" fmla="*/ 129606 w 259181"/>
              <a:gd name="connsiteY130" fmla="*/ 111728 h 266509"/>
              <a:gd name="connsiteX131" fmla="*/ 144084 w 259181"/>
              <a:gd name="connsiteY131" fmla="*/ 111728 h 266509"/>
              <a:gd name="connsiteX132" fmla="*/ 159229 w 259181"/>
              <a:gd name="connsiteY132" fmla="*/ 126873 h 266509"/>
              <a:gd name="connsiteX133" fmla="*/ 144084 w 259181"/>
              <a:gd name="connsiteY133" fmla="*/ 142018 h 266509"/>
              <a:gd name="connsiteX134" fmla="*/ 134464 w 259181"/>
              <a:gd name="connsiteY134" fmla="*/ 142018 h 266509"/>
              <a:gd name="connsiteX135" fmla="*/ 134464 w 259181"/>
              <a:gd name="connsiteY135" fmla="*/ 149638 h 266509"/>
              <a:gd name="connsiteX136" fmla="*/ 129606 w 259181"/>
              <a:gd name="connsiteY136" fmla="*/ 154591 h 266509"/>
              <a:gd name="connsiteX137" fmla="*/ 134464 w 259181"/>
              <a:gd name="connsiteY137" fmla="*/ 132493 h 266509"/>
              <a:gd name="connsiteX138" fmla="*/ 144084 w 259181"/>
              <a:gd name="connsiteY138" fmla="*/ 132493 h 266509"/>
              <a:gd name="connsiteX139" fmla="*/ 149608 w 259181"/>
              <a:gd name="connsiteY139" fmla="*/ 126968 h 266509"/>
              <a:gd name="connsiteX140" fmla="*/ 144084 w 259181"/>
              <a:gd name="connsiteY140" fmla="*/ 121444 h 266509"/>
              <a:gd name="connsiteX141" fmla="*/ 134464 w 259181"/>
              <a:gd name="connsiteY141" fmla="*/ 121444 h 266509"/>
              <a:gd name="connsiteX142" fmla="*/ 134464 w 259181"/>
              <a:gd name="connsiteY142" fmla="*/ 132493 h 266509"/>
              <a:gd name="connsiteX143" fmla="*/ 121700 w 259181"/>
              <a:gd name="connsiteY143" fmla="*/ 148019 h 266509"/>
              <a:gd name="connsiteX144" fmla="*/ 121605 w 259181"/>
              <a:gd name="connsiteY144" fmla="*/ 151733 h 266509"/>
              <a:gd name="connsiteX145" fmla="*/ 118938 w 259181"/>
              <a:gd name="connsiteY145" fmla="*/ 154210 h 266509"/>
              <a:gd name="connsiteX146" fmla="*/ 117223 w 259181"/>
              <a:gd name="connsiteY146" fmla="*/ 154496 h 266509"/>
              <a:gd name="connsiteX147" fmla="*/ 112747 w 259181"/>
              <a:gd name="connsiteY147" fmla="*/ 151352 h 266509"/>
              <a:gd name="connsiteX148" fmla="*/ 110842 w 259181"/>
              <a:gd name="connsiteY148" fmla="*/ 146209 h 266509"/>
              <a:gd name="connsiteX149" fmla="*/ 94649 w 259181"/>
              <a:gd name="connsiteY149" fmla="*/ 146209 h 266509"/>
              <a:gd name="connsiteX150" fmla="*/ 92744 w 259181"/>
              <a:gd name="connsiteY150" fmla="*/ 151352 h 266509"/>
              <a:gd name="connsiteX151" fmla="*/ 90268 w 259181"/>
              <a:gd name="connsiteY151" fmla="*/ 154019 h 266509"/>
              <a:gd name="connsiteX152" fmla="*/ 86553 w 259181"/>
              <a:gd name="connsiteY152" fmla="*/ 154115 h 266509"/>
              <a:gd name="connsiteX153" fmla="*/ 83886 w 259181"/>
              <a:gd name="connsiteY153" fmla="*/ 151638 h 266509"/>
              <a:gd name="connsiteX154" fmla="*/ 83791 w 259181"/>
              <a:gd name="connsiteY154" fmla="*/ 147923 h 266509"/>
              <a:gd name="connsiteX155" fmla="*/ 96173 w 259181"/>
              <a:gd name="connsiteY155" fmla="*/ 114776 h 266509"/>
              <a:gd name="connsiteX156" fmla="*/ 100650 w 259181"/>
              <a:gd name="connsiteY156" fmla="*/ 111633 h 266509"/>
              <a:gd name="connsiteX157" fmla="*/ 104746 w 259181"/>
              <a:gd name="connsiteY157" fmla="*/ 111633 h 266509"/>
              <a:gd name="connsiteX158" fmla="*/ 109222 w 259181"/>
              <a:gd name="connsiteY158" fmla="*/ 114776 h 266509"/>
              <a:gd name="connsiteX159" fmla="*/ 121700 w 259181"/>
              <a:gd name="connsiteY159" fmla="*/ 148019 h 266509"/>
              <a:gd name="connsiteX160" fmla="*/ 107127 w 259181"/>
              <a:gd name="connsiteY160" fmla="*/ 136684 h 266509"/>
              <a:gd name="connsiteX161" fmla="*/ 102745 w 259181"/>
              <a:gd name="connsiteY161" fmla="*/ 124873 h 266509"/>
              <a:gd name="connsiteX162" fmla="*/ 98364 w 259181"/>
              <a:gd name="connsiteY162" fmla="*/ 136684 h 266509"/>
              <a:gd name="connsiteX163" fmla="*/ 107127 w 259181"/>
              <a:gd name="connsiteY163" fmla="*/ 136684 h 266509"/>
              <a:gd name="connsiteX164" fmla="*/ 166849 w 259181"/>
              <a:gd name="connsiteY164" fmla="*/ 154591 h 266509"/>
              <a:gd name="connsiteX165" fmla="*/ 171706 w 259181"/>
              <a:gd name="connsiteY165" fmla="*/ 149733 h 266509"/>
              <a:gd name="connsiteX166" fmla="*/ 171706 w 259181"/>
              <a:gd name="connsiteY166" fmla="*/ 116586 h 266509"/>
              <a:gd name="connsiteX167" fmla="*/ 166849 w 259181"/>
              <a:gd name="connsiteY167" fmla="*/ 111728 h 266509"/>
              <a:gd name="connsiteX168" fmla="*/ 161991 w 259181"/>
              <a:gd name="connsiteY168" fmla="*/ 116586 h 266509"/>
              <a:gd name="connsiteX169" fmla="*/ 161991 w 259181"/>
              <a:gd name="connsiteY169" fmla="*/ 149733 h 266509"/>
              <a:gd name="connsiteX170" fmla="*/ 166849 w 259181"/>
              <a:gd name="connsiteY170" fmla="*/ 154591 h 266509"/>
              <a:gd name="connsiteX171" fmla="*/ 157038 w 259181"/>
              <a:gd name="connsiteY171" fmla="*/ 47054 h 266509"/>
              <a:gd name="connsiteX172" fmla="*/ 164944 w 259181"/>
              <a:gd name="connsiteY172" fmla="*/ 50006 h 266509"/>
              <a:gd name="connsiteX173" fmla="*/ 166849 w 259181"/>
              <a:gd name="connsiteY173" fmla="*/ 50387 h 266509"/>
              <a:gd name="connsiteX174" fmla="*/ 171325 w 259181"/>
              <a:gd name="connsiteY174" fmla="*/ 47435 h 266509"/>
              <a:gd name="connsiteX175" fmla="*/ 171325 w 259181"/>
              <a:gd name="connsiteY175" fmla="*/ 43720 h 266509"/>
              <a:gd name="connsiteX176" fmla="*/ 168754 w 259181"/>
              <a:gd name="connsiteY176" fmla="*/ 41053 h 266509"/>
              <a:gd name="connsiteX177" fmla="*/ 159991 w 259181"/>
              <a:gd name="connsiteY177" fmla="*/ 37814 h 266509"/>
              <a:gd name="connsiteX178" fmla="*/ 156371 w 259181"/>
              <a:gd name="connsiteY178" fmla="*/ 38100 h 266509"/>
              <a:gd name="connsiteX179" fmla="*/ 153990 w 259181"/>
              <a:gd name="connsiteY179" fmla="*/ 40958 h 266509"/>
              <a:gd name="connsiteX180" fmla="*/ 154276 w 259181"/>
              <a:gd name="connsiteY180" fmla="*/ 44672 h 266509"/>
              <a:gd name="connsiteX181" fmla="*/ 157038 w 259181"/>
              <a:gd name="connsiteY181" fmla="*/ 47054 h 266509"/>
              <a:gd name="connsiteX182" fmla="*/ 47310 w 259181"/>
              <a:gd name="connsiteY182" fmla="*/ 174117 h 266509"/>
              <a:gd name="connsiteX183" fmla="*/ 43595 w 259181"/>
              <a:gd name="connsiteY183" fmla="*/ 174498 h 266509"/>
              <a:gd name="connsiteX184" fmla="*/ 41690 w 259181"/>
              <a:gd name="connsiteY184" fmla="*/ 181070 h 266509"/>
              <a:gd name="connsiteX185" fmla="*/ 47024 w 259181"/>
              <a:gd name="connsiteY185" fmla="*/ 189738 h 266509"/>
              <a:gd name="connsiteX186" fmla="*/ 51025 w 259181"/>
              <a:gd name="connsiteY186" fmla="*/ 191834 h 266509"/>
              <a:gd name="connsiteX187" fmla="*/ 53787 w 259181"/>
              <a:gd name="connsiteY187" fmla="*/ 190976 h 266509"/>
              <a:gd name="connsiteX188" fmla="*/ 55787 w 259181"/>
              <a:gd name="connsiteY188" fmla="*/ 187833 h 266509"/>
              <a:gd name="connsiteX189" fmla="*/ 55025 w 259181"/>
              <a:gd name="connsiteY189" fmla="*/ 184214 h 266509"/>
              <a:gd name="connsiteX190" fmla="*/ 50167 w 259181"/>
              <a:gd name="connsiteY190" fmla="*/ 176308 h 266509"/>
              <a:gd name="connsiteX191" fmla="*/ 47310 w 259181"/>
              <a:gd name="connsiteY191" fmla="*/ 174117 h 266509"/>
              <a:gd name="connsiteX192" fmla="*/ 66741 w 259181"/>
              <a:gd name="connsiteY192" fmla="*/ 198120 h 266509"/>
              <a:gd name="connsiteX193" fmla="*/ 59883 w 259181"/>
              <a:gd name="connsiteY193" fmla="*/ 198215 h 266509"/>
              <a:gd name="connsiteX194" fmla="*/ 59978 w 259181"/>
              <a:gd name="connsiteY194" fmla="*/ 205073 h 266509"/>
              <a:gd name="connsiteX195" fmla="*/ 120938 w 259181"/>
              <a:gd name="connsiteY195" fmla="*/ 232886 h 266509"/>
              <a:gd name="connsiteX196" fmla="*/ 121319 w 259181"/>
              <a:gd name="connsiteY196" fmla="*/ 232886 h 266509"/>
              <a:gd name="connsiteX197" fmla="*/ 126082 w 259181"/>
              <a:gd name="connsiteY197" fmla="*/ 228505 h 266509"/>
              <a:gd name="connsiteX198" fmla="*/ 124939 w 259181"/>
              <a:gd name="connsiteY198" fmla="*/ 224981 h 266509"/>
              <a:gd name="connsiteX199" fmla="*/ 121700 w 259181"/>
              <a:gd name="connsiteY199" fmla="*/ 223266 h 266509"/>
              <a:gd name="connsiteX200" fmla="*/ 66741 w 259181"/>
              <a:gd name="connsiteY200" fmla="*/ 198120 h 266509"/>
              <a:gd name="connsiteX201" fmla="*/ 216855 w 259181"/>
              <a:gd name="connsiteY201" fmla="*/ 109633 h 266509"/>
              <a:gd name="connsiteX202" fmla="*/ 221522 w 259181"/>
              <a:gd name="connsiteY202" fmla="*/ 113252 h 266509"/>
              <a:gd name="connsiteX203" fmla="*/ 222760 w 259181"/>
              <a:gd name="connsiteY203" fmla="*/ 113062 h 266509"/>
              <a:gd name="connsiteX204" fmla="*/ 226189 w 259181"/>
              <a:gd name="connsiteY204" fmla="*/ 107156 h 266509"/>
              <a:gd name="connsiteX205" fmla="*/ 185994 w 259181"/>
              <a:gd name="connsiteY205" fmla="*/ 50578 h 266509"/>
              <a:gd name="connsiteX206" fmla="*/ 179231 w 259181"/>
              <a:gd name="connsiteY206" fmla="*/ 51816 h 266509"/>
              <a:gd name="connsiteX207" fmla="*/ 180469 w 259181"/>
              <a:gd name="connsiteY207" fmla="*/ 58484 h 266509"/>
              <a:gd name="connsiteX208" fmla="*/ 216855 w 259181"/>
              <a:gd name="connsiteY208" fmla="*/ 109633 h 26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259181" h="266509">
                <a:moveTo>
                  <a:pt x="257336" y="178308"/>
                </a:moveTo>
                <a:lnTo>
                  <a:pt x="232476" y="221361"/>
                </a:lnTo>
                <a:cubicBezTo>
                  <a:pt x="228856" y="227648"/>
                  <a:pt x="220855" y="229743"/>
                  <a:pt x="214569" y="226124"/>
                </a:cubicBezTo>
                <a:lnTo>
                  <a:pt x="205996" y="221171"/>
                </a:lnTo>
                <a:cubicBezTo>
                  <a:pt x="204949" y="222028"/>
                  <a:pt x="203901" y="222790"/>
                  <a:pt x="202853" y="223647"/>
                </a:cubicBezTo>
                <a:lnTo>
                  <a:pt x="202758" y="223552"/>
                </a:lnTo>
                <a:cubicBezTo>
                  <a:pt x="201901" y="224219"/>
                  <a:pt x="200948" y="224600"/>
                  <a:pt x="199805" y="224600"/>
                </a:cubicBezTo>
                <a:cubicBezTo>
                  <a:pt x="197138" y="224600"/>
                  <a:pt x="194947" y="222409"/>
                  <a:pt x="194947" y="219742"/>
                </a:cubicBezTo>
                <a:cubicBezTo>
                  <a:pt x="194947" y="218123"/>
                  <a:pt x="195805" y="216789"/>
                  <a:pt x="197043" y="215932"/>
                </a:cubicBezTo>
                <a:lnTo>
                  <a:pt x="197043" y="215932"/>
                </a:lnTo>
                <a:cubicBezTo>
                  <a:pt x="198757" y="214503"/>
                  <a:pt x="200567" y="213169"/>
                  <a:pt x="202186" y="211741"/>
                </a:cubicBezTo>
                <a:cubicBezTo>
                  <a:pt x="203710" y="210312"/>
                  <a:pt x="205996" y="210026"/>
                  <a:pt x="207901" y="211074"/>
                </a:cubicBezTo>
                <a:lnTo>
                  <a:pt x="219522" y="217742"/>
                </a:lnTo>
                <a:cubicBezTo>
                  <a:pt x="221141" y="218694"/>
                  <a:pt x="223332" y="218123"/>
                  <a:pt x="224284" y="216503"/>
                </a:cubicBezTo>
                <a:lnTo>
                  <a:pt x="249145" y="173450"/>
                </a:lnTo>
                <a:cubicBezTo>
                  <a:pt x="249621" y="172688"/>
                  <a:pt x="249716" y="171736"/>
                  <a:pt x="249526" y="170783"/>
                </a:cubicBezTo>
                <a:cubicBezTo>
                  <a:pt x="249335" y="169926"/>
                  <a:pt x="248764" y="169164"/>
                  <a:pt x="247906" y="168688"/>
                </a:cubicBezTo>
                <a:lnTo>
                  <a:pt x="236381" y="162020"/>
                </a:lnTo>
                <a:cubicBezTo>
                  <a:pt x="234571" y="160973"/>
                  <a:pt x="233619" y="158877"/>
                  <a:pt x="234095" y="156781"/>
                </a:cubicBezTo>
                <a:cubicBezTo>
                  <a:pt x="235905" y="148876"/>
                  <a:pt x="236762" y="140875"/>
                  <a:pt x="236762" y="133160"/>
                </a:cubicBezTo>
                <a:cubicBezTo>
                  <a:pt x="236762" y="125254"/>
                  <a:pt x="235905" y="117348"/>
                  <a:pt x="234095" y="109538"/>
                </a:cubicBezTo>
                <a:cubicBezTo>
                  <a:pt x="233619" y="107442"/>
                  <a:pt x="234571" y="105347"/>
                  <a:pt x="236381" y="104299"/>
                </a:cubicBezTo>
                <a:lnTo>
                  <a:pt x="247906" y="97631"/>
                </a:lnTo>
                <a:cubicBezTo>
                  <a:pt x="248668" y="97155"/>
                  <a:pt x="249240" y="96393"/>
                  <a:pt x="249526" y="95536"/>
                </a:cubicBezTo>
                <a:cubicBezTo>
                  <a:pt x="249811" y="94678"/>
                  <a:pt x="249621" y="93726"/>
                  <a:pt x="249145" y="92964"/>
                </a:cubicBezTo>
                <a:lnTo>
                  <a:pt x="224284" y="49911"/>
                </a:lnTo>
                <a:cubicBezTo>
                  <a:pt x="223808" y="49149"/>
                  <a:pt x="223046" y="48578"/>
                  <a:pt x="222189" y="48292"/>
                </a:cubicBezTo>
                <a:cubicBezTo>
                  <a:pt x="221332" y="48006"/>
                  <a:pt x="220379" y="48197"/>
                  <a:pt x="219522" y="48673"/>
                </a:cubicBezTo>
                <a:lnTo>
                  <a:pt x="207997" y="55340"/>
                </a:lnTo>
                <a:cubicBezTo>
                  <a:pt x="206187" y="56388"/>
                  <a:pt x="203901" y="56102"/>
                  <a:pt x="202282" y="54673"/>
                </a:cubicBezTo>
                <a:cubicBezTo>
                  <a:pt x="190566" y="43815"/>
                  <a:pt x="176469" y="35624"/>
                  <a:pt x="161324" y="30956"/>
                </a:cubicBezTo>
                <a:cubicBezTo>
                  <a:pt x="159324" y="30290"/>
                  <a:pt x="157895" y="28480"/>
                  <a:pt x="157895" y="26384"/>
                </a:cubicBezTo>
                <a:lnTo>
                  <a:pt x="157895" y="13145"/>
                </a:lnTo>
                <a:cubicBezTo>
                  <a:pt x="157895" y="11239"/>
                  <a:pt x="156371" y="9716"/>
                  <a:pt x="154466" y="9716"/>
                </a:cubicBezTo>
                <a:lnTo>
                  <a:pt x="104746" y="9716"/>
                </a:lnTo>
                <a:cubicBezTo>
                  <a:pt x="102841" y="9716"/>
                  <a:pt x="101317" y="11239"/>
                  <a:pt x="101317" y="13145"/>
                </a:cubicBezTo>
                <a:lnTo>
                  <a:pt x="101317" y="26384"/>
                </a:lnTo>
                <a:cubicBezTo>
                  <a:pt x="101317" y="28480"/>
                  <a:pt x="99983" y="30385"/>
                  <a:pt x="97888" y="30956"/>
                </a:cubicBezTo>
                <a:cubicBezTo>
                  <a:pt x="82933" y="35624"/>
                  <a:pt x="68741" y="43815"/>
                  <a:pt x="57025" y="54673"/>
                </a:cubicBezTo>
                <a:cubicBezTo>
                  <a:pt x="55501" y="56102"/>
                  <a:pt x="53215" y="56388"/>
                  <a:pt x="51310" y="55340"/>
                </a:cubicBezTo>
                <a:lnTo>
                  <a:pt x="39690" y="48673"/>
                </a:lnTo>
                <a:cubicBezTo>
                  <a:pt x="38928" y="48197"/>
                  <a:pt x="37975" y="48006"/>
                  <a:pt x="37118" y="48292"/>
                </a:cubicBezTo>
                <a:cubicBezTo>
                  <a:pt x="36261" y="48578"/>
                  <a:pt x="35499" y="49149"/>
                  <a:pt x="35023" y="49911"/>
                </a:cubicBezTo>
                <a:lnTo>
                  <a:pt x="10162" y="92964"/>
                </a:lnTo>
                <a:cubicBezTo>
                  <a:pt x="9686" y="93726"/>
                  <a:pt x="9591" y="94678"/>
                  <a:pt x="9877" y="95536"/>
                </a:cubicBezTo>
                <a:cubicBezTo>
                  <a:pt x="10067" y="96488"/>
                  <a:pt x="10639" y="97155"/>
                  <a:pt x="11496" y="97631"/>
                </a:cubicBezTo>
                <a:lnTo>
                  <a:pt x="23116" y="104299"/>
                </a:lnTo>
                <a:cubicBezTo>
                  <a:pt x="24926" y="105347"/>
                  <a:pt x="25879" y="107442"/>
                  <a:pt x="25402" y="109538"/>
                </a:cubicBezTo>
                <a:cubicBezTo>
                  <a:pt x="23593" y="117443"/>
                  <a:pt x="22735" y="125444"/>
                  <a:pt x="22735" y="133160"/>
                </a:cubicBezTo>
                <a:cubicBezTo>
                  <a:pt x="22735" y="141065"/>
                  <a:pt x="23593" y="148971"/>
                  <a:pt x="25402" y="156781"/>
                </a:cubicBezTo>
                <a:cubicBezTo>
                  <a:pt x="25879" y="158877"/>
                  <a:pt x="24926" y="160973"/>
                  <a:pt x="23116" y="162020"/>
                </a:cubicBezTo>
                <a:lnTo>
                  <a:pt x="11591" y="168688"/>
                </a:lnTo>
                <a:cubicBezTo>
                  <a:pt x="10829" y="169164"/>
                  <a:pt x="10258" y="169926"/>
                  <a:pt x="9972" y="170783"/>
                </a:cubicBezTo>
                <a:cubicBezTo>
                  <a:pt x="9591" y="171736"/>
                  <a:pt x="9686" y="172688"/>
                  <a:pt x="10162" y="173450"/>
                </a:cubicBezTo>
                <a:lnTo>
                  <a:pt x="35023" y="216503"/>
                </a:lnTo>
                <a:cubicBezTo>
                  <a:pt x="35499" y="217265"/>
                  <a:pt x="36261" y="217837"/>
                  <a:pt x="37118" y="218123"/>
                </a:cubicBezTo>
                <a:cubicBezTo>
                  <a:pt x="38071" y="218408"/>
                  <a:pt x="38928" y="218218"/>
                  <a:pt x="39785" y="217742"/>
                </a:cubicBezTo>
                <a:lnTo>
                  <a:pt x="51310" y="211074"/>
                </a:lnTo>
                <a:cubicBezTo>
                  <a:pt x="52072" y="210693"/>
                  <a:pt x="52834" y="210407"/>
                  <a:pt x="53692" y="210407"/>
                </a:cubicBezTo>
                <a:cubicBezTo>
                  <a:pt x="54930" y="210407"/>
                  <a:pt x="56073" y="210884"/>
                  <a:pt x="56930" y="211741"/>
                </a:cubicBezTo>
                <a:cubicBezTo>
                  <a:pt x="68646" y="222504"/>
                  <a:pt x="82743" y="230696"/>
                  <a:pt x="97888" y="235363"/>
                </a:cubicBezTo>
                <a:cubicBezTo>
                  <a:pt x="99888" y="236030"/>
                  <a:pt x="101317" y="237839"/>
                  <a:pt x="101317" y="239935"/>
                </a:cubicBezTo>
                <a:lnTo>
                  <a:pt x="101317" y="253175"/>
                </a:lnTo>
                <a:cubicBezTo>
                  <a:pt x="101317" y="255080"/>
                  <a:pt x="102841" y="256604"/>
                  <a:pt x="104746" y="256604"/>
                </a:cubicBezTo>
                <a:lnTo>
                  <a:pt x="154466" y="256604"/>
                </a:lnTo>
                <a:cubicBezTo>
                  <a:pt x="156371" y="256604"/>
                  <a:pt x="157895" y="255080"/>
                  <a:pt x="157895" y="253175"/>
                </a:cubicBezTo>
                <a:lnTo>
                  <a:pt x="157895" y="240030"/>
                </a:lnTo>
                <a:cubicBezTo>
                  <a:pt x="157895" y="237935"/>
                  <a:pt x="159229" y="236030"/>
                  <a:pt x="161324" y="235458"/>
                </a:cubicBezTo>
                <a:cubicBezTo>
                  <a:pt x="163610" y="234696"/>
                  <a:pt x="165896" y="233839"/>
                  <a:pt x="168182" y="232886"/>
                </a:cubicBezTo>
                <a:cubicBezTo>
                  <a:pt x="168277" y="232886"/>
                  <a:pt x="168277" y="232791"/>
                  <a:pt x="168373" y="232791"/>
                </a:cubicBezTo>
                <a:cubicBezTo>
                  <a:pt x="168468" y="232791"/>
                  <a:pt x="168563" y="232696"/>
                  <a:pt x="168563" y="232696"/>
                </a:cubicBezTo>
                <a:lnTo>
                  <a:pt x="168563" y="232696"/>
                </a:lnTo>
                <a:cubicBezTo>
                  <a:pt x="169039" y="232505"/>
                  <a:pt x="169516" y="232410"/>
                  <a:pt x="170087" y="232410"/>
                </a:cubicBezTo>
                <a:cubicBezTo>
                  <a:pt x="172754" y="232410"/>
                  <a:pt x="174945" y="234601"/>
                  <a:pt x="174945" y="237268"/>
                </a:cubicBezTo>
                <a:cubicBezTo>
                  <a:pt x="174945" y="239173"/>
                  <a:pt x="173802" y="240792"/>
                  <a:pt x="172183" y="241554"/>
                </a:cubicBezTo>
                <a:lnTo>
                  <a:pt x="172183" y="241649"/>
                </a:lnTo>
                <a:cubicBezTo>
                  <a:pt x="172087" y="241649"/>
                  <a:pt x="171992" y="241744"/>
                  <a:pt x="171992" y="241744"/>
                </a:cubicBezTo>
                <a:cubicBezTo>
                  <a:pt x="171992" y="241744"/>
                  <a:pt x="171992" y="241744"/>
                  <a:pt x="171992" y="241744"/>
                </a:cubicBezTo>
                <a:cubicBezTo>
                  <a:pt x="170563" y="242316"/>
                  <a:pt x="169039" y="242983"/>
                  <a:pt x="167611" y="243554"/>
                </a:cubicBezTo>
                <a:lnTo>
                  <a:pt x="167611" y="253365"/>
                </a:lnTo>
                <a:cubicBezTo>
                  <a:pt x="167611" y="260604"/>
                  <a:pt x="161705" y="266510"/>
                  <a:pt x="154466" y="266510"/>
                </a:cubicBezTo>
                <a:lnTo>
                  <a:pt x="104746" y="266510"/>
                </a:lnTo>
                <a:cubicBezTo>
                  <a:pt x="97507" y="266510"/>
                  <a:pt x="91601" y="260604"/>
                  <a:pt x="91601" y="253365"/>
                </a:cubicBezTo>
                <a:lnTo>
                  <a:pt x="91601" y="243554"/>
                </a:lnTo>
                <a:cubicBezTo>
                  <a:pt x="77599" y="238697"/>
                  <a:pt x="64264" y="230981"/>
                  <a:pt x="53025" y="221266"/>
                </a:cubicBezTo>
                <a:lnTo>
                  <a:pt x="44548" y="226219"/>
                </a:lnTo>
                <a:cubicBezTo>
                  <a:pt x="38261" y="229838"/>
                  <a:pt x="30260" y="227648"/>
                  <a:pt x="26641" y="221456"/>
                </a:cubicBezTo>
                <a:lnTo>
                  <a:pt x="1780" y="178403"/>
                </a:lnTo>
                <a:cubicBezTo>
                  <a:pt x="-1839" y="172117"/>
                  <a:pt x="352" y="164116"/>
                  <a:pt x="6543" y="160496"/>
                </a:cubicBezTo>
                <a:lnTo>
                  <a:pt x="15020" y="155543"/>
                </a:lnTo>
                <a:cubicBezTo>
                  <a:pt x="13591" y="148209"/>
                  <a:pt x="12829" y="140684"/>
                  <a:pt x="12829" y="133255"/>
                </a:cubicBezTo>
                <a:cubicBezTo>
                  <a:pt x="12829" y="126016"/>
                  <a:pt x="13591" y="118491"/>
                  <a:pt x="15020" y="111062"/>
                </a:cubicBezTo>
                <a:lnTo>
                  <a:pt x="6448" y="106109"/>
                </a:lnTo>
                <a:cubicBezTo>
                  <a:pt x="3400" y="104394"/>
                  <a:pt x="1304" y="101537"/>
                  <a:pt x="352" y="98108"/>
                </a:cubicBezTo>
                <a:cubicBezTo>
                  <a:pt x="-410" y="94678"/>
                  <a:pt x="66" y="91154"/>
                  <a:pt x="1780" y="88106"/>
                </a:cubicBezTo>
                <a:lnTo>
                  <a:pt x="26641" y="45053"/>
                </a:lnTo>
                <a:cubicBezTo>
                  <a:pt x="28355" y="42005"/>
                  <a:pt x="31213" y="39815"/>
                  <a:pt x="34642" y="38957"/>
                </a:cubicBezTo>
                <a:cubicBezTo>
                  <a:pt x="37975" y="38100"/>
                  <a:pt x="41500" y="38576"/>
                  <a:pt x="44548" y="40291"/>
                </a:cubicBezTo>
                <a:lnTo>
                  <a:pt x="53120" y="45244"/>
                </a:lnTo>
                <a:cubicBezTo>
                  <a:pt x="64455" y="35433"/>
                  <a:pt x="77695" y="27718"/>
                  <a:pt x="91601" y="22860"/>
                </a:cubicBezTo>
                <a:lnTo>
                  <a:pt x="91601" y="13145"/>
                </a:lnTo>
                <a:cubicBezTo>
                  <a:pt x="91601" y="5906"/>
                  <a:pt x="97507" y="0"/>
                  <a:pt x="104746" y="0"/>
                </a:cubicBezTo>
                <a:lnTo>
                  <a:pt x="154466" y="0"/>
                </a:lnTo>
                <a:cubicBezTo>
                  <a:pt x="161705" y="0"/>
                  <a:pt x="167611" y="5906"/>
                  <a:pt x="167611" y="13145"/>
                </a:cubicBezTo>
                <a:lnTo>
                  <a:pt x="167611" y="22860"/>
                </a:lnTo>
                <a:cubicBezTo>
                  <a:pt x="181612" y="27718"/>
                  <a:pt x="194947" y="35433"/>
                  <a:pt x="206187" y="45148"/>
                </a:cubicBezTo>
                <a:lnTo>
                  <a:pt x="214664" y="40195"/>
                </a:lnTo>
                <a:cubicBezTo>
                  <a:pt x="217712" y="38481"/>
                  <a:pt x="221236" y="38005"/>
                  <a:pt x="224570" y="38862"/>
                </a:cubicBezTo>
                <a:cubicBezTo>
                  <a:pt x="227999" y="39719"/>
                  <a:pt x="230761" y="41910"/>
                  <a:pt x="232571" y="44958"/>
                </a:cubicBezTo>
                <a:lnTo>
                  <a:pt x="257431" y="88011"/>
                </a:lnTo>
                <a:cubicBezTo>
                  <a:pt x="259146" y="91059"/>
                  <a:pt x="259622" y="94583"/>
                  <a:pt x="258765" y="97917"/>
                </a:cubicBezTo>
                <a:cubicBezTo>
                  <a:pt x="257908" y="101251"/>
                  <a:pt x="255717" y="104108"/>
                  <a:pt x="252669" y="105918"/>
                </a:cubicBezTo>
                <a:lnTo>
                  <a:pt x="244192" y="110776"/>
                </a:lnTo>
                <a:cubicBezTo>
                  <a:pt x="245620" y="118110"/>
                  <a:pt x="246382" y="125635"/>
                  <a:pt x="246382" y="133064"/>
                </a:cubicBezTo>
                <a:cubicBezTo>
                  <a:pt x="246382" y="140303"/>
                  <a:pt x="245620" y="147828"/>
                  <a:pt x="244192" y="155258"/>
                </a:cubicBezTo>
                <a:lnTo>
                  <a:pt x="252764" y="160211"/>
                </a:lnTo>
                <a:cubicBezTo>
                  <a:pt x="258860" y="164021"/>
                  <a:pt x="260956" y="172022"/>
                  <a:pt x="257336" y="178308"/>
                </a:cubicBezTo>
                <a:close/>
                <a:moveTo>
                  <a:pt x="129606" y="212598"/>
                </a:moveTo>
                <a:cubicBezTo>
                  <a:pt x="85886" y="212598"/>
                  <a:pt x="50263" y="176975"/>
                  <a:pt x="50263" y="133255"/>
                </a:cubicBezTo>
                <a:cubicBezTo>
                  <a:pt x="50263" y="89535"/>
                  <a:pt x="85886" y="53912"/>
                  <a:pt x="129606" y="53912"/>
                </a:cubicBezTo>
                <a:cubicBezTo>
                  <a:pt x="173326" y="53912"/>
                  <a:pt x="208949" y="89535"/>
                  <a:pt x="208949" y="133255"/>
                </a:cubicBezTo>
                <a:cubicBezTo>
                  <a:pt x="208949" y="176975"/>
                  <a:pt x="173326" y="212598"/>
                  <a:pt x="129606" y="212598"/>
                </a:cubicBezTo>
                <a:close/>
                <a:moveTo>
                  <a:pt x="129606" y="202883"/>
                </a:moveTo>
                <a:cubicBezTo>
                  <a:pt x="168087" y="202883"/>
                  <a:pt x="199329" y="171641"/>
                  <a:pt x="199329" y="133160"/>
                </a:cubicBezTo>
                <a:cubicBezTo>
                  <a:pt x="199329" y="94678"/>
                  <a:pt x="168087" y="63437"/>
                  <a:pt x="129606" y="63437"/>
                </a:cubicBezTo>
                <a:cubicBezTo>
                  <a:pt x="91125" y="63437"/>
                  <a:pt x="59883" y="94678"/>
                  <a:pt x="59883" y="133160"/>
                </a:cubicBezTo>
                <a:cubicBezTo>
                  <a:pt x="59883" y="171641"/>
                  <a:pt x="91125" y="202883"/>
                  <a:pt x="129606" y="202883"/>
                </a:cubicBezTo>
                <a:close/>
                <a:moveTo>
                  <a:pt x="129606" y="154591"/>
                </a:moveTo>
                <a:cubicBezTo>
                  <a:pt x="126939" y="154591"/>
                  <a:pt x="124748" y="152400"/>
                  <a:pt x="124748" y="149733"/>
                </a:cubicBezTo>
                <a:lnTo>
                  <a:pt x="124748" y="116586"/>
                </a:lnTo>
                <a:cubicBezTo>
                  <a:pt x="124748" y="113919"/>
                  <a:pt x="126939" y="111728"/>
                  <a:pt x="129606" y="111728"/>
                </a:cubicBezTo>
                <a:lnTo>
                  <a:pt x="144084" y="111728"/>
                </a:lnTo>
                <a:cubicBezTo>
                  <a:pt x="152466" y="111728"/>
                  <a:pt x="159229" y="118491"/>
                  <a:pt x="159229" y="126873"/>
                </a:cubicBezTo>
                <a:cubicBezTo>
                  <a:pt x="159229" y="135255"/>
                  <a:pt x="152371" y="142018"/>
                  <a:pt x="144084" y="142018"/>
                </a:cubicBezTo>
                <a:lnTo>
                  <a:pt x="134464" y="142018"/>
                </a:lnTo>
                <a:lnTo>
                  <a:pt x="134464" y="149638"/>
                </a:lnTo>
                <a:cubicBezTo>
                  <a:pt x="134464" y="152400"/>
                  <a:pt x="132273" y="154591"/>
                  <a:pt x="129606" y="154591"/>
                </a:cubicBezTo>
                <a:close/>
                <a:moveTo>
                  <a:pt x="134464" y="132493"/>
                </a:moveTo>
                <a:lnTo>
                  <a:pt x="144084" y="132493"/>
                </a:lnTo>
                <a:cubicBezTo>
                  <a:pt x="147132" y="132493"/>
                  <a:pt x="149608" y="130016"/>
                  <a:pt x="149608" y="126968"/>
                </a:cubicBezTo>
                <a:cubicBezTo>
                  <a:pt x="149608" y="123920"/>
                  <a:pt x="147132" y="121444"/>
                  <a:pt x="144084" y="121444"/>
                </a:cubicBezTo>
                <a:lnTo>
                  <a:pt x="134464" y="121444"/>
                </a:lnTo>
                <a:lnTo>
                  <a:pt x="134464" y="132493"/>
                </a:lnTo>
                <a:close/>
                <a:moveTo>
                  <a:pt x="121700" y="148019"/>
                </a:moveTo>
                <a:cubicBezTo>
                  <a:pt x="122176" y="149257"/>
                  <a:pt x="122081" y="150590"/>
                  <a:pt x="121605" y="151733"/>
                </a:cubicBezTo>
                <a:cubicBezTo>
                  <a:pt x="121033" y="152876"/>
                  <a:pt x="120081" y="153829"/>
                  <a:pt x="118938" y="154210"/>
                </a:cubicBezTo>
                <a:cubicBezTo>
                  <a:pt x="118462" y="154400"/>
                  <a:pt x="117890" y="154496"/>
                  <a:pt x="117223" y="154496"/>
                </a:cubicBezTo>
                <a:cubicBezTo>
                  <a:pt x="115223" y="154496"/>
                  <a:pt x="113413" y="153257"/>
                  <a:pt x="112747" y="151352"/>
                </a:cubicBezTo>
                <a:lnTo>
                  <a:pt x="110842" y="146209"/>
                </a:lnTo>
                <a:lnTo>
                  <a:pt x="94649" y="146209"/>
                </a:lnTo>
                <a:lnTo>
                  <a:pt x="92744" y="151352"/>
                </a:lnTo>
                <a:cubicBezTo>
                  <a:pt x="92268" y="152591"/>
                  <a:pt x="91411" y="153543"/>
                  <a:pt x="90268" y="154019"/>
                </a:cubicBezTo>
                <a:cubicBezTo>
                  <a:pt x="89125" y="154591"/>
                  <a:pt x="87791" y="154591"/>
                  <a:pt x="86553" y="154115"/>
                </a:cubicBezTo>
                <a:cubicBezTo>
                  <a:pt x="85315" y="153638"/>
                  <a:pt x="84362" y="152781"/>
                  <a:pt x="83886" y="151638"/>
                </a:cubicBezTo>
                <a:cubicBezTo>
                  <a:pt x="83410" y="150495"/>
                  <a:pt x="83314" y="149162"/>
                  <a:pt x="83791" y="147923"/>
                </a:cubicBezTo>
                <a:lnTo>
                  <a:pt x="96173" y="114776"/>
                </a:lnTo>
                <a:cubicBezTo>
                  <a:pt x="96840" y="112871"/>
                  <a:pt x="98650" y="111633"/>
                  <a:pt x="100650" y="111633"/>
                </a:cubicBezTo>
                <a:lnTo>
                  <a:pt x="104746" y="111633"/>
                </a:lnTo>
                <a:cubicBezTo>
                  <a:pt x="106746" y="111633"/>
                  <a:pt x="108556" y="112871"/>
                  <a:pt x="109222" y="114776"/>
                </a:cubicBezTo>
                <a:lnTo>
                  <a:pt x="121700" y="148019"/>
                </a:lnTo>
                <a:close/>
                <a:moveTo>
                  <a:pt x="107127" y="136684"/>
                </a:moveTo>
                <a:lnTo>
                  <a:pt x="102745" y="124873"/>
                </a:lnTo>
                <a:lnTo>
                  <a:pt x="98364" y="136684"/>
                </a:lnTo>
                <a:lnTo>
                  <a:pt x="107127" y="136684"/>
                </a:lnTo>
                <a:close/>
                <a:moveTo>
                  <a:pt x="166849" y="154591"/>
                </a:moveTo>
                <a:cubicBezTo>
                  <a:pt x="169516" y="154591"/>
                  <a:pt x="171706" y="152400"/>
                  <a:pt x="171706" y="149733"/>
                </a:cubicBezTo>
                <a:lnTo>
                  <a:pt x="171706" y="116586"/>
                </a:lnTo>
                <a:cubicBezTo>
                  <a:pt x="171706" y="113919"/>
                  <a:pt x="169516" y="111728"/>
                  <a:pt x="166849" y="111728"/>
                </a:cubicBezTo>
                <a:cubicBezTo>
                  <a:pt x="164182" y="111728"/>
                  <a:pt x="161991" y="113919"/>
                  <a:pt x="161991" y="116586"/>
                </a:cubicBezTo>
                <a:lnTo>
                  <a:pt x="161991" y="149733"/>
                </a:lnTo>
                <a:cubicBezTo>
                  <a:pt x="161991" y="152400"/>
                  <a:pt x="164182" y="154591"/>
                  <a:pt x="166849" y="154591"/>
                </a:cubicBezTo>
                <a:close/>
                <a:moveTo>
                  <a:pt x="157038" y="47054"/>
                </a:moveTo>
                <a:cubicBezTo>
                  <a:pt x="159705" y="47911"/>
                  <a:pt x="162372" y="48959"/>
                  <a:pt x="164944" y="50006"/>
                </a:cubicBezTo>
                <a:cubicBezTo>
                  <a:pt x="165515" y="50292"/>
                  <a:pt x="166182" y="50387"/>
                  <a:pt x="166849" y="50387"/>
                </a:cubicBezTo>
                <a:cubicBezTo>
                  <a:pt x="168754" y="50387"/>
                  <a:pt x="170563" y="49244"/>
                  <a:pt x="171325" y="47435"/>
                </a:cubicBezTo>
                <a:cubicBezTo>
                  <a:pt x="171802" y="46196"/>
                  <a:pt x="171802" y="44958"/>
                  <a:pt x="171325" y="43720"/>
                </a:cubicBezTo>
                <a:cubicBezTo>
                  <a:pt x="170849" y="42482"/>
                  <a:pt x="169897" y="41624"/>
                  <a:pt x="168754" y="41053"/>
                </a:cubicBezTo>
                <a:cubicBezTo>
                  <a:pt x="165896" y="39815"/>
                  <a:pt x="162943" y="38767"/>
                  <a:pt x="159991" y="37814"/>
                </a:cubicBezTo>
                <a:cubicBezTo>
                  <a:pt x="158752" y="37433"/>
                  <a:pt x="157514" y="37529"/>
                  <a:pt x="156371" y="38100"/>
                </a:cubicBezTo>
                <a:cubicBezTo>
                  <a:pt x="155228" y="38672"/>
                  <a:pt x="154371" y="39719"/>
                  <a:pt x="153990" y="40958"/>
                </a:cubicBezTo>
                <a:cubicBezTo>
                  <a:pt x="153609" y="42196"/>
                  <a:pt x="153704" y="43529"/>
                  <a:pt x="154276" y="44672"/>
                </a:cubicBezTo>
                <a:cubicBezTo>
                  <a:pt x="154847" y="45815"/>
                  <a:pt x="155895" y="46673"/>
                  <a:pt x="157038" y="47054"/>
                </a:cubicBezTo>
                <a:close/>
                <a:moveTo>
                  <a:pt x="47310" y="174117"/>
                </a:moveTo>
                <a:cubicBezTo>
                  <a:pt x="46072" y="173736"/>
                  <a:pt x="44738" y="173927"/>
                  <a:pt x="43595" y="174498"/>
                </a:cubicBezTo>
                <a:cubicBezTo>
                  <a:pt x="41309" y="175736"/>
                  <a:pt x="40357" y="178689"/>
                  <a:pt x="41690" y="181070"/>
                </a:cubicBezTo>
                <a:cubicBezTo>
                  <a:pt x="43309" y="184023"/>
                  <a:pt x="45119" y="186976"/>
                  <a:pt x="47024" y="189738"/>
                </a:cubicBezTo>
                <a:cubicBezTo>
                  <a:pt x="47881" y="191072"/>
                  <a:pt x="49405" y="191834"/>
                  <a:pt x="51025" y="191834"/>
                </a:cubicBezTo>
                <a:cubicBezTo>
                  <a:pt x="51977" y="191834"/>
                  <a:pt x="52930" y="191548"/>
                  <a:pt x="53787" y="190976"/>
                </a:cubicBezTo>
                <a:cubicBezTo>
                  <a:pt x="54835" y="190214"/>
                  <a:pt x="55597" y="189167"/>
                  <a:pt x="55787" y="187833"/>
                </a:cubicBezTo>
                <a:cubicBezTo>
                  <a:pt x="55978" y="186595"/>
                  <a:pt x="55787" y="185261"/>
                  <a:pt x="55025" y="184214"/>
                </a:cubicBezTo>
                <a:cubicBezTo>
                  <a:pt x="53311" y="181642"/>
                  <a:pt x="51691" y="178975"/>
                  <a:pt x="50167" y="176308"/>
                </a:cubicBezTo>
                <a:cubicBezTo>
                  <a:pt x="49596" y="175355"/>
                  <a:pt x="48548" y="174498"/>
                  <a:pt x="47310" y="174117"/>
                </a:cubicBezTo>
                <a:close/>
                <a:moveTo>
                  <a:pt x="66741" y="198120"/>
                </a:moveTo>
                <a:cubicBezTo>
                  <a:pt x="64836" y="196310"/>
                  <a:pt x="61788" y="196310"/>
                  <a:pt x="59883" y="198215"/>
                </a:cubicBezTo>
                <a:cubicBezTo>
                  <a:pt x="58073" y="200120"/>
                  <a:pt x="58073" y="203168"/>
                  <a:pt x="59978" y="205073"/>
                </a:cubicBezTo>
                <a:cubicBezTo>
                  <a:pt x="76456" y="221075"/>
                  <a:pt x="98078" y="230886"/>
                  <a:pt x="120938" y="232886"/>
                </a:cubicBezTo>
                <a:cubicBezTo>
                  <a:pt x="121033" y="232886"/>
                  <a:pt x="121224" y="232886"/>
                  <a:pt x="121319" y="232886"/>
                </a:cubicBezTo>
                <a:cubicBezTo>
                  <a:pt x="123796" y="232886"/>
                  <a:pt x="125891" y="230981"/>
                  <a:pt x="126082" y="228505"/>
                </a:cubicBezTo>
                <a:cubicBezTo>
                  <a:pt x="126177" y="227267"/>
                  <a:pt x="125796" y="225933"/>
                  <a:pt x="124939" y="224981"/>
                </a:cubicBezTo>
                <a:cubicBezTo>
                  <a:pt x="124081" y="224028"/>
                  <a:pt x="122938" y="223361"/>
                  <a:pt x="121700" y="223266"/>
                </a:cubicBezTo>
                <a:cubicBezTo>
                  <a:pt x="101126" y="221456"/>
                  <a:pt x="81600" y="212598"/>
                  <a:pt x="66741" y="198120"/>
                </a:cubicBezTo>
                <a:close/>
                <a:moveTo>
                  <a:pt x="216855" y="109633"/>
                </a:moveTo>
                <a:cubicBezTo>
                  <a:pt x="217426" y="111728"/>
                  <a:pt x="219331" y="113252"/>
                  <a:pt x="221522" y="113252"/>
                </a:cubicBezTo>
                <a:cubicBezTo>
                  <a:pt x="221903" y="113252"/>
                  <a:pt x="222284" y="113157"/>
                  <a:pt x="222760" y="113062"/>
                </a:cubicBezTo>
                <a:cubicBezTo>
                  <a:pt x="225332" y="112395"/>
                  <a:pt x="226856" y="109728"/>
                  <a:pt x="226189" y="107156"/>
                </a:cubicBezTo>
                <a:cubicBezTo>
                  <a:pt x="219998" y="84201"/>
                  <a:pt x="205711" y="64103"/>
                  <a:pt x="185994" y="50578"/>
                </a:cubicBezTo>
                <a:cubicBezTo>
                  <a:pt x="183803" y="49054"/>
                  <a:pt x="180755" y="49625"/>
                  <a:pt x="179231" y="51816"/>
                </a:cubicBezTo>
                <a:cubicBezTo>
                  <a:pt x="177707" y="54007"/>
                  <a:pt x="178279" y="57055"/>
                  <a:pt x="180469" y="58484"/>
                </a:cubicBezTo>
                <a:cubicBezTo>
                  <a:pt x="198376" y="70676"/>
                  <a:pt x="211330" y="88868"/>
                  <a:pt x="216855" y="109633"/>
                </a:cubicBezTo>
                <a:close/>
              </a:path>
            </a:pathLst>
          </a:custGeom>
          <a:solidFill>
            <a:srgbClr val="694E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6D038F-57FD-4C1B-8361-4F173BD44C40}"/>
              </a:ext>
            </a:extLst>
          </p:cNvPr>
          <p:cNvSpPr txBox="1"/>
          <p:nvPr/>
        </p:nvSpPr>
        <p:spPr>
          <a:xfrm>
            <a:off x="494522" y="167951"/>
            <a:ext cx="2939143" cy="4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idempotency.png</a:t>
            </a:r>
          </a:p>
        </p:txBody>
      </p:sp>
    </p:spTree>
    <p:extLst>
      <p:ext uri="{BB962C8B-B14F-4D97-AF65-F5344CB8AC3E}">
        <p14:creationId xmlns:p14="http://schemas.microsoft.com/office/powerpoint/2010/main" val="40430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8" grpId="0"/>
      <p:bldP spid="76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8ED0-D846-465D-94B7-0817C54B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ED22A3-420B-4DA6-B43F-C8A9ADA6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4382" y="6393420"/>
            <a:ext cx="1400908" cy="365125"/>
          </a:xfrm>
        </p:spPr>
        <p:txBody>
          <a:bodyPr/>
          <a:lstStyle/>
          <a:p>
            <a:fld id="{D22C19FE-D082-4640-BFED-203C0E583774}" type="datetime4">
              <a:rPr lang="en-US" noProof="0" smtClean="0"/>
              <a:t>May 26, 2021</a:t>
            </a:fld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54FAC3-ED15-446C-937F-49A96BF4B8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92" y="4586432"/>
            <a:ext cx="2772410" cy="18669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Graphic 23" descr="Flask">
            <a:extLst>
              <a:ext uri="{FF2B5EF4-FFF2-40B4-BE49-F238E27FC236}">
                <a16:creationId xmlns:a16="http://schemas.microsoft.com/office/drawing/2014/main" id="{493A06D7-5AA5-4417-BD89-53C02DC6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090" y="3207660"/>
            <a:ext cx="914400" cy="914400"/>
          </a:xfrm>
          <a:prstGeom prst="rect">
            <a:avLst/>
          </a:prstGeom>
        </p:spPr>
      </p:pic>
      <p:sp>
        <p:nvSpPr>
          <p:cNvPr id="25" name="Graphic 21">
            <a:extLst>
              <a:ext uri="{FF2B5EF4-FFF2-40B4-BE49-F238E27FC236}">
                <a16:creationId xmlns:a16="http://schemas.microsoft.com/office/drawing/2014/main" id="{90978860-8711-4A5B-8FFD-6084FBADADAB}"/>
              </a:ext>
            </a:extLst>
          </p:cNvPr>
          <p:cNvSpPr>
            <a:spLocks noChangeAspect="1"/>
          </p:cNvSpPr>
          <p:nvPr/>
        </p:nvSpPr>
        <p:spPr>
          <a:xfrm>
            <a:off x="3917015" y="2080835"/>
            <a:ext cx="827179" cy="827179"/>
          </a:xfrm>
          <a:custGeom>
            <a:avLst/>
            <a:gdLst>
              <a:gd name="connsiteX0" fmla="*/ 214313 w 266700"/>
              <a:gd name="connsiteY0" fmla="*/ 57341 h 266700"/>
              <a:gd name="connsiteX1" fmla="*/ 214313 w 266700"/>
              <a:gd name="connsiteY1" fmla="*/ 209360 h 266700"/>
              <a:gd name="connsiteX2" fmla="*/ 209550 w 266700"/>
              <a:gd name="connsiteY2" fmla="*/ 214122 h 266700"/>
              <a:gd name="connsiteX3" fmla="*/ 204788 w 266700"/>
              <a:gd name="connsiteY3" fmla="*/ 209360 h 266700"/>
              <a:gd name="connsiteX4" fmla="*/ 204788 w 266700"/>
              <a:gd name="connsiteY4" fmla="*/ 62103 h 266700"/>
              <a:gd name="connsiteX5" fmla="*/ 62294 w 266700"/>
              <a:gd name="connsiteY5" fmla="*/ 62103 h 266700"/>
              <a:gd name="connsiteX6" fmla="*/ 62294 w 266700"/>
              <a:gd name="connsiteY6" fmla="*/ 204597 h 266700"/>
              <a:gd name="connsiteX7" fmla="*/ 180880 w 266700"/>
              <a:gd name="connsiteY7" fmla="*/ 204597 h 266700"/>
              <a:gd name="connsiteX8" fmla="*/ 185642 w 266700"/>
              <a:gd name="connsiteY8" fmla="*/ 209360 h 266700"/>
              <a:gd name="connsiteX9" fmla="*/ 180880 w 266700"/>
              <a:gd name="connsiteY9" fmla="*/ 214122 h 266700"/>
              <a:gd name="connsiteX10" fmla="*/ 57531 w 266700"/>
              <a:gd name="connsiteY10" fmla="*/ 214122 h 266700"/>
              <a:gd name="connsiteX11" fmla="*/ 52769 w 266700"/>
              <a:gd name="connsiteY11" fmla="*/ 209360 h 266700"/>
              <a:gd name="connsiteX12" fmla="*/ 52769 w 266700"/>
              <a:gd name="connsiteY12" fmla="*/ 57341 h 266700"/>
              <a:gd name="connsiteX13" fmla="*/ 57531 w 266700"/>
              <a:gd name="connsiteY13" fmla="*/ 52578 h 266700"/>
              <a:gd name="connsiteX14" fmla="*/ 209550 w 266700"/>
              <a:gd name="connsiteY14" fmla="*/ 52578 h 266700"/>
              <a:gd name="connsiteX15" fmla="*/ 214313 w 266700"/>
              <a:gd name="connsiteY15" fmla="*/ 57341 h 266700"/>
              <a:gd name="connsiteX16" fmla="*/ 177070 w 266700"/>
              <a:gd name="connsiteY16" fmla="*/ 85058 h 266700"/>
              <a:gd name="connsiteX17" fmla="*/ 181832 w 266700"/>
              <a:gd name="connsiteY17" fmla="*/ 89821 h 266700"/>
              <a:gd name="connsiteX18" fmla="*/ 181832 w 266700"/>
              <a:gd name="connsiteY18" fmla="*/ 176879 h 266700"/>
              <a:gd name="connsiteX19" fmla="*/ 177070 w 266700"/>
              <a:gd name="connsiteY19" fmla="*/ 181642 h 266700"/>
              <a:gd name="connsiteX20" fmla="*/ 90011 w 266700"/>
              <a:gd name="connsiteY20" fmla="*/ 181642 h 266700"/>
              <a:gd name="connsiteX21" fmla="*/ 85249 w 266700"/>
              <a:gd name="connsiteY21" fmla="*/ 176879 h 266700"/>
              <a:gd name="connsiteX22" fmla="*/ 85249 w 266700"/>
              <a:gd name="connsiteY22" fmla="*/ 89821 h 266700"/>
              <a:gd name="connsiteX23" fmla="*/ 90011 w 266700"/>
              <a:gd name="connsiteY23" fmla="*/ 85058 h 266700"/>
              <a:gd name="connsiteX24" fmla="*/ 177070 w 266700"/>
              <a:gd name="connsiteY24" fmla="*/ 85058 h 266700"/>
              <a:gd name="connsiteX25" fmla="*/ 172307 w 266700"/>
              <a:gd name="connsiteY25" fmla="*/ 94583 h 266700"/>
              <a:gd name="connsiteX26" fmla="*/ 94774 w 266700"/>
              <a:gd name="connsiteY26" fmla="*/ 94583 h 266700"/>
              <a:gd name="connsiteX27" fmla="*/ 94774 w 266700"/>
              <a:gd name="connsiteY27" fmla="*/ 172117 h 266700"/>
              <a:gd name="connsiteX28" fmla="*/ 172307 w 266700"/>
              <a:gd name="connsiteY28" fmla="*/ 172117 h 266700"/>
              <a:gd name="connsiteX29" fmla="*/ 172307 w 266700"/>
              <a:gd name="connsiteY29" fmla="*/ 94583 h 266700"/>
              <a:gd name="connsiteX30" fmla="*/ 261938 w 266700"/>
              <a:gd name="connsiteY30" fmla="*/ 186023 h 266700"/>
              <a:gd name="connsiteX31" fmla="*/ 224885 w 266700"/>
              <a:gd name="connsiteY31" fmla="*/ 186023 h 266700"/>
              <a:gd name="connsiteX32" fmla="*/ 220123 w 266700"/>
              <a:gd name="connsiteY32" fmla="*/ 190786 h 266700"/>
              <a:gd name="connsiteX33" fmla="*/ 224885 w 266700"/>
              <a:gd name="connsiteY33" fmla="*/ 195548 h 266700"/>
              <a:gd name="connsiteX34" fmla="*/ 261938 w 266700"/>
              <a:gd name="connsiteY34" fmla="*/ 195548 h 266700"/>
              <a:gd name="connsiteX35" fmla="*/ 266700 w 266700"/>
              <a:gd name="connsiteY35" fmla="*/ 190786 h 266700"/>
              <a:gd name="connsiteX36" fmla="*/ 261938 w 266700"/>
              <a:gd name="connsiteY36" fmla="*/ 186023 h 266700"/>
              <a:gd name="connsiteX37" fmla="*/ 261938 w 266700"/>
              <a:gd name="connsiteY37" fmla="*/ 157258 h 266700"/>
              <a:gd name="connsiteX38" fmla="*/ 224885 w 266700"/>
              <a:gd name="connsiteY38" fmla="*/ 157258 h 266700"/>
              <a:gd name="connsiteX39" fmla="*/ 220123 w 266700"/>
              <a:gd name="connsiteY39" fmla="*/ 162020 h 266700"/>
              <a:gd name="connsiteX40" fmla="*/ 224885 w 266700"/>
              <a:gd name="connsiteY40" fmla="*/ 166783 h 266700"/>
              <a:gd name="connsiteX41" fmla="*/ 261938 w 266700"/>
              <a:gd name="connsiteY41" fmla="*/ 166783 h 266700"/>
              <a:gd name="connsiteX42" fmla="*/ 266700 w 266700"/>
              <a:gd name="connsiteY42" fmla="*/ 162020 h 266700"/>
              <a:gd name="connsiteX43" fmla="*/ 261938 w 266700"/>
              <a:gd name="connsiteY43" fmla="*/ 157258 h 266700"/>
              <a:gd name="connsiteX44" fmla="*/ 261938 w 266700"/>
              <a:gd name="connsiteY44" fmla="*/ 128588 h 266700"/>
              <a:gd name="connsiteX45" fmla="*/ 224885 w 266700"/>
              <a:gd name="connsiteY45" fmla="*/ 128588 h 266700"/>
              <a:gd name="connsiteX46" fmla="*/ 220123 w 266700"/>
              <a:gd name="connsiteY46" fmla="*/ 133350 h 266700"/>
              <a:gd name="connsiteX47" fmla="*/ 224885 w 266700"/>
              <a:gd name="connsiteY47" fmla="*/ 138113 h 266700"/>
              <a:gd name="connsiteX48" fmla="*/ 261938 w 266700"/>
              <a:gd name="connsiteY48" fmla="*/ 138113 h 266700"/>
              <a:gd name="connsiteX49" fmla="*/ 266700 w 266700"/>
              <a:gd name="connsiteY49" fmla="*/ 133350 h 266700"/>
              <a:gd name="connsiteX50" fmla="*/ 261938 w 266700"/>
              <a:gd name="connsiteY50" fmla="*/ 128588 h 266700"/>
              <a:gd name="connsiteX51" fmla="*/ 261938 w 266700"/>
              <a:gd name="connsiteY51" fmla="*/ 99822 h 266700"/>
              <a:gd name="connsiteX52" fmla="*/ 224885 w 266700"/>
              <a:gd name="connsiteY52" fmla="*/ 99822 h 266700"/>
              <a:gd name="connsiteX53" fmla="*/ 220123 w 266700"/>
              <a:gd name="connsiteY53" fmla="*/ 104584 h 266700"/>
              <a:gd name="connsiteX54" fmla="*/ 224885 w 266700"/>
              <a:gd name="connsiteY54" fmla="*/ 109347 h 266700"/>
              <a:gd name="connsiteX55" fmla="*/ 261938 w 266700"/>
              <a:gd name="connsiteY55" fmla="*/ 109347 h 266700"/>
              <a:gd name="connsiteX56" fmla="*/ 266700 w 266700"/>
              <a:gd name="connsiteY56" fmla="*/ 104584 h 266700"/>
              <a:gd name="connsiteX57" fmla="*/ 261938 w 266700"/>
              <a:gd name="connsiteY57" fmla="*/ 99822 h 266700"/>
              <a:gd name="connsiteX58" fmla="*/ 224885 w 266700"/>
              <a:gd name="connsiteY58" fmla="*/ 80677 h 266700"/>
              <a:gd name="connsiteX59" fmla="*/ 261938 w 266700"/>
              <a:gd name="connsiteY59" fmla="*/ 80677 h 266700"/>
              <a:gd name="connsiteX60" fmla="*/ 266700 w 266700"/>
              <a:gd name="connsiteY60" fmla="*/ 75914 h 266700"/>
              <a:gd name="connsiteX61" fmla="*/ 261938 w 266700"/>
              <a:gd name="connsiteY61" fmla="*/ 71152 h 266700"/>
              <a:gd name="connsiteX62" fmla="*/ 224885 w 266700"/>
              <a:gd name="connsiteY62" fmla="*/ 71152 h 266700"/>
              <a:gd name="connsiteX63" fmla="*/ 220123 w 266700"/>
              <a:gd name="connsiteY63" fmla="*/ 75914 h 266700"/>
              <a:gd name="connsiteX64" fmla="*/ 224885 w 266700"/>
              <a:gd name="connsiteY64" fmla="*/ 80677 h 266700"/>
              <a:gd name="connsiteX65" fmla="*/ 41815 w 266700"/>
              <a:gd name="connsiteY65" fmla="*/ 186023 h 266700"/>
              <a:gd name="connsiteX66" fmla="*/ 4763 w 266700"/>
              <a:gd name="connsiteY66" fmla="*/ 186023 h 266700"/>
              <a:gd name="connsiteX67" fmla="*/ 0 w 266700"/>
              <a:gd name="connsiteY67" fmla="*/ 190786 h 266700"/>
              <a:gd name="connsiteX68" fmla="*/ 4763 w 266700"/>
              <a:gd name="connsiteY68" fmla="*/ 195548 h 266700"/>
              <a:gd name="connsiteX69" fmla="*/ 41815 w 266700"/>
              <a:gd name="connsiteY69" fmla="*/ 195548 h 266700"/>
              <a:gd name="connsiteX70" fmla="*/ 46577 w 266700"/>
              <a:gd name="connsiteY70" fmla="*/ 190786 h 266700"/>
              <a:gd name="connsiteX71" fmla="*/ 41815 w 266700"/>
              <a:gd name="connsiteY71" fmla="*/ 186023 h 266700"/>
              <a:gd name="connsiteX72" fmla="*/ 41815 w 266700"/>
              <a:gd name="connsiteY72" fmla="*/ 157258 h 266700"/>
              <a:gd name="connsiteX73" fmla="*/ 4763 w 266700"/>
              <a:gd name="connsiteY73" fmla="*/ 157258 h 266700"/>
              <a:gd name="connsiteX74" fmla="*/ 0 w 266700"/>
              <a:gd name="connsiteY74" fmla="*/ 162020 h 266700"/>
              <a:gd name="connsiteX75" fmla="*/ 4763 w 266700"/>
              <a:gd name="connsiteY75" fmla="*/ 166783 h 266700"/>
              <a:gd name="connsiteX76" fmla="*/ 41815 w 266700"/>
              <a:gd name="connsiteY76" fmla="*/ 166783 h 266700"/>
              <a:gd name="connsiteX77" fmla="*/ 46577 w 266700"/>
              <a:gd name="connsiteY77" fmla="*/ 162020 h 266700"/>
              <a:gd name="connsiteX78" fmla="*/ 41815 w 266700"/>
              <a:gd name="connsiteY78" fmla="*/ 157258 h 266700"/>
              <a:gd name="connsiteX79" fmla="*/ 41815 w 266700"/>
              <a:gd name="connsiteY79" fmla="*/ 128588 h 266700"/>
              <a:gd name="connsiteX80" fmla="*/ 4763 w 266700"/>
              <a:gd name="connsiteY80" fmla="*/ 128588 h 266700"/>
              <a:gd name="connsiteX81" fmla="*/ 0 w 266700"/>
              <a:gd name="connsiteY81" fmla="*/ 133350 h 266700"/>
              <a:gd name="connsiteX82" fmla="*/ 4763 w 266700"/>
              <a:gd name="connsiteY82" fmla="*/ 138113 h 266700"/>
              <a:gd name="connsiteX83" fmla="*/ 41815 w 266700"/>
              <a:gd name="connsiteY83" fmla="*/ 138113 h 266700"/>
              <a:gd name="connsiteX84" fmla="*/ 46577 w 266700"/>
              <a:gd name="connsiteY84" fmla="*/ 133350 h 266700"/>
              <a:gd name="connsiteX85" fmla="*/ 41815 w 266700"/>
              <a:gd name="connsiteY85" fmla="*/ 128588 h 266700"/>
              <a:gd name="connsiteX86" fmla="*/ 41815 w 266700"/>
              <a:gd name="connsiteY86" fmla="*/ 99822 h 266700"/>
              <a:gd name="connsiteX87" fmla="*/ 4763 w 266700"/>
              <a:gd name="connsiteY87" fmla="*/ 99822 h 266700"/>
              <a:gd name="connsiteX88" fmla="*/ 0 w 266700"/>
              <a:gd name="connsiteY88" fmla="*/ 104584 h 266700"/>
              <a:gd name="connsiteX89" fmla="*/ 4763 w 266700"/>
              <a:gd name="connsiteY89" fmla="*/ 109347 h 266700"/>
              <a:gd name="connsiteX90" fmla="*/ 41815 w 266700"/>
              <a:gd name="connsiteY90" fmla="*/ 109347 h 266700"/>
              <a:gd name="connsiteX91" fmla="*/ 46577 w 266700"/>
              <a:gd name="connsiteY91" fmla="*/ 104584 h 266700"/>
              <a:gd name="connsiteX92" fmla="*/ 41815 w 266700"/>
              <a:gd name="connsiteY92" fmla="*/ 99822 h 266700"/>
              <a:gd name="connsiteX93" fmla="*/ 41815 w 266700"/>
              <a:gd name="connsiteY93" fmla="*/ 71152 h 266700"/>
              <a:gd name="connsiteX94" fmla="*/ 4763 w 266700"/>
              <a:gd name="connsiteY94" fmla="*/ 71152 h 266700"/>
              <a:gd name="connsiteX95" fmla="*/ 0 w 266700"/>
              <a:gd name="connsiteY95" fmla="*/ 75914 h 266700"/>
              <a:gd name="connsiteX96" fmla="*/ 4763 w 266700"/>
              <a:gd name="connsiteY96" fmla="*/ 80677 h 266700"/>
              <a:gd name="connsiteX97" fmla="*/ 41815 w 266700"/>
              <a:gd name="connsiteY97" fmla="*/ 80677 h 266700"/>
              <a:gd name="connsiteX98" fmla="*/ 46577 w 266700"/>
              <a:gd name="connsiteY98" fmla="*/ 75914 h 266700"/>
              <a:gd name="connsiteX99" fmla="*/ 41815 w 266700"/>
              <a:gd name="connsiteY99" fmla="*/ 71152 h 266700"/>
              <a:gd name="connsiteX100" fmla="*/ 76105 w 266700"/>
              <a:gd name="connsiteY100" fmla="*/ 220123 h 266700"/>
              <a:gd name="connsiteX101" fmla="*/ 71342 w 266700"/>
              <a:gd name="connsiteY101" fmla="*/ 224885 h 266700"/>
              <a:gd name="connsiteX102" fmla="*/ 71342 w 266700"/>
              <a:gd name="connsiteY102" fmla="*/ 261938 h 266700"/>
              <a:gd name="connsiteX103" fmla="*/ 76105 w 266700"/>
              <a:gd name="connsiteY103" fmla="*/ 266700 h 266700"/>
              <a:gd name="connsiteX104" fmla="*/ 80867 w 266700"/>
              <a:gd name="connsiteY104" fmla="*/ 261938 h 266700"/>
              <a:gd name="connsiteX105" fmla="*/ 80867 w 266700"/>
              <a:gd name="connsiteY105" fmla="*/ 224885 h 266700"/>
              <a:gd name="connsiteX106" fmla="*/ 76105 w 266700"/>
              <a:gd name="connsiteY106" fmla="*/ 220123 h 266700"/>
              <a:gd name="connsiteX107" fmla="*/ 104775 w 266700"/>
              <a:gd name="connsiteY107" fmla="*/ 220123 h 266700"/>
              <a:gd name="connsiteX108" fmla="*/ 100013 w 266700"/>
              <a:gd name="connsiteY108" fmla="*/ 224885 h 266700"/>
              <a:gd name="connsiteX109" fmla="*/ 100013 w 266700"/>
              <a:gd name="connsiteY109" fmla="*/ 261938 h 266700"/>
              <a:gd name="connsiteX110" fmla="*/ 104775 w 266700"/>
              <a:gd name="connsiteY110" fmla="*/ 266700 h 266700"/>
              <a:gd name="connsiteX111" fmla="*/ 109538 w 266700"/>
              <a:gd name="connsiteY111" fmla="*/ 261938 h 266700"/>
              <a:gd name="connsiteX112" fmla="*/ 109538 w 266700"/>
              <a:gd name="connsiteY112" fmla="*/ 224885 h 266700"/>
              <a:gd name="connsiteX113" fmla="*/ 104775 w 266700"/>
              <a:gd name="connsiteY113" fmla="*/ 220123 h 266700"/>
              <a:gd name="connsiteX114" fmla="*/ 133541 w 266700"/>
              <a:gd name="connsiteY114" fmla="*/ 220123 h 266700"/>
              <a:gd name="connsiteX115" fmla="*/ 128778 w 266700"/>
              <a:gd name="connsiteY115" fmla="*/ 224885 h 266700"/>
              <a:gd name="connsiteX116" fmla="*/ 128778 w 266700"/>
              <a:gd name="connsiteY116" fmla="*/ 261938 h 266700"/>
              <a:gd name="connsiteX117" fmla="*/ 133541 w 266700"/>
              <a:gd name="connsiteY117" fmla="*/ 266700 h 266700"/>
              <a:gd name="connsiteX118" fmla="*/ 138303 w 266700"/>
              <a:gd name="connsiteY118" fmla="*/ 261938 h 266700"/>
              <a:gd name="connsiteX119" fmla="*/ 138303 w 266700"/>
              <a:gd name="connsiteY119" fmla="*/ 224885 h 266700"/>
              <a:gd name="connsiteX120" fmla="*/ 133541 w 266700"/>
              <a:gd name="connsiteY120" fmla="*/ 220123 h 266700"/>
              <a:gd name="connsiteX121" fmla="*/ 162211 w 266700"/>
              <a:gd name="connsiteY121" fmla="*/ 220123 h 266700"/>
              <a:gd name="connsiteX122" fmla="*/ 157448 w 266700"/>
              <a:gd name="connsiteY122" fmla="*/ 224885 h 266700"/>
              <a:gd name="connsiteX123" fmla="*/ 157448 w 266700"/>
              <a:gd name="connsiteY123" fmla="*/ 261938 h 266700"/>
              <a:gd name="connsiteX124" fmla="*/ 162211 w 266700"/>
              <a:gd name="connsiteY124" fmla="*/ 266700 h 266700"/>
              <a:gd name="connsiteX125" fmla="*/ 166973 w 266700"/>
              <a:gd name="connsiteY125" fmla="*/ 261938 h 266700"/>
              <a:gd name="connsiteX126" fmla="*/ 166973 w 266700"/>
              <a:gd name="connsiteY126" fmla="*/ 224885 h 266700"/>
              <a:gd name="connsiteX127" fmla="*/ 162211 w 266700"/>
              <a:gd name="connsiteY127" fmla="*/ 220123 h 266700"/>
              <a:gd name="connsiteX128" fmla="*/ 190976 w 266700"/>
              <a:gd name="connsiteY128" fmla="*/ 220123 h 266700"/>
              <a:gd name="connsiteX129" fmla="*/ 186214 w 266700"/>
              <a:gd name="connsiteY129" fmla="*/ 224885 h 266700"/>
              <a:gd name="connsiteX130" fmla="*/ 186214 w 266700"/>
              <a:gd name="connsiteY130" fmla="*/ 261938 h 266700"/>
              <a:gd name="connsiteX131" fmla="*/ 190976 w 266700"/>
              <a:gd name="connsiteY131" fmla="*/ 266700 h 266700"/>
              <a:gd name="connsiteX132" fmla="*/ 195739 w 266700"/>
              <a:gd name="connsiteY132" fmla="*/ 261938 h 266700"/>
              <a:gd name="connsiteX133" fmla="*/ 195739 w 266700"/>
              <a:gd name="connsiteY133" fmla="*/ 224885 h 266700"/>
              <a:gd name="connsiteX134" fmla="*/ 190976 w 266700"/>
              <a:gd name="connsiteY134" fmla="*/ 220123 h 266700"/>
              <a:gd name="connsiteX135" fmla="*/ 76105 w 266700"/>
              <a:gd name="connsiteY135" fmla="*/ 46577 h 266700"/>
              <a:gd name="connsiteX136" fmla="*/ 80867 w 266700"/>
              <a:gd name="connsiteY136" fmla="*/ 41815 h 266700"/>
              <a:gd name="connsiteX137" fmla="*/ 80867 w 266700"/>
              <a:gd name="connsiteY137" fmla="*/ 4763 h 266700"/>
              <a:gd name="connsiteX138" fmla="*/ 76105 w 266700"/>
              <a:gd name="connsiteY138" fmla="*/ 0 h 266700"/>
              <a:gd name="connsiteX139" fmla="*/ 71342 w 266700"/>
              <a:gd name="connsiteY139" fmla="*/ 4763 h 266700"/>
              <a:gd name="connsiteX140" fmla="*/ 71342 w 266700"/>
              <a:gd name="connsiteY140" fmla="*/ 41815 h 266700"/>
              <a:gd name="connsiteX141" fmla="*/ 76105 w 266700"/>
              <a:gd name="connsiteY141" fmla="*/ 46577 h 266700"/>
              <a:gd name="connsiteX142" fmla="*/ 104775 w 266700"/>
              <a:gd name="connsiteY142" fmla="*/ 46577 h 266700"/>
              <a:gd name="connsiteX143" fmla="*/ 109538 w 266700"/>
              <a:gd name="connsiteY143" fmla="*/ 41815 h 266700"/>
              <a:gd name="connsiteX144" fmla="*/ 109538 w 266700"/>
              <a:gd name="connsiteY144" fmla="*/ 4763 h 266700"/>
              <a:gd name="connsiteX145" fmla="*/ 104775 w 266700"/>
              <a:gd name="connsiteY145" fmla="*/ 0 h 266700"/>
              <a:gd name="connsiteX146" fmla="*/ 100013 w 266700"/>
              <a:gd name="connsiteY146" fmla="*/ 4763 h 266700"/>
              <a:gd name="connsiteX147" fmla="*/ 100013 w 266700"/>
              <a:gd name="connsiteY147" fmla="*/ 41815 h 266700"/>
              <a:gd name="connsiteX148" fmla="*/ 104775 w 266700"/>
              <a:gd name="connsiteY148" fmla="*/ 46577 h 266700"/>
              <a:gd name="connsiteX149" fmla="*/ 133541 w 266700"/>
              <a:gd name="connsiteY149" fmla="*/ 46577 h 266700"/>
              <a:gd name="connsiteX150" fmla="*/ 138303 w 266700"/>
              <a:gd name="connsiteY150" fmla="*/ 41815 h 266700"/>
              <a:gd name="connsiteX151" fmla="*/ 138303 w 266700"/>
              <a:gd name="connsiteY151" fmla="*/ 4763 h 266700"/>
              <a:gd name="connsiteX152" fmla="*/ 133541 w 266700"/>
              <a:gd name="connsiteY152" fmla="*/ 0 h 266700"/>
              <a:gd name="connsiteX153" fmla="*/ 128778 w 266700"/>
              <a:gd name="connsiteY153" fmla="*/ 4763 h 266700"/>
              <a:gd name="connsiteX154" fmla="*/ 128778 w 266700"/>
              <a:gd name="connsiteY154" fmla="*/ 41815 h 266700"/>
              <a:gd name="connsiteX155" fmla="*/ 133541 w 266700"/>
              <a:gd name="connsiteY155" fmla="*/ 46577 h 266700"/>
              <a:gd name="connsiteX156" fmla="*/ 162211 w 266700"/>
              <a:gd name="connsiteY156" fmla="*/ 46577 h 266700"/>
              <a:gd name="connsiteX157" fmla="*/ 166973 w 266700"/>
              <a:gd name="connsiteY157" fmla="*/ 41815 h 266700"/>
              <a:gd name="connsiteX158" fmla="*/ 166973 w 266700"/>
              <a:gd name="connsiteY158" fmla="*/ 4763 h 266700"/>
              <a:gd name="connsiteX159" fmla="*/ 162211 w 266700"/>
              <a:gd name="connsiteY159" fmla="*/ 0 h 266700"/>
              <a:gd name="connsiteX160" fmla="*/ 157448 w 266700"/>
              <a:gd name="connsiteY160" fmla="*/ 4763 h 266700"/>
              <a:gd name="connsiteX161" fmla="*/ 157448 w 266700"/>
              <a:gd name="connsiteY161" fmla="*/ 41815 h 266700"/>
              <a:gd name="connsiteX162" fmla="*/ 162211 w 266700"/>
              <a:gd name="connsiteY162" fmla="*/ 46577 h 266700"/>
              <a:gd name="connsiteX163" fmla="*/ 190976 w 266700"/>
              <a:gd name="connsiteY163" fmla="*/ 46577 h 266700"/>
              <a:gd name="connsiteX164" fmla="*/ 195739 w 266700"/>
              <a:gd name="connsiteY164" fmla="*/ 41815 h 266700"/>
              <a:gd name="connsiteX165" fmla="*/ 195739 w 266700"/>
              <a:gd name="connsiteY165" fmla="*/ 4763 h 266700"/>
              <a:gd name="connsiteX166" fmla="*/ 190976 w 266700"/>
              <a:gd name="connsiteY166" fmla="*/ 0 h 266700"/>
              <a:gd name="connsiteX167" fmla="*/ 186214 w 266700"/>
              <a:gd name="connsiteY167" fmla="*/ 4763 h 266700"/>
              <a:gd name="connsiteX168" fmla="*/ 186214 w 266700"/>
              <a:gd name="connsiteY168" fmla="*/ 41815 h 266700"/>
              <a:gd name="connsiteX169" fmla="*/ 190976 w 266700"/>
              <a:gd name="connsiteY169" fmla="*/ 465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66700" h="266700">
                <a:moveTo>
                  <a:pt x="214313" y="57341"/>
                </a:moveTo>
                <a:lnTo>
                  <a:pt x="214313" y="209360"/>
                </a:lnTo>
                <a:cubicBezTo>
                  <a:pt x="214313" y="212027"/>
                  <a:pt x="212217" y="214122"/>
                  <a:pt x="209550" y="214122"/>
                </a:cubicBezTo>
                <a:cubicBezTo>
                  <a:pt x="206883" y="214122"/>
                  <a:pt x="204788" y="212027"/>
                  <a:pt x="204788" y="209360"/>
                </a:cubicBezTo>
                <a:lnTo>
                  <a:pt x="204788" y="62103"/>
                </a:lnTo>
                <a:lnTo>
                  <a:pt x="62294" y="62103"/>
                </a:lnTo>
                <a:lnTo>
                  <a:pt x="62294" y="204597"/>
                </a:lnTo>
                <a:lnTo>
                  <a:pt x="180880" y="204597"/>
                </a:lnTo>
                <a:cubicBezTo>
                  <a:pt x="183547" y="204597"/>
                  <a:pt x="185642" y="206693"/>
                  <a:pt x="185642" y="209360"/>
                </a:cubicBezTo>
                <a:cubicBezTo>
                  <a:pt x="185642" y="212027"/>
                  <a:pt x="183547" y="214122"/>
                  <a:pt x="180880" y="214122"/>
                </a:cubicBezTo>
                <a:lnTo>
                  <a:pt x="57531" y="214122"/>
                </a:lnTo>
                <a:cubicBezTo>
                  <a:pt x="54864" y="214122"/>
                  <a:pt x="52769" y="212027"/>
                  <a:pt x="52769" y="209360"/>
                </a:cubicBezTo>
                <a:lnTo>
                  <a:pt x="52769" y="57341"/>
                </a:lnTo>
                <a:cubicBezTo>
                  <a:pt x="52769" y="54673"/>
                  <a:pt x="54864" y="52578"/>
                  <a:pt x="57531" y="52578"/>
                </a:cubicBezTo>
                <a:lnTo>
                  <a:pt x="209550" y="52578"/>
                </a:lnTo>
                <a:cubicBezTo>
                  <a:pt x="212217" y="52578"/>
                  <a:pt x="214313" y="54673"/>
                  <a:pt x="214313" y="57341"/>
                </a:cubicBezTo>
                <a:close/>
                <a:moveTo>
                  <a:pt x="177070" y="85058"/>
                </a:moveTo>
                <a:cubicBezTo>
                  <a:pt x="179737" y="85058"/>
                  <a:pt x="181832" y="87154"/>
                  <a:pt x="181832" y="89821"/>
                </a:cubicBezTo>
                <a:lnTo>
                  <a:pt x="181832" y="176879"/>
                </a:lnTo>
                <a:cubicBezTo>
                  <a:pt x="181832" y="179546"/>
                  <a:pt x="179737" y="181642"/>
                  <a:pt x="177070" y="181642"/>
                </a:cubicBezTo>
                <a:lnTo>
                  <a:pt x="90011" y="181642"/>
                </a:lnTo>
                <a:cubicBezTo>
                  <a:pt x="87344" y="181642"/>
                  <a:pt x="85249" y="179546"/>
                  <a:pt x="85249" y="176879"/>
                </a:cubicBezTo>
                <a:lnTo>
                  <a:pt x="85249" y="89821"/>
                </a:lnTo>
                <a:cubicBezTo>
                  <a:pt x="85249" y="87154"/>
                  <a:pt x="87344" y="85058"/>
                  <a:pt x="90011" y="85058"/>
                </a:cubicBezTo>
                <a:lnTo>
                  <a:pt x="177070" y="85058"/>
                </a:lnTo>
                <a:close/>
                <a:moveTo>
                  <a:pt x="172307" y="94583"/>
                </a:moveTo>
                <a:lnTo>
                  <a:pt x="94774" y="94583"/>
                </a:lnTo>
                <a:lnTo>
                  <a:pt x="94774" y="172117"/>
                </a:lnTo>
                <a:lnTo>
                  <a:pt x="172307" y="172117"/>
                </a:lnTo>
                <a:lnTo>
                  <a:pt x="172307" y="94583"/>
                </a:lnTo>
                <a:close/>
                <a:moveTo>
                  <a:pt x="261938" y="186023"/>
                </a:moveTo>
                <a:lnTo>
                  <a:pt x="224885" y="186023"/>
                </a:lnTo>
                <a:cubicBezTo>
                  <a:pt x="222218" y="186023"/>
                  <a:pt x="220123" y="188119"/>
                  <a:pt x="220123" y="190786"/>
                </a:cubicBezTo>
                <a:cubicBezTo>
                  <a:pt x="220123" y="193453"/>
                  <a:pt x="222218" y="195548"/>
                  <a:pt x="224885" y="195548"/>
                </a:cubicBezTo>
                <a:lnTo>
                  <a:pt x="261938" y="195548"/>
                </a:lnTo>
                <a:cubicBezTo>
                  <a:pt x="264605" y="195548"/>
                  <a:pt x="266700" y="193453"/>
                  <a:pt x="266700" y="190786"/>
                </a:cubicBezTo>
                <a:cubicBezTo>
                  <a:pt x="266700" y="188119"/>
                  <a:pt x="264605" y="186023"/>
                  <a:pt x="261938" y="186023"/>
                </a:cubicBezTo>
                <a:close/>
                <a:moveTo>
                  <a:pt x="261938" y="157258"/>
                </a:moveTo>
                <a:lnTo>
                  <a:pt x="224885" y="157258"/>
                </a:lnTo>
                <a:cubicBezTo>
                  <a:pt x="222218" y="157258"/>
                  <a:pt x="220123" y="159353"/>
                  <a:pt x="220123" y="162020"/>
                </a:cubicBezTo>
                <a:cubicBezTo>
                  <a:pt x="220123" y="164687"/>
                  <a:pt x="222218" y="166783"/>
                  <a:pt x="224885" y="166783"/>
                </a:cubicBezTo>
                <a:lnTo>
                  <a:pt x="261938" y="166783"/>
                </a:lnTo>
                <a:cubicBezTo>
                  <a:pt x="264605" y="166783"/>
                  <a:pt x="266700" y="164687"/>
                  <a:pt x="266700" y="162020"/>
                </a:cubicBezTo>
                <a:cubicBezTo>
                  <a:pt x="266700" y="159353"/>
                  <a:pt x="264605" y="157258"/>
                  <a:pt x="261938" y="157258"/>
                </a:cubicBezTo>
                <a:close/>
                <a:moveTo>
                  <a:pt x="261938" y="128588"/>
                </a:moveTo>
                <a:lnTo>
                  <a:pt x="224885" y="128588"/>
                </a:lnTo>
                <a:cubicBezTo>
                  <a:pt x="222218" y="128588"/>
                  <a:pt x="220123" y="130683"/>
                  <a:pt x="220123" y="133350"/>
                </a:cubicBezTo>
                <a:cubicBezTo>
                  <a:pt x="220123" y="136017"/>
                  <a:pt x="222218" y="138113"/>
                  <a:pt x="224885" y="138113"/>
                </a:cubicBezTo>
                <a:lnTo>
                  <a:pt x="261938" y="138113"/>
                </a:lnTo>
                <a:cubicBezTo>
                  <a:pt x="264605" y="138113"/>
                  <a:pt x="266700" y="136017"/>
                  <a:pt x="266700" y="133350"/>
                </a:cubicBezTo>
                <a:cubicBezTo>
                  <a:pt x="266700" y="130683"/>
                  <a:pt x="264605" y="128588"/>
                  <a:pt x="261938" y="128588"/>
                </a:cubicBezTo>
                <a:close/>
                <a:moveTo>
                  <a:pt x="261938" y="99822"/>
                </a:moveTo>
                <a:lnTo>
                  <a:pt x="224885" y="99822"/>
                </a:lnTo>
                <a:cubicBezTo>
                  <a:pt x="222218" y="99822"/>
                  <a:pt x="220123" y="101918"/>
                  <a:pt x="220123" y="104584"/>
                </a:cubicBezTo>
                <a:cubicBezTo>
                  <a:pt x="220123" y="107252"/>
                  <a:pt x="222218" y="109347"/>
                  <a:pt x="224885" y="109347"/>
                </a:cubicBezTo>
                <a:lnTo>
                  <a:pt x="261938" y="109347"/>
                </a:lnTo>
                <a:cubicBezTo>
                  <a:pt x="264605" y="109347"/>
                  <a:pt x="266700" y="107252"/>
                  <a:pt x="266700" y="104584"/>
                </a:cubicBezTo>
                <a:cubicBezTo>
                  <a:pt x="266700" y="102013"/>
                  <a:pt x="264605" y="99822"/>
                  <a:pt x="261938" y="99822"/>
                </a:cubicBezTo>
                <a:close/>
                <a:moveTo>
                  <a:pt x="224885" y="80677"/>
                </a:moveTo>
                <a:lnTo>
                  <a:pt x="261938" y="80677"/>
                </a:lnTo>
                <a:cubicBezTo>
                  <a:pt x="264605" y="80677"/>
                  <a:pt x="266700" y="78581"/>
                  <a:pt x="266700" y="75914"/>
                </a:cubicBezTo>
                <a:cubicBezTo>
                  <a:pt x="266700" y="73247"/>
                  <a:pt x="264605" y="71152"/>
                  <a:pt x="261938" y="71152"/>
                </a:cubicBezTo>
                <a:lnTo>
                  <a:pt x="224885" y="71152"/>
                </a:lnTo>
                <a:cubicBezTo>
                  <a:pt x="222218" y="71152"/>
                  <a:pt x="220123" y="73247"/>
                  <a:pt x="220123" y="75914"/>
                </a:cubicBezTo>
                <a:cubicBezTo>
                  <a:pt x="220123" y="78581"/>
                  <a:pt x="222218" y="80677"/>
                  <a:pt x="224885" y="80677"/>
                </a:cubicBezTo>
                <a:close/>
                <a:moveTo>
                  <a:pt x="41815" y="186023"/>
                </a:moveTo>
                <a:lnTo>
                  <a:pt x="4763" y="186023"/>
                </a:lnTo>
                <a:cubicBezTo>
                  <a:pt x="2096" y="186023"/>
                  <a:pt x="0" y="188119"/>
                  <a:pt x="0" y="190786"/>
                </a:cubicBezTo>
                <a:cubicBezTo>
                  <a:pt x="0" y="193453"/>
                  <a:pt x="2096" y="195548"/>
                  <a:pt x="4763" y="195548"/>
                </a:cubicBezTo>
                <a:lnTo>
                  <a:pt x="41815" y="195548"/>
                </a:lnTo>
                <a:cubicBezTo>
                  <a:pt x="44482" y="195548"/>
                  <a:pt x="46577" y="193453"/>
                  <a:pt x="46577" y="190786"/>
                </a:cubicBezTo>
                <a:cubicBezTo>
                  <a:pt x="46577" y="188119"/>
                  <a:pt x="44482" y="186023"/>
                  <a:pt x="41815" y="186023"/>
                </a:cubicBezTo>
                <a:close/>
                <a:moveTo>
                  <a:pt x="41815" y="157258"/>
                </a:moveTo>
                <a:lnTo>
                  <a:pt x="4763" y="157258"/>
                </a:lnTo>
                <a:cubicBezTo>
                  <a:pt x="2096" y="157258"/>
                  <a:pt x="0" y="159353"/>
                  <a:pt x="0" y="162020"/>
                </a:cubicBezTo>
                <a:cubicBezTo>
                  <a:pt x="0" y="164687"/>
                  <a:pt x="2096" y="166783"/>
                  <a:pt x="4763" y="166783"/>
                </a:cubicBezTo>
                <a:lnTo>
                  <a:pt x="41815" y="166783"/>
                </a:lnTo>
                <a:cubicBezTo>
                  <a:pt x="44482" y="166783"/>
                  <a:pt x="46577" y="164687"/>
                  <a:pt x="46577" y="162020"/>
                </a:cubicBezTo>
                <a:cubicBezTo>
                  <a:pt x="46577" y="159353"/>
                  <a:pt x="44482" y="157258"/>
                  <a:pt x="41815" y="157258"/>
                </a:cubicBezTo>
                <a:close/>
                <a:moveTo>
                  <a:pt x="41815" y="128588"/>
                </a:moveTo>
                <a:lnTo>
                  <a:pt x="4763" y="128588"/>
                </a:lnTo>
                <a:cubicBezTo>
                  <a:pt x="2096" y="128588"/>
                  <a:pt x="0" y="130683"/>
                  <a:pt x="0" y="133350"/>
                </a:cubicBezTo>
                <a:cubicBezTo>
                  <a:pt x="0" y="136017"/>
                  <a:pt x="2096" y="138113"/>
                  <a:pt x="4763" y="138113"/>
                </a:cubicBezTo>
                <a:lnTo>
                  <a:pt x="41815" y="138113"/>
                </a:lnTo>
                <a:cubicBezTo>
                  <a:pt x="44482" y="138113"/>
                  <a:pt x="46577" y="136017"/>
                  <a:pt x="46577" y="133350"/>
                </a:cubicBezTo>
                <a:cubicBezTo>
                  <a:pt x="46577" y="130683"/>
                  <a:pt x="44482" y="128588"/>
                  <a:pt x="41815" y="128588"/>
                </a:cubicBezTo>
                <a:close/>
                <a:moveTo>
                  <a:pt x="41815" y="99822"/>
                </a:moveTo>
                <a:lnTo>
                  <a:pt x="4763" y="99822"/>
                </a:lnTo>
                <a:cubicBezTo>
                  <a:pt x="2096" y="99822"/>
                  <a:pt x="0" y="101918"/>
                  <a:pt x="0" y="104584"/>
                </a:cubicBezTo>
                <a:cubicBezTo>
                  <a:pt x="0" y="107252"/>
                  <a:pt x="2096" y="109347"/>
                  <a:pt x="4763" y="109347"/>
                </a:cubicBezTo>
                <a:lnTo>
                  <a:pt x="41815" y="109347"/>
                </a:lnTo>
                <a:cubicBezTo>
                  <a:pt x="44482" y="109347"/>
                  <a:pt x="46577" y="107252"/>
                  <a:pt x="46577" y="104584"/>
                </a:cubicBezTo>
                <a:cubicBezTo>
                  <a:pt x="46577" y="102013"/>
                  <a:pt x="44482" y="99822"/>
                  <a:pt x="41815" y="99822"/>
                </a:cubicBezTo>
                <a:close/>
                <a:moveTo>
                  <a:pt x="41815" y="71152"/>
                </a:moveTo>
                <a:lnTo>
                  <a:pt x="4763" y="71152"/>
                </a:lnTo>
                <a:cubicBezTo>
                  <a:pt x="2096" y="71152"/>
                  <a:pt x="0" y="73247"/>
                  <a:pt x="0" y="75914"/>
                </a:cubicBezTo>
                <a:cubicBezTo>
                  <a:pt x="0" y="78581"/>
                  <a:pt x="2096" y="80677"/>
                  <a:pt x="4763" y="80677"/>
                </a:cubicBezTo>
                <a:lnTo>
                  <a:pt x="41815" y="80677"/>
                </a:lnTo>
                <a:cubicBezTo>
                  <a:pt x="44482" y="80677"/>
                  <a:pt x="46577" y="78581"/>
                  <a:pt x="46577" y="75914"/>
                </a:cubicBezTo>
                <a:cubicBezTo>
                  <a:pt x="46577" y="73247"/>
                  <a:pt x="44482" y="71152"/>
                  <a:pt x="41815" y="71152"/>
                </a:cubicBezTo>
                <a:close/>
                <a:moveTo>
                  <a:pt x="76105" y="220123"/>
                </a:moveTo>
                <a:cubicBezTo>
                  <a:pt x="73438" y="220123"/>
                  <a:pt x="71342" y="222218"/>
                  <a:pt x="71342" y="224885"/>
                </a:cubicBezTo>
                <a:lnTo>
                  <a:pt x="71342" y="261938"/>
                </a:lnTo>
                <a:cubicBezTo>
                  <a:pt x="71342" y="264605"/>
                  <a:pt x="73438" y="266700"/>
                  <a:pt x="76105" y="266700"/>
                </a:cubicBezTo>
                <a:cubicBezTo>
                  <a:pt x="78772" y="266700"/>
                  <a:pt x="80867" y="264605"/>
                  <a:pt x="80867" y="261938"/>
                </a:cubicBezTo>
                <a:lnTo>
                  <a:pt x="80867" y="224885"/>
                </a:lnTo>
                <a:cubicBezTo>
                  <a:pt x="80867" y="222218"/>
                  <a:pt x="78772" y="220123"/>
                  <a:pt x="76105" y="220123"/>
                </a:cubicBezTo>
                <a:close/>
                <a:moveTo>
                  <a:pt x="104775" y="220123"/>
                </a:moveTo>
                <a:cubicBezTo>
                  <a:pt x="102108" y="220123"/>
                  <a:pt x="100013" y="222218"/>
                  <a:pt x="100013" y="224885"/>
                </a:cubicBezTo>
                <a:lnTo>
                  <a:pt x="100013" y="261938"/>
                </a:lnTo>
                <a:cubicBezTo>
                  <a:pt x="100013" y="264605"/>
                  <a:pt x="102108" y="266700"/>
                  <a:pt x="104775" y="266700"/>
                </a:cubicBezTo>
                <a:cubicBezTo>
                  <a:pt x="107442" y="266700"/>
                  <a:pt x="109538" y="264605"/>
                  <a:pt x="109538" y="261938"/>
                </a:cubicBezTo>
                <a:lnTo>
                  <a:pt x="109538" y="224885"/>
                </a:lnTo>
                <a:cubicBezTo>
                  <a:pt x="109633" y="222218"/>
                  <a:pt x="107442" y="220123"/>
                  <a:pt x="104775" y="220123"/>
                </a:cubicBezTo>
                <a:close/>
                <a:moveTo>
                  <a:pt x="133541" y="220123"/>
                </a:moveTo>
                <a:cubicBezTo>
                  <a:pt x="130874" y="220123"/>
                  <a:pt x="128778" y="222218"/>
                  <a:pt x="128778" y="224885"/>
                </a:cubicBezTo>
                <a:lnTo>
                  <a:pt x="128778" y="261938"/>
                </a:lnTo>
                <a:cubicBezTo>
                  <a:pt x="128778" y="264605"/>
                  <a:pt x="130874" y="266700"/>
                  <a:pt x="133541" y="266700"/>
                </a:cubicBezTo>
                <a:cubicBezTo>
                  <a:pt x="136208" y="266700"/>
                  <a:pt x="138303" y="264605"/>
                  <a:pt x="138303" y="261938"/>
                </a:cubicBezTo>
                <a:lnTo>
                  <a:pt x="138303" y="224885"/>
                </a:lnTo>
                <a:cubicBezTo>
                  <a:pt x="138303" y="222218"/>
                  <a:pt x="136208" y="220123"/>
                  <a:pt x="133541" y="220123"/>
                </a:cubicBezTo>
                <a:close/>
                <a:moveTo>
                  <a:pt x="162211" y="220123"/>
                </a:moveTo>
                <a:cubicBezTo>
                  <a:pt x="159544" y="220123"/>
                  <a:pt x="157448" y="222218"/>
                  <a:pt x="157448" y="224885"/>
                </a:cubicBezTo>
                <a:lnTo>
                  <a:pt x="157448" y="261938"/>
                </a:lnTo>
                <a:cubicBezTo>
                  <a:pt x="157448" y="264605"/>
                  <a:pt x="159544" y="266700"/>
                  <a:pt x="162211" y="266700"/>
                </a:cubicBezTo>
                <a:cubicBezTo>
                  <a:pt x="164878" y="266700"/>
                  <a:pt x="166973" y="264605"/>
                  <a:pt x="166973" y="261938"/>
                </a:cubicBezTo>
                <a:lnTo>
                  <a:pt x="166973" y="224885"/>
                </a:lnTo>
                <a:cubicBezTo>
                  <a:pt x="167069" y="222218"/>
                  <a:pt x="164878" y="220123"/>
                  <a:pt x="162211" y="220123"/>
                </a:cubicBezTo>
                <a:close/>
                <a:moveTo>
                  <a:pt x="190976" y="220123"/>
                </a:moveTo>
                <a:cubicBezTo>
                  <a:pt x="188309" y="220123"/>
                  <a:pt x="186214" y="222218"/>
                  <a:pt x="186214" y="224885"/>
                </a:cubicBezTo>
                <a:lnTo>
                  <a:pt x="186214" y="261938"/>
                </a:lnTo>
                <a:cubicBezTo>
                  <a:pt x="186214" y="264605"/>
                  <a:pt x="188309" y="266700"/>
                  <a:pt x="190976" y="266700"/>
                </a:cubicBezTo>
                <a:cubicBezTo>
                  <a:pt x="193643" y="266700"/>
                  <a:pt x="195739" y="264605"/>
                  <a:pt x="195739" y="261938"/>
                </a:cubicBezTo>
                <a:lnTo>
                  <a:pt x="195739" y="224885"/>
                </a:lnTo>
                <a:cubicBezTo>
                  <a:pt x="195739" y="222218"/>
                  <a:pt x="193548" y="220123"/>
                  <a:pt x="190976" y="220123"/>
                </a:cubicBezTo>
                <a:close/>
                <a:moveTo>
                  <a:pt x="76105" y="46577"/>
                </a:moveTo>
                <a:cubicBezTo>
                  <a:pt x="78772" y="46577"/>
                  <a:pt x="80867" y="44482"/>
                  <a:pt x="80867" y="41815"/>
                </a:cubicBezTo>
                <a:lnTo>
                  <a:pt x="80867" y="4763"/>
                </a:lnTo>
                <a:cubicBezTo>
                  <a:pt x="80867" y="2096"/>
                  <a:pt x="78772" y="0"/>
                  <a:pt x="76105" y="0"/>
                </a:cubicBezTo>
                <a:cubicBezTo>
                  <a:pt x="73438" y="0"/>
                  <a:pt x="71342" y="2096"/>
                  <a:pt x="71342" y="4763"/>
                </a:cubicBezTo>
                <a:lnTo>
                  <a:pt x="71342" y="41815"/>
                </a:lnTo>
                <a:cubicBezTo>
                  <a:pt x="71342" y="44482"/>
                  <a:pt x="73438" y="46577"/>
                  <a:pt x="76105" y="46577"/>
                </a:cubicBezTo>
                <a:close/>
                <a:moveTo>
                  <a:pt x="104775" y="46577"/>
                </a:moveTo>
                <a:cubicBezTo>
                  <a:pt x="107442" y="46577"/>
                  <a:pt x="109538" y="44482"/>
                  <a:pt x="109538" y="41815"/>
                </a:cubicBezTo>
                <a:lnTo>
                  <a:pt x="109538" y="4763"/>
                </a:lnTo>
                <a:cubicBezTo>
                  <a:pt x="109538" y="2096"/>
                  <a:pt x="107442" y="0"/>
                  <a:pt x="104775" y="0"/>
                </a:cubicBezTo>
                <a:cubicBezTo>
                  <a:pt x="102108" y="0"/>
                  <a:pt x="100013" y="2096"/>
                  <a:pt x="100013" y="4763"/>
                </a:cubicBezTo>
                <a:lnTo>
                  <a:pt x="100013" y="41815"/>
                </a:lnTo>
                <a:cubicBezTo>
                  <a:pt x="100013" y="44482"/>
                  <a:pt x="102203" y="46577"/>
                  <a:pt x="104775" y="46577"/>
                </a:cubicBezTo>
                <a:close/>
                <a:moveTo>
                  <a:pt x="133541" y="46577"/>
                </a:moveTo>
                <a:cubicBezTo>
                  <a:pt x="136208" y="46577"/>
                  <a:pt x="138303" y="44482"/>
                  <a:pt x="138303" y="41815"/>
                </a:cubicBezTo>
                <a:lnTo>
                  <a:pt x="138303" y="4763"/>
                </a:lnTo>
                <a:cubicBezTo>
                  <a:pt x="138303" y="2096"/>
                  <a:pt x="136208" y="0"/>
                  <a:pt x="133541" y="0"/>
                </a:cubicBezTo>
                <a:cubicBezTo>
                  <a:pt x="130874" y="0"/>
                  <a:pt x="128778" y="2096"/>
                  <a:pt x="128778" y="4763"/>
                </a:cubicBezTo>
                <a:lnTo>
                  <a:pt x="128778" y="41815"/>
                </a:lnTo>
                <a:cubicBezTo>
                  <a:pt x="128778" y="44482"/>
                  <a:pt x="130874" y="46577"/>
                  <a:pt x="133541" y="46577"/>
                </a:cubicBezTo>
                <a:close/>
                <a:moveTo>
                  <a:pt x="162211" y="46577"/>
                </a:moveTo>
                <a:cubicBezTo>
                  <a:pt x="164878" y="46577"/>
                  <a:pt x="166973" y="44482"/>
                  <a:pt x="166973" y="41815"/>
                </a:cubicBezTo>
                <a:lnTo>
                  <a:pt x="166973" y="4763"/>
                </a:lnTo>
                <a:cubicBezTo>
                  <a:pt x="166973" y="2096"/>
                  <a:pt x="164878" y="0"/>
                  <a:pt x="162211" y="0"/>
                </a:cubicBezTo>
                <a:cubicBezTo>
                  <a:pt x="159544" y="0"/>
                  <a:pt x="157448" y="2096"/>
                  <a:pt x="157448" y="4763"/>
                </a:cubicBezTo>
                <a:lnTo>
                  <a:pt x="157448" y="41815"/>
                </a:lnTo>
                <a:cubicBezTo>
                  <a:pt x="157448" y="44482"/>
                  <a:pt x="159639" y="46577"/>
                  <a:pt x="162211" y="46577"/>
                </a:cubicBezTo>
                <a:close/>
                <a:moveTo>
                  <a:pt x="190976" y="46577"/>
                </a:moveTo>
                <a:cubicBezTo>
                  <a:pt x="193643" y="46577"/>
                  <a:pt x="195739" y="44482"/>
                  <a:pt x="195739" y="41815"/>
                </a:cubicBezTo>
                <a:lnTo>
                  <a:pt x="195739" y="4763"/>
                </a:lnTo>
                <a:cubicBezTo>
                  <a:pt x="195739" y="2096"/>
                  <a:pt x="193643" y="0"/>
                  <a:pt x="190976" y="0"/>
                </a:cubicBezTo>
                <a:cubicBezTo>
                  <a:pt x="188309" y="0"/>
                  <a:pt x="186214" y="2096"/>
                  <a:pt x="186214" y="4763"/>
                </a:cubicBezTo>
                <a:lnTo>
                  <a:pt x="186214" y="41815"/>
                </a:lnTo>
                <a:cubicBezTo>
                  <a:pt x="186119" y="44482"/>
                  <a:pt x="188309" y="46577"/>
                  <a:pt x="190976" y="46577"/>
                </a:cubicBezTo>
                <a:close/>
              </a:path>
            </a:pathLst>
          </a:custGeom>
          <a:solidFill>
            <a:srgbClr val="C13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28" name="Graphic 27" descr="Flask">
            <a:extLst>
              <a:ext uri="{FF2B5EF4-FFF2-40B4-BE49-F238E27FC236}">
                <a16:creationId xmlns:a16="http://schemas.microsoft.com/office/drawing/2014/main" id="{25412D78-3C67-44AC-A5FE-DC473E0E6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8090" y="4605482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A9155-471C-4C5B-89B8-2C59E8685CA8}"/>
              </a:ext>
            </a:extLst>
          </p:cNvPr>
          <p:cNvCxnSpPr>
            <a:cxnSpLocks/>
          </p:cNvCxnSpPr>
          <p:nvPr/>
        </p:nvCxnSpPr>
        <p:spPr>
          <a:xfrm>
            <a:off x="3345088" y="2006091"/>
            <a:ext cx="0" cy="3564294"/>
          </a:xfrm>
          <a:prstGeom prst="line">
            <a:avLst/>
          </a:prstGeom>
          <a:ln w="19050">
            <a:solidFill>
              <a:srgbClr val="C7C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330AF8-8D2F-4B7B-AE05-ADCB36FD90EB}"/>
              </a:ext>
            </a:extLst>
          </p:cNvPr>
          <p:cNvCxnSpPr>
            <a:cxnSpLocks/>
          </p:cNvCxnSpPr>
          <p:nvPr/>
        </p:nvCxnSpPr>
        <p:spPr>
          <a:xfrm flipH="1">
            <a:off x="1323686" y="3090771"/>
            <a:ext cx="6131473" cy="0"/>
          </a:xfrm>
          <a:prstGeom prst="line">
            <a:avLst/>
          </a:prstGeom>
          <a:ln w="19050">
            <a:solidFill>
              <a:srgbClr val="C7C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D3A555-BDB1-4085-BBAE-6B7D576AA024}"/>
              </a:ext>
            </a:extLst>
          </p:cNvPr>
          <p:cNvSpPr txBox="1"/>
          <p:nvPr/>
        </p:nvSpPr>
        <p:spPr>
          <a:xfrm>
            <a:off x="228034" y="4253612"/>
            <a:ext cx="1838757" cy="3651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Client API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F8673-11B6-44A2-8C57-483E8C1446F1}"/>
              </a:ext>
            </a:extLst>
          </p:cNvPr>
          <p:cNvSpPr txBox="1"/>
          <p:nvPr/>
        </p:nvSpPr>
        <p:spPr>
          <a:xfrm>
            <a:off x="1863424" y="3618283"/>
            <a:ext cx="704939" cy="429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4149BE-F787-4666-B626-177D5701E13B}"/>
              </a:ext>
            </a:extLst>
          </p:cNvPr>
          <p:cNvSpPr txBox="1"/>
          <p:nvPr/>
        </p:nvSpPr>
        <p:spPr>
          <a:xfrm>
            <a:off x="1863424" y="4984226"/>
            <a:ext cx="704939" cy="429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1.1</a:t>
            </a:r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5B738483-2EBB-4157-B40B-05FBFAF24885}"/>
              </a:ext>
            </a:extLst>
          </p:cNvPr>
          <p:cNvSpPr>
            <a:spLocks noChangeAspect="1"/>
          </p:cNvSpPr>
          <p:nvPr/>
        </p:nvSpPr>
        <p:spPr>
          <a:xfrm>
            <a:off x="3953320" y="3362982"/>
            <a:ext cx="718125" cy="709024"/>
          </a:xfrm>
          <a:custGeom>
            <a:avLst/>
            <a:gdLst>
              <a:gd name="connsiteX0" fmla="*/ 196310 w 266700"/>
              <a:gd name="connsiteY0" fmla="*/ 263320 h 263320"/>
              <a:gd name="connsiteX1" fmla="*/ 112109 w 266700"/>
              <a:gd name="connsiteY1" fmla="*/ 260368 h 263320"/>
              <a:gd name="connsiteX2" fmla="*/ 107537 w 266700"/>
              <a:gd name="connsiteY2" fmla="*/ 255224 h 263320"/>
              <a:gd name="connsiteX3" fmla="*/ 112681 w 266700"/>
              <a:gd name="connsiteY3" fmla="*/ 250652 h 263320"/>
              <a:gd name="connsiteX4" fmla="*/ 196310 w 266700"/>
              <a:gd name="connsiteY4" fmla="*/ 253510 h 263320"/>
              <a:gd name="connsiteX5" fmla="*/ 237173 w 266700"/>
              <a:gd name="connsiteY5" fmla="*/ 237889 h 263320"/>
              <a:gd name="connsiteX6" fmla="*/ 237554 w 266700"/>
              <a:gd name="connsiteY6" fmla="*/ 218648 h 263320"/>
              <a:gd name="connsiteX7" fmla="*/ 237554 w 266700"/>
              <a:gd name="connsiteY7" fmla="*/ 214648 h 263320"/>
              <a:gd name="connsiteX8" fmla="*/ 240506 w 266700"/>
              <a:gd name="connsiteY8" fmla="*/ 211981 h 263320"/>
              <a:gd name="connsiteX9" fmla="*/ 251746 w 266700"/>
              <a:gd name="connsiteY9" fmla="*/ 198550 h 263320"/>
              <a:gd name="connsiteX10" fmla="*/ 248412 w 266700"/>
              <a:gd name="connsiteY10" fmla="*/ 180834 h 263320"/>
              <a:gd name="connsiteX11" fmla="*/ 248317 w 266700"/>
              <a:gd name="connsiteY11" fmla="*/ 174738 h 263320"/>
              <a:gd name="connsiteX12" fmla="*/ 256985 w 266700"/>
              <a:gd name="connsiteY12" fmla="*/ 156831 h 263320"/>
              <a:gd name="connsiteX13" fmla="*/ 248031 w 266700"/>
              <a:gd name="connsiteY13" fmla="*/ 140734 h 263320"/>
              <a:gd name="connsiteX14" fmla="*/ 247841 w 266700"/>
              <a:gd name="connsiteY14" fmla="*/ 134447 h 263320"/>
              <a:gd name="connsiteX15" fmla="*/ 251936 w 266700"/>
              <a:gd name="connsiteY15" fmla="*/ 120350 h 263320"/>
              <a:gd name="connsiteX16" fmla="*/ 226219 w 266700"/>
              <a:gd name="connsiteY16" fmla="*/ 106253 h 263320"/>
              <a:gd name="connsiteX17" fmla="*/ 170783 w 266700"/>
              <a:gd name="connsiteY17" fmla="*/ 112921 h 263320"/>
              <a:gd name="connsiteX18" fmla="*/ 166878 w 266700"/>
              <a:gd name="connsiteY18" fmla="*/ 112349 h 263320"/>
              <a:gd name="connsiteX19" fmla="*/ 161449 w 266700"/>
              <a:gd name="connsiteY19" fmla="*/ 102729 h 263320"/>
              <a:gd name="connsiteX20" fmla="*/ 169355 w 266700"/>
              <a:gd name="connsiteY20" fmla="*/ 61200 h 263320"/>
              <a:gd name="connsiteX21" fmla="*/ 169164 w 266700"/>
              <a:gd name="connsiteY21" fmla="*/ 17099 h 263320"/>
              <a:gd name="connsiteX22" fmla="*/ 148400 w 266700"/>
              <a:gd name="connsiteY22" fmla="*/ 11194 h 263320"/>
              <a:gd name="connsiteX23" fmla="*/ 144494 w 266700"/>
              <a:gd name="connsiteY23" fmla="*/ 31768 h 263320"/>
              <a:gd name="connsiteX24" fmla="*/ 143066 w 266700"/>
              <a:gd name="connsiteY24" fmla="*/ 45865 h 263320"/>
              <a:gd name="connsiteX25" fmla="*/ 104966 w 266700"/>
              <a:gd name="connsiteY25" fmla="*/ 112540 h 263320"/>
              <a:gd name="connsiteX26" fmla="*/ 87630 w 266700"/>
              <a:gd name="connsiteY26" fmla="*/ 140162 h 263320"/>
              <a:gd name="connsiteX27" fmla="*/ 87630 w 266700"/>
              <a:gd name="connsiteY27" fmla="*/ 252938 h 263320"/>
              <a:gd name="connsiteX28" fmla="*/ 82772 w 266700"/>
              <a:gd name="connsiteY28" fmla="*/ 257796 h 263320"/>
              <a:gd name="connsiteX29" fmla="*/ 77915 w 266700"/>
              <a:gd name="connsiteY29" fmla="*/ 252938 h 263320"/>
              <a:gd name="connsiteX30" fmla="*/ 77915 w 266700"/>
              <a:gd name="connsiteY30" fmla="*/ 140448 h 263320"/>
              <a:gd name="connsiteX31" fmla="*/ 98108 w 266700"/>
              <a:gd name="connsiteY31" fmla="*/ 105967 h 263320"/>
              <a:gd name="connsiteX32" fmla="*/ 133826 w 266700"/>
              <a:gd name="connsiteY32" fmla="*/ 43293 h 263320"/>
              <a:gd name="connsiteX33" fmla="*/ 134874 w 266700"/>
              <a:gd name="connsiteY33" fmla="*/ 31768 h 263320"/>
              <a:gd name="connsiteX34" fmla="*/ 144113 w 266700"/>
              <a:gd name="connsiteY34" fmla="*/ 2907 h 263320"/>
              <a:gd name="connsiteX35" fmla="*/ 177641 w 266700"/>
              <a:gd name="connsiteY35" fmla="*/ 12527 h 263320"/>
              <a:gd name="connsiteX36" fmla="*/ 178784 w 266700"/>
              <a:gd name="connsiteY36" fmla="*/ 64248 h 263320"/>
              <a:gd name="connsiteX37" fmla="*/ 171164 w 266700"/>
              <a:gd name="connsiteY37" fmla="*/ 101681 h 263320"/>
              <a:gd name="connsiteX38" fmla="*/ 171450 w 266700"/>
              <a:gd name="connsiteY38" fmla="*/ 103015 h 263320"/>
              <a:gd name="connsiteX39" fmla="*/ 228029 w 266700"/>
              <a:gd name="connsiteY39" fmla="*/ 96919 h 263320"/>
              <a:gd name="connsiteX40" fmla="*/ 261176 w 266700"/>
              <a:gd name="connsiteY40" fmla="*/ 117112 h 263320"/>
              <a:gd name="connsiteX41" fmla="*/ 257842 w 266700"/>
              <a:gd name="connsiteY41" fmla="*/ 137495 h 263320"/>
              <a:gd name="connsiteX42" fmla="*/ 266700 w 266700"/>
              <a:gd name="connsiteY42" fmla="*/ 157021 h 263320"/>
              <a:gd name="connsiteX43" fmla="*/ 258032 w 266700"/>
              <a:gd name="connsiteY43" fmla="*/ 178072 h 263320"/>
              <a:gd name="connsiteX44" fmla="*/ 261271 w 266700"/>
              <a:gd name="connsiteY44" fmla="*/ 200836 h 263320"/>
              <a:gd name="connsiteX45" fmla="*/ 248031 w 266700"/>
              <a:gd name="connsiteY45" fmla="*/ 219220 h 263320"/>
              <a:gd name="connsiteX46" fmla="*/ 244793 w 266700"/>
              <a:gd name="connsiteY46" fmla="*/ 244080 h 263320"/>
              <a:gd name="connsiteX47" fmla="*/ 196310 w 266700"/>
              <a:gd name="connsiteY47" fmla="*/ 263320 h 263320"/>
              <a:gd name="connsiteX48" fmla="*/ 73819 w 266700"/>
              <a:gd name="connsiteY48" fmla="*/ 255605 h 263320"/>
              <a:gd name="connsiteX49" fmla="*/ 73819 w 266700"/>
              <a:gd name="connsiteY49" fmla="*/ 135876 h 263320"/>
              <a:gd name="connsiteX50" fmla="*/ 68961 w 266700"/>
              <a:gd name="connsiteY50" fmla="*/ 131018 h 263320"/>
              <a:gd name="connsiteX51" fmla="*/ 4858 w 266700"/>
              <a:gd name="connsiteY51" fmla="*/ 131018 h 263320"/>
              <a:gd name="connsiteX52" fmla="*/ 0 w 266700"/>
              <a:gd name="connsiteY52" fmla="*/ 135876 h 263320"/>
              <a:gd name="connsiteX53" fmla="*/ 0 w 266700"/>
              <a:gd name="connsiteY53" fmla="*/ 255605 h 263320"/>
              <a:gd name="connsiteX54" fmla="*/ 4858 w 266700"/>
              <a:gd name="connsiteY54" fmla="*/ 260463 h 263320"/>
              <a:gd name="connsiteX55" fmla="*/ 68961 w 266700"/>
              <a:gd name="connsiteY55" fmla="*/ 260463 h 263320"/>
              <a:gd name="connsiteX56" fmla="*/ 73819 w 266700"/>
              <a:gd name="connsiteY56" fmla="*/ 255605 h 263320"/>
              <a:gd name="connsiteX57" fmla="*/ 9716 w 266700"/>
              <a:gd name="connsiteY57" fmla="*/ 140734 h 263320"/>
              <a:gd name="connsiteX58" fmla="*/ 64103 w 266700"/>
              <a:gd name="connsiteY58" fmla="*/ 140734 h 263320"/>
              <a:gd name="connsiteX59" fmla="*/ 64103 w 266700"/>
              <a:gd name="connsiteY59" fmla="*/ 250747 h 263320"/>
              <a:gd name="connsiteX60" fmla="*/ 9716 w 266700"/>
              <a:gd name="connsiteY60" fmla="*/ 250747 h 263320"/>
              <a:gd name="connsiteX61" fmla="*/ 9716 w 266700"/>
              <a:gd name="connsiteY61" fmla="*/ 140734 h 263320"/>
              <a:gd name="connsiteX62" fmla="*/ 36481 w 266700"/>
              <a:gd name="connsiteY62" fmla="*/ 227411 h 263320"/>
              <a:gd name="connsiteX63" fmla="*/ 28099 w 266700"/>
              <a:gd name="connsiteY63" fmla="*/ 235793 h 263320"/>
              <a:gd name="connsiteX64" fmla="*/ 36481 w 266700"/>
              <a:gd name="connsiteY64" fmla="*/ 244175 h 263320"/>
              <a:gd name="connsiteX65" fmla="*/ 44863 w 266700"/>
              <a:gd name="connsiteY65" fmla="*/ 235793 h 263320"/>
              <a:gd name="connsiteX66" fmla="*/ 36481 w 266700"/>
              <a:gd name="connsiteY66" fmla="*/ 227411 h 2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6700" h="263320">
                <a:moveTo>
                  <a:pt x="196310" y="263320"/>
                </a:moveTo>
                <a:cubicBezTo>
                  <a:pt x="179451" y="263320"/>
                  <a:pt x="120491" y="260939"/>
                  <a:pt x="112109" y="260368"/>
                </a:cubicBezTo>
                <a:cubicBezTo>
                  <a:pt x="109442" y="260177"/>
                  <a:pt x="107347" y="257891"/>
                  <a:pt x="107537" y="255224"/>
                </a:cubicBezTo>
                <a:cubicBezTo>
                  <a:pt x="107728" y="252557"/>
                  <a:pt x="110014" y="250462"/>
                  <a:pt x="112681" y="250652"/>
                </a:cubicBezTo>
                <a:cubicBezTo>
                  <a:pt x="121063" y="251128"/>
                  <a:pt x="179642" y="253510"/>
                  <a:pt x="196310" y="253510"/>
                </a:cubicBezTo>
                <a:cubicBezTo>
                  <a:pt x="211646" y="253510"/>
                  <a:pt x="230410" y="246366"/>
                  <a:pt x="237173" y="237889"/>
                </a:cubicBezTo>
                <a:cubicBezTo>
                  <a:pt x="242888" y="230650"/>
                  <a:pt x="237554" y="218839"/>
                  <a:pt x="237554" y="218648"/>
                </a:cubicBezTo>
                <a:cubicBezTo>
                  <a:pt x="236982" y="217410"/>
                  <a:pt x="236982" y="215886"/>
                  <a:pt x="237554" y="214648"/>
                </a:cubicBezTo>
                <a:cubicBezTo>
                  <a:pt x="238125" y="213409"/>
                  <a:pt x="239173" y="212362"/>
                  <a:pt x="240506" y="211981"/>
                </a:cubicBezTo>
                <a:cubicBezTo>
                  <a:pt x="240792" y="211885"/>
                  <a:pt x="249460" y="208933"/>
                  <a:pt x="251746" y="198550"/>
                </a:cubicBezTo>
                <a:cubicBezTo>
                  <a:pt x="254032" y="188073"/>
                  <a:pt x="248412" y="180929"/>
                  <a:pt x="248412" y="180834"/>
                </a:cubicBezTo>
                <a:cubicBezTo>
                  <a:pt x="246983" y="179119"/>
                  <a:pt x="246888" y="176548"/>
                  <a:pt x="248317" y="174738"/>
                </a:cubicBezTo>
                <a:cubicBezTo>
                  <a:pt x="251651" y="170356"/>
                  <a:pt x="256985" y="161593"/>
                  <a:pt x="256985" y="156831"/>
                </a:cubicBezTo>
                <a:cubicBezTo>
                  <a:pt x="256985" y="151973"/>
                  <a:pt x="250984" y="143877"/>
                  <a:pt x="248031" y="140734"/>
                </a:cubicBezTo>
                <a:cubicBezTo>
                  <a:pt x="246412" y="138924"/>
                  <a:pt x="246317" y="136257"/>
                  <a:pt x="247841" y="134447"/>
                </a:cubicBezTo>
                <a:cubicBezTo>
                  <a:pt x="249650" y="132256"/>
                  <a:pt x="253841" y="125303"/>
                  <a:pt x="251936" y="120350"/>
                </a:cubicBezTo>
                <a:cubicBezTo>
                  <a:pt x="249555" y="114254"/>
                  <a:pt x="246317" y="109777"/>
                  <a:pt x="226219" y="106253"/>
                </a:cubicBezTo>
                <a:cubicBezTo>
                  <a:pt x="206978" y="102919"/>
                  <a:pt x="171164" y="112825"/>
                  <a:pt x="170783" y="112921"/>
                </a:cubicBezTo>
                <a:cubicBezTo>
                  <a:pt x="169450" y="113302"/>
                  <a:pt x="168021" y="113111"/>
                  <a:pt x="166878" y="112349"/>
                </a:cubicBezTo>
                <a:cubicBezTo>
                  <a:pt x="166116" y="111873"/>
                  <a:pt x="162306" y="109206"/>
                  <a:pt x="161449" y="102729"/>
                </a:cubicBezTo>
                <a:cubicBezTo>
                  <a:pt x="160592" y="96442"/>
                  <a:pt x="164783" y="76726"/>
                  <a:pt x="169355" y="61200"/>
                </a:cubicBezTo>
                <a:cubicBezTo>
                  <a:pt x="174879" y="42531"/>
                  <a:pt x="174784" y="26910"/>
                  <a:pt x="169164" y="17099"/>
                </a:cubicBezTo>
                <a:cubicBezTo>
                  <a:pt x="163354" y="7098"/>
                  <a:pt x="152972" y="8908"/>
                  <a:pt x="148400" y="11194"/>
                </a:cubicBezTo>
                <a:cubicBezTo>
                  <a:pt x="145161" y="12813"/>
                  <a:pt x="144780" y="25100"/>
                  <a:pt x="144494" y="31768"/>
                </a:cubicBezTo>
                <a:cubicBezTo>
                  <a:pt x="144304" y="37483"/>
                  <a:pt x="144113" y="42340"/>
                  <a:pt x="143066" y="45865"/>
                </a:cubicBezTo>
                <a:cubicBezTo>
                  <a:pt x="140208" y="55199"/>
                  <a:pt x="115919" y="101586"/>
                  <a:pt x="104966" y="112540"/>
                </a:cubicBezTo>
                <a:cubicBezTo>
                  <a:pt x="89916" y="127589"/>
                  <a:pt x="87630" y="136352"/>
                  <a:pt x="87630" y="140162"/>
                </a:cubicBezTo>
                <a:lnTo>
                  <a:pt x="87630" y="252938"/>
                </a:lnTo>
                <a:cubicBezTo>
                  <a:pt x="87630" y="255605"/>
                  <a:pt x="85439" y="257796"/>
                  <a:pt x="82772" y="257796"/>
                </a:cubicBezTo>
                <a:cubicBezTo>
                  <a:pt x="80105" y="257796"/>
                  <a:pt x="77915" y="255605"/>
                  <a:pt x="77915" y="252938"/>
                </a:cubicBezTo>
                <a:lnTo>
                  <a:pt x="77915" y="140448"/>
                </a:lnTo>
                <a:cubicBezTo>
                  <a:pt x="77915" y="130923"/>
                  <a:pt x="84677" y="119398"/>
                  <a:pt x="98108" y="105967"/>
                </a:cubicBezTo>
                <a:cubicBezTo>
                  <a:pt x="107633" y="96442"/>
                  <a:pt x="131350" y="51008"/>
                  <a:pt x="133826" y="43293"/>
                </a:cubicBezTo>
                <a:cubicBezTo>
                  <a:pt x="134493" y="41007"/>
                  <a:pt x="134684" y="36340"/>
                  <a:pt x="134874" y="31768"/>
                </a:cubicBezTo>
                <a:cubicBezTo>
                  <a:pt x="135255" y="20242"/>
                  <a:pt x="135731" y="7098"/>
                  <a:pt x="144113" y="2907"/>
                </a:cubicBezTo>
                <a:cubicBezTo>
                  <a:pt x="154877" y="-2522"/>
                  <a:pt x="169831" y="-903"/>
                  <a:pt x="177641" y="12527"/>
                </a:cubicBezTo>
                <a:cubicBezTo>
                  <a:pt x="184690" y="24624"/>
                  <a:pt x="185071" y="42912"/>
                  <a:pt x="178784" y="64248"/>
                </a:cubicBezTo>
                <a:cubicBezTo>
                  <a:pt x="173450" y="82250"/>
                  <a:pt x="170688" y="98443"/>
                  <a:pt x="171164" y="101681"/>
                </a:cubicBezTo>
                <a:cubicBezTo>
                  <a:pt x="171260" y="102157"/>
                  <a:pt x="171355" y="102634"/>
                  <a:pt x="171450" y="103015"/>
                </a:cubicBezTo>
                <a:cubicBezTo>
                  <a:pt x="181070" y="100538"/>
                  <a:pt x="209931" y="93871"/>
                  <a:pt x="228029" y="96919"/>
                </a:cubicBezTo>
                <a:cubicBezTo>
                  <a:pt x="248317" y="100443"/>
                  <a:pt x="256699" y="105491"/>
                  <a:pt x="261176" y="117112"/>
                </a:cubicBezTo>
                <a:cubicBezTo>
                  <a:pt x="264224" y="124922"/>
                  <a:pt x="260509" y="133018"/>
                  <a:pt x="257842" y="137495"/>
                </a:cubicBezTo>
                <a:cubicBezTo>
                  <a:pt x="261176" y="141686"/>
                  <a:pt x="266700" y="149782"/>
                  <a:pt x="266700" y="157021"/>
                </a:cubicBezTo>
                <a:cubicBezTo>
                  <a:pt x="266700" y="164356"/>
                  <a:pt x="261176" y="173404"/>
                  <a:pt x="258032" y="178072"/>
                </a:cubicBezTo>
                <a:cubicBezTo>
                  <a:pt x="260414" y="182358"/>
                  <a:pt x="263557" y="190454"/>
                  <a:pt x="261271" y="200836"/>
                </a:cubicBezTo>
                <a:cubicBezTo>
                  <a:pt x="258985" y="211028"/>
                  <a:pt x="252508" y="216553"/>
                  <a:pt x="248031" y="219220"/>
                </a:cubicBezTo>
                <a:cubicBezTo>
                  <a:pt x="249746" y="225125"/>
                  <a:pt x="251460" y="235793"/>
                  <a:pt x="244793" y="244080"/>
                </a:cubicBezTo>
                <a:cubicBezTo>
                  <a:pt x="236125" y="254843"/>
                  <a:pt x="214789" y="263320"/>
                  <a:pt x="196310" y="263320"/>
                </a:cubicBezTo>
                <a:close/>
                <a:moveTo>
                  <a:pt x="73819" y="255605"/>
                </a:moveTo>
                <a:lnTo>
                  <a:pt x="73819" y="135876"/>
                </a:lnTo>
                <a:cubicBezTo>
                  <a:pt x="73819" y="133209"/>
                  <a:pt x="71628" y="131018"/>
                  <a:pt x="68961" y="131018"/>
                </a:cubicBezTo>
                <a:lnTo>
                  <a:pt x="4858" y="131018"/>
                </a:lnTo>
                <a:cubicBezTo>
                  <a:pt x="2191" y="131018"/>
                  <a:pt x="0" y="133209"/>
                  <a:pt x="0" y="135876"/>
                </a:cubicBezTo>
                <a:lnTo>
                  <a:pt x="0" y="255605"/>
                </a:lnTo>
                <a:cubicBezTo>
                  <a:pt x="0" y="258272"/>
                  <a:pt x="2191" y="260463"/>
                  <a:pt x="4858" y="260463"/>
                </a:cubicBezTo>
                <a:lnTo>
                  <a:pt x="68961" y="260463"/>
                </a:lnTo>
                <a:cubicBezTo>
                  <a:pt x="71628" y="260463"/>
                  <a:pt x="73819" y="258272"/>
                  <a:pt x="73819" y="255605"/>
                </a:cubicBezTo>
                <a:close/>
                <a:moveTo>
                  <a:pt x="9716" y="140734"/>
                </a:moveTo>
                <a:lnTo>
                  <a:pt x="64103" y="140734"/>
                </a:lnTo>
                <a:lnTo>
                  <a:pt x="64103" y="250747"/>
                </a:lnTo>
                <a:lnTo>
                  <a:pt x="9716" y="250747"/>
                </a:lnTo>
                <a:lnTo>
                  <a:pt x="9716" y="140734"/>
                </a:lnTo>
                <a:close/>
                <a:moveTo>
                  <a:pt x="36481" y="227411"/>
                </a:moveTo>
                <a:cubicBezTo>
                  <a:pt x="31814" y="227411"/>
                  <a:pt x="28099" y="231221"/>
                  <a:pt x="28099" y="235793"/>
                </a:cubicBezTo>
                <a:cubicBezTo>
                  <a:pt x="28099" y="240460"/>
                  <a:pt x="31909" y="244175"/>
                  <a:pt x="36481" y="244175"/>
                </a:cubicBezTo>
                <a:cubicBezTo>
                  <a:pt x="41053" y="244175"/>
                  <a:pt x="44863" y="240365"/>
                  <a:pt x="44863" y="235793"/>
                </a:cubicBezTo>
                <a:cubicBezTo>
                  <a:pt x="44863" y="231221"/>
                  <a:pt x="41148" y="227411"/>
                  <a:pt x="36481" y="227411"/>
                </a:cubicBezTo>
                <a:close/>
              </a:path>
            </a:pathLst>
          </a:custGeom>
          <a:solidFill>
            <a:srgbClr val="44B97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BB8D67A2-3136-43A8-BB01-E6FC98BE9BCA}"/>
              </a:ext>
            </a:extLst>
          </p:cNvPr>
          <p:cNvSpPr>
            <a:spLocks noChangeAspect="1"/>
          </p:cNvSpPr>
          <p:nvPr/>
        </p:nvSpPr>
        <p:spPr>
          <a:xfrm>
            <a:off x="6018495" y="3338814"/>
            <a:ext cx="718125" cy="709024"/>
          </a:xfrm>
          <a:custGeom>
            <a:avLst/>
            <a:gdLst>
              <a:gd name="connsiteX0" fmla="*/ 196310 w 266700"/>
              <a:gd name="connsiteY0" fmla="*/ 263320 h 263320"/>
              <a:gd name="connsiteX1" fmla="*/ 112109 w 266700"/>
              <a:gd name="connsiteY1" fmla="*/ 260368 h 263320"/>
              <a:gd name="connsiteX2" fmla="*/ 107537 w 266700"/>
              <a:gd name="connsiteY2" fmla="*/ 255224 h 263320"/>
              <a:gd name="connsiteX3" fmla="*/ 112681 w 266700"/>
              <a:gd name="connsiteY3" fmla="*/ 250652 h 263320"/>
              <a:gd name="connsiteX4" fmla="*/ 196310 w 266700"/>
              <a:gd name="connsiteY4" fmla="*/ 253510 h 263320"/>
              <a:gd name="connsiteX5" fmla="*/ 237173 w 266700"/>
              <a:gd name="connsiteY5" fmla="*/ 237889 h 263320"/>
              <a:gd name="connsiteX6" fmla="*/ 237554 w 266700"/>
              <a:gd name="connsiteY6" fmla="*/ 218648 h 263320"/>
              <a:gd name="connsiteX7" fmla="*/ 237554 w 266700"/>
              <a:gd name="connsiteY7" fmla="*/ 214648 h 263320"/>
              <a:gd name="connsiteX8" fmla="*/ 240506 w 266700"/>
              <a:gd name="connsiteY8" fmla="*/ 211981 h 263320"/>
              <a:gd name="connsiteX9" fmla="*/ 251746 w 266700"/>
              <a:gd name="connsiteY9" fmla="*/ 198550 h 263320"/>
              <a:gd name="connsiteX10" fmla="*/ 248412 w 266700"/>
              <a:gd name="connsiteY10" fmla="*/ 180834 h 263320"/>
              <a:gd name="connsiteX11" fmla="*/ 248317 w 266700"/>
              <a:gd name="connsiteY11" fmla="*/ 174738 h 263320"/>
              <a:gd name="connsiteX12" fmla="*/ 256985 w 266700"/>
              <a:gd name="connsiteY12" fmla="*/ 156831 h 263320"/>
              <a:gd name="connsiteX13" fmla="*/ 248031 w 266700"/>
              <a:gd name="connsiteY13" fmla="*/ 140734 h 263320"/>
              <a:gd name="connsiteX14" fmla="*/ 247841 w 266700"/>
              <a:gd name="connsiteY14" fmla="*/ 134447 h 263320"/>
              <a:gd name="connsiteX15" fmla="*/ 251936 w 266700"/>
              <a:gd name="connsiteY15" fmla="*/ 120350 h 263320"/>
              <a:gd name="connsiteX16" fmla="*/ 226219 w 266700"/>
              <a:gd name="connsiteY16" fmla="*/ 106253 h 263320"/>
              <a:gd name="connsiteX17" fmla="*/ 170783 w 266700"/>
              <a:gd name="connsiteY17" fmla="*/ 112921 h 263320"/>
              <a:gd name="connsiteX18" fmla="*/ 166878 w 266700"/>
              <a:gd name="connsiteY18" fmla="*/ 112349 h 263320"/>
              <a:gd name="connsiteX19" fmla="*/ 161449 w 266700"/>
              <a:gd name="connsiteY19" fmla="*/ 102729 h 263320"/>
              <a:gd name="connsiteX20" fmla="*/ 169355 w 266700"/>
              <a:gd name="connsiteY20" fmla="*/ 61200 h 263320"/>
              <a:gd name="connsiteX21" fmla="*/ 169164 w 266700"/>
              <a:gd name="connsiteY21" fmla="*/ 17099 h 263320"/>
              <a:gd name="connsiteX22" fmla="*/ 148400 w 266700"/>
              <a:gd name="connsiteY22" fmla="*/ 11194 h 263320"/>
              <a:gd name="connsiteX23" fmla="*/ 144494 w 266700"/>
              <a:gd name="connsiteY23" fmla="*/ 31768 h 263320"/>
              <a:gd name="connsiteX24" fmla="*/ 143066 w 266700"/>
              <a:gd name="connsiteY24" fmla="*/ 45865 h 263320"/>
              <a:gd name="connsiteX25" fmla="*/ 104966 w 266700"/>
              <a:gd name="connsiteY25" fmla="*/ 112540 h 263320"/>
              <a:gd name="connsiteX26" fmla="*/ 87630 w 266700"/>
              <a:gd name="connsiteY26" fmla="*/ 140162 h 263320"/>
              <a:gd name="connsiteX27" fmla="*/ 87630 w 266700"/>
              <a:gd name="connsiteY27" fmla="*/ 252938 h 263320"/>
              <a:gd name="connsiteX28" fmla="*/ 82772 w 266700"/>
              <a:gd name="connsiteY28" fmla="*/ 257796 h 263320"/>
              <a:gd name="connsiteX29" fmla="*/ 77915 w 266700"/>
              <a:gd name="connsiteY29" fmla="*/ 252938 h 263320"/>
              <a:gd name="connsiteX30" fmla="*/ 77915 w 266700"/>
              <a:gd name="connsiteY30" fmla="*/ 140448 h 263320"/>
              <a:gd name="connsiteX31" fmla="*/ 98108 w 266700"/>
              <a:gd name="connsiteY31" fmla="*/ 105967 h 263320"/>
              <a:gd name="connsiteX32" fmla="*/ 133826 w 266700"/>
              <a:gd name="connsiteY32" fmla="*/ 43293 h 263320"/>
              <a:gd name="connsiteX33" fmla="*/ 134874 w 266700"/>
              <a:gd name="connsiteY33" fmla="*/ 31768 h 263320"/>
              <a:gd name="connsiteX34" fmla="*/ 144113 w 266700"/>
              <a:gd name="connsiteY34" fmla="*/ 2907 h 263320"/>
              <a:gd name="connsiteX35" fmla="*/ 177641 w 266700"/>
              <a:gd name="connsiteY35" fmla="*/ 12527 h 263320"/>
              <a:gd name="connsiteX36" fmla="*/ 178784 w 266700"/>
              <a:gd name="connsiteY36" fmla="*/ 64248 h 263320"/>
              <a:gd name="connsiteX37" fmla="*/ 171164 w 266700"/>
              <a:gd name="connsiteY37" fmla="*/ 101681 h 263320"/>
              <a:gd name="connsiteX38" fmla="*/ 171450 w 266700"/>
              <a:gd name="connsiteY38" fmla="*/ 103015 h 263320"/>
              <a:gd name="connsiteX39" fmla="*/ 228029 w 266700"/>
              <a:gd name="connsiteY39" fmla="*/ 96919 h 263320"/>
              <a:gd name="connsiteX40" fmla="*/ 261176 w 266700"/>
              <a:gd name="connsiteY40" fmla="*/ 117112 h 263320"/>
              <a:gd name="connsiteX41" fmla="*/ 257842 w 266700"/>
              <a:gd name="connsiteY41" fmla="*/ 137495 h 263320"/>
              <a:gd name="connsiteX42" fmla="*/ 266700 w 266700"/>
              <a:gd name="connsiteY42" fmla="*/ 157021 h 263320"/>
              <a:gd name="connsiteX43" fmla="*/ 258032 w 266700"/>
              <a:gd name="connsiteY43" fmla="*/ 178072 h 263320"/>
              <a:gd name="connsiteX44" fmla="*/ 261271 w 266700"/>
              <a:gd name="connsiteY44" fmla="*/ 200836 h 263320"/>
              <a:gd name="connsiteX45" fmla="*/ 248031 w 266700"/>
              <a:gd name="connsiteY45" fmla="*/ 219220 h 263320"/>
              <a:gd name="connsiteX46" fmla="*/ 244793 w 266700"/>
              <a:gd name="connsiteY46" fmla="*/ 244080 h 263320"/>
              <a:gd name="connsiteX47" fmla="*/ 196310 w 266700"/>
              <a:gd name="connsiteY47" fmla="*/ 263320 h 263320"/>
              <a:gd name="connsiteX48" fmla="*/ 73819 w 266700"/>
              <a:gd name="connsiteY48" fmla="*/ 255605 h 263320"/>
              <a:gd name="connsiteX49" fmla="*/ 73819 w 266700"/>
              <a:gd name="connsiteY49" fmla="*/ 135876 h 263320"/>
              <a:gd name="connsiteX50" fmla="*/ 68961 w 266700"/>
              <a:gd name="connsiteY50" fmla="*/ 131018 h 263320"/>
              <a:gd name="connsiteX51" fmla="*/ 4858 w 266700"/>
              <a:gd name="connsiteY51" fmla="*/ 131018 h 263320"/>
              <a:gd name="connsiteX52" fmla="*/ 0 w 266700"/>
              <a:gd name="connsiteY52" fmla="*/ 135876 h 263320"/>
              <a:gd name="connsiteX53" fmla="*/ 0 w 266700"/>
              <a:gd name="connsiteY53" fmla="*/ 255605 h 263320"/>
              <a:gd name="connsiteX54" fmla="*/ 4858 w 266700"/>
              <a:gd name="connsiteY54" fmla="*/ 260463 h 263320"/>
              <a:gd name="connsiteX55" fmla="*/ 68961 w 266700"/>
              <a:gd name="connsiteY55" fmla="*/ 260463 h 263320"/>
              <a:gd name="connsiteX56" fmla="*/ 73819 w 266700"/>
              <a:gd name="connsiteY56" fmla="*/ 255605 h 263320"/>
              <a:gd name="connsiteX57" fmla="*/ 9716 w 266700"/>
              <a:gd name="connsiteY57" fmla="*/ 140734 h 263320"/>
              <a:gd name="connsiteX58" fmla="*/ 64103 w 266700"/>
              <a:gd name="connsiteY58" fmla="*/ 140734 h 263320"/>
              <a:gd name="connsiteX59" fmla="*/ 64103 w 266700"/>
              <a:gd name="connsiteY59" fmla="*/ 250747 h 263320"/>
              <a:gd name="connsiteX60" fmla="*/ 9716 w 266700"/>
              <a:gd name="connsiteY60" fmla="*/ 250747 h 263320"/>
              <a:gd name="connsiteX61" fmla="*/ 9716 w 266700"/>
              <a:gd name="connsiteY61" fmla="*/ 140734 h 263320"/>
              <a:gd name="connsiteX62" fmla="*/ 36481 w 266700"/>
              <a:gd name="connsiteY62" fmla="*/ 227411 h 263320"/>
              <a:gd name="connsiteX63" fmla="*/ 28099 w 266700"/>
              <a:gd name="connsiteY63" fmla="*/ 235793 h 263320"/>
              <a:gd name="connsiteX64" fmla="*/ 36481 w 266700"/>
              <a:gd name="connsiteY64" fmla="*/ 244175 h 263320"/>
              <a:gd name="connsiteX65" fmla="*/ 44863 w 266700"/>
              <a:gd name="connsiteY65" fmla="*/ 235793 h 263320"/>
              <a:gd name="connsiteX66" fmla="*/ 36481 w 266700"/>
              <a:gd name="connsiteY66" fmla="*/ 227411 h 2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6700" h="263320">
                <a:moveTo>
                  <a:pt x="196310" y="263320"/>
                </a:moveTo>
                <a:cubicBezTo>
                  <a:pt x="179451" y="263320"/>
                  <a:pt x="120491" y="260939"/>
                  <a:pt x="112109" y="260368"/>
                </a:cubicBezTo>
                <a:cubicBezTo>
                  <a:pt x="109442" y="260177"/>
                  <a:pt x="107347" y="257891"/>
                  <a:pt x="107537" y="255224"/>
                </a:cubicBezTo>
                <a:cubicBezTo>
                  <a:pt x="107728" y="252557"/>
                  <a:pt x="110014" y="250462"/>
                  <a:pt x="112681" y="250652"/>
                </a:cubicBezTo>
                <a:cubicBezTo>
                  <a:pt x="121063" y="251128"/>
                  <a:pt x="179642" y="253510"/>
                  <a:pt x="196310" y="253510"/>
                </a:cubicBezTo>
                <a:cubicBezTo>
                  <a:pt x="211646" y="253510"/>
                  <a:pt x="230410" y="246366"/>
                  <a:pt x="237173" y="237889"/>
                </a:cubicBezTo>
                <a:cubicBezTo>
                  <a:pt x="242888" y="230650"/>
                  <a:pt x="237554" y="218839"/>
                  <a:pt x="237554" y="218648"/>
                </a:cubicBezTo>
                <a:cubicBezTo>
                  <a:pt x="236982" y="217410"/>
                  <a:pt x="236982" y="215886"/>
                  <a:pt x="237554" y="214648"/>
                </a:cubicBezTo>
                <a:cubicBezTo>
                  <a:pt x="238125" y="213409"/>
                  <a:pt x="239173" y="212362"/>
                  <a:pt x="240506" y="211981"/>
                </a:cubicBezTo>
                <a:cubicBezTo>
                  <a:pt x="240792" y="211885"/>
                  <a:pt x="249460" y="208933"/>
                  <a:pt x="251746" y="198550"/>
                </a:cubicBezTo>
                <a:cubicBezTo>
                  <a:pt x="254032" y="188073"/>
                  <a:pt x="248412" y="180929"/>
                  <a:pt x="248412" y="180834"/>
                </a:cubicBezTo>
                <a:cubicBezTo>
                  <a:pt x="246983" y="179119"/>
                  <a:pt x="246888" y="176548"/>
                  <a:pt x="248317" y="174738"/>
                </a:cubicBezTo>
                <a:cubicBezTo>
                  <a:pt x="251651" y="170356"/>
                  <a:pt x="256985" y="161593"/>
                  <a:pt x="256985" y="156831"/>
                </a:cubicBezTo>
                <a:cubicBezTo>
                  <a:pt x="256985" y="151973"/>
                  <a:pt x="250984" y="143877"/>
                  <a:pt x="248031" y="140734"/>
                </a:cubicBezTo>
                <a:cubicBezTo>
                  <a:pt x="246412" y="138924"/>
                  <a:pt x="246317" y="136257"/>
                  <a:pt x="247841" y="134447"/>
                </a:cubicBezTo>
                <a:cubicBezTo>
                  <a:pt x="249650" y="132256"/>
                  <a:pt x="253841" y="125303"/>
                  <a:pt x="251936" y="120350"/>
                </a:cubicBezTo>
                <a:cubicBezTo>
                  <a:pt x="249555" y="114254"/>
                  <a:pt x="246317" y="109777"/>
                  <a:pt x="226219" y="106253"/>
                </a:cubicBezTo>
                <a:cubicBezTo>
                  <a:pt x="206978" y="102919"/>
                  <a:pt x="171164" y="112825"/>
                  <a:pt x="170783" y="112921"/>
                </a:cubicBezTo>
                <a:cubicBezTo>
                  <a:pt x="169450" y="113302"/>
                  <a:pt x="168021" y="113111"/>
                  <a:pt x="166878" y="112349"/>
                </a:cubicBezTo>
                <a:cubicBezTo>
                  <a:pt x="166116" y="111873"/>
                  <a:pt x="162306" y="109206"/>
                  <a:pt x="161449" y="102729"/>
                </a:cubicBezTo>
                <a:cubicBezTo>
                  <a:pt x="160592" y="96442"/>
                  <a:pt x="164783" y="76726"/>
                  <a:pt x="169355" y="61200"/>
                </a:cubicBezTo>
                <a:cubicBezTo>
                  <a:pt x="174879" y="42531"/>
                  <a:pt x="174784" y="26910"/>
                  <a:pt x="169164" y="17099"/>
                </a:cubicBezTo>
                <a:cubicBezTo>
                  <a:pt x="163354" y="7098"/>
                  <a:pt x="152972" y="8908"/>
                  <a:pt x="148400" y="11194"/>
                </a:cubicBezTo>
                <a:cubicBezTo>
                  <a:pt x="145161" y="12813"/>
                  <a:pt x="144780" y="25100"/>
                  <a:pt x="144494" y="31768"/>
                </a:cubicBezTo>
                <a:cubicBezTo>
                  <a:pt x="144304" y="37483"/>
                  <a:pt x="144113" y="42340"/>
                  <a:pt x="143066" y="45865"/>
                </a:cubicBezTo>
                <a:cubicBezTo>
                  <a:pt x="140208" y="55199"/>
                  <a:pt x="115919" y="101586"/>
                  <a:pt x="104966" y="112540"/>
                </a:cubicBezTo>
                <a:cubicBezTo>
                  <a:pt x="89916" y="127589"/>
                  <a:pt x="87630" y="136352"/>
                  <a:pt x="87630" y="140162"/>
                </a:cubicBezTo>
                <a:lnTo>
                  <a:pt x="87630" y="252938"/>
                </a:lnTo>
                <a:cubicBezTo>
                  <a:pt x="87630" y="255605"/>
                  <a:pt x="85439" y="257796"/>
                  <a:pt x="82772" y="257796"/>
                </a:cubicBezTo>
                <a:cubicBezTo>
                  <a:pt x="80105" y="257796"/>
                  <a:pt x="77915" y="255605"/>
                  <a:pt x="77915" y="252938"/>
                </a:cubicBezTo>
                <a:lnTo>
                  <a:pt x="77915" y="140448"/>
                </a:lnTo>
                <a:cubicBezTo>
                  <a:pt x="77915" y="130923"/>
                  <a:pt x="84677" y="119398"/>
                  <a:pt x="98108" y="105967"/>
                </a:cubicBezTo>
                <a:cubicBezTo>
                  <a:pt x="107633" y="96442"/>
                  <a:pt x="131350" y="51008"/>
                  <a:pt x="133826" y="43293"/>
                </a:cubicBezTo>
                <a:cubicBezTo>
                  <a:pt x="134493" y="41007"/>
                  <a:pt x="134684" y="36340"/>
                  <a:pt x="134874" y="31768"/>
                </a:cubicBezTo>
                <a:cubicBezTo>
                  <a:pt x="135255" y="20242"/>
                  <a:pt x="135731" y="7098"/>
                  <a:pt x="144113" y="2907"/>
                </a:cubicBezTo>
                <a:cubicBezTo>
                  <a:pt x="154877" y="-2522"/>
                  <a:pt x="169831" y="-903"/>
                  <a:pt x="177641" y="12527"/>
                </a:cubicBezTo>
                <a:cubicBezTo>
                  <a:pt x="184690" y="24624"/>
                  <a:pt x="185071" y="42912"/>
                  <a:pt x="178784" y="64248"/>
                </a:cubicBezTo>
                <a:cubicBezTo>
                  <a:pt x="173450" y="82250"/>
                  <a:pt x="170688" y="98443"/>
                  <a:pt x="171164" y="101681"/>
                </a:cubicBezTo>
                <a:cubicBezTo>
                  <a:pt x="171260" y="102157"/>
                  <a:pt x="171355" y="102634"/>
                  <a:pt x="171450" y="103015"/>
                </a:cubicBezTo>
                <a:cubicBezTo>
                  <a:pt x="181070" y="100538"/>
                  <a:pt x="209931" y="93871"/>
                  <a:pt x="228029" y="96919"/>
                </a:cubicBezTo>
                <a:cubicBezTo>
                  <a:pt x="248317" y="100443"/>
                  <a:pt x="256699" y="105491"/>
                  <a:pt x="261176" y="117112"/>
                </a:cubicBezTo>
                <a:cubicBezTo>
                  <a:pt x="264224" y="124922"/>
                  <a:pt x="260509" y="133018"/>
                  <a:pt x="257842" y="137495"/>
                </a:cubicBezTo>
                <a:cubicBezTo>
                  <a:pt x="261176" y="141686"/>
                  <a:pt x="266700" y="149782"/>
                  <a:pt x="266700" y="157021"/>
                </a:cubicBezTo>
                <a:cubicBezTo>
                  <a:pt x="266700" y="164356"/>
                  <a:pt x="261176" y="173404"/>
                  <a:pt x="258032" y="178072"/>
                </a:cubicBezTo>
                <a:cubicBezTo>
                  <a:pt x="260414" y="182358"/>
                  <a:pt x="263557" y="190454"/>
                  <a:pt x="261271" y="200836"/>
                </a:cubicBezTo>
                <a:cubicBezTo>
                  <a:pt x="258985" y="211028"/>
                  <a:pt x="252508" y="216553"/>
                  <a:pt x="248031" y="219220"/>
                </a:cubicBezTo>
                <a:cubicBezTo>
                  <a:pt x="249746" y="225125"/>
                  <a:pt x="251460" y="235793"/>
                  <a:pt x="244793" y="244080"/>
                </a:cubicBezTo>
                <a:cubicBezTo>
                  <a:pt x="236125" y="254843"/>
                  <a:pt x="214789" y="263320"/>
                  <a:pt x="196310" y="263320"/>
                </a:cubicBezTo>
                <a:close/>
                <a:moveTo>
                  <a:pt x="73819" y="255605"/>
                </a:moveTo>
                <a:lnTo>
                  <a:pt x="73819" y="135876"/>
                </a:lnTo>
                <a:cubicBezTo>
                  <a:pt x="73819" y="133209"/>
                  <a:pt x="71628" y="131018"/>
                  <a:pt x="68961" y="131018"/>
                </a:cubicBezTo>
                <a:lnTo>
                  <a:pt x="4858" y="131018"/>
                </a:lnTo>
                <a:cubicBezTo>
                  <a:pt x="2191" y="131018"/>
                  <a:pt x="0" y="133209"/>
                  <a:pt x="0" y="135876"/>
                </a:cubicBezTo>
                <a:lnTo>
                  <a:pt x="0" y="255605"/>
                </a:lnTo>
                <a:cubicBezTo>
                  <a:pt x="0" y="258272"/>
                  <a:pt x="2191" y="260463"/>
                  <a:pt x="4858" y="260463"/>
                </a:cubicBezTo>
                <a:lnTo>
                  <a:pt x="68961" y="260463"/>
                </a:lnTo>
                <a:cubicBezTo>
                  <a:pt x="71628" y="260463"/>
                  <a:pt x="73819" y="258272"/>
                  <a:pt x="73819" y="255605"/>
                </a:cubicBezTo>
                <a:close/>
                <a:moveTo>
                  <a:pt x="9716" y="140734"/>
                </a:moveTo>
                <a:lnTo>
                  <a:pt x="64103" y="140734"/>
                </a:lnTo>
                <a:lnTo>
                  <a:pt x="64103" y="250747"/>
                </a:lnTo>
                <a:lnTo>
                  <a:pt x="9716" y="250747"/>
                </a:lnTo>
                <a:lnTo>
                  <a:pt x="9716" y="140734"/>
                </a:lnTo>
                <a:close/>
                <a:moveTo>
                  <a:pt x="36481" y="227411"/>
                </a:moveTo>
                <a:cubicBezTo>
                  <a:pt x="31814" y="227411"/>
                  <a:pt x="28099" y="231221"/>
                  <a:pt x="28099" y="235793"/>
                </a:cubicBezTo>
                <a:cubicBezTo>
                  <a:pt x="28099" y="240460"/>
                  <a:pt x="31909" y="244175"/>
                  <a:pt x="36481" y="244175"/>
                </a:cubicBezTo>
                <a:cubicBezTo>
                  <a:pt x="41053" y="244175"/>
                  <a:pt x="44863" y="240365"/>
                  <a:pt x="44863" y="235793"/>
                </a:cubicBezTo>
                <a:cubicBezTo>
                  <a:pt x="44863" y="231221"/>
                  <a:pt x="41148" y="227411"/>
                  <a:pt x="36481" y="227411"/>
                </a:cubicBezTo>
                <a:close/>
              </a:path>
            </a:pathLst>
          </a:custGeom>
          <a:solidFill>
            <a:srgbClr val="44B97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Graphic 6">
            <a:extLst>
              <a:ext uri="{FF2B5EF4-FFF2-40B4-BE49-F238E27FC236}">
                <a16:creationId xmlns:a16="http://schemas.microsoft.com/office/drawing/2014/main" id="{9CF669A7-14AE-482B-B1AF-615D9F722C56}"/>
              </a:ext>
            </a:extLst>
          </p:cNvPr>
          <p:cNvSpPr>
            <a:spLocks noChangeAspect="1"/>
          </p:cNvSpPr>
          <p:nvPr/>
        </p:nvSpPr>
        <p:spPr>
          <a:xfrm>
            <a:off x="6018495" y="4629714"/>
            <a:ext cx="718125" cy="709024"/>
          </a:xfrm>
          <a:custGeom>
            <a:avLst/>
            <a:gdLst>
              <a:gd name="connsiteX0" fmla="*/ 196310 w 266700"/>
              <a:gd name="connsiteY0" fmla="*/ 263320 h 263320"/>
              <a:gd name="connsiteX1" fmla="*/ 112109 w 266700"/>
              <a:gd name="connsiteY1" fmla="*/ 260368 h 263320"/>
              <a:gd name="connsiteX2" fmla="*/ 107537 w 266700"/>
              <a:gd name="connsiteY2" fmla="*/ 255224 h 263320"/>
              <a:gd name="connsiteX3" fmla="*/ 112681 w 266700"/>
              <a:gd name="connsiteY3" fmla="*/ 250652 h 263320"/>
              <a:gd name="connsiteX4" fmla="*/ 196310 w 266700"/>
              <a:gd name="connsiteY4" fmla="*/ 253510 h 263320"/>
              <a:gd name="connsiteX5" fmla="*/ 237173 w 266700"/>
              <a:gd name="connsiteY5" fmla="*/ 237889 h 263320"/>
              <a:gd name="connsiteX6" fmla="*/ 237554 w 266700"/>
              <a:gd name="connsiteY6" fmla="*/ 218648 h 263320"/>
              <a:gd name="connsiteX7" fmla="*/ 237554 w 266700"/>
              <a:gd name="connsiteY7" fmla="*/ 214648 h 263320"/>
              <a:gd name="connsiteX8" fmla="*/ 240506 w 266700"/>
              <a:gd name="connsiteY8" fmla="*/ 211981 h 263320"/>
              <a:gd name="connsiteX9" fmla="*/ 251746 w 266700"/>
              <a:gd name="connsiteY9" fmla="*/ 198550 h 263320"/>
              <a:gd name="connsiteX10" fmla="*/ 248412 w 266700"/>
              <a:gd name="connsiteY10" fmla="*/ 180834 h 263320"/>
              <a:gd name="connsiteX11" fmla="*/ 248317 w 266700"/>
              <a:gd name="connsiteY11" fmla="*/ 174738 h 263320"/>
              <a:gd name="connsiteX12" fmla="*/ 256985 w 266700"/>
              <a:gd name="connsiteY12" fmla="*/ 156831 h 263320"/>
              <a:gd name="connsiteX13" fmla="*/ 248031 w 266700"/>
              <a:gd name="connsiteY13" fmla="*/ 140734 h 263320"/>
              <a:gd name="connsiteX14" fmla="*/ 247841 w 266700"/>
              <a:gd name="connsiteY14" fmla="*/ 134447 h 263320"/>
              <a:gd name="connsiteX15" fmla="*/ 251936 w 266700"/>
              <a:gd name="connsiteY15" fmla="*/ 120350 h 263320"/>
              <a:gd name="connsiteX16" fmla="*/ 226219 w 266700"/>
              <a:gd name="connsiteY16" fmla="*/ 106253 h 263320"/>
              <a:gd name="connsiteX17" fmla="*/ 170783 w 266700"/>
              <a:gd name="connsiteY17" fmla="*/ 112921 h 263320"/>
              <a:gd name="connsiteX18" fmla="*/ 166878 w 266700"/>
              <a:gd name="connsiteY18" fmla="*/ 112349 h 263320"/>
              <a:gd name="connsiteX19" fmla="*/ 161449 w 266700"/>
              <a:gd name="connsiteY19" fmla="*/ 102729 h 263320"/>
              <a:gd name="connsiteX20" fmla="*/ 169355 w 266700"/>
              <a:gd name="connsiteY20" fmla="*/ 61200 h 263320"/>
              <a:gd name="connsiteX21" fmla="*/ 169164 w 266700"/>
              <a:gd name="connsiteY21" fmla="*/ 17099 h 263320"/>
              <a:gd name="connsiteX22" fmla="*/ 148400 w 266700"/>
              <a:gd name="connsiteY22" fmla="*/ 11194 h 263320"/>
              <a:gd name="connsiteX23" fmla="*/ 144494 w 266700"/>
              <a:gd name="connsiteY23" fmla="*/ 31768 h 263320"/>
              <a:gd name="connsiteX24" fmla="*/ 143066 w 266700"/>
              <a:gd name="connsiteY24" fmla="*/ 45865 h 263320"/>
              <a:gd name="connsiteX25" fmla="*/ 104966 w 266700"/>
              <a:gd name="connsiteY25" fmla="*/ 112540 h 263320"/>
              <a:gd name="connsiteX26" fmla="*/ 87630 w 266700"/>
              <a:gd name="connsiteY26" fmla="*/ 140162 h 263320"/>
              <a:gd name="connsiteX27" fmla="*/ 87630 w 266700"/>
              <a:gd name="connsiteY27" fmla="*/ 252938 h 263320"/>
              <a:gd name="connsiteX28" fmla="*/ 82772 w 266700"/>
              <a:gd name="connsiteY28" fmla="*/ 257796 h 263320"/>
              <a:gd name="connsiteX29" fmla="*/ 77915 w 266700"/>
              <a:gd name="connsiteY29" fmla="*/ 252938 h 263320"/>
              <a:gd name="connsiteX30" fmla="*/ 77915 w 266700"/>
              <a:gd name="connsiteY30" fmla="*/ 140448 h 263320"/>
              <a:gd name="connsiteX31" fmla="*/ 98108 w 266700"/>
              <a:gd name="connsiteY31" fmla="*/ 105967 h 263320"/>
              <a:gd name="connsiteX32" fmla="*/ 133826 w 266700"/>
              <a:gd name="connsiteY32" fmla="*/ 43293 h 263320"/>
              <a:gd name="connsiteX33" fmla="*/ 134874 w 266700"/>
              <a:gd name="connsiteY33" fmla="*/ 31768 h 263320"/>
              <a:gd name="connsiteX34" fmla="*/ 144113 w 266700"/>
              <a:gd name="connsiteY34" fmla="*/ 2907 h 263320"/>
              <a:gd name="connsiteX35" fmla="*/ 177641 w 266700"/>
              <a:gd name="connsiteY35" fmla="*/ 12527 h 263320"/>
              <a:gd name="connsiteX36" fmla="*/ 178784 w 266700"/>
              <a:gd name="connsiteY36" fmla="*/ 64248 h 263320"/>
              <a:gd name="connsiteX37" fmla="*/ 171164 w 266700"/>
              <a:gd name="connsiteY37" fmla="*/ 101681 h 263320"/>
              <a:gd name="connsiteX38" fmla="*/ 171450 w 266700"/>
              <a:gd name="connsiteY38" fmla="*/ 103015 h 263320"/>
              <a:gd name="connsiteX39" fmla="*/ 228029 w 266700"/>
              <a:gd name="connsiteY39" fmla="*/ 96919 h 263320"/>
              <a:gd name="connsiteX40" fmla="*/ 261176 w 266700"/>
              <a:gd name="connsiteY40" fmla="*/ 117112 h 263320"/>
              <a:gd name="connsiteX41" fmla="*/ 257842 w 266700"/>
              <a:gd name="connsiteY41" fmla="*/ 137495 h 263320"/>
              <a:gd name="connsiteX42" fmla="*/ 266700 w 266700"/>
              <a:gd name="connsiteY42" fmla="*/ 157021 h 263320"/>
              <a:gd name="connsiteX43" fmla="*/ 258032 w 266700"/>
              <a:gd name="connsiteY43" fmla="*/ 178072 h 263320"/>
              <a:gd name="connsiteX44" fmla="*/ 261271 w 266700"/>
              <a:gd name="connsiteY44" fmla="*/ 200836 h 263320"/>
              <a:gd name="connsiteX45" fmla="*/ 248031 w 266700"/>
              <a:gd name="connsiteY45" fmla="*/ 219220 h 263320"/>
              <a:gd name="connsiteX46" fmla="*/ 244793 w 266700"/>
              <a:gd name="connsiteY46" fmla="*/ 244080 h 263320"/>
              <a:gd name="connsiteX47" fmla="*/ 196310 w 266700"/>
              <a:gd name="connsiteY47" fmla="*/ 263320 h 263320"/>
              <a:gd name="connsiteX48" fmla="*/ 73819 w 266700"/>
              <a:gd name="connsiteY48" fmla="*/ 255605 h 263320"/>
              <a:gd name="connsiteX49" fmla="*/ 73819 w 266700"/>
              <a:gd name="connsiteY49" fmla="*/ 135876 h 263320"/>
              <a:gd name="connsiteX50" fmla="*/ 68961 w 266700"/>
              <a:gd name="connsiteY50" fmla="*/ 131018 h 263320"/>
              <a:gd name="connsiteX51" fmla="*/ 4858 w 266700"/>
              <a:gd name="connsiteY51" fmla="*/ 131018 h 263320"/>
              <a:gd name="connsiteX52" fmla="*/ 0 w 266700"/>
              <a:gd name="connsiteY52" fmla="*/ 135876 h 263320"/>
              <a:gd name="connsiteX53" fmla="*/ 0 w 266700"/>
              <a:gd name="connsiteY53" fmla="*/ 255605 h 263320"/>
              <a:gd name="connsiteX54" fmla="*/ 4858 w 266700"/>
              <a:gd name="connsiteY54" fmla="*/ 260463 h 263320"/>
              <a:gd name="connsiteX55" fmla="*/ 68961 w 266700"/>
              <a:gd name="connsiteY55" fmla="*/ 260463 h 263320"/>
              <a:gd name="connsiteX56" fmla="*/ 73819 w 266700"/>
              <a:gd name="connsiteY56" fmla="*/ 255605 h 263320"/>
              <a:gd name="connsiteX57" fmla="*/ 9716 w 266700"/>
              <a:gd name="connsiteY57" fmla="*/ 140734 h 263320"/>
              <a:gd name="connsiteX58" fmla="*/ 64103 w 266700"/>
              <a:gd name="connsiteY58" fmla="*/ 140734 h 263320"/>
              <a:gd name="connsiteX59" fmla="*/ 64103 w 266700"/>
              <a:gd name="connsiteY59" fmla="*/ 250747 h 263320"/>
              <a:gd name="connsiteX60" fmla="*/ 9716 w 266700"/>
              <a:gd name="connsiteY60" fmla="*/ 250747 h 263320"/>
              <a:gd name="connsiteX61" fmla="*/ 9716 w 266700"/>
              <a:gd name="connsiteY61" fmla="*/ 140734 h 263320"/>
              <a:gd name="connsiteX62" fmla="*/ 36481 w 266700"/>
              <a:gd name="connsiteY62" fmla="*/ 227411 h 263320"/>
              <a:gd name="connsiteX63" fmla="*/ 28099 w 266700"/>
              <a:gd name="connsiteY63" fmla="*/ 235793 h 263320"/>
              <a:gd name="connsiteX64" fmla="*/ 36481 w 266700"/>
              <a:gd name="connsiteY64" fmla="*/ 244175 h 263320"/>
              <a:gd name="connsiteX65" fmla="*/ 44863 w 266700"/>
              <a:gd name="connsiteY65" fmla="*/ 235793 h 263320"/>
              <a:gd name="connsiteX66" fmla="*/ 36481 w 266700"/>
              <a:gd name="connsiteY66" fmla="*/ 227411 h 2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6700" h="263320">
                <a:moveTo>
                  <a:pt x="196310" y="263320"/>
                </a:moveTo>
                <a:cubicBezTo>
                  <a:pt x="179451" y="263320"/>
                  <a:pt x="120491" y="260939"/>
                  <a:pt x="112109" y="260368"/>
                </a:cubicBezTo>
                <a:cubicBezTo>
                  <a:pt x="109442" y="260177"/>
                  <a:pt x="107347" y="257891"/>
                  <a:pt x="107537" y="255224"/>
                </a:cubicBezTo>
                <a:cubicBezTo>
                  <a:pt x="107728" y="252557"/>
                  <a:pt x="110014" y="250462"/>
                  <a:pt x="112681" y="250652"/>
                </a:cubicBezTo>
                <a:cubicBezTo>
                  <a:pt x="121063" y="251128"/>
                  <a:pt x="179642" y="253510"/>
                  <a:pt x="196310" y="253510"/>
                </a:cubicBezTo>
                <a:cubicBezTo>
                  <a:pt x="211646" y="253510"/>
                  <a:pt x="230410" y="246366"/>
                  <a:pt x="237173" y="237889"/>
                </a:cubicBezTo>
                <a:cubicBezTo>
                  <a:pt x="242888" y="230650"/>
                  <a:pt x="237554" y="218839"/>
                  <a:pt x="237554" y="218648"/>
                </a:cubicBezTo>
                <a:cubicBezTo>
                  <a:pt x="236982" y="217410"/>
                  <a:pt x="236982" y="215886"/>
                  <a:pt x="237554" y="214648"/>
                </a:cubicBezTo>
                <a:cubicBezTo>
                  <a:pt x="238125" y="213409"/>
                  <a:pt x="239173" y="212362"/>
                  <a:pt x="240506" y="211981"/>
                </a:cubicBezTo>
                <a:cubicBezTo>
                  <a:pt x="240792" y="211885"/>
                  <a:pt x="249460" y="208933"/>
                  <a:pt x="251746" y="198550"/>
                </a:cubicBezTo>
                <a:cubicBezTo>
                  <a:pt x="254032" y="188073"/>
                  <a:pt x="248412" y="180929"/>
                  <a:pt x="248412" y="180834"/>
                </a:cubicBezTo>
                <a:cubicBezTo>
                  <a:pt x="246983" y="179119"/>
                  <a:pt x="246888" y="176548"/>
                  <a:pt x="248317" y="174738"/>
                </a:cubicBezTo>
                <a:cubicBezTo>
                  <a:pt x="251651" y="170356"/>
                  <a:pt x="256985" y="161593"/>
                  <a:pt x="256985" y="156831"/>
                </a:cubicBezTo>
                <a:cubicBezTo>
                  <a:pt x="256985" y="151973"/>
                  <a:pt x="250984" y="143877"/>
                  <a:pt x="248031" y="140734"/>
                </a:cubicBezTo>
                <a:cubicBezTo>
                  <a:pt x="246412" y="138924"/>
                  <a:pt x="246317" y="136257"/>
                  <a:pt x="247841" y="134447"/>
                </a:cubicBezTo>
                <a:cubicBezTo>
                  <a:pt x="249650" y="132256"/>
                  <a:pt x="253841" y="125303"/>
                  <a:pt x="251936" y="120350"/>
                </a:cubicBezTo>
                <a:cubicBezTo>
                  <a:pt x="249555" y="114254"/>
                  <a:pt x="246317" y="109777"/>
                  <a:pt x="226219" y="106253"/>
                </a:cubicBezTo>
                <a:cubicBezTo>
                  <a:pt x="206978" y="102919"/>
                  <a:pt x="171164" y="112825"/>
                  <a:pt x="170783" y="112921"/>
                </a:cubicBezTo>
                <a:cubicBezTo>
                  <a:pt x="169450" y="113302"/>
                  <a:pt x="168021" y="113111"/>
                  <a:pt x="166878" y="112349"/>
                </a:cubicBezTo>
                <a:cubicBezTo>
                  <a:pt x="166116" y="111873"/>
                  <a:pt x="162306" y="109206"/>
                  <a:pt x="161449" y="102729"/>
                </a:cubicBezTo>
                <a:cubicBezTo>
                  <a:pt x="160592" y="96442"/>
                  <a:pt x="164783" y="76726"/>
                  <a:pt x="169355" y="61200"/>
                </a:cubicBezTo>
                <a:cubicBezTo>
                  <a:pt x="174879" y="42531"/>
                  <a:pt x="174784" y="26910"/>
                  <a:pt x="169164" y="17099"/>
                </a:cubicBezTo>
                <a:cubicBezTo>
                  <a:pt x="163354" y="7098"/>
                  <a:pt x="152972" y="8908"/>
                  <a:pt x="148400" y="11194"/>
                </a:cubicBezTo>
                <a:cubicBezTo>
                  <a:pt x="145161" y="12813"/>
                  <a:pt x="144780" y="25100"/>
                  <a:pt x="144494" y="31768"/>
                </a:cubicBezTo>
                <a:cubicBezTo>
                  <a:pt x="144304" y="37483"/>
                  <a:pt x="144113" y="42340"/>
                  <a:pt x="143066" y="45865"/>
                </a:cubicBezTo>
                <a:cubicBezTo>
                  <a:pt x="140208" y="55199"/>
                  <a:pt x="115919" y="101586"/>
                  <a:pt x="104966" y="112540"/>
                </a:cubicBezTo>
                <a:cubicBezTo>
                  <a:pt x="89916" y="127589"/>
                  <a:pt x="87630" y="136352"/>
                  <a:pt x="87630" y="140162"/>
                </a:cubicBezTo>
                <a:lnTo>
                  <a:pt x="87630" y="252938"/>
                </a:lnTo>
                <a:cubicBezTo>
                  <a:pt x="87630" y="255605"/>
                  <a:pt x="85439" y="257796"/>
                  <a:pt x="82772" y="257796"/>
                </a:cubicBezTo>
                <a:cubicBezTo>
                  <a:pt x="80105" y="257796"/>
                  <a:pt x="77915" y="255605"/>
                  <a:pt x="77915" y="252938"/>
                </a:cubicBezTo>
                <a:lnTo>
                  <a:pt x="77915" y="140448"/>
                </a:lnTo>
                <a:cubicBezTo>
                  <a:pt x="77915" y="130923"/>
                  <a:pt x="84677" y="119398"/>
                  <a:pt x="98108" y="105967"/>
                </a:cubicBezTo>
                <a:cubicBezTo>
                  <a:pt x="107633" y="96442"/>
                  <a:pt x="131350" y="51008"/>
                  <a:pt x="133826" y="43293"/>
                </a:cubicBezTo>
                <a:cubicBezTo>
                  <a:pt x="134493" y="41007"/>
                  <a:pt x="134684" y="36340"/>
                  <a:pt x="134874" y="31768"/>
                </a:cubicBezTo>
                <a:cubicBezTo>
                  <a:pt x="135255" y="20242"/>
                  <a:pt x="135731" y="7098"/>
                  <a:pt x="144113" y="2907"/>
                </a:cubicBezTo>
                <a:cubicBezTo>
                  <a:pt x="154877" y="-2522"/>
                  <a:pt x="169831" y="-903"/>
                  <a:pt x="177641" y="12527"/>
                </a:cubicBezTo>
                <a:cubicBezTo>
                  <a:pt x="184690" y="24624"/>
                  <a:pt x="185071" y="42912"/>
                  <a:pt x="178784" y="64248"/>
                </a:cubicBezTo>
                <a:cubicBezTo>
                  <a:pt x="173450" y="82250"/>
                  <a:pt x="170688" y="98443"/>
                  <a:pt x="171164" y="101681"/>
                </a:cubicBezTo>
                <a:cubicBezTo>
                  <a:pt x="171260" y="102157"/>
                  <a:pt x="171355" y="102634"/>
                  <a:pt x="171450" y="103015"/>
                </a:cubicBezTo>
                <a:cubicBezTo>
                  <a:pt x="181070" y="100538"/>
                  <a:pt x="209931" y="93871"/>
                  <a:pt x="228029" y="96919"/>
                </a:cubicBezTo>
                <a:cubicBezTo>
                  <a:pt x="248317" y="100443"/>
                  <a:pt x="256699" y="105491"/>
                  <a:pt x="261176" y="117112"/>
                </a:cubicBezTo>
                <a:cubicBezTo>
                  <a:pt x="264224" y="124922"/>
                  <a:pt x="260509" y="133018"/>
                  <a:pt x="257842" y="137495"/>
                </a:cubicBezTo>
                <a:cubicBezTo>
                  <a:pt x="261176" y="141686"/>
                  <a:pt x="266700" y="149782"/>
                  <a:pt x="266700" y="157021"/>
                </a:cubicBezTo>
                <a:cubicBezTo>
                  <a:pt x="266700" y="164356"/>
                  <a:pt x="261176" y="173404"/>
                  <a:pt x="258032" y="178072"/>
                </a:cubicBezTo>
                <a:cubicBezTo>
                  <a:pt x="260414" y="182358"/>
                  <a:pt x="263557" y="190454"/>
                  <a:pt x="261271" y="200836"/>
                </a:cubicBezTo>
                <a:cubicBezTo>
                  <a:pt x="258985" y="211028"/>
                  <a:pt x="252508" y="216553"/>
                  <a:pt x="248031" y="219220"/>
                </a:cubicBezTo>
                <a:cubicBezTo>
                  <a:pt x="249746" y="225125"/>
                  <a:pt x="251460" y="235793"/>
                  <a:pt x="244793" y="244080"/>
                </a:cubicBezTo>
                <a:cubicBezTo>
                  <a:pt x="236125" y="254843"/>
                  <a:pt x="214789" y="263320"/>
                  <a:pt x="196310" y="263320"/>
                </a:cubicBezTo>
                <a:close/>
                <a:moveTo>
                  <a:pt x="73819" y="255605"/>
                </a:moveTo>
                <a:lnTo>
                  <a:pt x="73819" y="135876"/>
                </a:lnTo>
                <a:cubicBezTo>
                  <a:pt x="73819" y="133209"/>
                  <a:pt x="71628" y="131018"/>
                  <a:pt x="68961" y="131018"/>
                </a:cubicBezTo>
                <a:lnTo>
                  <a:pt x="4858" y="131018"/>
                </a:lnTo>
                <a:cubicBezTo>
                  <a:pt x="2191" y="131018"/>
                  <a:pt x="0" y="133209"/>
                  <a:pt x="0" y="135876"/>
                </a:cubicBezTo>
                <a:lnTo>
                  <a:pt x="0" y="255605"/>
                </a:lnTo>
                <a:cubicBezTo>
                  <a:pt x="0" y="258272"/>
                  <a:pt x="2191" y="260463"/>
                  <a:pt x="4858" y="260463"/>
                </a:cubicBezTo>
                <a:lnTo>
                  <a:pt x="68961" y="260463"/>
                </a:lnTo>
                <a:cubicBezTo>
                  <a:pt x="71628" y="260463"/>
                  <a:pt x="73819" y="258272"/>
                  <a:pt x="73819" y="255605"/>
                </a:cubicBezTo>
                <a:close/>
                <a:moveTo>
                  <a:pt x="9716" y="140734"/>
                </a:moveTo>
                <a:lnTo>
                  <a:pt x="64103" y="140734"/>
                </a:lnTo>
                <a:lnTo>
                  <a:pt x="64103" y="250747"/>
                </a:lnTo>
                <a:lnTo>
                  <a:pt x="9716" y="250747"/>
                </a:lnTo>
                <a:lnTo>
                  <a:pt x="9716" y="140734"/>
                </a:lnTo>
                <a:close/>
                <a:moveTo>
                  <a:pt x="36481" y="227411"/>
                </a:moveTo>
                <a:cubicBezTo>
                  <a:pt x="31814" y="227411"/>
                  <a:pt x="28099" y="231221"/>
                  <a:pt x="28099" y="235793"/>
                </a:cubicBezTo>
                <a:cubicBezTo>
                  <a:pt x="28099" y="240460"/>
                  <a:pt x="31909" y="244175"/>
                  <a:pt x="36481" y="244175"/>
                </a:cubicBezTo>
                <a:cubicBezTo>
                  <a:pt x="41053" y="244175"/>
                  <a:pt x="44863" y="240365"/>
                  <a:pt x="44863" y="235793"/>
                </a:cubicBezTo>
                <a:cubicBezTo>
                  <a:pt x="44863" y="231221"/>
                  <a:pt x="41148" y="227411"/>
                  <a:pt x="36481" y="227411"/>
                </a:cubicBezTo>
                <a:close/>
              </a:path>
            </a:pathLst>
          </a:custGeom>
          <a:solidFill>
            <a:srgbClr val="44B97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Graphic 21">
            <a:extLst>
              <a:ext uri="{FF2B5EF4-FFF2-40B4-BE49-F238E27FC236}">
                <a16:creationId xmlns:a16="http://schemas.microsoft.com/office/drawing/2014/main" id="{4DA007EB-0F2C-4FCF-AD0C-F398AED26EF4}"/>
              </a:ext>
            </a:extLst>
          </p:cNvPr>
          <p:cNvSpPr>
            <a:spLocks noChangeAspect="1"/>
          </p:cNvSpPr>
          <p:nvPr/>
        </p:nvSpPr>
        <p:spPr>
          <a:xfrm>
            <a:off x="5909441" y="2080835"/>
            <a:ext cx="827179" cy="827179"/>
          </a:xfrm>
          <a:custGeom>
            <a:avLst/>
            <a:gdLst>
              <a:gd name="connsiteX0" fmla="*/ 214313 w 266700"/>
              <a:gd name="connsiteY0" fmla="*/ 57341 h 266700"/>
              <a:gd name="connsiteX1" fmla="*/ 214313 w 266700"/>
              <a:gd name="connsiteY1" fmla="*/ 209360 h 266700"/>
              <a:gd name="connsiteX2" fmla="*/ 209550 w 266700"/>
              <a:gd name="connsiteY2" fmla="*/ 214122 h 266700"/>
              <a:gd name="connsiteX3" fmla="*/ 204788 w 266700"/>
              <a:gd name="connsiteY3" fmla="*/ 209360 h 266700"/>
              <a:gd name="connsiteX4" fmla="*/ 204788 w 266700"/>
              <a:gd name="connsiteY4" fmla="*/ 62103 h 266700"/>
              <a:gd name="connsiteX5" fmla="*/ 62294 w 266700"/>
              <a:gd name="connsiteY5" fmla="*/ 62103 h 266700"/>
              <a:gd name="connsiteX6" fmla="*/ 62294 w 266700"/>
              <a:gd name="connsiteY6" fmla="*/ 204597 h 266700"/>
              <a:gd name="connsiteX7" fmla="*/ 180880 w 266700"/>
              <a:gd name="connsiteY7" fmla="*/ 204597 h 266700"/>
              <a:gd name="connsiteX8" fmla="*/ 185642 w 266700"/>
              <a:gd name="connsiteY8" fmla="*/ 209360 h 266700"/>
              <a:gd name="connsiteX9" fmla="*/ 180880 w 266700"/>
              <a:gd name="connsiteY9" fmla="*/ 214122 h 266700"/>
              <a:gd name="connsiteX10" fmla="*/ 57531 w 266700"/>
              <a:gd name="connsiteY10" fmla="*/ 214122 h 266700"/>
              <a:gd name="connsiteX11" fmla="*/ 52769 w 266700"/>
              <a:gd name="connsiteY11" fmla="*/ 209360 h 266700"/>
              <a:gd name="connsiteX12" fmla="*/ 52769 w 266700"/>
              <a:gd name="connsiteY12" fmla="*/ 57341 h 266700"/>
              <a:gd name="connsiteX13" fmla="*/ 57531 w 266700"/>
              <a:gd name="connsiteY13" fmla="*/ 52578 h 266700"/>
              <a:gd name="connsiteX14" fmla="*/ 209550 w 266700"/>
              <a:gd name="connsiteY14" fmla="*/ 52578 h 266700"/>
              <a:gd name="connsiteX15" fmla="*/ 214313 w 266700"/>
              <a:gd name="connsiteY15" fmla="*/ 57341 h 266700"/>
              <a:gd name="connsiteX16" fmla="*/ 177070 w 266700"/>
              <a:gd name="connsiteY16" fmla="*/ 85058 h 266700"/>
              <a:gd name="connsiteX17" fmla="*/ 181832 w 266700"/>
              <a:gd name="connsiteY17" fmla="*/ 89821 h 266700"/>
              <a:gd name="connsiteX18" fmla="*/ 181832 w 266700"/>
              <a:gd name="connsiteY18" fmla="*/ 176879 h 266700"/>
              <a:gd name="connsiteX19" fmla="*/ 177070 w 266700"/>
              <a:gd name="connsiteY19" fmla="*/ 181642 h 266700"/>
              <a:gd name="connsiteX20" fmla="*/ 90011 w 266700"/>
              <a:gd name="connsiteY20" fmla="*/ 181642 h 266700"/>
              <a:gd name="connsiteX21" fmla="*/ 85249 w 266700"/>
              <a:gd name="connsiteY21" fmla="*/ 176879 h 266700"/>
              <a:gd name="connsiteX22" fmla="*/ 85249 w 266700"/>
              <a:gd name="connsiteY22" fmla="*/ 89821 h 266700"/>
              <a:gd name="connsiteX23" fmla="*/ 90011 w 266700"/>
              <a:gd name="connsiteY23" fmla="*/ 85058 h 266700"/>
              <a:gd name="connsiteX24" fmla="*/ 177070 w 266700"/>
              <a:gd name="connsiteY24" fmla="*/ 85058 h 266700"/>
              <a:gd name="connsiteX25" fmla="*/ 172307 w 266700"/>
              <a:gd name="connsiteY25" fmla="*/ 94583 h 266700"/>
              <a:gd name="connsiteX26" fmla="*/ 94774 w 266700"/>
              <a:gd name="connsiteY26" fmla="*/ 94583 h 266700"/>
              <a:gd name="connsiteX27" fmla="*/ 94774 w 266700"/>
              <a:gd name="connsiteY27" fmla="*/ 172117 h 266700"/>
              <a:gd name="connsiteX28" fmla="*/ 172307 w 266700"/>
              <a:gd name="connsiteY28" fmla="*/ 172117 h 266700"/>
              <a:gd name="connsiteX29" fmla="*/ 172307 w 266700"/>
              <a:gd name="connsiteY29" fmla="*/ 94583 h 266700"/>
              <a:gd name="connsiteX30" fmla="*/ 261938 w 266700"/>
              <a:gd name="connsiteY30" fmla="*/ 186023 h 266700"/>
              <a:gd name="connsiteX31" fmla="*/ 224885 w 266700"/>
              <a:gd name="connsiteY31" fmla="*/ 186023 h 266700"/>
              <a:gd name="connsiteX32" fmla="*/ 220123 w 266700"/>
              <a:gd name="connsiteY32" fmla="*/ 190786 h 266700"/>
              <a:gd name="connsiteX33" fmla="*/ 224885 w 266700"/>
              <a:gd name="connsiteY33" fmla="*/ 195548 h 266700"/>
              <a:gd name="connsiteX34" fmla="*/ 261938 w 266700"/>
              <a:gd name="connsiteY34" fmla="*/ 195548 h 266700"/>
              <a:gd name="connsiteX35" fmla="*/ 266700 w 266700"/>
              <a:gd name="connsiteY35" fmla="*/ 190786 h 266700"/>
              <a:gd name="connsiteX36" fmla="*/ 261938 w 266700"/>
              <a:gd name="connsiteY36" fmla="*/ 186023 h 266700"/>
              <a:gd name="connsiteX37" fmla="*/ 261938 w 266700"/>
              <a:gd name="connsiteY37" fmla="*/ 157258 h 266700"/>
              <a:gd name="connsiteX38" fmla="*/ 224885 w 266700"/>
              <a:gd name="connsiteY38" fmla="*/ 157258 h 266700"/>
              <a:gd name="connsiteX39" fmla="*/ 220123 w 266700"/>
              <a:gd name="connsiteY39" fmla="*/ 162020 h 266700"/>
              <a:gd name="connsiteX40" fmla="*/ 224885 w 266700"/>
              <a:gd name="connsiteY40" fmla="*/ 166783 h 266700"/>
              <a:gd name="connsiteX41" fmla="*/ 261938 w 266700"/>
              <a:gd name="connsiteY41" fmla="*/ 166783 h 266700"/>
              <a:gd name="connsiteX42" fmla="*/ 266700 w 266700"/>
              <a:gd name="connsiteY42" fmla="*/ 162020 h 266700"/>
              <a:gd name="connsiteX43" fmla="*/ 261938 w 266700"/>
              <a:gd name="connsiteY43" fmla="*/ 157258 h 266700"/>
              <a:gd name="connsiteX44" fmla="*/ 261938 w 266700"/>
              <a:gd name="connsiteY44" fmla="*/ 128588 h 266700"/>
              <a:gd name="connsiteX45" fmla="*/ 224885 w 266700"/>
              <a:gd name="connsiteY45" fmla="*/ 128588 h 266700"/>
              <a:gd name="connsiteX46" fmla="*/ 220123 w 266700"/>
              <a:gd name="connsiteY46" fmla="*/ 133350 h 266700"/>
              <a:gd name="connsiteX47" fmla="*/ 224885 w 266700"/>
              <a:gd name="connsiteY47" fmla="*/ 138113 h 266700"/>
              <a:gd name="connsiteX48" fmla="*/ 261938 w 266700"/>
              <a:gd name="connsiteY48" fmla="*/ 138113 h 266700"/>
              <a:gd name="connsiteX49" fmla="*/ 266700 w 266700"/>
              <a:gd name="connsiteY49" fmla="*/ 133350 h 266700"/>
              <a:gd name="connsiteX50" fmla="*/ 261938 w 266700"/>
              <a:gd name="connsiteY50" fmla="*/ 128588 h 266700"/>
              <a:gd name="connsiteX51" fmla="*/ 261938 w 266700"/>
              <a:gd name="connsiteY51" fmla="*/ 99822 h 266700"/>
              <a:gd name="connsiteX52" fmla="*/ 224885 w 266700"/>
              <a:gd name="connsiteY52" fmla="*/ 99822 h 266700"/>
              <a:gd name="connsiteX53" fmla="*/ 220123 w 266700"/>
              <a:gd name="connsiteY53" fmla="*/ 104584 h 266700"/>
              <a:gd name="connsiteX54" fmla="*/ 224885 w 266700"/>
              <a:gd name="connsiteY54" fmla="*/ 109347 h 266700"/>
              <a:gd name="connsiteX55" fmla="*/ 261938 w 266700"/>
              <a:gd name="connsiteY55" fmla="*/ 109347 h 266700"/>
              <a:gd name="connsiteX56" fmla="*/ 266700 w 266700"/>
              <a:gd name="connsiteY56" fmla="*/ 104584 h 266700"/>
              <a:gd name="connsiteX57" fmla="*/ 261938 w 266700"/>
              <a:gd name="connsiteY57" fmla="*/ 99822 h 266700"/>
              <a:gd name="connsiteX58" fmla="*/ 224885 w 266700"/>
              <a:gd name="connsiteY58" fmla="*/ 80677 h 266700"/>
              <a:gd name="connsiteX59" fmla="*/ 261938 w 266700"/>
              <a:gd name="connsiteY59" fmla="*/ 80677 h 266700"/>
              <a:gd name="connsiteX60" fmla="*/ 266700 w 266700"/>
              <a:gd name="connsiteY60" fmla="*/ 75914 h 266700"/>
              <a:gd name="connsiteX61" fmla="*/ 261938 w 266700"/>
              <a:gd name="connsiteY61" fmla="*/ 71152 h 266700"/>
              <a:gd name="connsiteX62" fmla="*/ 224885 w 266700"/>
              <a:gd name="connsiteY62" fmla="*/ 71152 h 266700"/>
              <a:gd name="connsiteX63" fmla="*/ 220123 w 266700"/>
              <a:gd name="connsiteY63" fmla="*/ 75914 h 266700"/>
              <a:gd name="connsiteX64" fmla="*/ 224885 w 266700"/>
              <a:gd name="connsiteY64" fmla="*/ 80677 h 266700"/>
              <a:gd name="connsiteX65" fmla="*/ 41815 w 266700"/>
              <a:gd name="connsiteY65" fmla="*/ 186023 h 266700"/>
              <a:gd name="connsiteX66" fmla="*/ 4763 w 266700"/>
              <a:gd name="connsiteY66" fmla="*/ 186023 h 266700"/>
              <a:gd name="connsiteX67" fmla="*/ 0 w 266700"/>
              <a:gd name="connsiteY67" fmla="*/ 190786 h 266700"/>
              <a:gd name="connsiteX68" fmla="*/ 4763 w 266700"/>
              <a:gd name="connsiteY68" fmla="*/ 195548 h 266700"/>
              <a:gd name="connsiteX69" fmla="*/ 41815 w 266700"/>
              <a:gd name="connsiteY69" fmla="*/ 195548 h 266700"/>
              <a:gd name="connsiteX70" fmla="*/ 46577 w 266700"/>
              <a:gd name="connsiteY70" fmla="*/ 190786 h 266700"/>
              <a:gd name="connsiteX71" fmla="*/ 41815 w 266700"/>
              <a:gd name="connsiteY71" fmla="*/ 186023 h 266700"/>
              <a:gd name="connsiteX72" fmla="*/ 41815 w 266700"/>
              <a:gd name="connsiteY72" fmla="*/ 157258 h 266700"/>
              <a:gd name="connsiteX73" fmla="*/ 4763 w 266700"/>
              <a:gd name="connsiteY73" fmla="*/ 157258 h 266700"/>
              <a:gd name="connsiteX74" fmla="*/ 0 w 266700"/>
              <a:gd name="connsiteY74" fmla="*/ 162020 h 266700"/>
              <a:gd name="connsiteX75" fmla="*/ 4763 w 266700"/>
              <a:gd name="connsiteY75" fmla="*/ 166783 h 266700"/>
              <a:gd name="connsiteX76" fmla="*/ 41815 w 266700"/>
              <a:gd name="connsiteY76" fmla="*/ 166783 h 266700"/>
              <a:gd name="connsiteX77" fmla="*/ 46577 w 266700"/>
              <a:gd name="connsiteY77" fmla="*/ 162020 h 266700"/>
              <a:gd name="connsiteX78" fmla="*/ 41815 w 266700"/>
              <a:gd name="connsiteY78" fmla="*/ 157258 h 266700"/>
              <a:gd name="connsiteX79" fmla="*/ 41815 w 266700"/>
              <a:gd name="connsiteY79" fmla="*/ 128588 h 266700"/>
              <a:gd name="connsiteX80" fmla="*/ 4763 w 266700"/>
              <a:gd name="connsiteY80" fmla="*/ 128588 h 266700"/>
              <a:gd name="connsiteX81" fmla="*/ 0 w 266700"/>
              <a:gd name="connsiteY81" fmla="*/ 133350 h 266700"/>
              <a:gd name="connsiteX82" fmla="*/ 4763 w 266700"/>
              <a:gd name="connsiteY82" fmla="*/ 138113 h 266700"/>
              <a:gd name="connsiteX83" fmla="*/ 41815 w 266700"/>
              <a:gd name="connsiteY83" fmla="*/ 138113 h 266700"/>
              <a:gd name="connsiteX84" fmla="*/ 46577 w 266700"/>
              <a:gd name="connsiteY84" fmla="*/ 133350 h 266700"/>
              <a:gd name="connsiteX85" fmla="*/ 41815 w 266700"/>
              <a:gd name="connsiteY85" fmla="*/ 128588 h 266700"/>
              <a:gd name="connsiteX86" fmla="*/ 41815 w 266700"/>
              <a:gd name="connsiteY86" fmla="*/ 99822 h 266700"/>
              <a:gd name="connsiteX87" fmla="*/ 4763 w 266700"/>
              <a:gd name="connsiteY87" fmla="*/ 99822 h 266700"/>
              <a:gd name="connsiteX88" fmla="*/ 0 w 266700"/>
              <a:gd name="connsiteY88" fmla="*/ 104584 h 266700"/>
              <a:gd name="connsiteX89" fmla="*/ 4763 w 266700"/>
              <a:gd name="connsiteY89" fmla="*/ 109347 h 266700"/>
              <a:gd name="connsiteX90" fmla="*/ 41815 w 266700"/>
              <a:gd name="connsiteY90" fmla="*/ 109347 h 266700"/>
              <a:gd name="connsiteX91" fmla="*/ 46577 w 266700"/>
              <a:gd name="connsiteY91" fmla="*/ 104584 h 266700"/>
              <a:gd name="connsiteX92" fmla="*/ 41815 w 266700"/>
              <a:gd name="connsiteY92" fmla="*/ 99822 h 266700"/>
              <a:gd name="connsiteX93" fmla="*/ 41815 w 266700"/>
              <a:gd name="connsiteY93" fmla="*/ 71152 h 266700"/>
              <a:gd name="connsiteX94" fmla="*/ 4763 w 266700"/>
              <a:gd name="connsiteY94" fmla="*/ 71152 h 266700"/>
              <a:gd name="connsiteX95" fmla="*/ 0 w 266700"/>
              <a:gd name="connsiteY95" fmla="*/ 75914 h 266700"/>
              <a:gd name="connsiteX96" fmla="*/ 4763 w 266700"/>
              <a:gd name="connsiteY96" fmla="*/ 80677 h 266700"/>
              <a:gd name="connsiteX97" fmla="*/ 41815 w 266700"/>
              <a:gd name="connsiteY97" fmla="*/ 80677 h 266700"/>
              <a:gd name="connsiteX98" fmla="*/ 46577 w 266700"/>
              <a:gd name="connsiteY98" fmla="*/ 75914 h 266700"/>
              <a:gd name="connsiteX99" fmla="*/ 41815 w 266700"/>
              <a:gd name="connsiteY99" fmla="*/ 71152 h 266700"/>
              <a:gd name="connsiteX100" fmla="*/ 76105 w 266700"/>
              <a:gd name="connsiteY100" fmla="*/ 220123 h 266700"/>
              <a:gd name="connsiteX101" fmla="*/ 71342 w 266700"/>
              <a:gd name="connsiteY101" fmla="*/ 224885 h 266700"/>
              <a:gd name="connsiteX102" fmla="*/ 71342 w 266700"/>
              <a:gd name="connsiteY102" fmla="*/ 261938 h 266700"/>
              <a:gd name="connsiteX103" fmla="*/ 76105 w 266700"/>
              <a:gd name="connsiteY103" fmla="*/ 266700 h 266700"/>
              <a:gd name="connsiteX104" fmla="*/ 80867 w 266700"/>
              <a:gd name="connsiteY104" fmla="*/ 261938 h 266700"/>
              <a:gd name="connsiteX105" fmla="*/ 80867 w 266700"/>
              <a:gd name="connsiteY105" fmla="*/ 224885 h 266700"/>
              <a:gd name="connsiteX106" fmla="*/ 76105 w 266700"/>
              <a:gd name="connsiteY106" fmla="*/ 220123 h 266700"/>
              <a:gd name="connsiteX107" fmla="*/ 104775 w 266700"/>
              <a:gd name="connsiteY107" fmla="*/ 220123 h 266700"/>
              <a:gd name="connsiteX108" fmla="*/ 100013 w 266700"/>
              <a:gd name="connsiteY108" fmla="*/ 224885 h 266700"/>
              <a:gd name="connsiteX109" fmla="*/ 100013 w 266700"/>
              <a:gd name="connsiteY109" fmla="*/ 261938 h 266700"/>
              <a:gd name="connsiteX110" fmla="*/ 104775 w 266700"/>
              <a:gd name="connsiteY110" fmla="*/ 266700 h 266700"/>
              <a:gd name="connsiteX111" fmla="*/ 109538 w 266700"/>
              <a:gd name="connsiteY111" fmla="*/ 261938 h 266700"/>
              <a:gd name="connsiteX112" fmla="*/ 109538 w 266700"/>
              <a:gd name="connsiteY112" fmla="*/ 224885 h 266700"/>
              <a:gd name="connsiteX113" fmla="*/ 104775 w 266700"/>
              <a:gd name="connsiteY113" fmla="*/ 220123 h 266700"/>
              <a:gd name="connsiteX114" fmla="*/ 133541 w 266700"/>
              <a:gd name="connsiteY114" fmla="*/ 220123 h 266700"/>
              <a:gd name="connsiteX115" fmla="*/ 128778 w 266700"/>
              <a:gd name="connsiteY115" fmla="*/ 224885 h 266700"/>
              <a:gd name="connsiteX116" fmla="*/ 128778 w 266700"/>
              <a:gd name="connsiteY116" fmla="*/ 261938 h 266700"/>
              <a:gd name="connsiteX117" fmla="*/ 133541 w 266700"/>
              <a:gd name="connsiteY117" fmla="*/ 266700 h 266700"/>
              <a:gd name="connsiteX118" fmla="*/ 138303 w 266700"/>
              <a:gd name="connsiteY118" fmla="*/ 261938 h 266700"/>
              <a:gd name="connsiteX119" fmla="*/ 138303 w 266700"/>
              <a:gd name="connsiteY119" fmla="*/ 224885 h 266700"/>
              <a:gd name="connsiteX120" fmla="*/ 133541 w 266700"/>
              <a:gd name="connsiteY120" fmla="*/ 220123 h 266700"/>
              <a:gd name="connsiteX121" fmla="*/ 162211 w 266700"/>
              <a:gd name="connsiteY121" fmla="*/ 220123 h 266700"/>
              <a:gd name="connsiteX122" fmla="*/ 157448 w 266700"/>
              <a:gd name="connsiteY122" fmla="*/ 224885 h 266700"/>
              <a:gd name="connsiteX123" fmla="*/ 157448 w 266700"/>
              <a:gd name="connsiteY123" fmla="*/ 261938 h 266700"/>
              <a:gd name="connsiteX124" fmla="*/ 162211 w 266700"/>
              <a:gd name="connsiteY124" fmla="*/ 266700 h 266700"/>
              <a:gd name="connsiteX125" fmla="*/ 166973 w 266700"/>
              <a:gd name="connsiteY125" fmla="*/ 261938 h 266700"/>
              <a:gd name="connsiteX126" fmla="*/ 166973 w 266700"/>
              <a:gd name="connsiteY126" fmla="*/ 224885 h 266700"/>
              <a:gd name="connsiteX127" fmla="*/ 162211 w 266700"/>
              <a:gd name="connsiteY127" fmla="*/ 220123 h 266700"/>
              <a:gd name="connsiteX128" fmla="*/ 190976 w 266700"/>
              <a:gd name="connsiteY128" fmla="*/ 220123 h 266700"/>
              <a:gd name="connsiteX129" fmla="*/ 186214 w 266700"/>
              <a:gd name="connsiteY129" fmla="*/ 224885 h 266700"/>
              <a:gd name="connsiteX130" fmla="*/ 186214 w 266700"/>
              <a:gd name="connsiteY130" fmla="*/ 261938 h 266700"/>
              <a:gd name="connsiteX131" fmla="*/ 190976 w 266700"/>
              <a:gd name="connsiteY131" fmla="*/ 266700 h 266700"/>
              <a:gd name="connsiteX132" fmla="*/ 195739 w 266700"/>
              <a:gd name="connsiteY132" fmla="*/ 261938 h 266700"/>
              <a:gd name="connsiteX133" fmla="*/ 195739 w 266700"/>
              <a:gd name="connsiteY133" fmla="*/ 224885 h 266700"/>
              <a:gd name="connsiteX134" fmla="*/ 190976 w 266700"/>
              <a:gd name="connsiteY134" fmla="*/ 220123 h 266700"/>
              <a:gd name="connsiteX135" fmla="*/ 76105 w 266700"/>
              <a:gd name="connsiteY135" fmla="*/ 46577 h 266700"/>
              <a:gd name="connsiteX136" fmla="*/ 80867 w 266700"/>
              <a:gd name="connsiteY136" fmla="*/ 41815 h 266700"/>
              <a:gd name="connsiteX137" fmla="*/ 80867 w 266700"/>
              <a:gd name="connsiteY137" fmla="*/ 4763 h 266700"/>
              <a:gd name="connsiteX138" fmla="*/ 76105 w 266700"/>
              <a:gd name="connsiteY138" fmla="*/ 0 h 266700"/>
              <a:gd name="connsiteX139" fmla="*/ 71342 w 266700"/>
              <a:gd name="connsiteY139" fmla="*/ 4763 h 266700"/>
              <a:gd name="connsiteX140" fmla="*/ 71342 w 266700"/>
              <a:gd name="connsiteY140" fmla="*/ 41815 h 266700"/>
              <a:gd name="connsiteX141" fmla="*/ 76105 w 266700"/>
              <a:gd name="connsiteY141" fmla="*/ 46577 h 266700"/>
              <a:gd name="connsiteX142" fmla="*/ 104775 w 266700"/>
              <a:gd name="connsiteY142" fmla="*/ 46577 h 266700"/>
              <a:gd name="connsiteX143" fmla="*/ 109538 w 266700"/>
              <a:gd name="connsiteY143" fmla="*/ 41815 h 266700"/>
              <a:gd name="connsiteX144" fmla="*/ 109538 w 266700"/>
              <a:gd name="connsiteY144" fmla="*/ 4763 h 266700"/>
              <a:gd name="connsiteX145" fmla="*/ 104775 w 266700"/>
              <a:gd name="connsiteY145" fmla="*/ 0 h 266700"/>
              <a:gd name="connsiteX146" fmla="*/ 100013 w 266700"/>
              <a:gd name="connsiteY146" fmla="*/ 4763 h 266700"/>
              <a:gd name="connsiteX147" fmla="*/ 100013 w 266700"/>
              <a:gd name="connsiteY147" fmla="*/ 41815 h 266700"/>
              <a:gd name="connsiteX148" fmla="*/ 104775 w 266700"/>
              <a:gd name="connsiteY148" fmla="*/ 46577 h 266700"/>
              <a:gd name="connsiteX149" fmla="*/ 133541 w 266700"/>
              <a:gd name="connsiteY149" fmla="*/ 46577 h 266700"/>
              <a:gd name="connsiteX150" fmla="*/ 138303 w 266700"/>
              <a:gd name="connsiteY150" fmla="*/ 41815 h 266700"/>
              <a:gd name="connsiteX151" fmla="*/ 138303 w 266700"/>
              <a:gd name="connsiteY151" fmla="*/ 4763 h 266700"/>
              <a:gd name="connsiteX152" fmla="*/ 133541 w 266700"/>
              <a:gd name="connsiteY152" fmla="*/ 0 h 266700"/>
              <a:gd name="connsiteX153" fmla="*/ 128778 w 266700"/>
              <a:gd name="connsiteY153" fmla="*/ 4763 h 266700"/>
              <a:gd name="connsiteX154" fmla="*/ 128778 w 266700"/>
              <a:gd name="connsiteY154" fmla="*/ 41815 h 266700"/>
              <a:gd name="connsiteX155" fmla="*/ 133541 w 266700"/>
              <a:gd name="connsiteY155" fmla="*/ 46577 h 266700"/>
              <a:gd name="connsiteX156" fmla="*/ 162211 w 266700"/>
              <a:gd name="connsiteY156" fmla="*/ 46577 h 266700"/>
              <a:gd name="connsiteX157" fmla="*/ 166973 w 266700"/>
              <a:gd name="connsiteY157" fmla="*/ 41815 h 266700"/>
              <a:gd name="connsiteX158" fmla="*/ 166973 w 266700"/>
              <a:gd name="connsiteY158" fmla="*/ 4763 h 266700"/>
              <a:gd name="connsiteX159" fmla="*/ 162211 w 266700"/>
              <a:gd name="connsiteY159" fmla="*/ 0 h 266700"/>
              <a:gd name="connsiteX160" fmla="*/ 157448 w 266700"/>
              <a:gd name="connsiteY160" fmla="*/ 4763 h 266700"/>
              <a:gd name="connsiteX161" fmla="*/ 157448 w 266700"/>
              <a:gd name="connsiteY161" fmla="*/ 41815 h 266700"/>
              <a:gd name="connsiteX162" fmla="*/ 162211 w 266700"/>
              <a:gd name="connsiteY162" fmla="*/ 46577 h 266700"/>
              <a:gd name="connsiteX163" fmla="*/ 190976 w 266700"/>
              <a:gd name="connsiteY163" fmla="*/ 46577 h 266700"/>
              <a:gd name="connsiteX164" fmla="*/ 195739 w 266700"/>
              <a:gd name="connsiteY164" fmla="*/ 41815 h 266700"/>
              <a:gd name="connsiteX165" fmla="*/ 195739 w 266700"/>
              <a:gd name="connsiteY165" fmla="*/ 4763 h 266700"/>
              <a:gd name="connsiteX166" fmla="*/ 190976 w 266700"/>
              <a:gd name="connsiteY166" fmla="*/ 0 h 266700"/>
              <a:gd name="connsiteX167" fmla="*/ 186214 w 266700"/>
              <a:gd name="connsiteY167" fmla="*/ 4763 h 266700"/>
              <a:gd name="connsiteX168" fmla="*/ 186214 w 266700"/>
              <a:gd name="connsiteY168" fmla="*/ 41815 h 266700"/>
              <a:gd name="connsiteX169" fmla="*/ 190976 w 266700"/>
              <a:gd name="connsiteY169" fmla="*/ 465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66700" h="266700">
                <a:moveTo>
                  <a:pt x="214313" y="57341"/>
                </a:moveTo>
                <a:lnTo>
                  <a:pt x="214313" y="209360"/>
                </a:lnTo>
                <a:cubicBezTo>
                  <a:pt x="214313" y="212027"/>
                  <a:pt x="212217" y="214122"/>
                  <a:pt x="209550" y="214122"/>
                </a:cubicBezTo>
                <a:cubicBezTo>
                  <a:pt x="206883" y="214122"/>
                  <a:pt x="204788" y="212027"/>
                  <a:pt x="204788" y="209360"/>
                </a:cubicBezTo>
                <a:lnTo>
                  <a:pt x="204788" y="62103"/>
                </a:lnTo>
                <a:lnTo>
                  <a:pt x="62294" y="62103"/>
                </a:lnTo>
                <a:lnTo>
                  <a:pt x="62294" y="204597"/>
                </a:lnTo>
                <a:lnTo>
                  <a:pt x="180880" y="204597"/>
                </a:lnTo>
                <a:cubicBezTo>
                  <a:pt x="183547" y="204597"/>
                  <a:pt x="185642" y="206693"/>
                  <a:pt x="185642" y="209360"/>
                </a:cubicBezTo>
                <a:cubicBezTo>
                  <a:pt x="185642" y="212027"/>
                  <a:pt x="183547" y="214122"/>
                  <a:pt x="180880" y="214122"/>
                </a:cubicBezTo>
                <a:lnTo>
                  <a:pt x="57531" y="214122"/>
                </a:lnTo>
                <a:cubicBezTo>
                  <a:pt x="54864" y="214122"/>
                  <a:pt x="52769" y="212027"/>
                  <a:pt x="52769" y="209360"/>
                </a:cubicBezTo>
                <a:lnTo>
                  <a:pt x="52769" y="57341"/>
                </a:lnTo>
                <a:cubicBezTo>
                  <a:pt x="52769" y="54673"/>
                  <a:pt x="54864" y="52578"/>
                  <a:pt x="57531" y="52578"/>
                </a:cubicBezTo>
                <a:lnTo>
                  <a:pt x="209550" y="52578"/>
                </a:lnTo>
                <a:cubicBezTo>
                  <a:pt x="212217" y="52578"/>
                  <a:pt x="214313" y="54673"/>
                  <a:pt x="214313" y="57341"/>
                </a:cubicBezTo>
                <a:close/>
                <a:moveTo>
                  <a:pt x="177070" y="85058"/>
                </a:moveTo>
                <a:cubicBezTo>
                  <a:pt x="179737" y="85058"/>
                  <a:pt x="181832" y="87154"/>
                  <a:pt x="181832" y="89821"/>
                </a:cubicBezTo>
                <a:lnTo>
                  <a:pt x="181832" y="176879"/>
                </a:lnTo>
                <a:cubicBezTo>
                  <a:pt x="181832" y="179546"/>
                  <a:pt x="179737" y="181642"/>
                  <a:pt x="177070" y="181642"/>
                </a:cubicBezTo>
                <a:lnTo>
                  <a:pt x="90011" y="181642"/>
                </a:lnTo>
                <a:cubicBezTo>
                  <a:pt x="87344" y="181642"/>
                  <a:pt x="85249" y="179546"/>
                  <a:pt x="85249" y="176879"/>
                </a:cubicBezTo>
                <a:lnTo>
                  <a:pt x="85249" y="89821"/>
                </a:lnTo>
                <a:cubicBezTo>
                  <a:pt x="85249" y="87154"/>
                  <a:pt x="87344" y="85058"/>
                  <a:pt x="90011" y="85058"/>
                </a:cubicBezTo>
                <a:lnTo>
                  <a:pt x="177070" y="85058"/>
                </a:lnTo>
                <a:close/>
                <a:moveTo>
                  <a:pt x="172307" y="94583"/>
                </a:moveTo>
                <a:lnTo>
                  <a:pt x="94774" y="94583"/>
                </a:lnTo>
                <a:lnTo>
                  <a:pt x="94774" y="172117"/>
                </a:lnTo>
                <a:lnTo>
                  <a:pt x="172307" y="172117"/>
                </a:lnTo>
                <a:lnTo>
                  <a:pt x="172307" y="94583"/>
                </a:lnTo>
                <a:close/>
                <a:moveTo>
                  <a:pt x="261938" y="186023"/>
                </a:moveTo>
                <a:lnTo>
                  <a:pt x="224885" y="186023"/>
                </a:lnTo>
                <a:cubicBezTo>
                  <a:pt x="222218" y="186023"/>
                  <a:pt x="220123" y="188119"/>
                  <a:pt x="220123" y="190786"/>
                </a:cubicBezTo>
                <a:cubicBezTo>
                  <a:pt x="220123" y="193453"/>
                  <a:pt x="222218" y="195548"/>
                  <a:pt x="224885" y="195548"/>
                </a:cubicBezTo>
                <a:lnTo>
                  <a:pt x="261938" y="195548"/>
                </a:lnTo>
                <a:cubicBezTo>
                  <a:pt x="264605" y="195548"/>
                  <a:pt x="266700" y="193453"/>
                  <a:pt x="266700" y="190786"/>
                </a:cubicBezTo>
                <a:cubicBezTo>
                  <a:pt x="266700" y="188119"/>
                  <a:pt x="264605" y="186023"/>
                  <a:pt x="261938" y="186023"/>
                </a:cubicBezTo>
                <a:close/>
                <a:moveTo>
                  <a:pt x="261938" y="157258"/>
                </a:moveTo>
                <a:lnTo>
                  <a:pt x="224885" y="157258"/>
                </a:lnTo>
                <a:cubicBezTo>
                  <a:pt x="222218" y="157258"/>
                  <a:pt x="220123" y="159353"/>
                  <a:pt x="220123" y="162020"/>
                </a:cubicBezTo>
                <a:cubicBezTo>
                  <a:pt x="220123" y="164687"/>
                  <a:pt x="222218" y="166783"/>
                  <a:pt x="224885" y="166783"/>
                </a:cubicBezTo>
                <a:lnTo>
                  <a:pt x="261938" y="166783"/>
                </a:lnTo>
                <a:cubicBezTo>
                  <a:pt x="264605" y="166783"/>
                  <a:pt x="266700" y="164687"/>
                  <a:pt x="266700" y="162020"/>
                </a:cubicBezTo>
                <a:cubicBezTo>
                  <a:pt x="266700" y="159353"/>
                  <a:pt x="264605" y="157258"/>
                  <a:pt x="261938" y="157258"/>
                </a:cubicBezTo>
                <a:close/>
                <a:moveTo>
                  <a:pt x="261938" y="128588"/>
                </a:moveTo>
                <a:lnTo>
                  <a:pt x="224885" y="128588"/>
                </a:lnTo>
                <a:cubicBezTo>
                  <a:pt x="222218" y="128588"/>
                  <a:pt x="220123" y="130683"/>
                  <a:pt x="220123" y="133350"/>
                </a:cubicBezTo>
                <a:cubicBezTo>
                  <a:pt x="220123" y="136017"/>
                  <a:pt x="222218" y="138113"/>
                  <a:pt x="224885" y="138113"/>
                </a:cubicBezTo>
                <a:lnTo>
                  <a:pt x="261938" y="138113"/>
                </a:lnTo>
                <a:cubicBezTo>
                  <a:pt x="264605" y="138113"/>
                  <a:pt x="266700" y="136017"/>
                  <a:pt x="266700" y="133350"/>
                </a:cubicBezTo>
                <a:cubicBezTo>
                  <a:pt x="266700" y="130683"/>
                  <a:pt x="264605" y="128588"/>
                  <a:pt x="261938" y="128588"/>
                </a:cubicBezTo>
                <a:close/>
                <a:moveTo>
                  <a:pt x="261938" y="99822"/>
                </a:moveTo>
                <a:lnTo>
                  <a:pt x="224885" y="99822"/>
                </a:lnTo>
                <a:cubicBezTo>
                  <a:pt x="222218" y="99822"/>
                  <a:pt x="220123" y="101918"/>
                  <a:pt x="220123" y="104584"/>
                </a:cubicBezTo>
                <a:cubicBezTo>
                  <a:pt x="220123" y="107252"/>
                  <a:pt x="222218" y="109347"/>
                  <a:pt x="224885" y="109347"/>
                </a:cubicBezTo>
                <a:lnTo>
                  <a:pt x="261938" y="109347"/>
                </a:lnTo>
                <a:cubicBezTo>
                  <a:pt x="264605" y="109347"/>
                  <a:pt x="266700" y="107252"/>
                  <a:pt x="266700" y="104584"/>
                </a:cubicBezTo>
                <a:cubicBezTo>
                  <a:pt x="266700" y="102013"/>
                  <a:pt x="264605" y="99822"/>
                  <a:pt x="261938" y="99822"/>
                </a:cubicBezTo>
                <a:close/>
                <a:moveTo>
                  <a:pt x="224885" y="80677"/>
                </a:moveTo>
                <a:lnTo>
                  <a:pt x="261938" y="80677"/>
                </a:lnTo>
                <a:cubicBezTo>
                  <a:pt x="264605" y="80677"/>
                  <a:pt x="266700" y="78581"/>
                  <a:pt x="266700" y="75914"/>
                </a:cubicBezTo>
                <a:cubicBezTo>
                  <a:pt x="266700" y="73247"/>
                  <a:pt x="264605" y="71152"/>
                  <a:pt x="261938" y="71152"/>
                </a:cubicBezTo>
                <a:lnTo>
                  <a:pt x="224885" y="71152"/>
                </a:lnTo>
                <a:cubicBezTo>
                  <a:pt x="222218" y="71152"/>
                  <a:pt x="220123" y="73247"/>
                  <a:pt x="220123" y="75914"/>
                </a:cubicBezTo>
                <a:cubicBezTo>
                  <a:pt x="220123" y="78581"/>
                  <a:pt x="222218" y="80677"/>
                  <a:pt x="224885" y="80677"/>
                </a:cubicBezTo>
                <a:close/>
                <a:moveTo>
                  <a:pt x="41815" y="186023"/>
                </a:moveTo>
                <a:lnTo>
                  <a:pt x="4763" y="186023"/>
                </a:lnTo>
                <a:cubicBezTo>
                  <a:pt x="2096" y="186023"/>
                  <a:pt x="0" y="188119"/>
                  <a:pt x="0" y="190786"/>
                </a:cubicBezTo>
                <a:cubicBezTo>
                  <a:pt x="0" y="193453"/>
                  <a:pt x="2096" y="195548"/>
                  <a:pt x="4763" y="195548"/>
                </a:cubicBezTo>
                <a:lnTo>
                  <a:pt x="41815" y="195548"/>
                </a:lnTo>
                <a:cubicBezTo>
                  <a:pt x="44482" y="195548"/>
                  <a:pt x="46577" y="193453"/>
                  <a:pt x="46577" y="190786"/>
                </a:cubicBezTo>
                <a:cubicBezTo>
                  <a:pt x="46577" y="188119"/>
                  <a:pt x="44482" y="186023"/>
                  <a:pt x="41815" y="186023"/>
                </a:cubicBezTo>
                <a:close/>
                <a:moveTo>
                  <a:pt x="41815" y="157258"/>
                </a:moveTo>
                <a:lnTo>
                  <a:pt x="4763" y="157258"/>
                </a:lnTo>
                <a:cubicBezTo>
                  <a:pt x="2096" y="157258"/>
                  <a:pt x="0" y="159353"/>
                  <a:pt x="0" y="162020"/>
                </a:cubicBezTo>
                <a:cubicBezTo>
                  <a:pt x="0" y="164687"/>
                  <a:pt x="2096" y="166783"/>
                  <a:pt x="4763" y="166783"/>
                </a:cubicBezTo>
                <a:lnTo>
                  <a:pt x="41815" y="166783"/>
                </a:lnTo>
                <a:cubicBezTo>
                  <a:pt x="44482" y="166783"/>
                  <a:pt x="46577" y="164687"/>
                  <a:pt x="46577" y="162020"/>
                </a:cubicBezTo>
                <a:cubicBezTo>
                  <a:pt x="46577" y="159353"/>
                  <a:pt x="44482" y="157258"/>
                  <a:pt x="41815" y="157258"/>
                </a:cubicBezTo>
                <a:close/>
                <a:moveTo>
                  <a:pt x="41815" y="128588"/>
                </a:moveTo>
                <a:lnTo>
                  <a:pt x="4763" y="128588"/>
                </a:lnTo>
                <a:cubicBezTo>
                  <a:pt x="2096" y="128588"/>
                  <a:pt x="0" y="130683"/>
                  <a:pt x="0" y="133350"/>
                </a:cubicBezTo>
                <a:cubicBezTo>
                  <a:pt x="0" y="136017"/>
                  <a:pt x="2096" y="138113"/>
                  <a:pt x="4763" y="138113"/>
                </a:cubicBezTo>
                <a:lnTo>
                  <a:pt x="41815" y="138113"/>
                </a:lnTo>
                <a:cubicBezTo>
                  <a:pt x="44482" y="138113"/>
                  <a:pt x="46577" y="136017"/>
                  <a:pt x="46577" y="133350"/>
                </a:cubicBezTo>
                <a:cubicBezTo>
                  <a:pt x="46577" y="130683"/>
                  <a:pt x="44482" y="128588"/>
                  <a:pt x="41815" y="128588"/>
                </a:cubicBezTo>
                <a:close/>
                <a:moveTo>
                  <a:pt x="41815" y="99822"/>
                </a:moveTo>
                <a:lnTo>
                  <a:pt x="4763" y="99822"/>
                </a:lnTo>
                <a:cubicBezTo>
                  <a:pt x="2096" y="99822"/>
                  <a:pt x="0" y="101918"/>
                  <a:pt x="0" y="104584"/>
                </a:cubicBezTo>
                <a:cubicBezTo>
                  <a:pt x="0" y="107252"/>
                  <a:pt x="2096" y="109347"/>
                  <a:pt x="4763" y="109347"/>
                </a:cubicBezTo>
                <a:lnTo>
                  <a:pt x="41815" y="109347"/>
                </a:lnTo>
                <a:cubicBezTo>
                  <a:pt x="44482" y="109347"/>
                  <a:pt x="46577" y="107252"/>
                  <a:pt x="46577" y="104584"/>
                </a:cubicBezTo>
                <a:cubicBezTo>
                  <a:pt x="46577" y="102013"/>
                  <a:pt x="44482" y="99822"/>
                  <a:pt x="41815" y="99822"/>
                </a:cubicBezTo>
                <a:close/>
                <a:moveTo>
                  <a:pt x="41815" y="71152"/>
                </a:moveTo>
                <a:lnTo>
                  <a:pt x="4763" y="71152"/>
                </a:lnTo>
                <a:cubicBezTo>
                  <a:pt x="2096" y="71152"/>
                  <a:pt x="0" y="73247"/>
                  <a:pt x="0" y="75914"/>
                </a:cubicBezTo>
                <a:cubicBezTo>
                  <a:pt x="0" y="78581"/>
                  <a:pt x="2096" y="80677"/>
                  <a:pt x="4763" y="80677"/>
                </a:cubicBezTo>
                <a:lnTo>
                  <a:pt x="41815" y="80677"/>
                </a:lnTo>
                <a:cubicBezTo>
                  <a:pt x="44482" y="80677"/>
                  <a:pt x="46577" y="78581"/>
                  <a:pt x="46577" y="75914"/>
                </a:cubicBezTo>
                <a:cubicBezTo>
                  <a:pt x="46577" y="73247"/>
                  <a:pt x="44482" y="71152"/>
                  <a:pt x="41815" y="71152"/>
                </a:cubicBezTo>
                <a:close/>
                <a:moveTo>
                  <a:pt x="76105" y="220123"/>
                </a:moveTo>
                <a:cubicBezTo>
                  <a:pt x="73438" y="220123"/>
                  <a:pt x="71342" y="222218"/>
                  <a:pt x="71342" y="224885"/>
                </a:cubicBezTo>
                <a:lnTo>
                  <a:pt x="71342" y="261938"/>
                </a:lnTo>
                <a:cubicBezTo>
                  <a:pt x="71342" y="264605"/>
                  <a:pt x="73438" y="266700"/>
                  <a:pt x="76105" y="266700"/>
                </a:cubicBezTo>
                <a:cubicBezTo>
                  <a:pt x="78772" y="266700"/>
                  <a:pt x="80867" y="264605"/>
                  <a:pt x="80867" y="261938"/>
                </a:cubicBezTo>
                <a:lnTo>
                  <a:pt x="80867" y="224885"/>
                </a:lnTo>
                <a:cubicBezTo>
                  <a:pt x="80867" y="222218"/>
                  <a:pt x="78772" y="220123"/>
                  <a:pt x="76105" y="220123"/>
                </a:cubicBezTo>
                <a:close/>
                <a:moveTo>
                  <a:pt x="104775" y="220123"/>
                </a:moveTo>
                <a:cubicBezTo>
                  <a:pt x="102108" y="220123"/>
                  <a:pt x="100013" y="222218"/>
                  <a:pt x="100013" y="224885"/>
                </a:cubicBezTo>
                <a:lnTo>
                  <a:pt x="100013" y="261938"/>
                </a:lnTo>
                <a:cubicBezTo>
                  <a:pt x="100013" y="264605"/>
                  <a:pt x="102108" y="266700"/>
                  <a:pt x="104775" y="266700"/>
                </a:cubicBezTo>
                <a:cubicBezTo>
                  <a:pt x="107442" y="266700"/>
                  <a:pt x="109538" y="264605"/>
                  <a:pt x="109538" y="261938"/>
                </a:cubicBezTo>
                <a:lnTo>
                  <a:pt x="109538" y="224885"/>
                </a:lnTo>
                <a:cubicBezTo>
                  <a:pt x="109633" y="222218"/>
                  <a:pt x="107442" y="220123"/>
                  <a:pt x="104775" y="220123"/>
                </a:cubicBezTo>
                <a:close/>
                <a:moveTo>
                  <a:pt x="133541" y="220123"/>
                </a:moveTo>
                <a:cubicBezTo>
                  <a:pt x="130874" y="220123"/>
                  <a:pt x="128778" y="222218"/>
                  <a:pt x="128778" y="224885"/>
                </a:cubicBezTo>
                <a:lnTo>
                  <a:pt x="128778" y="261938"/>
                </a:lnTo>
                <a:cubicBezTo>
                  <a:pt x="128778" y="264605"/>
                  <a:pt x="130874" y="266700"/>
                  <a:pt x="133541" y="266700"/>
                </a:cubicBezTo>
                <a:cubicBezTo>
                  <a:pt x="136208" y="266700"/>
                  <a:pt x="138303" y="264605"/>
                  <a:pt x="138303" y="261938"/>
                </a:cubicBezTo>
                <a:lnTo>
                  <a:pt x="138303" y="224885"/>
                </a:lnTo>
                <a:cubicBezTo>
                  <a:pt x="138303" y="222218"/>
                  <a:pt x="136208" y="220123"/>
                  <a:pt x="133541" y="220123"/>
                </a:cubicBezTo>
                <a:close/>
                <a:moveTo>
                  <a:pt x="162211" y="220123"/>
                </a:moveTo>
                <a:cubicBezTo>
                  <a:pt x="159544" y="220123"/>
                  <a:pt x="157448" y="222218"/>
                  <a:pt x="157448" y="224885"/>
                </a:cubicBezTo>
                <a:lnTo>
                  <a:pt x="157448" y="261938"/>
                </a:lnTo>
                <a:cubicBezTo>
                  <a:pt x="157448" y="264605"/>
                  <a:pt x="159544" y="266700"/>
                  <a:pt x="162211" y="266700"/>
                </a:cubicBezTo>
                <a:cubicBezTo>
                  <a:pt x="164878" y="266700"/>
                  <a:pt x="166973" y="264605"/>
                  <a:pt x="166973" y="261938"/>
                </a:cubicBezTo>
                <a:lnTo>
                  <a:pt x="166973" y="224885"/>
                </a:lnTo>
                <a:cubicBezTo>
                  <a:pt x="167069" y="222218"/>
                  <a:pt x="164878" y="220123"/>
                  <a:pt x="162211" y="220123"/>
                </a:cubicBezTo>
                <a:close/>
                <a:moveTo>
                  <a:pt x="190976" y="220123"/>
                </a:moveTo>
                <a:cubicBezTo>
                  <a:pt x="188309" y="220123"/>
                  <a:pt x="186214" y="222218"/>
                  <a:pt x="186214" y="224885"/>
                </a:cubicBezTo>
                <a:lnTo>
                  <a:pt x="186214" y="261938"/>
                </a:lnTo>
                <a:cubicBezTo>
                  <a:pt x="186214" y="264605"/>
                  <a:pt x="188309" y="266700"/>
                  <a:pt x="190976" y="266700"/>
                </a:cubicBezTo>
                <a:cubicBezTo>
                  <a:pt x="193643" y="266700"/>
                  <a:pt x="195739" y="264605"/>
                  <a:pt x="195739" y="261938"/>
                </a:cubicBezTo>
                <a:lnTo>
                  <a:pt x="195739" y="224885"/>
                </a:lnTo>
                <a:cubicBezTo>
                  <a:pt x="195739" y="222218"/>
                  <a:pt x="193548" y="220123"/>
                  <a:pt x="190976" y="220123"/>
                </a:cubicBezTo>
                <a:close/>
                <a:moveTo>
                  <a:pt x="76105" y="46577"/>
                </a:moveTo>
                <a:cubicBezTo>
                  <a:pt x="78772" y="46577"/>
                  <a:pt x="80867" y="44482"/>
                  <a:pt x="80867" y="41815"/>
                </a:cubicBezTo>
                <a:lnTo>
                  <a:pt x="80867" y="4763"/>
                </a:lnTo>
                <a:cubicBezTo>
                  <a:pt x="80867" y="2096"/>
                  <a:pt x="78772" y="0"/>
                  <a:pt x="76105" y="0"/>
                </a:cubicBezTo>
                <a:cubicBezTo>
                  <a:pt x="73438" y="0"/>
                  <a:pt x="71342" y="2096"/>
                  <a:pt x="71342" y="4763"/>
                </a:cubicBezTo>
                <a:lnTo>
                  <a:pt x="71342" y="41815"/>
                </a:lnTo>
                <a:cubicBezTo>
                  <a:pt x="71342" y="44482"/>
                  <a:pt x="73438" y="46577"/>
                  <a:pt x="76105" y="46577"/>
                </a:cubicBezTo>
                <a:close/>
                <a:moveTo>
                  <a:pt x="104775" y="46577"/>
                </a:moveTo>
                <a:cubicBezTo>
                  <a:pt x="107442" y="46577"/>
                  <a:pt x="109538" y="44482"/>
                  <a:pt x="109538" y="41815"/>
                </a:cubicBezTo>
                <a:lnTo>
                  <a:pt x="109538" y="4763"/>
                </a:lnTo>
                <a:cubicBezTo>
                  <a:pt x="109538" y="2096"/>
                  <a:pt x="107442" y="0"/>
                  <a:pt x="104775" y="0"/>
                </a:cubicBezTo>
                <a:cubicBezTo>
                  <a:pt x="102108" y="0"/>
                  <a:pt x="100013" y="2096"/>
                  <a:pt x="100013" y="4763"/>
                </a:cubicBezTo>
                <a:lnTo>
                  <a:pt x="100013" y="41815"/>
                </a:lnTo>
                <a:cubicBezTo>
                  <a:pt x="100013" y="44482"/>
                  <a:pt x="102203" y="46577"/>
                  <a:pt x="104775" y="46577"/>
                </a:cubicBezTo>
                <a:close/>
                <a:moveTo>
                  <a:pt x="133541" y="46577"/>
                </a:moveTo>
                <a:cubicBezTo>
                  <a:pt x="136208" y="46577"/>
                  <a:pt x="138303" y="44482"/>
                  <a:pt x="138303" y="41815"/>
                </a:cubicBezTo>
                <a:lnTo>
                  <a:pt x="138303" y="4763"/>
                </a:lnTo>
                <a:cubicBezTo>
                  <a:pt x="138303" y="2096"/>
                  <a:pt x="136208" y="0"/>
                  <a:pt x="133541" y="0"/>
                </a:cubicBezTo>
                <a:cubicBezTo>
                  <a:pt x="130874" y="0"/>
                  <a:pt x="128778" y="2096"/>
                  <a:pt x="128778" y="4763"/>
                </a:cubicBezTo>
                <a:lnTo>
                  <a:pt x="128778" y="41815"/>
                </a:lnTo>
                <a:cubicBezTo>
                  <a:pt x="128778" y="44482"/>
                  <a:pt x="130874" y="46577"/>
                  <a:pt x="133541" y="46577"/>
                </a:cubicBezTo>
                <a:close/>
                <a:moveTo>
                  <a:pt x="162211" y="46577"/>
                </a:moveTo>
                <a:cubicBezTo>
                  <a:pt x="164878" y="46577"/>
                  <a:pt x="166973" y="44482"/>
                  <a:pt x="166973" y="41815"/>
                </a:cubicBezTo>
                <a:lnTo>
                  <a:pt x="166973" y="4763"/>
                </a:lnTo>
                <a:cubicBezTo>
                  <a:pt x="166973" y="2096"/>
                  <a:pt x="164878" y="0"/>
                  <a:pt x="162211" y="0"/>
                </a:cubicBezTo>
                <a:cubicBezTo>
                  <a:pt x="159544" y="0"/>
                  <a:pt x="157448" y="2096"/>
                  <a:pt x="157448" y="4763"/>
                </a:cubicBezTo>
                <a:lnTo>
                  <a:pt x="157448" y="41815"/>
                </a:lnTo>
                <a:cubicBezTo>
                  <a:pt x="157448" y="44482"/>
                  <a:pt x="159639" y="46577"/>
                  <a:pt x="162211" y="46577"/>
                </a:cubicBezTo>
                <a:close/>
                <a:moveTo>
                  <a:pt x="190976" y="46577"/>
                </a:moveTo>
                <a:cubicBezTo>
                  <a:pt x="193643" y="46577"/>
                  <a:pt x="195739" y="44482"/>
                  <a:pt x="195739" y="41815"/>
                </a:cubicBezTo>
                <a:lnTo>
                  <a:pt x="195739" y="4763"/>
                </a:lnTo>
                <a:cubicBezTo>
                  <a:pt x="195739" y="2096"/>
                  <a:pt x="193643" y="0"/>
                  <a:pt x="190976" y="0"/>
                </a:cubicBezTo>
                <a:cubicBezTo>
                  <a:pt x="188309" y="0"/>
                  <a:pt x="186214" y="2096"/>
                  <a:pt x="186214" y="4763"/>
                </a:cubicBezTo>
                <a:lnTo>
                  <a:pt x="186214" y="41815"/>
                </a:lnTo>
                <a:cubicBezTo>
                  <a:pt x="186119" y="44482"/>
                  <a:pt x="188309" y="46577"/>
                  <a:pt x="190976" y="46577"/>
                </a:cubicBezTo>
                <a:close/>
              </a:path>
            </a:pathLst>
          </a:custGeom>
          <a:solidFill>
            <a:srgbClr val="694E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1489F3-B1B8-4FB2-99A3-B922DAD02CEE}"/>
              </a:ext>
            </a:extLst>
          </p:cNvPr>
          <p:cNvSpPr txBox="1"/>
          <p:nvPr/>
        </p:nvSpPr>
        <p:spPr>
          <a:xfrm>
            <a:off x="3716158" y="1250122"/>
            <a:ext cx="2661399" cy="369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Server Release Version</a:t>
            </a:r>
          </a:p>
        </p:txBody>
      </p:sp>
      <p:sp>
        <p:nvSpPr>
          <p:cNvPr id="41" name="Graphic 21">
            <a:extLst>
              <a:ext uri="{FF2B5EF4-FFF2-40B4-BE49-F238E27FC236}">
                <a16:creationId xmlns:a16="http://schemas.microsoft.com/office/drawing/2014/main" id="{EA49146D-5D93-4547-9B27-DB272D8D02B2}"/>
              </a:ext>
            </a:extLst>
          </p:cNvPr>
          <p:cNvSpPr>
            <a:spLocks noChangeAspect="1"/>
          </p:cNvSpPr>
          <p:nvPr/>
        </p:nvSpPr>
        <p:spPr>
          <a:xfrm>
            <a:off x="3917015" y="4666150"/>
            <a:ext cx="784745" cy="781378"/>
          </a:xfrm>
          <a:custGeom>
            <a:avLst/>
            <a:gdLst>
              <a:gd name="connsiteX0" fmla="*/ 179356 w 266700"/>
              <a:gd name="connsiteY0" fmla="*/ 17717 h 265556"/>
              <a:gd name="connsiteX1" fmla="*/ 87344 w 266700"/>
              <a:gd name="connsiteY1" fmla="*/ 17717 h 265556"/>
              <a:gd name="connsiteX2" fmla="*/ 84201 w 266700"/>
              <a:gd name="connsiteY2" fmla="*/ 19050 h 265556"/>
              <a:gd name="connsiteX3" fmla="*/ 19050 w 266700"/>
              <a:gd name="connsiteY3" fmla="*/ 83820 h 265556"/>
              <a:gd name="connsiteX4" fmla="*/ 17812 w 266700"/>
              <a:gd name="connsiteY4" fmla="*/ 86868 h 265556"/>
              <a:gd name="connsiteX5" fmla="*/ 17812 w 266700"/>
              <a:gd name="connsiteY5" fmla="*/ 178499 h 265556"/>
              <a:gd name="connsiteX6" fmla="*/ 19145 w 266700"/>
              <a:gd name="connsiteY6" fmla="*/ 181642 h 265556"/>
              <a:gd name="connsiteX7" fmla="*/ 84201 w 266700"/>
              <a:gd name="connsiteY7" fmla="*/ 246412 h 265556"/>
              <a:gd name="connsiteX8" fmla="*/ 87344 w 266700"/>
              <a:gd name="connsiteY8" fmla="*/ 247745 h 265556"/>
              <a:gd name="connsiteX9" fmla="*/ 179451 w 266700"/>
              <a:gd name="connsiteY9" fmla="*/ 247745 h 265556"/>
              <a:gd name="connsiteX10" fmla="*/ 182594 w 266700"/>
              <a:gd name="connsiteY10" fmla="*/ 246412 h 265556"/>
              <a:gd name="connsiteX11" fmla="*/ 247650 w 266700"/>
              <a:gd name="connsiteY11" fmla="*/ 181642 h 265556"/>
              <a:gd name="connsiteX12" fmla="*/ 248984 w 266700"/>
              <a:gd name="connsiteY12" fmla="*/ 178499 h 265556"/>
              <a:gd name="connsiteX13" fmla="*/ 248984 w 266700"/>
              <a:gd name="connsiteY13" fmla="*/ 86868 h 265556"/>
              <a:gd name="connsiteX14" fmla="*/ 247650 w 266700"/>
              <a:gd name="connsiteY14" fmla="*/ 83820 h 265556"/>
              <a:gd name="connsiteX15" fmla="*/ 182594 w 266700"/>
              <a:gd name="connsiteY15" fmla="*/ 19050 h 265556"/>
              <a:gd name="connsiteX16" fmla="*/ 179356 w 266700"/>
              <a:gd name="connsiteY16" fmla="*/ 17717 h 265556"/>
              <a:gd name="connsiteX17" fmla="*/ 179356 w 266700"/>
              <a:gd name="connsiteY17" fmla="*/ 17717 h 265556"/>
              <a:gd name="connsiteX18" fmla="*/ 240030 w 266700"/>
              <a:gd name="connsiteY18" fmla="*/ 176689 h 265556"/>
              <a:gd name="connsiteX19" fmla="*/ 177546 w 266700"/>
              <a:gd name="connsiteY19" fmla="*/ 238887 h 265556"/>
              <a:gd name="connsiteX20" fmla="*/ 89154 w 266700"/>
              <a:gd name="connsiteY20" fmla="*/ 238887 h 265556"/>
              <a:gd name="connsiteX21" fmla="*/ 26670 w 266700"/>
              <a:gd name="connsiteY21" fmla="*/ 176689 h 265556"/>
              <a:gd name="connsiteX22" fmla="*/ 26670 w 266700"/>
              <a:gd name="connsiteY22" fmla="*/ 88773 h 265556"/>
              <a:gd name="connsiteX23" fmla="*/ 89154 w 266700"/>
              <a:gd name="connsiteY23" fmla="*/ 26575 h 265556"/>
              <a:gd name="connsiteX24" fmla="*/ 177546 w 266700"/>
              <a:gd name="connsiteY24" fmla="*/ 26575 h 265556"/>
              <a:gd name="connsiteX25" fmla="*/ 240030 w 266700"/>
              <a:gd name="connsiteY25" fmla="*/ 88773 h 265556"/>
              <a:gd name="connsiteX26" fmla="*/ 240030 w 266700"/>
              <a:gd name="connsiteY26" fmla="*/ 176689 h 265556"/>
              <a:gd name="connsiteX27" fmla="*/ 240030 w 266700"/>
              <a:gd name="connsiteY27" fmla="*/ 176689 h 265556"/>
              <a:gd name="connsiteX28" fmla="*/ 55531 w 266700"/>
              <a:gd name="connsiteY28" fmla="*/ 106204 h 265556"/>
              <a:gd name="connsiteX29" fmla="*/ 44387 w 266700"/>
              <a:gd name="connsiteY29" fmla="*/ 117253 h 265556"/>
              <a:gd name="connsiteX30" fmla="*/ 55531 w 266700"/>
              <a:gd name="connsiteY30" fmla="*/ 128302 h 265556"/>
              <a:gd name="connsiteX31" fmla="*/ 60008 w 266700"/>
              <a:gd name="connsiteY31" fmla="*/ 128302 h 265556"/>
              <a:gd name="connsiteX32" fmla="*/ 80010 w 266700"/>
              <a:gd name="connsiteY32" fmla="*/ 148209 h 265556"/>
              <a:gd name="connsiteX33" fmla="*/ 60008 w 266700"/>
              <a:gd name="connsiteY33" fmla="*/ 168116 h 265556"/>
              <a:gd name="connsiteX34" fmla="*/ 53340 w 266700"/>
              <a:gd name="connsiteY34" fmla="*/ 168116 h 265556"/>
              <a:gd name="connsiteX35" fmla="*/ 35528 w 266700"/>
              <a:gd name="connsiteY35" fmla="*/ 150400 h 265556"/>
              <a:gd name="connsiteX36" fmla="*/ 40005 w 266700"/>
              <a:gd name="connsiteY36" fmla="*/ 146018 h 265556"/>
              <a:gd name="connsiteX37" fmla="*/ 44482 w 266700"/>
              <a:gd name="connsiteY37" fmla="*/ 150400 h 265556"/>
              <a:gd name="connsiteX38" fmla="*/ 53340 w 266700"/>
              <a:gd name="connsiteY38" fmla="*/ 159258 h 265556"/>
              <a:gd name="connsiteX39" fmla="*/ 60008 w 266700"/>
              <a:gd name="connsiteY39" fmla="*/ 159258 h 265556"/>
              <a:gd name="connsiteX40" fmla="*/ 71152 w 266700"/>
              <a:gd name="connsiteY40" fmla="*/ 148209 h 265556"/>
              <a:gd name="connsiteX41" fmla="*/ 60008 w 266700"/>
              <a:gd name="connsiteY41" fmla="*/ 137160 h 265556"/>
              <a:gd name="connsiteX42" fmla="*/ 55531 w 266700"/>
              <a:gd name="connsiteY42" fmla="*/ 137160 h 265556"/>
              <a:gd name="connsiteX43" fmla="*/ 35528 w 266700"/>
              <a:gd name="connsiteY43" fmla="*/ 117253 h 265556"/>
              <a:gd name="connsiteX44" fmla="*/ 55531 w 266700"/>
              <a:gd name="connsiteY44" fmla="*/ 97346 h 265556"/>
              <a:gd name="connsiteX45" fmla="*/ 62198 w 266700"/>
              <a:gd name="connsiteY45" fmla="*/ 97346 h 265556"/>
              <a:gd name="connsiteX46" fmla="*/ 80010 w 266700"/>
              <a:gd name="connsiteY46" fmla="*/ 115062 h 265556"/>
              <a:gd name="connsiteX47" fmla="*/ 75533 w 266700"/>
              <a:gd name="connsiteY47" fmla="*/ 119444 h 265556"/>
              <a:gd name="connsiteX48" fmla="*/ 71057 w 266700"/>
              <a:gd name="connsiteY48" fmla="*/ 115062 h 265556"/>
              <a:gd name="connsiteX49" fmla="*/ 62198 w 266700"/>
              <a:gd name="connsiteY49" fmla="*/ 106204 h 265556"/>
              <a:gd name="connsiteX50" fmla="*/ 55531 w 266700"/>
              <a:gd name="connsiteY50" fmla="*/ 106204 h 265556"/>
              <a:gd name="connsiteX51" fmla="*/ 55531 w 266700"/>
              <a:gd name="connsiteY51" fmla="*/ 106204 h 265556"/>
              <a:gd name="connsiteX52" fmla="*/ 124492 w 266700"/>
              <a:gd name="connsiteY52" fmla="*/ 97346 h 265556"/>
              <a:gd name="connsiteX53" fmla="*/ 128969 w 266700"/>
              <a:gd name="connsiteY53" fmla="*/ 101727 h 265556"/>
              <a:gd name="connsiteX54" fmla="*/ 124492 w 266700"/>
              <a:gd name="connsiteY54" fmla="*/ 106109 h 265556"/>
              <a:gd name="connsiteX55" fmla="*/ 111157 w 266700"/>
              <a:gd name="connsiteY55" fmla="*/ 106109 h 265556"/>
              <a:gd name="connsiteX56" fmla="*/ 111157 w 266700"/>
              <a:gd name="connsiteY56" fmla="*/ 163640 h 265556"/>
              <a:gd name="connsiteX57" fmla="*/ 106680 w 266700"/>
              <a:gd name="connsiteY57" fmla="*/ 168021 h 265556"/>
              <a:gd name="connsiteX58" fmla="*/ 102203 w 266700"/>
              <a:gd name="connsiteY58" fmla="*/ 163640 h 265556"/>
              <a:gd name="connsiteX59" fmla="*/ 102203 w 266700"/>
              <a:gd name="connsiteY59" fmla="*/ 106109 h 265556"/>
              <a:gd name="connsiteX60" fmla="*/ 88868 w 266700"/>
              <a:gd name="connsiteY60" fmla="*/ 106109 h 265556"/>
              <a:gd name="connsiteX61" fmla="*/ 84392 w 266700"/>
              <a:gd name="connsiteY61" fmla="*/ 101727 h 265556"/>
              <a:gd name="connsiteX62" fmla="*/ 88868 w 266700"/>
              <a:gd name="connsiteY62" fmla="*/ 97346 h 265556"/>
              <a:gd name="connsiteX63" fmla="*/ 124492 w 266700"/>
              <a:gd name="connsiteY63" fmla="*/ 97346 h 265556"/>
              <a:gd name="connsiteX64" fmla="*/ 124492 w 266700"/>
              <a:gd name="connsiteY64" fmla="*/ 97346 h 265556"/>
              <a:gd name="connsiteX65" fmla="*/ 155543 w 266700"/>
              <a:gd name="connsiteY65" fmla="*/ 97346 h 265556"/>
              <a:gd name="connsiteX66" fmla="*/ 133350 w 266700"/>
              <a:gd name="connsiteY66" fmla="*/ 119444 h 265556"/>
              <a:gd name="connsiteX67" fmla="*/ 133350 w 266700"/>
              <a:gd name="connsiteY67" fmla="*/ 146018 h 265556"/>
              <a:gd name="connsiteX68" fmla="*/ 155543 w 266700"/>
              <a:gd name="connsiteY68" fmla="*/ 168116 h 265556"/>
              <a:gd name="connsiteX69" fmla="*/ 177737 w 266700"/>
              <a:gd name="connsiteY69" fmla="*/ 146018 h 265556"/>
              <a:gd name="connsiteX70" fmla="*/ 177737 w 266700"/>
              <a:gd name="connsiteY70" fmla="*/ 119444 h 265556"/>
              <a:gd name="connsiteX71" fmla="*/ 155543 w 266700"/>
              <a:gd name="connsiteY71" fmla="*/ 97346 h 265556"/>
              <a:gd name="connsiteX72" fmla="*/ 155543 w 266700"/>
              <a:gd name="connsiteY72" fmla="*/ 97346 h 265556"/>
              <a:gd name="connsiteX73" fmla="*/ 168878 w 266700"/>
              <a:gd name="connsiteY73" fmla="*/ 146018 h 265556"/>
              <a:gd name="connsiteX74" fmla="*/ 155543 w 266700"/>
              <a:gd name="connsiteY74" fmla="*/ 159258 h 265556"/>
              <a:gd name="connsiteX75" fmla="*/ 142208 w 266700"/>
              <a:gd name="connsiteY75" fmla="*/ 146018 h 265556"/>
              <a:gd name="connsiteX76" fmla="*/ 142208 w 266700"/>
              <a:gd name="connsiteY76" fmla="*/ 119444 h 265556"/>
              <a:gd name="connsiteX77" fmla="*/ 155543 w 266700"/>
              <a:gd name="connsiteY77" fmla="*/ 106204 h 265556"/>
              <a:gd name="connsiteX78" fmla="*/ 168878 w 266700"/>
              <a:gd name="connsiteY78" fmla="*/ 119444 h 265556"/>
              <a:gd name="connsiteX79" fmla="*/ 168878 w 266700"/>
              <a:gd name="connsiteY79" fmla="*/ 146018 h 265556"/>
              <a:gd name="connsiteX80" fmla="*/ 191167 w 266700"/>
              <a:gd name="connsiteY80" fmla="*/ 168116 h 265556"/>
              <a:gd name="connsiteX81" fmla="*/ 195644 w 266700"/>
              <a:gd name="connsiteY81" fmla="*/ 163735 h 265556"/>
              <a:gd name="connsiteX82" fmla="*/ 195644 w 266700"/>
              <a:gd name="connsiteY82" fmla="*/ 137160 h 265556"/>
              <a:gd name="connsiteX83" fmla="*/ 211169 w 266700"/>
              <a:gd name="connsiteY83" fmla="*/ 137160 h 265556"/>
              <a:gd name="connsiteX84" fmla="*/ 231172 w 266700"/>
              <a:gd name="connsiteY84" fmla="*/ 117253 h 265556"/>
              <a:gd name="connsiteX85" fmla="*/ 211169 w 266700"/>
              <a:gd name="connsiteY85" fmla="*/ 97346 h 265556"/>
              <a:gd name="connsiteX86" fmla="*/ 195644 w 266700"/>
              <a:gd name="connsiteY86" fmla="*/ 97346 h 265556"/>
              <a:gd name="connsiteX87" fmla="*/ 186785 w 266700"/>
              <a:gd name="connsiteY87" fmla="*/ 106204 h 265556"/>
              <a:gd name="connsiteX88" fmla="*/ 186785 w 266700"/>
              <a:gd name="connsiteY88" fmla="*/ 163735 h 265556"/>
              <a:gd name="connsiteX89" fmla="*/ 191167 w 266700"/>
              <a:gd name="connsiteY89" fmla="*/ 168116 h 265556"/>
              <a:gd name="connsiteX90" fmla="*/ 191167 w 266700"/>
              <a:gd name="connsiteY90" fmla="*/ 168116 h 265556"/>
              <a:gd name="connsiteX91" fmla="*/ 195548 w 266700"/>
              <a:gd name="connsiteY91" fmla="*/ 106204 h 265556"/>
              <a:gd name="connsiteX92" fmla="*/ 211074 w 266700"/>
              <a:gd name="connsiteY92" fmla="*/ 106204 h 265556"/>
              <a:gd name="connsiteX93" fmla="*/ 222218 w 266700"/>
              <a:gd name="connsiteY93" fmla="*/ 117253 h 265556"/>
              <a:gd name="connsiteX94" fmla="*/ 211074 w 266700"/>
              <a:gd name="connsiteY94" fmla="*/ 128302 h 265556"/>
              <a:gd name="connsiteX95" fmla="*/ 195548 w 266700"/>
              <a:gd name="connsiteY95" fmla="*/ 128302 h 265556"/>
              <a:gd name="connsiteX96" fmla="*/ 195548 w 266700"/>
              <a:gd name="connsiteY96" fmla="*/ 106204 h 265556"/>
              <a:gd name="connsiteX97" fmla="*/ 195548 w 266700"/>
              <a:gd name="connsiteY97" fmla="*/ 106204 h 265556"/>
              <a:gd name="connsiteX98" fmla="*/ 243745 w 266700"/>
              <a:gd name="connsiteY98" fmla="*/ 210407 h 265556"/>
              <a:gd name="connsiteX99" fmla="*/ 237363 w 266700"/>
              <a:gd name="connsiteY99" fmla="*/ 210407 h 265556"/>
              <a:gd name="connsiteX100" fmla="*/ 236887 w 266700"/>
              <a:gd name="connsiteY100" fmla="*/ 204788 h 265556"/>
              <a:gd name="connsiteX101" fmla="*/ 257747 w 266700"/>
              <a:gd name="connsiteY101" fmla="*/ 184023 h 265556"/>
              <a:gd name="connsiteX102" fmla="*/ 257747 w 266700"/>
              <a:gd name="connsiteY102" fmla="*/ 81439 h 265556"/>
              <a:gd name="connsiteX103" fmla="*/ 184880 w 266700"/>
              <a:gd name="connsiteY103" fmla="*/ 8858 h 265556"/>
              <a:gd name="connsiteX104" fmla="*/ 81820 w 266700"/>
              <a:gd name="connsiteY104" fmla="*/ 8858 h 265556"/>
              <a:gd name="connsiteX105" fmla="*/ 8858 w 266700"/>
              <a:gd name="connsiteY105" fmla="*/ 81439 h 265556"/>
              <a:gd name="connsiteX106" fmla="*/ 8858 w 266700"/>
              <a:gd name="connsiteY106" fmla="*/ 184023 h 265556"/>
              <a:gd name="connsiteX107" fmla="*/ 81725 w 266700"/>
              <a:gd name="connsiteY107" fmla="*/ 256604 h 265556"/>
              <a:gd name="connsiteX108" fmla="*/ 184785 w 266700"/>
              <a:gd name="connsiteY108" fmla="*/ 256604 h 265556"/>
              <a:gd name="connsiteX109" fmla="*/ 205835 w 266700"/>
              <a:gd name="connsiteY109" fmla="*/ 235649 h 265556"/>
              <a:gd name="connsiteX110" fmla="*/ 211931 w 266700"/>
              <a:gd name="connsiteY110" fmla="*/ 235839 h 265556"/>
              <a:gd name="connsiteX111" fmla="*/ 212027 w 266700"/>
              <a:gd name="connsiteY111" fmla="*/ 242030 h 265556"/>
              <a:gd name="connsiteX112" fmla="*/ 189738 w 266700"/>
              <a:gd name="connsiteY112" fmla="*/ 264224 h 265556"/>
              <a:gd name="connsiteX113" fmla="*/ 186595 w 266700"/>
              <a:gd name="connsiteY113" fmla="*/ 265557 h 265556"/>
              <a:gd name="connsiteX114" fmla="*/ 79915 w 266700"/>
              <a:gd name="connsiteY114" fmla="*/ 265557 h 265556"/>
              <a:gd name="connsiteX115" fmla="*/ 76772 w 266700"/>
              <a:gd name="connsiteY115" fmla="*/ 264224 h 265556"/>
              <a:gd name="connsiteX116" fmla="*/ 1238 w 266700"/>
              <a:gd name="connsiteY116" fmla="*/ 189071 h 265556"/>
              <a:gd name="connsiteX117" fmla="*/ 0 w 266700"/>
              <a:gd name="connsiteY117" fmla="*/ 185833 h 265556"/>
              <a:gd name="connsiteX118" fmla="*/ 0 w 266700"/>
              <a:gd name="connsiteY118" fmla="*/ 79534 h 265556"/>
              <a:gd name="connsiteX119" fmla="*/ 1334 w 266700"/>
              <a:gd name="connsiteY119" fmla="*/ 76391 h 265556"/>
              <a:gd name="connsiteX120" fmla="*/ 76867 w 266700"/>
              <a:gd name="connsiteY120" fmla="*/ 1238 h 265556"/>
              <a:gd name="connsiteX121" fmla="*/ 79915 w 266700"/>
              <a:gd name="connsiteY121" fmla="*/ 0 h 265556"/>
              <a:gd name="connsiteX122" fmla="*/ 186690 w 266700"/>
              <a:gd name="connsiteY122" fmla="*/ 0 h 265556"/>
              <a:gd name="connsiteX123" fmla="*/ 189833 w 266700"/>
              <a:gd name="connsiteY123" fmla="*/ 1334 h 265556"/>
              <a:gd name="connsiteX124" fmla="*/ 265367 w 266700"/>
              <a:gd name="connsiteY124" fmla="*/ 76486 h 265556"/>
              <a:gd name="connsiteX125" fmla="*/ 266700 w 266700"/>
              <a:gd name="connsiteY125" fmla="*/ 79534 h 265556"/>
              <a:gd name="connsiteX126" fmla="*/ 266700 w 266700"/>
              <a:gd name="connsiteY126" fmla="*/ 185833 h 265556"/>
              <a:gd name="connsiteX127" fmla="*/ 265367 w 266700"/>
              <a:gd name="connsiteY127" fmla="*/ 188976 h 26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66700" h="265556">
                <a:moveTo>
                  <a:pt x="179356" y="17717"/>
                </a:moveTo>
                <a:lnTo>
                  <a:pt x="87344" y="17717"/>
                </a:lnTo>
                <a:cubicBezTo>
                  <a:pt x="86201" y="17717"/>
                  <a:pt x="85058" y="18193"/>
                  <a:pt x="84201" y="19050"/>
                </a:cubicBezTo>
                <a:lnTo>
                  <a:pt x="19050" y="83820"/>
                </a:lnTo>
                <a:cubicBezTo>
                  <a:pt x="18288" y="84582"/>
                  <a:pt x="17812" y="85725"/>
                  <a:pt x="17812" y="86868"/>
                </a:cubicBezTo>
                <a:lnTo>
                  <a:pt x="17812" y="178499"/>
                </a:lnTo>
                <a:cubicBezTo>
                  <a:pt x="17812" y="179642"/>
                  <a:pt x="18288" y="180785"/>
                  <a:pt x="19145" y="181642"/>
                </a:cubicBezTo>
                <a:lnTo>
                  <a:pt x="84201" y="246412"/>
                </a:lnTo>
                <a:cubicBezTo>
                  <a:pt x="85058" y="247269"/>
                  <a:pt x="86201" y="247745"/>
                  <a:pt x="87344" y="247745"/>
                </a:cubicBezTo>
                <a:lnTo>
                  <a:pt x="179451" y="247745"/>
                </a:lnTo>
                <a:cubicBezTo>
                  <a:pt x="180594" y="247745"/>
                  <a:pt x="181737" y="247269"/>
                  <a:pt x="182594" y="246412"/>
                </a:cubicBezTo>
                <a:lnTo>
                  <a:pt x="247650" y="181642"/>
                </a:lnTo>
                <a:cubicBezTo>
                  <a:pt x="248507" y="180785"/>
                  <a:pt x="248984" y="179642"/>
                  <a:pt x="248984" y="178499"/>
                </a:cubicBezTo>
                <a:lnTo>
                  <a:pt x="248984" y="86868"/>
                </a:lnTo>
                <a:cubicBezTo>
                  <a:pt x="248888" y="85725"/>
                  <a:pt x="248412" y="84582"/>
                  <a:pt x="247650" y="83820"/>
                </a:cubicBezTo>
                <a:lnTo>
                  <a:pt x="182594" y="19050"/>
                </a:lnTo>
                <a:cubicBezTo>
                  <a:pt x="181642" y="18193"/>
                  <a:pt x="180594" y="17717"/>
                  <a:pt x="179356" y="17717"/>
                </a:cubicBezTo>
                <a:lnTo>
                  <a:pt x="179356" y="17717"/>
                </a:lnTo>
                <a:close/>
                <a:moveTo>
                  <a:pt x="240030" y="176689"/>
                </a:moveTo>
                <a:lnTo>
                  <a:pt x="177546" y="238887"/>
                </a:lnTo>
                <a:lnTo>
                  <a:pt x="89154" y="238887"/>
                </a:lnTo>
                <a:lnTo>
                  <a:pt x="26670" y="176689"/>
                </a:lnTo>
                <a:lnTo>
                  <a:pt x="26670" y="88773"/>
                </a:lnTo>
                <a:lnTo>
                  <a:pt x="89154" y="26575"/>
                </a:lnTo>
                <a:lnTo>
                  <a:pt x="177546" y="26575"/>
                </a:lnTo>
                <a:lnTo>
                  <a:pt x="240030" y="88773"/>
                </a:lnTo>
                <a:lnTo>
                  <a:pt x="240030" y="176689"/>
                </a:lnTo>
                <a:lnTo>
                  <a:pt x="240030" y="176689"/>
                </a:lnTo>
                <a:close/>
                <a:moveTo>
                  <a:pt x="55531" y="106204"/>
                </a:moveTo>
                <a:cubicBezTo>
                  <a:pt x="49435" y="106204"/>
                  <a:pt x="44387" y="111157"/>
                  <a:pt x="44387" y="117253"/>
                </a:cubicBezTo>
                <a:cubicBezTo>
                  <a:pt x="44387" y="123349"/>
                  <a:pt x="49340" y="128302"/>
                  <a:pt x="55531" y="128302"/>
                </a:cubicBezTo>
                <a:lnTo>
                  <a:pt x="60008" y="128302"/>
                </a:lnTo>
                <a:cubicBezTo>
                  <a:pt x="71057" y="128302"/>
                  <a:pt x="80010" y="137255"/>
                  <a:pt x="80010" y="148209"/>
                </a:cubicBezTo>
                <a:cubicBezTo>
                  <a:pt x="80010" y="159163"/>
                  <a:pt x="71057" y="168116"/>
                  <a:pt x="60008" y="168116"/>
                </a:cubicBezTo>
                <a:lnTo>
                  <a:pt x="53340" y="168116"/>
                </a:lnTo>
                <a:cubicBezTo>
                  <a:pt x="43529" y="168116"/>
                  <a:pt x="35528" y="160211"/>
                  <a:pt x="35528" y="150400"/>
                </a:cubicBezTo>
                <a:cubicBezTo>
                  <a:pt x="35528" y="147923"/>
                  <a:pt x="37529" y="146018"/>
                  <a:pt x="40005" y="146018"/>
                </a:cubicBezTo>
                <a:cubicBezTo>
                  <a:pt x="42482" y="146018"/>
                  <a:pt x="44482" y="148019"/>
                  <a:pt x="44482" y="150400"/>
                </a:cubicBezTo>
                <a:cubicBezTo>
                  <a:pt x="44482" y="155258"/>
                  <a:pt x="48482" y="159258"/>
                  <a:pt x="53340" y="159258"/>
                </a:cubicBezTo>
                <a:lnTo>
                  <a:pt x="60008" y="159258"/>
                </a:lnTo>
                <a:cubicBezTo>
                  <a:pt x="66104" y="159258"/>
                  <a:pt x="71152" y="154305"/>
                  <a:pt x="71152" y="148209"/>
                </a:cubicBezTo>
                <a:cubicBezTo>
                  <a:pt x="71152" y="142113"/>
                  <a:pt x="66199" y="137160"/>
                  <a:pt x="60008" y="137160"/>
                </a:cubicBezTo>
                <a:lnTo>
                  <a:pt x="55531" y="137160"/>
                </a:lnTo>
                <a:cubicBezTo>
                  <a:pt x="44482" y="137160"/>
                  <a:pt x="35528" y="128207"/>
                  <a:pt x="35528" y="117253"/>
                </a:cubicBezTo>
                <a:cubicBezTo>
                  <a:pt x="35528" y="106299"/>
                  <a:pt x="44482" y="97346"/>
                  <a:pt x="55531" y="97346"/>
                </a:cubicBezTo>
                <a:lnTo>
                  <a:pt x="62198" y="97346"/>
                </a:lnTo>
                <a:cubicBezTo>
                  <a:pt x="72009" y="97346"/>
                  <a:pt x="80010" y="105251"/>
                  <a:pt x="80010" y="115062"/>
                </a:cubicBezTo>
                <a:cubicBezTo>
                  <a:pt x="80010" y="117539"/>
                  <a:pt x="78010" y="119444"/>
                  <a:pt x="75533" y="119444"/>
                </a:cubicBezTo>
                <a:cubicBezTo>
                  <a:pt x="73057" y="119444"/>
                  <a:pt x="71057" y="117443"/>
                  <a:pt x="71057" y="115062"/>
                </a:cubicBezTo>
                <a:cubicBezTo>
                  <a:pt x="71057" y="110204"/>
                  <a:pt x="67056" y="106204"/>
                  <a:pt x="62198" y="106204"/>
                </a:cubicBezTo>
                <a:lnTo>
                  <a:pt x="55531" y="106204"/>
                </a:lnTo>
                <a:lnTo>
                  <a:pt x="55531" y="106204"/>
                </a:lnTo>
                <a:close/>
                <a:moveTo>
                  <a:pt x="124492" y="97346"/>
                </a:moveTo>
                <a:cubicBezTo>
                  <a:pt x="126968" y="97346"/>
                  <a:pt x="128969" y="99346"/>
                  <a:pt x="128969" y="101727"/>
                </a:cubicBezTo>
                <a:cubicBezTo>
                  <a:pt x="128969" y="104203"/>
                  <a:pt x="126968" y="106109"/>
                  <a:pt x="124492" y="106109"/>
                </a:cubicBezTo>
                <a:lnTo>
                  <a:pt x="111157" y="106109"/>
                </a:lnTo>
                <a:lnTo>
                  <a:pt x="111157" y="163640"/>
                </a:lnTo>
                <a:cubicBezTo>
                  <a:pt x="111157" y="166116"/>
                  <a:pt x="109157" y="168021"/>
                  <a:pt x="106680" y="168021"/>
                </a:cubicBezTo>
                <a:cubicBezTo>
                  <a:pt x="104203" y="168021"/>
                  <a:pt x="102203" y="166021"/>
                  <a:pt x="102203" y="163640"/>
                </a:cubicBezTo>
                <a:lnTo>
                  <a:pt x="102203" y="106109"/>
                </a:lnTo>
                <a:lnTo>
                  <a:pt x="88868" y="106109"/>
                </a:lnTo>
                <a:cubicBezTo>
                  <a:pt x="86392" y="106109"/>
                  <a:pt x="84392" y="104108"/>
                  <a:pt x="84392" y="101727"/>
                </a:cubicBezTo>
                <a:cubicBezTo>
                  <a:pt x="84392" y="99251"/>
                  <a:pt x="86392" y="97346"/>
                  <a:pt x="88868" y="97346"/>
                </a:cubicBezTo>
                <a:lnTo>
                  <a:pt x="124492" y="97346"/>
                </a:lnTo>
                <a:lnTo>
                  <a:pt x="124492" y="97346"/>
                </a:lnTo>
                <a:close/>
                <a:moveTo>
                  <a:pt x="155543" y="97346"/>
                </a:moveTo>
                <a:cubicBezTo>
                  <a:pt x="143256" y="97346"/>
                  <a:pt x="133350" y="107252"/>
                  <a:pt x="133350" y="119444"/>
                </a:cubicBezTo>
                <a:lnTo>
                  <a:pt x="133350" y="146018"/>
                </a:lnTo>
                <a:cubicBezTo>
                  <a:pt x="133350" y="158210"/>
                  <a:pt x="143256" y="168116"/>
                  <a:pt x="155543" y="168116"/>
                </a:cubicBezTo>
                <a:cubicBezTo>
                  <a:pt x="167831" y="168116"/>
                  <a:pt x="177737" y="158210"/>
                  <a:pt x="177737" y="146018"/>
                </a:cubicBezTo>
                <a:lnTo>
                  <a:pt x="177737" y="119444"/>
                </a:lnTo>
                <a:cubicBezTo>
                  <a:pt x="177832" y="107252"/>
                  <a:pt x="167831" y="97346"/>
                  <a:pt x="155543" y="97346"/>
                </a:cubicBezTo>
                <a:lnTo>
                  <a:pt x="155543" y="97346"/>
                </a:lnTo>
                <a:close/>
                <a:moveTo>
                  <a:pt x="168878" y="146018"/>
                </a:moveTo>
                <a:cubicBezTo>
                  <a:pt x="168878" y="153353"/>
                  <a:pt x="162878" y="159258"/>
                  <a:pt x="155543" y="159258"/>
                </a:cubicBezTo>
                <a:cubicBezTo>
                  <a:pt x="148209" y="159258"/>
                  <a:pt x="142208" y="153353"/>
                  <a:pt x="142208" y="146018"/>
                </a:cubicBezTo>
                <a:lnTo>
                  <a:pt x="142208" y="119444"/>
                </a:lnTo>
                <a:cubicBezTo>
                  <a:pt x="142208" y="112109"/>
                  <a:pt x="148209" y="106204"/>
                  <a:pt x="155543" y="106204"/>
                </a:cubicBezTo>
                <a:cubicBezTo>
                  <a:pt x="162878" y="106204"/>
                  <a:pt x="168878" y="112109"/>
                  <a:pt x="168878" y="119444"/>
                </a:cubicBezTo>
                <a:lnTo>
                  <a:pt x="168878" y="146018"/>
                </a:lnTo>
                <a:close/>
                <a:moveTo>
                  <a:pt x="191167" y="168116"/>
                </a:moveTo>
                <a:cubicBezTo>
                  <a:pt x="193643" y="168116"/>
                  <a:pt x="195644" y="166116"/>
                  <a:pt x="195644" y="163735"/>
                </a:cubicBezTo>
                <a:lnTo>
                  <a:pt x="195644" y="137160"/>
                </a:lnTo>
                <a:lnTo>
                  <a:pt x="211169" y="137160"/>
                </a:lnTo>
                <a:cubicBezTo>
                  <a:pt x="222218" y="137160"/>
                  <a:pt x="231172" y="128207"/>
                  <a:pt x="231172" y="117253"/>
                </a:cubicBezTo>
                <a:cubicBezTo>
                  <a:pt x="231172" y="106299"/>
                  <a:pt x="222218" y="97346"/>
                  <a:pt x="211169" y="97346"/>
                </a:cubicBezTo>
                <a:lnTo>
                  <a:pt x="195644" y="97346"/>
                </a:lnTo>
                <a:cubicBezTo>
                  <a:pt x="190691" y="97346"/>
                  <a:pt x="186785" y="101346"/>
                  <a:pt x="186785" y="106204"/>
                </a:cubicBezTo>
                <a:lnTo>
                  <a:pt x="186785" y="163735"/>
                </a:lnTo>
                <a:cubicBezTo>
                  <a:pt x="186690" y="166116"/>
                  <a:pt x="188690" y="168116"/>
                  <a:pt x="191167" y="168116"/>
                </a:cubicBezTo>
                <a:lnTo>
                  <a:pt x="191167" y="168116"/>
                </a:lnTo>
                <a:close/>
                <a:moveTo>
                  <a:pt x="195548" y="106204"/>
                </a:moveTo>
                <a:lnTo>
                  <a:pt x="211074" y="106204"/>
                </a:lnTo>
                <a:cubicBezTo>
                  <a:pt x="217170" y="106204"/>
                  <a:pt x="222218" y="111157"/>
                  <a:pt x="222218" y="117253"/>
                </a:cubicBezTo>
                <a:cubicBezTo>
                  <a:pt x="222218" y="123349"/>
                  <a:pt x="217265" y="128302"/>
                  <a:pt x="211074" y="128302"/>
                </a:cubicBezTo>
                <a:lnTo>
                  <a:pt x="195548" y="128302"/>
                </a:lnTo>
                <a:lnTo>
                  <a:pt x="195548" y="106204"/>
                </a:lnTo>
                <a:lnTo>
                  <a:pt x="195548" y="106204"/>
                </a:lnTo>
                <a:close/>
                <a:moveTo>
                  <a:pt x="243745" y="210407"/>
                </a:moveTo>
                <a:cubicBezTo>
                  <a:pt x="242030" y="212122"/>
                  <a:pt x="239173" y="212122"/>
                  <a:pt x="237363" y="210407"/>
                </a:cubicBezTo>
                <a:cubicBezTo>
                  <a:pt x="235839" y="208883"/>
                  <a:pt x="235744" y="206502"/>
                  <a:pt x="236887" y="204788"/>
                </a:cubicBezTo>
                <a:lnTo>
                  <a:pt x="257747" y="184023"/>
                </a:lnTo>
                <a:lnTo>
                  <a:pt x="257747" y="81439"/>
                </a:lnTo>
                <a:lnTo>
                  <a:pt x="184880" y="8858"/>
                </a:lnTo>
                <a:lnTo>
                  <a:pt x="81820" y="8858"/>
                </a:lnTo>
                <a:lnTo>
                  <a:pt x="8858" y="81439"/>
                </a:lnTo>
                <a:lnTo>
                  <a:pt x="8858" y="184023"/>
                </a:lnTo>
                <a:lnTo>
                  <a:pt x="81725" y="256604"/>
                </a:lnTo>
                <a:lnTo>
                  <a:pt x="184785" y="256604"/>
                </a:lnTo>
                <a:lnTo>
                  <a:pt x="205835" y="235649"/>
                </a:lnTo>
                <a:cubicBezTo>
                  <a:pt x="207645" y="234125"/>
                  <a:pt x="210217" y="234125"/>
                  <a:pt x="211931" y="235839"/>
                </a:cubicBezTo>
                <a:cubicBezTo>
                  <a:pt x="213646" y="237554"/>
                  <a:pt x="213646" y="240221"/>
                  <a:pt x="212027" y="242030"/>
                </a:cubicBezTo>
                <a:lnTo>
                  <a:pt x="189738" y="264224"/>
                </a:lnTo>
                <a:cubicBezTo>
                  <a:pt x="188881" y="265081"/>
                  <a:pt x="187738" y="265557"/>
                  <a:pt x="186595" y="265557"/>
                </a:cubicBezTo>
                <a:lnTo>
                  <a:pt x="79915" y="265557"/>
                </a:lnTo>
                <a:cubicBezTo>
                  <a:pt x="78772" y="265557"/>
                  <a:pt x="77629" y="265081"/>
                  <a:pt x="76772" y="264224"/>
                </a:cubicBezTo>
                <a:lnTo>
                  <a:pt x="1238" y="189071"/>
                </a:lnTo>
                <a:cubicBezTo>
                  <a:pt x="476" y="188119"/>
                  <a:pt x="0" y="187071"/>
                  <a:pt x="0" y="185833"/>
                </a:cubicBezTo>
                <a:lnTo>
                  <a:pt x="0" y="79534"/>
                </a:lnTo>
                <a:cubicBezTo>
                  <a:pt x="0" y="78391"/>
                  <a:pt x="476" y="77248"/>
                  <a:pt x="1334" y="76391"/>
                </a:cubicBezTo>
                <a:lnTo>
                  <a:pt x="76867" y="1238"/>
                </a:lnTo>
                <a:cubicBezTo>
                  <a:pt x="77629" y="476"/>
                  <a:pt x="78772" y="0"/>
                  <a:pt x="79915" y="0"/>
                </a:cubicBezTo>
                <a:lnTo>
                  <a:pt x="186690" y="0"/>
                </a:lnTo>
                <a:cubicBezTo>
                  <a:pt x="187833" y="0"/>
                  <a:pt x="188976" y="476"/>
                  <a:pt x="189833" y="1334"/>
                </a:cubicBezTo>
                <a:lnTo>
                  <a:pt x="265367" y="76486"/>
                </a:lnTo>
                <a:cubicBezTo>
                  <a:pt x="266224" y="77248"/>
                  <a:pt x="266700" y="78391"/>
                  <a:pt x="266700" y="79534"/>
                </a:cubicBezTo>
                <a:lnTo>
                  <a:pt x="266700" y="185833"/>
                </a:lnTo>
                <a:cubicBezTo>
                  <a:pt x="266700" y="186976"/>
                  <a:pt x="266224" y="188119"/>
                  <a:pt x="265367" y="188976"/>
                </a:cubicBezTo>
              </a:path>
            </a:pathLst>
          </a:custGeom>
          <a:solidFill>
            <a:srgbClr val="F048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1F6B74-088E-4155-BBEF-99A400F25F06}"/>
              </a:ext>
            </a:extLst>
          </p:cNvPr>
          <p:cNvSpPr txBox="1"/>
          <p:nvPr/>
        </p:nvSpPr>
        <p:spPr>
          <a:xfrm>
            <a:off x="4157866" y="1741021"/>
            <a:ext cx="704939" cy="429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1.0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ECF80B-3831-4ACF-A96C-8398429753D5}"/>
              </a:ext>
            </a:extLst>
          </p:cNvPr>
          <p:cNvSpPr txBox="1"/>
          <p:nvPr/>
        </p:nvSpPr>
        <p:spPr>
          <a:xfrm>
            <a:off x="6096000" y="1731860"/>
            <a:ext cx="704939" cy="429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B4AE0-F30B-46EE-AADD-7A3DEA565985}"/>
              </a:ext>
            </a:extLst>
          </p:cNvPr>
          <p:cNvSpPr txBox="1"/>
          <p:nvPr/>
        </p:nvSpPr>
        <p:spPr>
          <a:xfrm>
            <a:off x="494522" y="167951"/>
            <a:ext cx="2939143" cy="4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versioning.png</a:t>
            </a:r>
          </a:p>
        </p:txBody>
      </p:sp>
    </p:spTree>
    <p:extLst>
      <p:ext uri="{BB962C8B-B14F-4D97-AF65-F5344CB8AC3E}">
        <p14:creationId xmlns:p14="http://schemas.microsoft.com/office/powerpoint/2010/main" val="26805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EB9D-6419-4BD2-9BA9-3566589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F23495-EDEB-41A1-9DFA-63E97A412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2C19FE-D082-4640-BFED-203C0E583774}" type="datetime4">
              <a:rPr lang="en-US" noProof="0" smtClean="0"/>
              <a:t>May 26, 2021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A4D835-D372-4963-96B7-7B111121682A}"/>
              </a:ext>
            </a:extLst>
          </p:cNvPr>
          <p:cNvGrpSpPr/>
          <p:nvPr/>
        </p:nvGrpSpPr>
        <p:grpSpPr>
          <a:xfrm>
            <a:off x="3353470" y="3167807"/>
            <a:ext cx="1305966" cy="522386"/>
            <a:chOff x="669" y="1339006"/>
            <a:chExt cx="1305966" cy="522386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22CDB3AA-1114-4BC8-B4E2-CEE1D4E87B56}"/>
                </a:ext>
              </a:extLst>
            </p:cNvPr>
            <p:cNvSpPr/>
            <p:nvPr/>
          </p:nvSpPr>
          <p:spPr>
            <a:xfrm>
              <a:off x="669" y="1339006"/>
              <a:ext cx="1305966" cy="522386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Pentagon 4">
              <a:extLst>
                <a:ext uri="{FF2B5EF4-FFF2-40B4-BE49-F238E27FC236}">
                  <a16:creationId xmlns:a16="http://schemas.microsoft.com/office/drawing/2014/main" id="{DDEE97F0-2088-4852-ACC9-E3FD47298344}"/>
                </a:ext>
              </a:extLst>
            </p:cNvPr>
            <p:cNvSpPr txBox="1"/>
            <p:nvPr/>
          </p:nvSpPr>
          <p:spPr>
            <a:xfrm>
              <a:off x="669" y="1339006"/>
              <a:ext cx="1175370" cy="52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674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Draft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D20CBC-122C-41E3-802C-C556BC818070}"/>
              </a:ext>
            </a:extLst>
          </p:cNvPr>
          <p:cNvGrpSpPr/>
          <p:nvPr/>
        </p:nvGrpSpPr>
        <p:grpSpPr>
          <a:xfrm>
            <a:off x="4398244" y="3167807"/>
            <a:ext cx="1305966" cy="522386"/>
            <a:chOff x="1045443" y="1339006"/>
            <a:chExt cx="1305966" cy="522386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F8BF82D5-C5A9-4C4C-B8A3-B74E113F8C74}"/>
                </a:ext>
              </a:extLst>
            </p:cNvPr>
            <p:cNvSpPr/>
            <p:nvPr/>
          </p:nvSpPr>
          <p:spPr>
            <a:xfrm>
              <a:off x="1045443" y="1339006"/>
              <a:ext cx="1305966" cy="522386"/>
            </a:xfrm>
            <a:prstGeom prst="chevron">
              <a:avLst/>
            </a:prstGeom>
            <a:solidFill>
              <a:schemeClr val="accent2">
                <a:alpha val="8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6">
              <a:extLst>
                <a:ext uri="{FF2B5EF4-FFF2-40B4-BE49-F238E27FC236}">
                  <a16:creationId xmlns:a16="http://schemas.microsoft.com/office/drawing/2014/main" id="{01B49C5C-DD4C-46D3-A4A9-BD999A5F1158}"/>
                </a:ext>
              </a:extLst>
            </p:cNvPr>
            <p:cNvSpPr txBox="1"/>
            <p:nvPr/>
          </p:nvSpPr>
          <p:spPr>
            <a:xfrm>
              <a:off x="1306636" y="1339006"/>
              <a:ext cx="783580" cy="52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Beta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587C12-3218-4709-B6CB-E06C9AA7A70F}"/>
              </a:ext>
            </a:extLst>
          </p:cNvPr>
          <p:cNvGrpSpPr/>
          <p:nvPr/>
        </p:nvGrpSpPr>
        <p:grpSpPr>
          <a:xfrm>
            <a:off x="5443017" y="3167807"/>
            <a:ext cx="1305966" cy="522386"/>
            <a:chOff x="2090216" y="1339006"/>
            <a:chExt cx="1305966" cy="522386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147D09A8-63AE-4CF9-AEFD-20C5D5F0C7EC}"/>
                </a:ext>
              </a:extLst>
            </p:cNvPr>
            <p:cNvSpPr/>
            <p:nvPr/>
          </p:nvSpPr>
          <p:spPr>
            <a:xfrm>
              <a:off x="2090216" y="1339006"/>
              <a:ext cx="1305966" cy="522386"/>
            </a:xfrm>
            <a:prstGeom prst="chevron">
              <a:avLst/>
            </a:prstGeom>
            <a:solidFill>
              <a:srgbClr val="00B050">
                <a:alpha val="70000"/>
              </a:srgb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8">
              <a:extLst>
                <a:ext uri="{FF2B5EF4-FFF2-40B4-BE49-F238E27FC236}">
                  <a16:creationId xmlns:a16="http://schemas.microsoft.com/office/drawing/2014/main" id="{D33D1F6C-79CB-49A8-9E5A-C0CDBF6E01E6}"/>
                </a:ext>
              </a:extLst>
            </p:cNvPr>
            <p:cNvSpPr txBox="1"/>
            <p:nvPr/>
          </p:nvSpPr>
          <p:spPr>
            <a:xfrm>
              <a:off x="2351409" y="1339006"/>
              <a:ext cx="783580" cy="52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GA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24DA6B-A980-44EC-A0AA-C32A1D99E1B7}"/>
              </a:ext>
            </a:extLst>
          </p:cNvPr>
          <p:cNvGrpSpPr/>
          <p:nvPr/>
        </p:nvGrpSpPr>
        <p:grpSpPr>
          <a:xfrm>
            <a:off x="6487791" y="3167807"/>
            <a:ext cx="1305966" cy="522386"/>
            <a:chOff x="3134990" y="1339006"/>
            <a:chExt cx="1305966" cy="52238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ADA42D06-3C04-4784-91E3-086D7E18C066}"/>
                </a:ext>
              </a:extLst>
            </p:cNvPr>
            <p:cNvSpPr/>
            <p:nvPr/>
          </p:nvSpPr>
          <p:spPr>
            <a:xfrm>
              <a:off x="3134990" y="1339006"/>
              <a:ext cx="1305966" cy="522386"/>
            </a:xfrm>
            <a:prstGeom prst="chevron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3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10">
              <a:extLst>
                <a:ext uri="{FF2B5EF4-FFF2-40B4-BE49-F238E27FC236}">
                  <a16:creationId xmlns:a16="http://schemas.microsoft.com/office/drawing/2014/main" id="{DC36B1FE-C58C-4F37-9B1F-A3EE6AB64E71}"/>
                </a:ext>
              </a:extLst>
            </p:cNvPr>
            <p:cNvSpPr txBox="1"/>
            <p:nvPr/>
          </p:nvSpPr>
          <p:spPr>
            <a:xfrm>
              <a:off x="3396183" y="1339006"/>
              <a:ext cx="783580" cy="52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Deprecated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A8F72B-E152-487C-80E6-9BCAC2DDDAD8}"/>
              </a:ext>
            </a:extLst>
          </p:cNvPr>
          <p:cNvGrpSpPr/>
          <p:nvPr/>
        </p:nvGrpSpPr>
        <p:grpSpPr>
          <a:xfrm>
            <a:off x="7532564" y="3167807"/>
            <a:ext cx="1305966" cy="522386"/>
            <a:chOff x="4179763" y="1339006"/>
            <a:chExt cx="1305966" cy="52238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8DFE2419-B805-4796-8638-CD7CDE69FB99}"/>
                </a:ext>
              </a:extLst>
            </p:cNvPr>
            <p:cNvSpPr/>
            <p:nvPr/>
          </p:nvSpPr>
          <p:spPr>
            <a:xfrm>
              <a:off x="4179763" y="1339006"/>
              <a:ext cx="1305966" cy="522386"/>
            </a:xfrm>
            <a:prstGeom prst="chevron">
              <a:avLst/>
            </a:prstGeom>
            <a:solidFill>
              <a:schemeClr val="tx1">
                <a:lumMod val="75000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2FA5F4F2-48E0-48CD-A5D8-956C2B2571D9}"/>
                </a:ext>
              </a:extLst>
            </p:cNvPr>
            <p:cNvSpPr txBox="1"/>
            <p:nvPr/>
          </p:nvSpPr>
          <p:spPr>
            <a:xfrm>
              <a:off x="4440956" y="1339006"/>
              <a:ext cx="783580" cy="52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29337" rIns="14669" bIns="2933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/>
                <a:t>Removed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5970E6-B9D1-4F7B-AE37-F1BA2B36AE0B}"/>
              </a:ext>
            </a:extLst>
          </p:cNvPr>
          <p:cNvSpPr txBox="1"/>
          <p:nvPr/>
        </p:nvSpPr>
        <p:spPr>
          <a:xfrm>
            <a:off x="494522" y="167951"/>
            <a:ext cx="2939143" cy="4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apilifecycle.png</a:t>
            </a:r>
          </a:p>
        </p:txBody>
      </p:sp>
    </p:spTree>
    <p:extLst>
      <p:ext uri="{BB962C8B-B14F-4D97-AF65-F5344CB8AC3E}">
        <p14:creationId xmlns:p14="http://schemas.microsoft.com/office/powerpoint/2010/main" val="40348564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stra cleaned">
  <a:themeElements>
    <a:clrScheme name="Finastra_Secondary Palette">
      <a:dk1>
        <a:srgbClr val="414141"/>
      </a:dk1>
      <a:lt1>
        <a:srgbClr val="FFFFFF"/>
      </a:lt1>
      <a:dk2>
        <a:srgbClr val="414141"/>
      </a:dk2>
      <a:lt2>
        <a:srgbClr val="FFFFFF"/>
      </a:lt2>
      <a:accent1>
        <a:srgbClr val="CD3CAD"/>
      </a:accent1>
      <a:accent2>
        <a:srgbClr val="6948D9"/>
      </a:accent2>
      <a:accent3>
        <a:srgbClr val="56C271"/>
      </a:accent3>
      <a:accent4>
        <a:srgbClr val="5BC1D7"/>
      </a:accent4>
      <a:accent5>
        <a:srgbClr val="F0B323"/>
      </a:accent5>
      <a:accent6>
        <a:srgbClr val="E40046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Advance" id="{5E4E50C6-B61E-8C4F-97B7-7A33EF91A331}" vid="{7A349C7A-17A0-C44B-B54C-323AAF88AA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AF32231FD334293D99D14DC72CDAA" ma:contentTypeVersion="9" ma:contentTypeDescription="Create a new document." ma:contentTypeScope="" ma:versionID="ebe31d61337b997058229c3448d7bf29">
  <xsd:schema xmlns:xsd="http://www.w3.org/2001/XMLSchema" xmlns:xs="http://www.w3.org/2001/XMLSchema" xmlns:p="http://schemas.microsoft.com/office/2006/metadata/properties" xmlns:ns2="9e7b33cd-6f24-4d8e-81f0-b6e8d8ebc276" xmlns:ns3="18cd8090-e322-4997-a6cf-e172e4c9a441" targetNamespace="http://schemas.microsoft.com/office/2006/metadata/properties" ma:root="true" ma:fieldsID="14e167245a409642ee4a5054f06ba004" ns2:_="" ns3:_="">
    <xsd:import namespace="9e7b33cd-6f24-4d8e-81f0-b6e8d8ebc276"/>
    <xsd:import namespace="18cd8090-e322-4997-a6cf-e172e4c9a4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b33cd-6f24-4d8e-81f0-b6e8d8ebc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d8090-e322-4997-a6cf-e172e4c9a4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cd8090-e322-4997-a6cf-e172e4c9a441">
      <UserInfo>
        <DisplayName>Pavlovic, Dejan</DisplayName>
        <AccountId>116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5E909A-68E0-4B95-8FBA-8BBD02B04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7b33cd-6f24-4d8e-81f0-b6e8d8ebc276"/>
    <ds:schemaRef ds:uri="18cd8090-e322-4997-a6cf-e172e4c9a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48C46-D547-4B22-89B5-30142C838349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8cd8090-e322-4997-a6cf-e172e4c9a441"/>
    <ds:schemaRef ds:uri="http://purl.org/dc/terms/"/>
    <ds:schemaRef ds:uri="http://schemas.openxmlformats.org/package/2006/metadata/core-properties"/>
    <ds:schemaRef ds:uri="http://purl.org/dc/dcmitype/"/>
    <ds:schemaRef ds:uri="9e7b33cd-6f24-4d8e-81f0-b6e8d8ebc27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5C8300-93AB-491B-AD5D-29BF12067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15085</TotalTime>
  <Words>605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medium-content-serif-font</vt:lpstr>
      <vt:lpstr>Finastra cleaned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portal workflow</dc:title>
  <dc:creator>Nicola Young</dc:creator>
  <cp:lastModifiedBy>Phillips, Martin</cp:lastModifiedBy>
  <cp:revision>1296</cp:revision>
  <cp:lastPrinted>2020-01-16T13:56:27Z</cp:lastPrinted>
  <dcterms:created xsi:type="dcterms:W3CDTF">2019-01-07T16:04:29Z</dcterms:created>
  <dcterms:modified xsi:type="dcterms:W3CDTF">2021-05-26T09:34:05Z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0x010100704AF32231FD334293D99D14DC72CDAA</vt:lpwstr>
  </property>
  <property fmtid="{D5CDD505-2E9C-101B-9397-08002B2CF9AE}" pid="3" name="AuthorIds_UIVersion_1536">
    <vt:lpwstr>6</vt:lpwstr>
  </property>
  <property fmtid="{D5CDD505-2E9C-101B-9397-08002B2CF9AE}" pid="4" name="AuthorIds_UIVersion_2048">
    <vt:lpwstr>6</vt:lpwstr>
  </property>
  <property fmtid="{D5CDD505-2E9C-101B-9397-08002B2CF9AE}" pid="5" name="AuthorIds_UIVersion_4608">
    <vt:lpwstr>6</vt:lpwstr>
  </property>
  <property fmtid="{D5CDD505-2E9C-101B-9397-08002B2CF9AE}" pid="6" name="AuthorIds_UIVersion_5120">
    <vt:lpwstr>6</vt:lpwstr>
  </property>
  <property fmtid="{D5CDD505-2E9C-101B-9397-08002B2CF9AE}" pid="7" name="AuthorIds_UIVersion_7680">
    <vt:lpwstr>6,13</vt:lpwstr>
  </property>
</Properties>
</file>