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notesMasterIdLst>
    <p:notesMasterId r:id="rId8"/>
  </p:notesMasterIdLst>
  <p:sldIdLst>
    <p:sldId id="256" r:id="rId2"/>
    <p:sldId id="259" r:id="rId3"/>
    <p:sldId id="270" r:id="rId4"/>
    <p:sldId id="273" r:id="rId5"/>
    <p:sldId id="272" r:id="rId6"/>
    <p:sldId id="27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200" autoAdjust="0"/>
  </p:normalViewPr>
  <p:slideViewPr>
    <p:cSldViewPr snapToGrid="0">
      <p:cViewPr varScale="1">
        <p:scale>
          <a:sx n="109" d="100"/>
          <a:sy n="109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6F34BD-72D8-45D4-A5B2-43FBAB3E037C}" type="datetimeFigureOut">
              <a:rPr lang="ru-RU" smtClean="0"/>
              <a:t>22.09.2022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264422-73F0-4EF1-95D7-9438475182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9711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264422-73F0-4EF1-95D7-943847518221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1361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4EC11-494A-40FC-9602-D01177A31256}" type="datetimeFigureOut">
              <a:rPr lang="ru-RU" smtClean="0"/>
              <a:t>22.09.2022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6C3AE-1AAA-4840-8833-D52CFDB1C920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9215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4EC11-494A-40FC-9602-D01177A31256}" type="datetimeFigureOut">
              <a:rPr lang="ru-RU" smtClean="0"/>
              <a:t>22.09.2022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6C3AE-1AAA-4840-8833-D52CFDB1C9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367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4EC11-494A-40FC-9602-D01177A31256}" type="datetimeFigureOut">
              <a:rPr lang="ru-RU" smtClean="0"/>
              <a:t>22.09.2022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6C3AE-1AAA-4840-8833-D52CFDB1C9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7204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4EC11-494A-40FC-9602-D01177A31256}" type="datetimeFigureOut">
              <a:rPr lang="ru-RU" smtClean="0"/>
              <a:t>22.09.2022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6C3AE-1AAA-4840-8833-D52CFDB1C9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105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4EC11-494A-40FC-9602-D01177A31256}" type="datetimeFigureOut">
              <a:rPr lang="ru-RU" smtClean="0"/>
              <a:t>22.09.2022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6C3AE-1AAA-4840-8833-D52CFDB1C920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1034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4EC11-494A-40FC-9602-D01177A31256}" type="datetimeFigureOut">
              <a:rPr lang="ru-RU" smtClean="0"/>
              <a:t>22.09.2022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6C3AE-1AAA-4840-8833-D52CFDB1C9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5623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4EC11-494A-40FC-9602-D01177A31256}" type="datetimeFigureOut">
              <a:rPr lang="ru-RU" smtClean="0"/>
              <a:t>22.09.2022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6C3AE-1AAA-4840-8833-D52CFDB1C9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3406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4EC11-494A-40FC-9602-D01177A31256}" type="datetimeFigureOut">
              <a:rPr lang="ru-RU" smtClean="0"/>
              <a:t>22.09.2022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6C3AE-1AAA-4840-8833-D52CFDB1C9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5801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4EC11-494A-40FC-9602-D01177A31256}" type="datetimeFigureOut">
              <a:rPr lang="ru-RU" smtClean="0"/>
              <a:t>22.09.2022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6C3AE-1AAA-4840-8833-D52CFDB1C9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8735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FF4EC11-494A-40FC-9602-D01177A31256}" type="datetimeFigureOut">
              <a:rPr lang="ru-RU" smtClean="0"/>
              <a:t>22.09.2022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56C3AE-1AAA-4840-8833-D52CFDB1C9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3163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4EC11-494A-40FC-9602-D01177A31256}" type="datetimeFigureOut">
              <a:rPr lang="ru-RU" smtClean="0"/>
              <a:t>22.09.2022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6C3AE-1AAA-4840-8833-D52CFDB1C9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3919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FF4EC11-494A-40FC-9602-D01177A31256}" type="datetimeFigureOut">
              <a:rPr lang="ru-RU" smtClean="0"/>
              <a:t>22.09.2022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556C3AE-1AAA-4840-8833-D52CFDB1C920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383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Основы веб-технологий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b="1" dirty="0"/>
              <a:t>Лабораторная работа </a:t>
            </a:r>
            <a:r>
              <a:rPr lang="ru-RU" b="1" dirty="0" smtClean="0"/>
              <a:t>№3. </a:t>
            </a:r>
            <a:r>
              <a:rPr lang="en-US" b="1" dirty="0" smtClean="0"/>
              <a:t>PHP</a:t>
            </a:r>
            <a:r>
              <a:rPr lang="ru-RU" b="1" dirty="0"/>
              <a:t> </a:t>
            </a:r>
            <a:r>
              <a:rPr lang="ru-RU" b="1" dirty="0" smtClean="0"/>
              <a:t>ДИНАМИЧЕСКАЯ СТРАНИЦА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5413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PHP</a:t>
            </a:r>
            <a:r>
              <a:rPr lang="ru-RU" b="1" dirty="0" smtClean="0"/>
              <a:t> Динамическая страница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7957" y="1890346"/>
            <a:ext cx="5978086" cy="30046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198" y="2693058"/>
            <a:ext cx="6767968" cy="34086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828259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PHP</a:t>
            </a:r>
            <a:r>
              <a:rPr lang="ru-RU" b="1" dirty="0"/>
              <a:t> Динамическая страница</a:t>
            </a:r>
            <a:endParaRPr lang="ru-RU" dirty="0"/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5109897"/>
              </p:ext>
            </p:extLst>
          </p:nvPr>
        </p:nvGraphicFramePr>
        <p:xfrm>
          <a:off x="1733062" y="2020927"/>
          <a:ext cx="8128000" cy="404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20844381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30076307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marL="67945">
                        <a:spcBef>
                          <a:spcPts val="165"/>
                        </a:spcBef>
                        <a:spcAft>
                          <a:spcPts val="0"/>
                        </a:spcAft>
                      </a:pPr>
                      <a:r>
                        <a:rPr lang="ru-RU" sz="1400" b="1" kern="1200" dirty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Статический </a:t>
                      </a:r>
                      <a:r>
                        <a:rPr lang="ru-RU" sz="1400" b="1" kern="1200" dirty="0" smtClean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сайт</a:t>
                      </a:r>
                      <a:endParaRPr lang="ru-RU" sz="1400" b="1" kern="1200" dirty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844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67945">
                        <a:spcBef>
                          <a:spcPts val="175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Страниц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7945">
                        <a:spcBef>
                          <a:spcPts val="175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Три, макет страниц одинаковый.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90121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67945">
                        <a:spcBef>
                          <a:spcPts val="165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Меню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7945" marR="288925">
                        <a:spcBef>
                          <a:spcPts val="16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В виде ссылок в шапке страницы. Ссылка на текущую страницу выделена цветом шрифта или фона с помощью стиля CSS. Ссылки реагируют на курсор мыши.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41545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67945">
                        <a:spcBef>
                          <a:spcPts val="175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Заголовок страницы (</a:t>
                      </a:r>
                      <a:r>
                        <a:rPr lang="ru-RU" sz="14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title</a:t>
                      </a: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)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7945">
                        <a:spcBef>
                          <a:spcPts val="175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ФИО и группа студента, номер лабораторной работы.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66055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67945">
                        <a:spcBef>
                          <a:spcPts val="165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Шапка (</a:t>
                      </a:r>
                      <a:r>
                        <a:rPr lang="ru-RU" sz="14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header</a:t>
                      </a: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)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7945" marR="140970">
                        <a:spcBef>
                          <a:spcPts val="16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Фиксированной высоты </a:t>
                      </a:r>
                      <a:r>
                        <a:rPr lang="ru-RU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и не реагирует на скроллинг. 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38808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67945">
                        <a:spcBef>
                          <a:spcPts val="165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Подвал (footer)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7945">
                        <a:spcBef>
                          <a:spcPts val="16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Фиксированной высоты, приклеен к низу страницы 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60126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67945">
                        <a:spcBef>
                          <a:spcPts val="165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Заголовки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7945">
                        <a:spcBef>
                          <a:spcPts val="165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Один H1, не менее двух H2.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89684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67945">
                        <a:spcBef>
                          <a:spcPts val="165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Текст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7945" marR="574040">
                        <a:spcBef>
                          <a:spcPts val="16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Не менее 1Кб на страницу</a:t>
                      </a:r>
                      <a:r>
                        <a:rPr lang="ru-RU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, обязательно наличие списка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87484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67945">
                        <a:spcBef>
                          <a:spcPts val="165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Фотографии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7945">
                        <a:spcBef>
                          <a:spcPts val="165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Не менее двух на</a:t>
                      </a:r>
                      <a:r>
                        <a:rPr lang="ru-RU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 не менее одной странице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370378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5418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PHP</a:t>
            </a:r>
            <a:r>
              <a:rPr lang="ru-RU" b="1" dirty="0"/>
              <a:t> Динамическая страница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2743104"/>
              </p:ext>
            </p:extLst>
          </p:nvPr>
        </p:nvGraphicFramePr>
        <p:xfrm>
          <a:off x="1733062" y="2020927"/>
          <a:ext cx="8128000" cy="394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20844381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30076307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marL="67945" algn="l">
                        <a:spcBef>
                          <a:spcPts val="205"/>
                        </a:spcBef>
                        <a:spcAft>
                          <a:spcPts val="0"/>
                        </a:spcAft>
                      </a:pPr>
                      <a:r>
                        <a:rPr lang="ru-RU" sz="1400" b="1" kern="1200" dirty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Динамический</a:t>
                      </a:r>
                      <a:r>
                        <a:rPr lang="ru-RU" sz="10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ru-RU" sz="1400" b="1" kern="1200" dirty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сайт</a:t>
                      </a: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844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67945" algn="l">
                        <a:spcBef>
                          <a:spcPts val="195"/>
                        </a:spcBef>
                        <a:spcAft>
                          <a:spcPts val="0"/>
                        </a:spcAft>
                      </a:pPr>
                      <a:r>
                        <a:rPr lang="ru-RU" sz="14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Название страницы (TITLE)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7945" marR="490220" algn="l">
                        <a:spcBef>
                          <a:spcPts val="190"/>
                        </a:spcBef>
                        <a:spcAft>
                          <a:spcPts val="0"/>
                        </a:spcAft>
                      </a:pPr>
                      <a:r>
                        <a:rPr lang="ru-RU" sz="14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Название страницы сохраняется в переменной, которая затем выводится с помощью PHP.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90121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67945" algn="l">
                        <a:spcBef>
                          <a:spcPts val="195"/>
                        </a:spcBef>
                        <a:spcAft>
                          <a:spcPts val="0"/>
                        </a:spcAft>
                      </a:pPr>
                      <a:r>
                        <a:rPr lang="ru-RU" sz="14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Подвал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7945" algn="l">
                        <a:spcBef>
                          <a:spcPts val="190"/>
                        </a:spcBef>
                        <a:spcAft>
                          <a:spcPts val="0"/>
                        </a:spcAft>
                      </a:pPr>
                      <a:r>
                        <a:rPr lang="ru-RU" sz="14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В подвале страницы размещается надпись: "Сформировано</a:t>
                      </a:r>
                    </a:p>
                    <a:p>
                      <a:pPr marL="67945" algn="l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ru-RU" sz="14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15.02.2016 в 12‐57:18" с актуальной датой и временем.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41545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67945" algn="l">
                        <a:spcBef>
                          <a:spcPts val="205"/>
                        </a:spcBef>
                        <a:spcAft>
                          <a:spcPts val="0"/>
                        </a:spcAft>
                      </a:pPr>
                      <a:r>
                        <a:rPr lang="ru-RU" sz="14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Список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7945" marR="215900" algn="l">
                        <a:spcBef>
                          <a:spcPts val="205"/>
                        </a:spcBef>
                        <a:spcAft>
                          <a:spcPts val="0"/>
                        </a:spcAft>
                      </a:pPr>
                      <a:r>
                        <a:rPr lang="ru-RU" sz="14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Динамически формируется из массива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66055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67945" algn="l">
                        <a:spcBef>
                          <a:spcPts val="195"/>
                        </a:spcBef>
                        <a:spcAft>
                          <a:spcPts val="0"/>
                        </a:spcAft>
                      </a:pPr>
                      <a:r>
                        <a:rPr lang="ru-RU" sz="14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Меню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7945" marR="53340" algn="l">
                        <a:spcBef>
                          <a:spcPts val="190"/>
                        </a:spcBef>
                        <a:spcAft>
                          <a:spcPts val="0"/>
                        </a:spcAft>
                      </a:pPr>
                      <a:r>
                        <a:rPr lang="ru-RU" sz="14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Адрес, текст ссылок и класс пункта меню формируется в виде ДВУХ включений PHP‐кода. При этом они должны быть одинаковы для всех пунктов на каждой странице, за исключением присваиваемых переменным значений.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38808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67945" algn="l">
                        <a:spcBef>
                          <a:spcPts val="195"/>
                        </a:spcBef>
                        <a:spcAft>
                          <a:spcPts val="0"/>
                        </a:spcAft>
                      </a:pPr>
                      <a:r>
                        <a:rPr lang="ru-RU" sz="14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Фотографии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7945" marR="381635" algn="l">
                        <a:spcBef>
                          <a:spcPts val="190"/>
                        </a:spcBef>
                        <a:spcAft>
                          <a:spcPts val="0"/>
                        </a:spcAft>
                      </a:pPr>
                      <a:r>
                        <a:rPr lang="ru-RU" sz="14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В зависимости от секунды (четная или нечетная) на одно и тоже место загружаются разные фотографии (разные имена файлов).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601268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0041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PHP</a:t>
            </a:r>
            <a:r>
              <a:rPr lang="ru-RU" b="1" dirty="0"/>
              <a:t> Динамическая страница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9540" y="2571973"/>
            <a:ext cx="7154273" cy="204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751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PHP</a:t>
            </a:r>
            <a:r>
              <a:rPr lang="ru-RU" b="1" dirty="0"/>
              <a:t> Динамическая страница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0976" y="2753691"/>
            <a:ext cx="5611008" cy="189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98344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196</TotalTime>
  <Words>230</Words>
  <Application>Microsoft Office PowerPoint</Application>
  <PresentationFormat>Широкоэкранный</PresentationFormat>
  <Paragraphs>37</Paragraphs>
  <Slides>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9" baseType="lpstr">
      <vt:lpstr>Calibri</vt:lpstr>
      <vt:lpstr>Calibri Light</vt:lpstr>
      <vt:lpstr>Ретро</vt:lpstr>
      <vt:lpstr>Основы веб-технологий</vt:lpstr>
      <vt:lpstr>PHP Динамическая страница</vt:lpstr>
      <vt:lpstr>PHP Динамическая страница</vt:lpstr>
      <vt:lpstr>PHP Динамическая страница</vt:lpstr>
      <vt:lpstr>PHP Динамическая страница</vt:lpstr>
      <vt:lpstr>PHP Динамическая страница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веб-технологий</dc:title>
  <dc:creator>RePack by Diakov</dc:creator>
  <cp:lastModifiedBy>RePack by Diakov</cp:lastModifiedBy>
  <cp:revision>23</cp:revision>
  <dcterms:created xsi:type="dcterms:W3CDTF">2022-09-08T19:00:02Z</dcterms:created>
  <dcterms:modified xsi:type="dcterms:W3CDTF">2022-09-22T20:47:06Z</dcterms:modified>
</cp:coreProperties>
</file>