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9" r:id="rId3"/>
    <p:sldId id="270" r:id="rId4"/>
    <p:sldId id="273" r:id="rId5"/>
    <p:sldId id="272" r:id="rId6"/>
    <p:sldId id="271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00" autoAdjust="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21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6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20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0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03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62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40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80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73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FF4EC11-494A-40FC-9602-D01177A31256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16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91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F4EC11-494A-40FC-9602-D01177A31256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38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веб-технологий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PHP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5413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PHP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792767"/>
              </p:ext>
            </p:extLst>
          </p:nvPr>
        </p:nvGraphicFramePr>
        <p:xfrm>
          <a:off x="1096963" y="1846263"/>
          <a:ext cx="100584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804970081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08786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Операторы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Примеры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27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Унарные операторы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(оператор логического отрицания) или ++ (инкремент)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43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Бинарные операторы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операторы + (плюс) и - (минус)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311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Тернарные операторы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: (тернарный оператор)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0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190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2947182" cy="4023360"/>
          </a:xfrm>
        </p:spPr>
        <p:txBody>
          <a:bodyPr/>
          <a:lstStyle/>
          <a:p>
            <a:r>
              <a:rPr lang="ru-RU" dirty="0"/>
              <a:t>Возможные конструкции: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else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elseif</a:t>
            </a:r>
            <a:r>
              <a:rPr lang="en-US" dirty="0"/>
              <a:t>/else if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do-while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foreach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203895" y="1845734"/>
            <a:ext cx="294718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Возможные конструкции: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break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continue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switch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match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declare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return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require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7310510" y="1845734"/>
            <a:ext cx="294718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Возможные конструкции: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include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require_once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include_once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goto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4792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PHP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36" y="4106004"/>
            <a:ext cx="8583223" cy="202910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23259"/>
            <a:ext cx="3829584" cy="15432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87451" y="1939915"/>
            <a:ext cx="284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Пользовательская функция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18925" y="3736672"/>
            <a:ext cx="227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Встроенные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415560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PHP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897" y="2471544"/>
            <a:ext cx="3448531" cy="2772162"/>
          </a:xfrm>
        </p:spPr>
      </p:pic>
    </p:spTree>
    <p:extLst>
      <p:ext uri="{BB962C8B-B14F-4D97-AF65-F5344CB8AC3E}">
        <p14:creationId xmlns:p14="http://schemas.microsoft.com/office/powerpoint/2010/main" val="2901313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58464" y="1998134"/>
            <a:ext cx="3808828" cy="4023360"/>
          </a:xfrm>
        </p:spPr>
        <p:txBody>
          <a:bodyPr>
            <a:normAutofit/>
          </a:bodyPr>
          <a:lstStyle/>
          <a:p>
            <a:r>
              <a:rPr lang="ru-RU" dirty="0"/>
              <a:t>Сайты для посещения</a:t>
            </a:r>
            <a:r>
              <a:rPr lang="en-US" dirty="0"/>
              <a:t>:</a:t>
            </a:r>
            <a:endParaRPr lang="ru-RU" dirty="0"/>
          </a:p>
          <a:p>
            <a:r>
              <a:rPr lang="en-US" dirty="0"/>
              <a:t>php.net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249680" y="1998134"/>
            <a:ext cx="380882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Дополнительные материалы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Руководство по </a:t>
            </a:r>
            <a:r>
              <a:rPr lang="en-US" dirty="0"/>
              <a:t>PHP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479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PHP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97280" y="1912729"/>
            <a:ext cx="41165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PHP</a:t>
            </a:r>
            <a:r>
              <a:rPr lang="ru-RU" dirty="0"/>
              <a:t> (рекурсивный акроним словосочетания </a:t>
            </a:r>
            <a:r>
              <a:rPr lang="en-US" dirty="0"/>
              <a:t>PHP</a:t>
            </a:r>
            <a:r>
              <a:rPr lang="ru-RU" dirty="0"/>
              <a:t>: </a:t>
            </a:r>
            <a:r>
              <a:rPr lang="en-US" dirty="0"/>
              <a:t>Hypertext Preprocessor</a:t>
            </a:r>
            <a:r>
              <a:rPr lang="ru-RU" dirty="0"/>
              <a:t>) - это распространённый язык программирования общего назначения с открытым исходным кодом.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2611315"/>
            <a:ext cx="5249947" cy="27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5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907280"/>
            <a:ext cx="3483513" cy="4023360"/>
          </a:xfrm>
        </p:spPr>
        <p:txBody>
          <a:bodyPr/>
          <a:lstStyle/>
          <a:p>
            <a:r>
              <a:rPr lang="ru-RU" dirty="0"/>
              <a:t>Возможности: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Обработка данных формы;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Генерация динамических страниц;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Работа с </a:t>
            </a:r>
            <a:r>
              <a:rPr lang="en-US" dirty="0"/>
              <a:t>Cookies.</a:t>
            </a:r>
            <a:endParaRPr lang="ru-RU" dirty="0"/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261861" y="1907280"/>
            <a:ext cx="389381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Области применения: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Создание скриптов для выполнения, на стороне сервера</a:t>
            </a:r>
            <a:r>
              <a:rPr lang="en-US" dirty="0"/>
              <a:t>;</a:t>
            </a:r>
            <a:endParaRPr lang="ru-RU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Создание скриптов для выполнения, в командной строке</a:t>
            </a:r>
            <a:r>
              <a:rPr lang="en-US" dirty="0"/>
              <a:t>;</a:t>
            </a:r>
            <a:r>
              <a:rPr lang="ru-RU" dirty="0"/>
              <a:t>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Создание оконных приложений, выполняющихся на стороне клиента.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541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PHP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789" y="2819255"/>
            <a:ext cx="6782747" cy="2076740"/>
          </a:xfrm>
        </p:spPr>
      </p:pic>
    </p:spTree>
    <p:extLst>
      <p:ext uri="{BB962C8B-B14F-4D97-AF65-F5344CB8AC3E}">
        <p14:creationId xmlns:p14="http://schemas.microsoft.com/office/powerpoint/2010/main" val="70004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PHP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317" y="3500388"/>
            <a:ext cx="5315692" cy="714475"/>
          </a:xfrm>
        </p:spPr>
      </p:pic>
    </p:spTree>
    <p:extLst>
      <p:ext uri="{BB962C8B-B14F-4D97-AF65-F5344CB8AC3E}">
        <p14:creationId xmlns:p14="http://schemas.microsoft.com/office/powerpoint/2010/main" val="211875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PHP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919518"/>
              </p:ext>
            </p:extLst>
          </p:nvPr>
        </p:nvGraphicFramePr>
        <p:xfrm>
          <a:off x="738554" y="1846263"/>
          <a:ext cx="10867292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669">
                  <a:extLst>
                    <a:ext uri="{9D8B030D-6E8A-4147-A177-3AD203B41FA5}">
                      <a16:colId xmlns:a16="http://schemas.microsoft.com/office/drawing/2014/main" val="3799014648"/>
                    </a:ext>
                  </a:extLst>
                </a:gridCol>
                <a:gridCol w="9753623">
                  <a:extLst>
                    <a:ext uri="{9D8B030D-6E8A-4147-A177-3AD203B41FA5}">
                      <a16:colId xmlns:a16="http://schemas.microsoft.com/office/drawing/2014/main" val="3669081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Типы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84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Выражает истинность значения. Он может быть либо </a:t>
                      </a:r>
                      <a:r>
                        <a:rPr lang="ru-RU" dirty="0" err="1"/>
                        <a:t>true</a:t>
                      </a:r>
                      <a:r>
                        <a:rPr lang="ru-RU" dirty="0"/>
                        <a:t>, либо </a:t>
                      </a:r>
                      <a:r>
                        <a:rPr lang="ru-RU" dirty="0" err="1"/>
                        <a:t>false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390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Это число из множества ℤ = {..., -2, -1, 0, 1, 2, ...}.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25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Числа с плавающей точкой или числа с плавающей запятой.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610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Это набор символов, где символ - это то же самое, что и байт.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89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Упорядоченное отображение, устанавливающее соответствие между значением и ключом.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91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Экземпляр класса, который действует как образец или шаблон, и содержит все инструкции для создания объекта.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70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callable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Принимают определённые пользователем </a:t>
                      </a:r>
                      <a:r>
                        <a:rPr lang="ru-RU" dirty="0" err="1"/>
                        <a:t>callback</a:t>
                      </a:r>
                      <a:r>
                        <a:rPr lang="ru-RU" dirty="0"/>
                        <a:t>-функции в качестве параметра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795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iterable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Может использоваться как тип параметра для указания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09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Специальная переменная, содержащая ссылку на внешний ресурс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91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Представляет собой переменную без значения.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723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98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PHP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764" y="2828782"/>
            <a:ext cx="5534797" cy="2057687"/>
          </a:xfrm>
        </p:spPr>
      </p:pic>
    </p:spTree>
    <p:extLst>
      <p:ext uri="{BB962C8B-B14F-4D97-AF65-F5344CB8AC3E}">
        <p14:creationId xmlns:p14="http://schemas.microsoft.com/office/powerpoint/2010/main" val="414350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PHP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291" y="2019044"/>
            <a:ext cx="4791744" cy="3677163"/>
          </a:xfrm>
        </p:spPr>
      </p:pic>
    </p:spTree>
    <p:extLst>
      <p:ext uri="{BB962C8B-B14F-4D97-AF65-F5344CB8AC3E}">
        <p14:creationId xmlns:p14="http://schemas.microsoft.com/office/powerpoint/2010/main" val="351149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PHP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557" y="3215786"/>
            <a:ext cx="1343212" cy="1428949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974" y="3573024"/>
            <a:ext cx="2181529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6098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182</TotalTime>
  <Words>295</Words>
  <Application>Microsoft Office PowerPoint</Application>
  <PresentationFormat>Широкоэкранный</PresentationFormat>
  <Paragraphs>81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Ретро</vt:lpstr>
      <vt:lpstr>Основы веб-технологий</vt:lpstr>
      <vt:lpstr>PHP</vt:lpstr>
      <vt:lpstr>PHP</vt:lpstr>
      <vt:lpstr>PHP</vt:lpstr>
      <vt:lpstr>PHP</vt:lpstr>
      <vt:lpstr>PHP</vt:lpstr>
      <vt:lpstr>PHP</vt:lpstr>
      <vt:lpstr>PHP</vt:lpstr>
      <vt:lpstr>PHP</vt:lpstr>
      <vt:lpstr>PHP</vt:lpstr>
      <vt:lpstr>PHP</vt:lpstr>
      <vt:lpstr>PHP</vt:lpstr>
      <vt:lpstr>PHP</vt:lpstr>
      <vt:lpstr>PHP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веб-технологий</dc:title>
  <dc:creator>RePack by Diakov</dc:creator>
  <cp:lastModifiedBy>Речинский Владислав Алексеевич</cp:lastModifiedBy>
  <cp:revision>20</cp:revision>
  <dcterms:created xsi:type="dcterms:W3CDTF">2022-09-08T19:00:02Z</dcterms:created>
  <dcterms:modified xsi:type="dcterms:W3CDTF">2022-09-23T12:42:55Z</dcterms:modified>
</cp:coreProperties>
</file>