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435" r:id="rId2"/>
    <p:sldId id="436" r:id="rId3"/>
    <p:sldId id="437" r:id="rId4"/>
    <p:sldId id="438" r:id="rId5"/>
    <p:sldId id="439" r:id="rId6"/>
    <p:sldId id="441" r:id="rId7"/>
    <p:sldId id="440" r:id="rId8"/>
    <p:sldId id="442" r:id="rId9"/>
    <p:sldId id="392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03" autoAdjust="0"/>
    <p:restoredTop sz="93073" autoAdjust="0"/>
  </p:normalViewPr>
  <p:slideViewPr>
    <p:cSldViewPr>
      <p:cViewPr varScale="1">
        <p:scale>
          <a:sx n="116" d="100"/>
          <a:sy n="116" d="100"/>
        </p:scale>
        <p:origin x="-114" y="-366"/>
      </p:cViewPr>
      <p:guideLst>
        <p:guide orient="horz" pos="2160"/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976C20-348C-40D3-85CB-709249D9B09F}" type="datetime1">
              <a:rPr lang="en-US" smtClean="0"/>
              <a:t>6/11/2018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871303-2749-470F-9FDC-B5C2EE5AF7E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98689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6EA2A6-D057-4E57-876F-2B2764A3AF4E}" type="datetime1">
              <a:rPr lang="en-US" smtClean="0"/>
              <a:t>6/11/2018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201B7-E8DD-4024-9C00-2DEDD10E7E0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96404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B70F4B-DBE4-4645-B749-B935A39A1213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B70F4B-DBE4-4645-B749-B935A39A1213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B70F4B-DBE4-4645-B749-B935A39A1213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B70F4B-DBE4-4645-B749-B935A39A1213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B70F4B-DBE4-4645-B749-B935A39A1213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B70F4B-DBE4-4645-B749-B935A39A1213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B70F4B-DBE4-4645-B749-B935A39A1213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B70F4B-DBE4-4645-B749-B935A39A1213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 bwMode="auto">
          <a:xfrm>
            <a:off x="48379" y="1411748"/>
            <a:ext cx="9047246" cy="2533108"/>
          </a:xfrm>
          <a:prstGeom prst="rect">
            <a:avLst/>
          </a:prstGeom>
          <a:blipFill dpi="0" rotWithShape="1">
            <a:blip r:embed="rId2">
              <a:alphaModFix amt="19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Geneva" pitchFamily="34" charset="0"/>
              <a:cs typeface="+mn-cs"/>
            </a:endParaRPr>
          </a:p>
        </p:txBody>
      </p:sp>
      <p:sp>
        <p:nvSpPr>
          <p:cNvPr id="5" name="Rectangle 1"/>
          <p:cNvSpPr>
            <a:spLocks noChangeArrowheads="1"/>
          </p:cNvSpPr>
          <p:nvPr userDrawn="1"/>
        </p:nvSpPr>
        <p:spPr bwMode="auto">
          <a:xfrm>
            <a:off x="-11289" y="0"/>
            <a:ext cx="9144000" cy="5188842"/>
          </a:xfrm>
          <a:prstGeom prst="rect">
            <a:avLst/>
          </a:prstGeom>
          <a:gradFill rotWithShape="1">
            <a:gsLst>
              <a:gs pos="0">
                <a:srgbClr val="00BDF2"/>
              </a:gs>
              <a:gs pos="20000">
                <a:srgbClr val="00B3F0"/>
              </a:gs>
              <a:gs pos="75000">
                <a:srgbClr val="0066B3"/>
              </a:gs>
              <a:gs pos="100000">
                <a:srgbClr val="004785"/>
              </a:gs>
            </a:gsLst>
            <a:lin ang="5400000"/>
          </a:gradFill>
          <a:ln w="12700">
            <a:noFill/>
            <a:rou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Geneva"/>
              <a:cs typeface="+mn-cs"/>
            </a:endParaRPr>
          </a:p>
        </p:txBody>
      </p:sp>
      <p:pic>
        <p:nvPicPr>
          <p:cNvPr id="6" name="Picture 6" descr="citi-r_2c-blu_pos_rgb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51600" y="3700469"/>
            <a:ext cx="2451100" cy="1264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0" y="1083539"/>
            <a:ext cx="6407150" cy="323850"/>
          </a:xfrm>
        </p:spPr>
        <p:txBody>
          <a:bodyPr>
            <a:noAutofit/>
          </a:bodyPr>
          <a:lstStyle>
            <a:lvl1pPr marL="0" indent="0">
              <a:buNone/>
              <a:defRPr sz="2800"/>
            </a:lvl1pPr>
          </a:lstStyle>
          <a:p>
            <a:pPr lvl="0"/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0" y="628651"/>
            <a:ext cx="3663950" cy="454819"/>
          </a:xfrm>
        </p:spPr>
        <p:txBody>
          <a:bodyPr>
            <a:noAutofit/>
          </a:bodyPr>
          <a:lstStyle>
            <a:lvl1pPr marL="0" indent="0"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2" hasCustomPrompt="1"/>
          </p:nvPr>
        </p:nvSpPr>
        <p:spPr>
          <a:xfrm>
            <a:off x="762001" y="4171950"/>
            <a:ext cx="3733801" cy="228600"/>
          </a:xfr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Consumer Data &amp; Analytics Technology</a:t>
            </a:r>
          </a:p>
          <a:p>
            <a:pPr lvl="0"/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762001" y="4400564"/>
            <a:ext cx="3733801" cy="227083"/>
          </a:xfrm>
        </p:spPr>
        <p:txBody>
          <a:bodyPr>
            <a:normAutofit/>
          </a:bodyPr>
          <a:lstStyle>
            <a:lvl1pPr marL="0" indent="0"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Month Year</a:t>
            </a:r>
            <a:endParaRPr lang="en-US" dirty="0"/>
          </a:p>
        </p:txBody>
      </p:sp>
      <p:sp>
        <p:nvSpPr>
          <p:cNvPr id="28" name="TextBox 27"/>
          <p:cNvSpPr txBox="1"/>
          <p:nvPr userDrawn="1"/>
        </p:nvSpPr>
        <p:spPr>
          <a:xfrm>
            <a:off x="5819775" y="4870253"/>
            <a:ext cx="25146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Information Classification:</a:t>
            </a:r>
            <a:r>
              <a:rPr lang="en-US" sz="1000" baseline="0" dirty="0" smtClean="0">
                <a:solidFill>
                  <a:schemeClr val="bg1"/>
                </a:solidFill>
              </a:rPr>
              <a:t> Internal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 bwMode="auto">
          <a:xfrm>
            <a:off x="48379" y="1526048"/>
            <a:ext cx="9047246" cy="2533108"/>
          </a:xfrm>
          <a:prstGeom prst="rect">
            <a:avLst/>
          </a:prstGeom>
          <a:blipFill dpi="0" rotWithShape="1">
            <a:blip r:embed="rId2">
              <a:alphaModFix amt="19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Geneva" pitchFamily="34" charset="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4651" y="857250"/>
            <a:ext cx="8229600" cy="33147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4905" y="164592"/>
            <a:ext cx="8229600" cy="29260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374651" y="457200"/>
            <a:ext cx="8229600" cy="22860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Subtitle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67" y="3728"/>
            <a:ext cx="840533" cy="40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903" y="164592"/>
            <a:ext cx="8311897" cy="292608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0"/>
          </p:nvPr>
        </p:nvSpPr>
        <p:spPr>
          <a:xfrm>
            <a:off x="381000" y="1257300"/>
            <a:ext cx="4038601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1"/>
          </p:nvPr>
        </p:nvSpPr>
        <p:spPr>
          <a:xfrm>
            <a:off x="4648200" y="1257300"/>
            <a:ext cx="4038601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74651" y="457200"/>
            <a:ext cx="8229600" cy="22860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Subtitle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67" y="3728"/>
            <a:ext cx="840533" cy="40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905" y="164592"/>
            <a:ext cx="8229600" cy="292608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374651" y="457200"/>
            <a:ext cx="8229600" cy="22860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Subtitle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67" y="3728"/>
            <a:ext cx="840533" cy="40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81B11E7-6F65-401A-8988-EB96C5D37DDD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B7E53D8-ABFC-44CE-B1F3-39BA8BBD9FDA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67" y="3728"/>
            <a:ext cx="840533" cy="40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4905" y="164592"/>
            <a:ext cx="8229600" cy="292608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7" name="Picture 8" descr="citi-r_2c-blu_pos_rgb-MASTER_150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334375" y="4750594"/>
            <a:ext cx="520700" cy="239316"/>
          </a:xfrm>
          <a:prstGeom prst="rect">
            <a:avLst/>
          </a:prstGeom>
          <a:noFill/>
        </p:spPr>
      </p:pic>
      <p:sp>
        <p:nvSpPr>
          <p:cNvPr id="9" name="Rectangle 10"/>
          <p:cNvSpPr>
            <a:spLocks noChangeArrowheads="1"/>
          </p:cNvSpPr>
          <p:nvPr/>
        </p:nvSpPr>
        <p:spPr bwMode="black">
          <a:xfrm>
            <a:off x="1209678" y="4895364"/>
            <a:ext cx="2066924" cy="13692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/>
          <a:lstStyle/>
          <a:p>
            <a:pPr eaLnBrk="0" hangingPunct="0">
              <a:lnSpc>
                <a:spcPct val="95000"/>
              </a:lnSpc>
              <a:spcBef>
                <a:spcPct val="75000"/>
              </a:spcBef>
              <a:spcAft>
                <a:spcPct val="20000"/>
              </a:spcAft>
            </a:pPr>
            <a:r>
              <a:rPr lang="en-US" sz="1000" dirty="0" smtClean="0">
                <a:solidFill>
                  <a:srgbClr val="53565A"/>
                </a:solidFill>
                <a:cs typeface="Geneva" pitchFamily="34" charset="0"/>
              </a:rPr>
              <a:t>Consumer DnA Technology</a:t>
            </a:r>
            <a:endParaRPr lang="en-US" sz="1000" dirty="0">
              <a:solidFill>
                <a:srgbClr val="53565A"/>
              </a:solidFill>
              <a:cs typeface="Geneva" pitchFamily="34" charset="0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374905" y="935236"/>
            <a:ext cx="8229600" cy="333732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5819775" y="4870253"/>
            <a:ext cx="25146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Information Classification:</a:t>
            </a:r>
            <a:r>
              <a:rPr lang="en-US" sz="1000" baseline="0" dirty="0" smtClean="0"/>
              <a:t> Internal</a:t>
            </a:r>
            <a:endParaRPr lang="en-US" sz="1000" dirty="0"/>
          </a:p>
        </p:txBody>
      </p:sp>
      <p:sp>
        <p:nvSpPr>
          <p:cNvPr id="15" name="TextBox 10"/>
          <p:cNvSpPr txBox="1"/>
          <p:nvPr userDrawn="1"/>
        </p:nvSpPr>
        <p:spPr>
          <a:xfrm>
            <a:off x="228603" y="4877387"/>
            <a:ext cx="55483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31A8228-0E93-4E2A-B0EC-C2D10EA11886}" type="slidenum">
              <a:rPr lang="en-US" sz="1000" smtClean="0">
                <a:solidFill>
                  <a:srgbClr val="53565A"/>
                </a:solidFill>
              </a:rPr>
              <a:t>‹#›</a:t>
            </a:fld>
            <a:endParaRPr lang="en-US" sz="1000" dirty="0">
              <a:solidFill>
                <a:srgbClr val="53565A"/>
              </a:solidFill>
            </a:endParaRP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228601" y="457200"/>
            <a:ext cx="85344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eaLnBrk="1" hangingPunct="1">
        <a:defRPr sz="2400" b="0">
          <a:solidFill>
            <a:schemeClr val="tx2"/>
          </a:solidFill>
          <a:latin typeface="+mj-lt"/>
        </a:defRPr>
      </a:lvl1pPr>
    </p:titleStyle>
    <p:bodyStyle>
      <a:lvl1pPr marL="225425" marR="0" indent="-225425" algn="l" defTabSz="914400" rtl="0" eaLnBrk="1" fontAlgn="base" latinLnBrk="0" hangingPunct="1">
        <a:lnSpc>
          <a:spcPct val="95000"/>
        </a:lnSpc>
        <a:spcAft>
          <a:spcPct val="20000"/>
        </a:spcAft>
        <a:buClrTx/>
        <a:buSzTx/>
        <a:buFont typeface="Arial" panose="020B0604020202020204" pitchFamily="34" charset="0"/>
        <a:buChar char="•"/>
        <a:defRPr kumimoji="0" lang="en-US" sz="1600" b="0" i="0" u="none" strike="noStrike" kern="0" cap="none" spc="0" normalizeH="0" baseline="0" noProof="0" dirty="0" smtClean="0">
          <a:ln>
            <a:noFill/>
          </a:ln>
          <a:solidFill>
            <a:srgbClr val="53565A"/>
          </a:solidFill>
          <a:effectLst/>
          <a:uLnTx/>
          <a:uFillTx/>
          <a:latin typeface="Arial" panose="020B0604020202020204"/>
        </a:defRPr>
      </a:lvl1pPr>
      <a:lvl2pPr marL="462280" indent="-225425" eaLnBrk="1" hangingPunct="1">
        <a:buFont typeface="Arial" panose="020B0604020202020204" pitchFamily="34" charset="0"/>
        <a:buChar char="−"/>
        <a:defRPr sz="1600">
          <a:solidFill>
            <a:schemeClr val="tx1"/>
          </a:solidFill>
          <a:latin typeface="+mn-lt"/>
        </a:defRPr>
      </a:lvl2pPr>
      <a:lvl3pPr marL="688975" marR="0" indent="-236855" algn="l" defTabSz="914400" rtl="0" eaLnBrk="1" fontAlgn="base" latinLnBrk="0" hangingPunct="1">
        <a:lnSpc>
          <a:spcPct val="95000"/>
        </a:lnSpc>
        <a:spcAft>
          <a:spcPct val="20000"/>
        </a:spcAft>
        <a:buClrTx/>
        <a:buSzTx/>
        <a:buFont typeface="Arial" panose="020B0604020202020204" pitchFamily="34" charset="0"/>
        <a:buChar char="•"/>
        <a:defRPr kumimoji="0" lang="en-US" sz="1600" b="0" i="0" u="none" strike="noStrike" kern="0" cap="none" spc="0" normalizeH="0" baseline="0" noProof="0" dirty="0" smtClean="0">
          <a:ln>
            <a:noFill/>
          </a:ln>
          <a:solidFill>
            <a:srgbClr val="53565A"/>
          </a:solidFill>
          <a:effectLst/>
          <a:uLnTx/>
          <a:uFillTx/>
          <a:latin typeface="Arial" panose="020B0604020202020204"/>
        </a:defRPr>
      </a:lvl3pPr>
      <a:lvl4pPr marL="914400" marR="0" indent="-236855" algn="l" defTabSz="914400" rtl="0" eaLnBrk="1" fontAlgn="base" latinLnBrk="0" hangingPunct="1">
        <a:lnSpc>
          <a:spcPct val="95000"/>
        </a:lnSpc>
        <a:spcAft>
          <a:spcPct val="20000"/>
        </a:spcAft>
        <a:buClrTx/>
        <a:buSzTx/>
        <a:buFont typeface="Arial" panose="020B0604020202020204" pitchFamily="34" charset="0"/>
        <a:buChar char="−"/>
        <a:defRPr kumimoji="0" lang="en-US" sz="1600" b="0" i="0" u="none" strike="noStrike" kern="0" cap="none" spc="0" normalizeH="0" baseline="0" noProof="0" dirty="0" smtClean="0">
          <a:ln>
            <a:noFill/>
          </a:ln>
          <a:solidFill>
            <a:srgbClr val="53565A"/>
          </a:solidFill>
          <a:effectLst/>
          <a:uLnTx/>
          <a:uFillTx/>
          <a:latin typeface="Arial" panose="020B0604020202020204"/>
        </a:defRPr>
      </a:lvl4pPr>
      <a:lvl5pPr marL="1139825" marR="0" indent="-236855" algn="l" defTabSz="914400" rtl="0" eaLnBrk="1" fontAlgn="base" latinLnBrk="0" hangingPunct="1">
        <a:lnSpc>
          <a:spcPct val="95000"/>
        </a:lnSpc>
        <a:spcAft>
          <a:spcPct val="20000"/>
        </a:spcAft>
        <a:buClrTx/>
        <a:buSzTx/>
        <a:buFont typeface="Arial" panose="020B0604020202020204" pitchFamily="34" charset="0"/>
        <a:buChar char="•"/>
        <a:defRPr kumimoji="0" lang="en-US" sz="1600" b="0" i="0" u="none" strike="noStrike" kern="0" cap="none" spc="0" normalizeH="0" baseline="0" noProof="0" dirty="0" smtClean="0">
          <a:ln>
            <a:noFill/>
          </a:ln>
          <a:solidFill>
            <a:srgbClr val="53565A"/>
          </a:solidFill>
          <a:effectLst/>
          <a:uLnTx/>
          <a:uFillTx/>
          <a:latin typeface="Arial" panose="020B0604020202020204"/>
        </a:defRPr>
      </a:lvl5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94" b="6603"/>
          <a:stretch>
            <a:fillRect/>
          </a:stretch>
        </p:blipFill>
        <p:spPr>
          <a:xfrm>
            <a:off x="4665" y="0"/>
            <a:ext cx="9144000" cy="36335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22155" y="3795886"/>
            <a:ext cx="60145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smtClean="0">
                <a:solidFill>
                  <a:srgbClr val="D4BB8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Inrodutcion of the ETL team</a:t>
            </a:r>
            <a:endParaRPr lang="zh-CN" altLang="en-US" sz="2800" b="1" dirty="0">
              <a:solidFill>
                <a:srgbClr val="D4BB8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703" y="-92546"/>
            <a:ext cx="5476394" cy="3299741"/>
          </a:xfrm>
          <a:prstGeom prst="rect">
            <a:avLst/>
          </a:prstGeom>
        </p:spPr>
      </p:pic>
      <p:sp>
        <p:nvSpPr>
          <p:cNvPr id="20" name="圆角矩形 19"/>
          <p:cNvSpPr/>
          <p:nvPr/>
        </p:nvSpPr>
        <p:spPr>
          <a:xfrm>
            <a:off x="3714744" y="4529694"/>
            <a:ext cx="1643074" cy="283001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C00000"/>
              </a:gs>
              <a:gs pos="51000">
                <a:srgbClr val="FF7A00"/>
              </a:gs>
              <a:gs pos="84000">
                <a:srgbClr val="FF0300"/>
              </a:gs>
              <a:gs pos="100000">
                <a:srgbClr val="4D0808"/>
              </a:gs>
            </a:gsLst>
            <a:lin ang="6000000" scaled="0"/>
          </a:gradFill>
          <a:ln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000" dirty="0">
              <a:latin typeface="Bell MT" panose="02020503060305020303" pitchFamily="18" charset="0"/>
              <a:cs typeface="Arial" panose="020B0604020202020204" pitchFamily="34" charset="0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3929058" y="4529694"/>
            <a:ext cx="1071570" cy="283001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C00000"/>
              </a:gs>
              <a:gs pos="51000">
                <a:srgbClr val="FF7A00"/>
              </a:gs>
              <a:gs pos="84000">
                <a:srgbClr val="FF0300"/>
              </a:gs>
              <a:gs pos="100000">
                <a:srgbClr val="4D0808"/>
              </a:gs>
            </a:gsLst>
            <a:lin ang="6000000" scaled="0"/>
          </a:gradFill>
          <a:ln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000" dirty="0">
              <a:latin typeface="Bell MT" panose="02020503060305020303" pitchFamily="18" charset="0"/>
              <a:cs typeface="Arial" panose="020B0604020202020204" pitchFamily="34" charset="0"/>
            </a:endParaRPr>
          </a:p>
        </p:txBody>
      </p:sp>
      <p:grpSp>
        <p:nvGrpSpPr>
          <p:cNvPr id="3" name="组合 21"/>
          <p:cNvGrpSpPr/>
          <p:nvPr/>
        </p:nvGrpSpPr>
        <p:grpSpPr>
          <a:xfrm>
            <a:off x="3143239" y="4500576"/>
            <a:ext cx="1904269" cy="321426"/>
            <a:chOff x="2771800" y="4277957"/>
            <a:chExt cx="2470844" cy="419479"/>
          </a:xfrm>
        </p:grpSpPr>
        <p:sp>
          <p:nvSpPr>
            <p:cNvPr id="23" name="文本框 15"/>
            <p:cNvSpPr txBox="1"/>
            <p:nvPr/>
          </p:nvSpPr>
          <p:spPr>
            <a:xfrm>
              <a:off x="2771800" y="4295770"/>
              <a:ext cx="1983851" cy="401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5" name="文本框 19"/>
            <p:cNvSpPr txBox="1"/>
            <p:nvPr/>
          </p:nvSpPr>
          <p:spPr>
            <a:xfrm>
              <a:off x="3791423" y="4277957"/>
              <a:ext cx="1451221" cy="401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2018-6-08</a:t>
              </a:r>
              <a:endPara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>
            <a:off x="0" y="3633546"/>
            <a:ext cx="9148665" cy="90332"/>
          </a:xfrm>
          <a:prstGeom prst="rect">
            <a:avLst/>
          </a:prstGeom>
          <a:gradFill>
            <a:gsLst>
              <a:gs pos="0">
                <a:srgbClr val="A28138"/>
              </a:gs>
              <a:gs pos="50000">
                <a:srgbClr val="663300"/>
              </a:gs>
              <a:gs pos="100000">
                <a:srgbClr val="D4BB83"/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同心圆 15"/>
          <p:cNvSpPr/>
          <p:nvPr/>
        </p:nvSpPr>
        <p:spPr bwMode="auto">
          <a:xfrm>
            <a:off x="3541013" y="1782809"/>
            <a:ext cx="1844688" cy="1844960"/>
          </a:xfrm>
          <a:custGeom>
            <a:avLst/>
            <a:gdLst>
              <a:gd name="T0" fmla="*/ 0 w 21600"/>
              <a:gd name="T1" fmla="*/ 10800 h 21600"/>
              <a:gd name="T2" fmla="*/ 10800 w 21600"/>
              <a:gd name="T3" fmla="*/ 0 h 21600"/>
              <a:gd name="T4" fmla="*/ 21600 w 21600"/>
              <a:gd name="T5" fmla="*/ 10800 h 21600"/>
              <a:gd name="T6" fmla="*/ 10800 w 21600"/>
              <a:gd name="T7" fmla="*/ 21600 h 21600"/>
              <a:gd name="T8" fmla="*/ 0 w 21600"/>
              <a:gd name="T9" fmla="*/ 10800 h 21600"/>
              <a:gd name="T10" fmla="*/ 178 w 21600"/>
              <a:gd name="T11" fmla="*/ 10800 h 21600"/>
              <a:gd name="T12" fmla="*/ 10800 w 21600"/>
              <a:gd name="T13" fmla="*/ 21422 h 21600"/>
              <a:gd name="T14" fmla="*/ 21422 w 21600"/>
              <a:gd name="T15" fmla="*/ 10800 h 21600"/>
              <a:gd name="T16" fmla="*/ 10800 w 21600"/>
              <a:gd name="T17" fmla="*/ 178 h 21600"/>
              <a:gd name="T18" fmla="*/ 178 w 21600"/>
              <a:gd name="T19" fmla="*/ 10800 h 21600"/>
              <a:gd name="T20" fmla="*/ 3164 w 21600"/>
              <a:gd name="T21" fmla="*/ 3164 h 21600"/>
              <a:gd name="T22" fmla="*/ 18436 w 21600"/>
              <a:gd name="T23" fmla="*/ 18436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8" y="10800"/>
                </a:moveTo>
                <a:cubicBezTo>
                  <a:pt x="178" y="16666"/>
                  <a:pt x="4934" y="21422"/>
                  <a:pt x="10800" y="21422"/>
                </a:cubicBezTo>
                <a:cubicBezTo>
                  <a:pt x="16666" y="21422"/>
                  <a:pt x="21422" y="16666"/>
                  <a:pt x="21422" y="10800"/>
                </a:cubicBezTo>
                <a:cubicBezTo>
                  <a:pt x="21422" y="4934"/>
                  <a:pt x="16666" y="178"/>
                  <a:pt x="10800" y="178"/>
                </a:cubicBezTo>
                <a:cubicBezTo>
                  <a:pt x="4934" y="178"/>
                  <a:pt x="178" y="4934"/>
                  <a:pt x="178" y="10800"/>
                </a:cubicBezTo>
                <a:close/>
              </a:path>
            </a:pathLst>
          </a:custGeom>
          <a:solidFill>
            <a:srgbClr val="A28138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grpSp>
        <p:nvGrpSpPr>
          <p:cNvPr id="3" name="人"/>
          <p:cNvGrpSpPr/>
          <p:nvPr/>
        </p:nvGrpSpPr>
        <p:grpSpPr bwMode="auto">
          <a:xfrm rot="17340000">
            <a:off x="3110762" y="2050408"/>
            <a:ext cx="177873" cy="440833"/>
            <a:chOff x="0" y="0"/>
            <a:chExt cx="1255506" cy="3116826"/>
          </a:xfrm>
          <a:solidFill>
            <a:srgbClr val="A28138"/>
          </a:solidFill>
        </p:grpSpPr>
        <p:sp>
          <p:nvSpPr>
            <p:cNvPr id="4" name="头"/>
            <p:cNvSpPr>
              <a:spLocks noChangeArrowheads="1"/>
            </p:cNvSpPr>
            <p:nvPr/>
          </p:nvSpPr>
          <p:spPr bwMode="auto">
            <a:xfrm>
              <a:off x="374627" y="0"/>
              <a:ext cx="506252" cy="50625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" name="body"/>
            <p:cNvSpPr/>
            <p:nvPr/>
          </p:nvSpPr>
          <p:spPr bwMode="auto">
            <a:xfrm>
              <a:off x="0" y="556877"/>
              <a:ext cx="1255506" cy="2559949"/>
            </a:xfrm>
            <a:custGeom>
              <a:avLst/>
              <a:gdLst>
                <a:gd name="T0" fmla="*/ 1263683 w 4724400"/>
                <a:gd name="T1" fmla="*/ 0 h 9632950"/>
                <a:gd name="T2" fmla="*/ 3460717 w 4724400"/>
                <a:gd name="T3" fmla="*/ 0 h 9632950"/>
                <a:gd name="T4" fmla="*/ 4724400 w 4724400"/>
                <a:gd name="T5" fmla="*/ 1263683 h 9632950"/>
                <a:gd name="T6" fmla="*/ 4724400 w 4724400"/>
                <a:gd name="T7" fmla="*/ 4181475 h 9632950"/>
                <a:gd name="T8" fmla="*/ 4724400 w 4724400"/>
                <a:gd name="T9" fmla="*/ 4208530 h 9632950"/>
                <a:gd name="T10" fmla="*/ 4721672 w 4724400"/>
                <a:gd name="T11" fmla="*/ 4208530 h 9632950"/>
                <a:gd name="T12" fmla="*/ 4716852 w 4724400"/>
                <a:gd name="T13" fmla="*/ 4256340 h 9632950"/>
                <a:gd name="T14" fmla="*/ 4352924 w 4724400"/>
                <a:gd name="T15" fmla="*/ 4552950 h 9632950"/>
                <a:gd name="T16" fmla="*/ 3988996 w 4724400"/>
                <a:gd name="T17" fmla="*/ 4256340 h 9632950"/>
                <a:gd name="T18" fmla="*/ 3984178 w 4724400"/>
                <a:gd name="T19" fmla="*/ 4208530 h 9632950"/>
                <a:gd name="T20" fmla="*/ 3978728 w 4724400"/>
                <a:gd name="T21" fmla="*/ 4208530 h 9632950"/>
                <a:gd name="T22" fmla="*/ 3978728 w 4724400"/>
                <a:gd name="T23" fmla="*/ 1344167 h 9632950"/>
                <a:gd name="T24" fmla="*/ 3635828 w 4724400"/>
                <a:gd name="T25" fmla="*/ 1344167 h 9632950"/>
                <a:gd name="T26" fmla="*/ 3635828 w 4724400"/>
                <a:gd name="T27" fmla="*/ 3627883 h 9632950"/>
                <a:gd name="T28" fmla="*/ 3635828 w 4724400"/>
                <a:gd name="T29" fmla="*/ 4208530 h 9632950"/>
                <a:gd name="T30" fmla="*/ 3635828 w 4724400"/>
                <a:gd name="T31" fmla="*/ 9081294 h 9632950"/>
                <a:gd name="T32" fmla="*/ 3635828 w 4724400"/>
                <a:gd name="T33" fmla="*/ 9124950 h 9632950"/>
                <a:gd name="T34" fmla="*/ 3631427 w 4724400"/>
                <a:gd name="T35" fmla="*/ 9124950 h 9632950"/>
                <a:gd name="T36" fmla="*/ 3624620 w 4724400"/>
                <a:gd name="T37" fmla="*/ 9192472 h 9632950"/>
                <a:gd name="T38" fmla="*/ 3084172 w 4724400"/>
                <a:gd name="T39" fmla="*/ 9632950 h 9632950"/>
                <a:gd name="T40" fmla="*/ 2543724 w 4724400"/>
                <a:gd name="T41" fmla="*/ 9192472 h 9632950"/>
                <a:gd name="T42" fmla="*/ 2536917 w 4724400"/>
                <a:gd name="T43" fmla="*/ 9124950 h 9632950"/>
                <a:gd name="T44" fmla="*/ 2533650 w 4724400"/>
                <a:gd name="T45" fmla="*/ 9124950 h 9632950"/>
                <a:gd name="T46" fmla="*/ 2533650 w 4724400"/>
                <a:gd name="T47" fmla="*/ 9092543 h 9632950"/>
                <a:gd name="T48" fmla="*/ 2532516 w 4724400"/>
                <a:gd name="T49" fmla="*/ 9081294 h 9632950"/>
                <a:gd name="T50" fmla="*/ 2533650 w 4724400"/>
                <a:gd name="T51" fmla="*/ 9070045 h 9632950"/>
                <a:gd name="T52" fmla="*/ 2533650 w 4724400"/>
                <a:gd name="T53" fmla="*/ 4572000 h 9632950"/>
                <a:gd name="T54" fmla="*/ 2171700 w 4724400"/>
                <a:gd name="T55" fmla="*/ 4572000 h 9632950"/>
                <a:gd name="T56" fmla="*/ 2171700 w 4724400"/>
                <a:gd name="T57" fmla="*/ 9099550 h 9632950"/>
                <a:gd name="T58" fmla="*/ 2171700 w 4724400"/>
                <a:gd name="T59" fmla="*/ 9124950 h 9632950"/>
                <a:gd name="T60" fmla="*/ 2169140 w 4724400"/>
                <a:gd name="T61" fmla="*/ 9124950 h 9632950"/>
                <a:gd name="T62" fmla="*/ 2160863 w 4724400"/>
                <a:gd name="T63" fmla="*/ 9207049 h 9632950"/>
                <a:gd name="T64" fmla="*/ 1638300 w 4724400"/>
                <a:gd name="T65" fmla="*/ 9632950 h 9632950"/>
                <a:gd name="T66" fmla="*/ 1115737 w 4724400"/>
                <a:gd name="T67" fmla="*/ 9207049 h 9632950"/>
                <a:gd name="T68" fmla="*/ 1107461 w 4724400"/>
                <a:gd name="T69" fmla="*/ 9124950 h 9632950"/>
                <a:gd name="T70" fmla="*/ 1104900 w 4724400"/>
                <a:gd name="T71" fmla="*/ 9124950 h 9632950"/>
                <a:gd name="T72" fmla="*/ 1104900 w 4724400"/>
                <a:gd name="T73" fmla="*/ 9099550 h 9632950"/>
                <a:gd name="T74" fmla="*/ 1104900 w 4724400"/>
                <a:gd name="T75" fmla="*/ 4208530 h 9632950"/>
                <a:gd name="T76" fmla="*/ 1104900 w 4724400"/>
                <a:gd name="T77" fmla="*/ 3627883 h 9632950"/>
                <a:gd name="T78" fmla="*/ 1104900 w 4724400"/>
                <a:gd name="T79" fmla="*/ 1344167 h 9632950"/>
                <a:gd name="T80" fmla="*/ 762000 w 4724400"/>
                <a:gd name="T81" fmla="*/ 1344167 h 9632950"/>
                <a:gd name="T82" fmla="*/ 762000 w 4724400"/>
                <a:gd name="T83" fmla="*/ 4191000 h 9632950"/>
                <a:gd name="T84" fmla="*/ 762000 w 4724400"/>
                <a:gd name="T85" fmla="*/ 4208530 h 9632950"/>
                <a:gd name="T86" fmla="*/ 760233 w 4724400"/>
                <a:gd name="T87" fmla="*/ 4208530 h 9632950"/>
                <a:gd name="T88" fmla="*/ 754259 w 4724400"/>
                <a:gd name="T89" fmla="*/ 4267785 h 9632950"/>
                <a:gd name="T90" fmla="*/ 381000 w 4724400"/>
                <a:gd name="T91" fmla="*/ 4572000 h 9632950"/>
                <a:gd name="T92" fmla="*/ 7741 w 4724400"/>
                <a:gd name="T93" fmla="*/ 4267785 h 9632950"/>
                <a:gd name="T94" fmla="*/ 1767 w 4724400"/>
                <a:gd name="T95" fmla="*/ 4208530 h 9632950"/>
                <a:gd name="T96" fmla="*/ 0 w 4724400"/>
                <a:gd name="T97" fmla="*/ 4208530 h 9632950"/>
                <a:gd name="T98" fmla="*/ 0 w 4724400"/>
                <a:gd name="T99" fmla="*/ 4191000 h 9632950"/>
                <a:gd name="T100" fmla="*/ 0 w 4724400"/>
                <a:gd name="T101" fmla="*/ 1263683 h 9632950"/>
                <a:gd name="T102" fmla="*/ 1263683 w 4724400"/>
                <a:gd name="T103" fmla="*/ 0 h 9632950"/>
                <a:gd name="T104" fmla="*/ 0 w 4724400"/>
                <a:gd name="T105" fmla="*/ 0 h 9632950"/>
                <a:gd name="T106" fmla="*/ 4724400 w 4724400"/>
                <a:gd name="T107" fmla="*/ 9632950 h 96329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T104" t="T105" r="T106" b="T107"/>
              <a:pathLst>
                <a:path w="4724400" h="9632950">
                  <a:moveTo>
                    <a:pt x="1263683" y="0"/>
                  </a:moveTo>
                  <a:lnTo>
                    <a:pt x="3460717" y="0"/>
                  </a:lnTo>
                  <a:cubicBezTo>
                    <a:pt x="4158630" y="0"/>
                    <a:pt x="4724400" y="565770"/>
                    <a:pt x="4724400" y="1263683"/>
                  </a:cubicBezTo>
                  <a:lnTo>
                    <a:pt x="4724400" y="4181475"/>
                  </a:lnTo>
                  <a:lnTo>
                    <a:pt x="4724400" y="4208530"/>
                  </a:lnTo>
                  <a:lnTo>
                    <a:pt x="4721672" y="4208530"/>
                  </a:lnTo>
                  <a:lnTo>
                    <a:pt x="4716852" y="4256340"/>
                  </a:lnTo>
                  <a:cubicBezTo>
                    <a:pt x="4682214" y="4425615"/>
                    <a:pt x="4532440" y="4552950"/>
                    <a:pt x="4352924" y="4552950"/>
                  </a:cubicBezTo>
                  <a:cubicBezTo>
                    <a:pt x="4173410" y="4552950"/>
                    <a:pt x="4023636" y="4425615"/>
                    <a:pt x="3988996" y="4256340"/>
                  </a:cubicBezTo>
                  <a:lnTo>
                    <a:pt x="3984178" y="4208530"/>
                  </a:lnTo>
                  <a:lnTo>
                    <a:pt x="3978728" y="4208530"/>
                  </a:lnTo>
                  <a:lnTo>
                    <a:pt x="3978728" y="1344167"/>
                  </a:lnTo>
                  <a:lnTo>
                    <a:pt x="3635828" y="1344167"/>
                  </a:lnTo>
                  <a:lnTo>
                    <a:pt x="3635828" y="3627883"/>
                  </a:lnTo>
                  <a:lnTo>
                    <a:pt x="3635828" y="4208530"/>
                  </a:lnTo>
                  <a:lnTo>
                    <a:pt x="3635828" y="9081294"/>
                  </a:lnTo>
                  <a:lnTo>
                    <a:pt x="3635828" y="9124950"/>
                  </a:lnTo>
                  <a:lnTo>
                    <a:pt x="3631427" y="9124950"/>
                  </a:lnTo>
                  <a:lnTo>
                    <a:pt x="3624620" y="9192472"/>
                  </a:lnTo>
                  <a:cubicBezTo>
                    <a:pt x="3573180" y="9443852"/>
                    <a:pt x="3350759" y="9632950"/>
                    <a:pt x="3084172" y="9632950"/>
                  </a:cubicBezTo>
                  <a:cubicBezTo>
                    <a:pt x="2817585" y="9632950"/>
                    <a:pt x="2595164" y="9443852"/>
                    <a:pt x="2543724" y="9192472"/>
                  </a:cubicBezTo>
                  <a:lnTo>
                    <a:pt x="2536917" y="9124950"/>
                  </a:lnTo>
                  <a:lnTo>
                    <a:pt x="2533650" y="9124950"/>
                  </a:lnTo>
                  <a:lnTo>
                    <a:pt x="2533650" y="9092543"/>
                  </a:lnTo>
                  <a:lnTo>
                    <a:pt x="2532516" y="9081294"/>
                  </a:lnTo>
                  <a:lnTo>
                    <a:pt x="2533650" y="9070045"/>
                  </a:lnTo>
                  <a:lnTo>
                    <a:pt x="2533650" y="4572000"/>
                  </a:lnTo>
                  <a:lnTo>
                    <a:pt x="2171700" y="4572000"/>
                  </a:lnTo>
                  <a:lnTo>
                    <a:pt x="2171700" y="9099550"/>
                  </a:lnTo>
                  <a:lnTo>
                    <a:pt x="2171700" y="9124950"/>
                  </a:lnTo>
                  <a:lnTo>
                    <a:pt x="2169140" y="9124950"/>
                  </a:lnTo>
                  <a:lnTo>
                    <a:pt x="2160863" y="9207049"/>
                  </a:lnTo>
                  <a:cubicBezTo>
                    <a:pt x="2111126" y="9450110"/>
                    <a:pt x="1896065" y="9632950"/>
                    <a:pt x="1638300" y="9632950"/>
                  </a:cubicBezTo>
                  <a:cubicBezTo>
                    <a:pt x="1380535" y="9632950"/>
                    <a:pt x="1165474" y="9450110"/>
                    <a:pt x="1115737" y="9207049"/>
                  </a:cubicBezTo>
                  <a:lnTo>
                    <a:pt x="1107461" y="9124950"/>
                  </a:lnTo>
                  <a:lnTo>
                    <a:pt x="1104900" y="9124950"/>
                  </a:lnTo>
                  <a:lnTo>
                    <a:pt x="1104900" y="9099550"/>
                  </a:lnTo>
                  <a:lnTo>
                    <a:pt x="1104900" y="4208530"/>
                  </a:lnTo>
                  <a:lnTo>
                    <a:pt x="1104900" y="3627883"/>
                  </a:lnTo>
                  <a:lnTo>
                    <a:pt x="1104900" y="1344167"/>
                  </a:lnTo>
                  <a:lnTo>
                    <a:pt x="762000" y="1344167"/>
                  </a:lnTo>
                  <a:lnTo>
                    <a:pt x="762000" y="4191000"/>
                  </a:lnTo>
                  <a:lnTo>
                    <a:pt x="762000" y="4208530"/>
                  </a:lnTo>
                  <a:lnTo>
                    <a:pt x="760233" y="4208530"/>
                  </a:lnTo>
                  <a:lnTo>
                    <a:pt x="754259" y="4267785"/>
                  </a:lnTo>
                  <a:cubicBezTo>
                    <a:pt x="718733" y="4441400"/>
                    <a:pt x="565118" y="4572000"/>
                    <a:pt x="381000" y="4572000"/>
                  </a:cubicBezTo>
                  <a:cubicBezTo>
                    <a:pt x="196883" y="4572000"/>
                    <a:pt x="43268" y="4441400"/>
                    <a:pt x="7741" y="4267785"/>
                  </a:cubicBezTo>
                  <a:lnTo>
                    <a:pt x="1767" y="4208530"/>
                  </a:lnTo>
                  <a:lnTo>
                    <a:pt x="0" y="4208530"/>
                  </a:lnTo>
                  <a:lnTo>
                    <a:pt x="0" y="4191000"/>
                  </a:lnTo>
                  <a:lnTo>
                    <a:pt x="0" y="1263683"/>
                  </a:lnTo>
                  <a:cubicBezTo>
                    <a:pt x="0" y="565770"/>
                    <a:pt x="565770" y="0"/>
                    <a:pt x="126368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6" name="人"/>
          <p:cNvGrpSpPr/>
          <p:nvPr/>
        </p:nvGrpSpPr>
        <p:grpSpPr bwMode="auto">
          <a:xfrm rot="18540000">
            <a:off x="3334016" y="1647355"/>
            <a:ext cx="177873" cy="440833"/>
            <a:chOff x="0" y="0"/>
            <a:chExt cx="1255506" cy="3116826"/>
          </a:xfrm>
          <a:solidFill>
            <a:srgbClr val="A28138"/>
          </a:solidFill>
        </p:grpSpPr>
        <p:sp>
          <p:nvSpPr>
            <p:cNvPr id="7" name="头"/>
            <p:cNvSpPr>
              <a:spLocks noChangeArrowheads="1"/>
            </p:cNvSpPr>
            <p:nvPr/>
          </p:nvSpPr>
          <p:spPr bwMode="auto">
            <a:xfrm>
              <a:off x="374627" y="0"/>
              <a:ext cx="506252" cy="50625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" name="body"/>
            <p:cNvSpPr/>
            <p:nvPr/>
          </p:nvSpPr>
          <p:spPr bwMode="auto">
            <a:xfrm>
              <a:off x="0" y="556877"/>
              <a:ext cx="1255506" cy="2559949"/>
            </a:xfrm>
            <a:custGeom>
              <a:avLst/>
              <a:gdLst>
                <a:gd name="T0" fmla="*/ 1263683 w 4724400"/>
                <a:gd name="T1" fmla="*/ 0 h 9632950"/>
                <a:gd name="T2" fmla="*/ 3460717 w 4724400"/>
                <a:gd name="T3" fmla="*/ 0 h 9632950"/>
                <a:gd name="T4" fmla="*/ 4724400 w 4724400"/>
                <a:gd name="T5" fmla="*/ 1263683 h 9632950"/>
                <a:gd name="T6" fmla="*/ 4724400 w 4724400"/>
                <a:gd name="T7" fmla="*/ 4181475 h 9632950"/>
                <a:gd name="T8" fmla="*/ 4724400 w 4724400"/>
                <a:gd name="T9" fmla="*/ 4208530 h 9632950"/>
                <a:gd name="T10" fmla="*/ 4721672 w 4724400"/>
                <a:gd name="T11" fmla="*/ 4208530 h 9632950"/>
                <a:gd name="T12" fmla="*/ 4716852 w 4724400"/>
                <a:gd name="T13" fmla="*/ 4256340 h 9632950"/>
                <a:gd name="T14" fmla="*/ 4352924 w 4724400"/>
                <a:gd name="T15" fmla="*/ 4552950 h 9632950"/>
                <a:gd name="T16" fmla="*/ 3988996 w 4724400"/>
                <a:gd name="T17" fmla="*/ 4256340 h 9632950"/>
                <a:gd name="T18" fmla="*/ 3984178 w 4724400"/>
                <a:gd name="T19" fmla="*/ 4208530 h 9632950"/>
                <a:gd name="T20" fmla="*/ 3978728 w 4724400"/>
                <a:gd name="T21" fmla="*/ 4208530 h 9632950"/>
                <a:gd name="T22" fmla="*/ 3978728 w 4724400"/>
                <a:gd name="T23" fmla="*/ 1344167 h 9632950"/>
                <a:gd name="T24" fmla="*/ 3635828 w 4724400"/>
                <a:gd name="T25" fmla="*/ 1344167 h 9632950"/>
                <a:gd name="T26" fmla="*/ 3635828 w 4724400"/>
                <a:gd name="T27" fmla="*/ 3627883 h 9632950"/>
                <a:gd name="T28" fmla="*/ 3635828 w 4724400"/>
                <a:gd name="T29" fmla="*/ 4208530 h 9632950"/>
                <a:gd name="T30" fmla="*/ 3635828 w 4724400"/>
                <a:gd name="T31" fmla="*/ 9081294 h 9632950"/>
                <a:gd name="T32" fmla="*/ 3635828 w 4724400"/>
                <a:gd name="T33" fmla="*/ 9124950 h 9632950"/>
                <a:gd name="T34" fmla="*/ 3631427 w 4724400"/>
                <a:gd name="T35" fmla="*/ 9124950 h 9632950"/>
                <a:gd name="T36" fmla="*/ 3624620 w 4724400"/>
                <a:gd name="T37" fmla="*/ 9192472 h 9632950"/>
                <a:gd name="T38" fmla="*/ 3084172 w 4724400"/>
                <a:gd name="T39" fmla="*/ 9632950 h 9632950"/>
                <a:gd name="T40" fmla="*/ 2543724 w 4724400"/>
                <a:gd name="T41" fmla="*/ 9192472 h 9632950"/>
                <a:gd name="T42" fmla="*/ 2536917 w 4724400"/>
                <a:gd name="T43" fmla="*/ 9124950 h 9632950"/>
                <a:gd name="T44" fmla="*/ 2533650 w 4724400"/>
                <a:gd name="T45" fmla="*/ 9124950 h 9632950"/>
                <a:gd name="T46" fmla="*/ 2533650 w 4724400"/>
                <a:gd name="T47" fmla="*/ 9092543 h 9632950"/>
                <a:gd name="T48" fmla="*/ 2532516 w 4724400"/>
                <a:gd name="T49" fmla="*/ 9081294 h 9632950"/>
                <a:gd name="T50" fmla="*/ 2533650 w 4724400"/>
                <a:gd name="T51" fmla="*/ 9070045 h 9632950"/>
                <a:gd name="T52" fmla="*/ 2533650 w 4724400"/>
                <a:gd name="T53" fmla="*/ 4572000 h 9632950"/>
                <a:gd name="T54" fmla="*/ 2171700 w 4724400"/>
                <a:gd name="T55" fmla="*/ 4572000 h 9632950"/>
                <a:gd name="T56" fmla="*/ 2171700 w 4724400"/>
                <a:gd name="T57" fmla="*/ 9099550 h 9632950"/>
                <a:gd name="T58" fmla="*/ 2171700 w 4724400"/>
                <a:gd name="T59" fmla="*/ 9124950 h 9632950"/>
                <a:gd name="T60" fmla="*/ 2169140 w 4724400"/>
                <a:gd name="T61" fmla="*/ 9124950 h 9632950"/>
                <a:gd name="T62" fmla="*/ 2160863 w 4724400"/>
                <a:gd name="T63" fmla="*/ 9207049 h 9632950"/>
                <a:gd name="T64" fmla="*/ 1638300 w 4724400"/>
                <a:gd name="T65" fmla="*/ 9632950 h 9632950"/>
                <a:gd name="T66" fmla="*/ 1115737 w 4724400"/>
                <a:gd name="T67" fmla="*/ 9207049 h 9632950"/>
                <a:gd name="T68" fmla="*/ 1107461 w 4724400"/>
                <a:gd name="T69" fmla="*/ 9124950 h 9632950"/>
                <a:gd name="T70" fmla="*/ 1104900 w 4724400"/>
                <a:gd name="T71" fmla="*/ 9124950 h 9632950"/>
                <a:gd name="T72" fmla="*/ 1104900 w 4724400"/>
                <a:gd name="T73" fmla="*/ 9099550 h 9632950"/>
                <a:gd name="T74" fmla="*/ 1104900 w 4724400"/>
                <a:gd name="T75" fmla="*/ 4208530 h 9632950"/>
                <a:gd name="T76" fmla="*/ 1104900 w 4724400"/>
                <a:gd name="T77" fmla="*/ 3627883 h 9632950"/>
                <a:gd name="T78" fmla="*/ 1104900 w 4724400"/>
                <a:gd name="T79" fmla="*/ 1344167 h 9632950"/>
                <a:gd name="T80" fmla="*/ 762000 w 4724400"/>
                <a:gd name="T81" fmla="*/ 1344167 h 9632950"/>
                <a:gd name="T82" fmla="*/ 762000 w 4724400"/>
                <a:gd name="T83" fmla="*/ 4191000 h 9632950"/>
                <a:gd name="T84" fmla="*/ 762000 w 4724400"/>
                <a:gd name="T85" fmla="*/ 4208530 h 9632950"/>
                <a:gd name="T86" fmla="*/ 760233 w 4724400"/>
                <a:gd name="T87" fmla="*/ 4208530 h 9632950"/>
                <a:gd name="T88" fmla="*/ 754259 w 4724400"/>
                <a:gd name="T89" fmla="*/ 4267785 h 9632950"/>
                <a:gd name="T90" fmla="*/ 381000 w 4724400"/>
                <a:gd name="T91" fmla="*/ 4572000 h 9632950"/>
                <a:gd name="T92" fmla="*/ 7741 w 4724400"/>
                <a:gd name="T93" fmla="*/ 4267785 h 9632950"/>
                <a:gd name="T94" fmla="*/ 1767 w 4724400"/>
                <a:gd name="T95" fmla="*/ 4208530 h 9632950"/>
                <a:gd name="T96" fmla="*/ 0 w 4724400"/>
                <a:gd name="T97" fmla="*/ 4208530 h 9632950"/>
                <a:gd name="T98" fmla="*/ 0 w 4724400"/>
                <a:gd name="T99" fmla="*/ 4191000 h 9632950"/>
                <a:gd name="T100" fmla="*/ 0 w 4724400"/>
                <a:gd name="T101" fmla="*/ 1263683 h 9632950"/>
                <a:gd name="T102" fmla="*/ 1263683 w 4724400"/>
                <a:gd name="T103" fmla="*/ 0 h 9632950"/>
                <a:gd name="T104" fmla="*/ 0 w 4724400"/>
                <a:gd name="T105" fmla="*/ 0 h 9632950"/>
                <a:gd name="T106" fmla="*/ 4724400 w 4724400"/>
                <a:gd name="T107" fmla="*/ 9632950 h 96329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T104" t="T105" r="T106" b="T107"/>
              <a:pathLst>
                <a:path w="4724400" h="9632950">
                  <a:moveTo>
                    <a:pt x="1263683" y="0"/>
                  </a:moveTo>
                  <a:lnTo>
                    <a:pt x="3460717" y="0"/>
                  </a:lnTo>
                  <a:cubicBezTo>
                    <a:pt x="4158630" y="0"/>
                    <a:pt x="4724400" y="565770"/>
                    <a:pt x="4724400" y="1263683"/>
                  </a:cubicBezTo>
                  <a:lnTo>
                    <a:pt x="4724400" y="4181475"/>
                  </a:lnTo>
                  <a:lnTo>
                    <a:pt x="4724400" y="4208530"/>
                  </a:lnTo>
                  <a:lnTo>
                    <a:pt x="4721672" y="4208530"/>
                  </a:lnTo>
                  <a:lnTo>
                    <a:pt x="4716852" y="4256340"/>
                  </a:lnTo>
                  <a:cubicBezTo>
                    <a:pt x="4682214" y="4425615"/>
                    <a:pt x="4532440" y="4552950"/>
                    <a:pt x="4352924" y="4552950"/>
                  </a:cubicBezTo>
                  <a:cubicBezTo>
                    <a:pt x="4173410" y="4552950"/>
                    <a:pt x="4023636" y="4425615"/>
                    <a:pt x="3988996" y="4256340"/>
                  </a:cubicBezTo>
                  <a:lnTo>
                    <a:pt x="3984178" y="4208530"/>
                  </a:lnTo>
                  <a:lnTo>
                    <a:pt x="3978728" y="4208530"/>
                  </a:lnTo>
                  <a:lnTo>
                    <a:pt x="3978728" y="1344167"/>
                  </a:lnTo>
                  <a:lnTo>
                    <a:pt x="3635828" y="1344167"/>
                  </a:lnTo>
                  <a:lnTo>
                    <a:pt x="3635828" y="3627883"/>
                  </a:lnTo>
                  <a:lnTo>
                    <a:pt x="3635828" y="4208530"/>
                  </a:lnTo>
                  <a:lnTo>
                    <a:pt x="3635828" y="9081294"/>
                  </a:lnTo>
                  <a:lnTo>
                    <a:pt x="3635828" y="9124950"/>
                  </a:lnTo>
                  <a:lnTo>
                    <a:pt x="3631427" y="9124950"/>
                  </a:lnTo>
                  <a:lnTo>
                    <a:pt x="3624620" y="9192472"/>
                  </a:lnTo>
                  <a:cubicBezTo>
                    <a:pt x="3573180" y="9443852"/>
                    <a:pt x="3350759" y="9632950"/>
                    <a:pt x="3084172" y="9632950"/>
                  </a:cubicBezTo>
                  <a:cubicBezTo>
                    <a:pt x="2817585" y="9632950"/>
                    <a:pt x="2595164" y="9443852"/>
                    <a:pt x="2543724" y="9192472"/>
                  </a:cubicBezTo>
                  <a:lnTo>
                    <a:pt x="2536917" y="9124950"/>
                  </a:lnTo>
                  <a:lnTo>
                    <a:pt x="2533650" y="9124950"/>
                  </a:lnTo>
                  <a:lnTo>
                    <a:pt x="2533650" y="9092543"/>
                  </a:lnTo>
                  <a:lnTo>
                    <a:pt x="2532516" y="9081294"/>
                  </a:lnTo>
                  <a:lnTo>
                    <a:pt x="2533650" y="9070045"/>
                  </a:lnTo>
                  <a:lnTo>
                    <a:pt x="2533650" y="4572000"/>
                  </a:lnTo>
                  <a:lnTo>
                    <a:pt x="2171700" y="4572000"/>
                  </a:lnTo>
                  <a:lnTo>
                    <a:pt x="2171700" y="9099550"/>
                  </a:lnTo>
                  <a:lnTo>
                    <a:pt x="2171700" y="9124950"/>
                  </a:lnTo>
                  <a:lnTo>
                    <a:pt x="2169140" y="9124950"/>
                  </a:lnTo>
                  <a:lnTo>
                    <a:pt x="2160863" y="9207049"/>
                  </a:lnTo>
                  <a:cubicBezTo>
                    <a:pt x="2111126" y="9450110"/>
                    <a:pt x="1896065" y="9632950"/>
                    <a:pt x="1638300" y="9632950"/>
                  </a:cubicBezTo>
                  <a:cubicBezTo>
                    <a:pt x="1380535" y="9632950"/>
                    <a:pt x="1165474" y="9450110"/>
                    <a:pt x="1115737" y="9207049"/>
                  </a:cubicBezTo>
                  <a:lnTo>
                    <a:pt x="1107461" y="9124950"/>
                  </a:lnTo>
                  <a:lnTo>
                    <a:pt x="1104900" y="9124950"/>
                  </a:lnTo>
                  <a:lnTo>
                    <a:pt x="1104900" y="9099550"/>
                  </a:lnTo>
                  <a:lnTo>
                    <a:pt x="1104900" y="4208530"/>
                  </a:lnTo>
                  <a:lnTo>
                    <a:pt x="1104900" y="3627883"/>
                  </a:lnTo>
                  <a:lnTo>
                    <a:pt x="1104900" y="1344167"/>
                  </a:lnTo>
                  <a:lnTo>
                    <a:pt x="762000" y="1344167"/>
                  </a:lnTo>
                  <a:lnTo>
                    <a:pt x="762000" y="4191000"/>
                  </a:lnTo>
                  <a:lnTo>
                    <a:pt x="762000" y="4208530"/>
                  </a:lnTo>
                  <a:lnTo>
                    <a:pt x="760233" y="4208530"/>
                  </a:lnTo>
                  <a:lnTo>
                    <a:pt x="754259" y="4267785"/>
                  </a:lnTo>
                  <a:cubicBezTo>
                    <a:pt x="718733" y="4441400"/>
                    <a:pt x="565118" y="4572000"/>
                    <a:pt x="381000" y="4572000"/>
                  </a:cubicBezTo>
                  <a:cubicBezTo>
                    <a:pt x="196883" y="4572000"/>
                    <a:pt x="43268" y="4441400"/>
                    <a:pt x="7741" y="4267785"/>
                  </a:cubicBezTo>
                  <a:lnTo>
                    <a:pt x="1767" y="4208530"/>
                  </a:lnTo>
                  <a:lnTo>
                    <a:pt x="0" y="4208530"/>
                  </a:lnTo>
                  <a:lnTo>
                    <a:pt x="0" y="4191000"/>
                  </a:lnTo>
                  <a:lnTo>
                    <a:pt x="0" y="1263683"/>
                  </a:lnTo>
                  <a:cubicBezTo>
                    <a:pt x="0" y="565770"/>
                    <a:pt x="565770" y="0"/>
                    <a:pt x="126368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9" name="人"/>
          <p:cNvGrpSpPr/>
          <p:nvPr/>
        </p:nvGrpSpPr>
        <p:grpSpPr bwMode="auto">
          <a:xfrm rot="19740000">
            <a:off x="3688588" y="1354400"/>
            <a:ext cx="177847" cy="440898"/>
            <a:chOff x="0" y="0"/>
            <a:chExt cx="1255506" cy="3116826"/>
          </a:xfrm>
          <a:solidFill>
            <a:srgbClr val="A28138"/>
          </a:solidFill>
        </p:grpSpPr>
        <p:sp>
          <p:nvSpPr>
            <p:cNvPr id="10" name="头"/>
            <p:cNvSpPr>
              <a:spLocks noChangeArrowheads="1"/>
            </p:cNvSpPr>
            <p:nvPr/>
          </p:nvSpPr>
          <p:spPr bwMode="auto">
            <a:xfrm>
              <a:off x="374627" y="0"/>
              <a:ext cx="506252" cy="50625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1" name="body"/>
            <p:cNvSpPr/>
            <p:nvPr/>
          </p:nvSpPr>
          <p:spPr bwMode="auto">
            <a:xfrm>
              <a:off x="0" y="556877"/>
              <a:ext cx="1255506" cy="2559949"/>
            </a:xfrm>
            <a:custGeom>
              <a:avLst/>
              <a:gdLst>
                <a:gd name="T0" fmla="*/ 1263683 w 4724400"/>
                <a:gd name="T1" fmla="*/ 0 h 9632950"/>
                <a:gd name="T2" fmla="*/ 3460717 w 4724400"/>
                <a:gd name="T3" fmla="*/ 0 h 9632950"/>
                <a:gd name="T4" fmla="*/ 4724400 w 4724400"/>
                <a:gd name="T5" fmla="*/ 1263683 h 9632950"/>
                <a:gd name="T6" fmla="*/ 4724400 w 4724400"/>
                <a:gd name="T7" fmla="*/ 4181475 h 9632950"/>
                <a:gd name="T8" fmla="*/ 4724400 w 4724400"/>
                <a:gd name="T9" fmla="*/ 4208530 h 9632950"/>
                <a:gd name="T10" fmla="*/ 4721672 w 4724400"/>
                <a:gd name="T11" fmla="*/ 4208530 h 9632950"/>
                <a:gd name="T12" fmla="*/ 4716852 w 4724400"/>
                <a:gd name="T13" fmla="*/ 4256340 h 9632950"/>
                <a:gd name="T14" fmla="*/ 4352924 w 4724400"/>
                <a:gd name="T15" fmla="*/ 4552950 h 9632950"/>
                <a:gd name="T16" fmla="*/ 3988996 w 4724400"/>
                <a:gd name="T17" fmla="*/ 4256340 h 9632950"/>
                <a:gd name="T18" fmla="*/ 3984178 w 4724400"/>
                <a:gd name="T19" fmla="*/ 4208530 h 9632950"/>
                <a:gd name="T20" fmla="*/ 3978728 w 4724400"/>
                <a:gd name="T21" fmla="*/ 4208530 h 9632950"/>
                <a:gd name="T22" fmla="*/ 3978728 w 4724400"/>
                <a:gd name="T23" fmla="*/ 1344167 h 9632950"/>
                <a:gd name="T24" fmla="*/ 3635828 w 4724400"/>
                <a:gd name="T25" fmla="*/ 1344167 h 9632950"/>
                <a:gd name="T26" fmla="*/ 3635828 w 4724400"/>
                <a:gd name="T27" fmla="*/ 3627883 h 9632950"/>
                <a:gd name="T28" fmla="*/ 3635828 w 4724400"/>
                <a:gd name="T29" fmla="*/ 4208530 h 9632950"/>
                <a:gd name="T30" fmla="*/ 3635828 w 4724400"/>
                <a:gd name="T31" fmla="*/ 9081294 h 9632950"/>
                <a:gd name="T32" fmla="*/ 3635828 w 4724400"/>
                <a:gd name="T33" fmla="*/ 9124950 h 9632950"/>
                <a:gd name="T34" fmla="*/ 3631427 w 4724400"/>
                <a:gd name="T35" fmla="*/ 9124950 h 9632950"/>
                <a:gd name="T36" fmla="*/ 3624620 w 4724400"/>
                <a:gd name="T37" fmla="*/ 9192472 h 9632950"/>
                <a:gd name="T38" fmla="*/ 3084172 w 4724400"/>
                <a:gd name="T39" fmla="*/ 9632950 h 9632950"/>
                <a:gd name="T40" fmla="*/ 2543724 w 4724400"/>
                <a:gd name="T41" fmla="*/ 9192472 h 9632950"/>
                <a:gd name="T42" fmla="*/ 2536917 w 4724400"/>
                <a:gd name="T43" fmla="*/ 9124950 h 9632950"/>
                <a:gd name="T44" fmla="*/ 2533650 w 4724400"/>
                <a:gd name="T45" fmla="*/ 9124950 h 9632950"/>
                <a:gd name="T46" fmla="*/ 2533650 w 4724400"/>
                <a:gd name="T47" fmla="*/ 9092543 h 9632950"/>
                <a:gd name="T48" fmla="*/ 2532516 w 4724400"/>
                <a:gd name="T49" fmla="*/ 9081294 h 9632950"/>
                <a:gd name="T50" fmla="*/ 2533650 w 4724400"/>
                <a:gd name="T51" fmla="*/ 9070045 h 9632950"/>
                <a:gd name="T52" fmla="*/ 2533650 w 4724400"/>
                <a:gd name="T53" fmla="*/ 4572000 h 9632950"/>
                <a:gd name="T54" fmla="*/ 2171700 w 4724400"/>
                <a:gd name="T55" fmla="*/ 4572000 h 9632950"/>
                <a:gd name="T56" fmla="*/ 2171700 w 4724400"/>
                <a:gd name="T57" fmla="*/ 9099550 h 9632950"/>
                <a:gd name="T58" fmla="*/ 2171700 w 4724400"/>
                <a:gd name="T59" fmla="*/ 9124950 h 9632950"/>
                <a:gd name="T60" fmla="*/ 2169140 w 4724400"/>
                <a:gd name="T61" fmla="*/ 9124950 h 9632950"/>
                <a:gd name="T62" fmla="*/ 2160863 w 4724400"/>
                <a:gd name="T63" fmla="*/ 9207049 h 9632950"/>
                <a:gd name="T64" fmla="*/ 1638300 w 4724400"/>
                <a:gd name="T65" fmla="*/ 9632950 h 9632950"/>
                <a:gd name="T66" fmla="*/ 1115737 w 4724400"/>
                <a:gd name="T67" fmla="*/ 9207049 h 9632950"/>
                <a:gd name="T68" fmla="*/ 1107461 w 4724400"/>
                <a:gd name="T69" fmla="*/ 9124950 h 9632950"/>
                <a:gd name="T70" fmla="*/ 1104900 w 4724400"/>
                <a:gd name="T71" fmla="*/ 9124950 h 9632950"/>
                <a:gd name="T72" fmla="*/ 1104900 w 4724400"/>
                <a:gd name="T73" fmla="*/ 9099550 h 9632950"/>
                <a:gd name="T74" fmla="*/ 1104900 w 4724400"/>
                <a:gd name="T75" fmla="*/ 4208530 h 9632950"/>
                <a:gd name="T76" fmla="*/ 1104900 w 4724400"/>
                <a:gd name="T77" fmla="*/ 3627883 h 9632950"/>
                <a:gd name="T78" fmla="*/ 1104900 w 4724400"/>
                <a:gd name="T79" fmla="*/ 1344167 h 9632950"/>
                <a:gd name="T80" fmla="*/ 762000 w 4724400"/>
                <a:gd name="T81" fmla="*/ 1344167 h 9632950"/>
                <a:gd name="T82" fmla="*/ 762000 w 4724400"/>
                <a:gd name="T83" fmla="*/ 4191000 h 9632950"/>
                <a:gd name="T84" fmla="*/ 762000 w 4724400"/>
                <a:gd name="T85" fmla="*/ 4208530 h 9632950"/>
                <a:gd name="T86" fmla="*/ 760233 w 4724400"/>
                <a:gd name="T87" fmla="*/ 4208530 h 9632950"/>
                <a:gd name="T88" fmla="*/ 754259 w 4724400"/>
                <a:gd name="T89" fmla="*/ 4267785 h 9632950"/>
                <a:gd name="T90" fmla="*/ 381000 w 4724400"/>
                <a:gd name="T91" fmla="*/ 4572000 h 9632950"/>
                <a:gd name="T92" fmla="*/ 7741 w 4724400"/>
                <a:gd name="T93" fmla="*/ 4267785 h 9632950"/>
                <a:gd name="T94" fmla="*/ 1767 w 4724400"/>
                <a:gd name="T95" fmla="*/ 4208530 h 9632950"/>
                <a:gd name="T96" fmla="*/ 0 w 4724400"/>
                <a:gd name="T97" fmla="*/ 4208530 h 9632950"/>
                <a:gd name="T98" fmla="*/ 0 w 4724400"/>
                <a:gd name="T99" fmla="*/ 4191000 h 9632950"/>
                <a:gd name="T100" fmla="*/ 0 w 4724400"/>
                <a:gd name="T101" fmla="*/ 1263683 h 9632950"/>
                <a:gd name="T102" fmla="*/ 1263683 w 4724400"/>
                <a:gd name="T103" fmla="*/ 0 h 9632950"/>
                <a:gd name="T104" fmla="*/ 0 w 4724400"/>
                <a:gd name="T105" fmla="*/ 0 h 9632950"/>
                <a:gd name="T106" fmla="*/ 4724400 w 4724400"/>
                <a:gd name="T107" fmla="*/ 9632950 h 96329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T104" t="T105" r="T106" b="T107"/>
              <a:pathLst>
                <a:path w="4724400" h="9632950">
                  <a:moveTo>
                    <a:pt x="1263683" y="0"/>
                  </a:moveTo>
                  <a:lnTo>
                    <a:pt x="3460717" y="0"/>
                  </a:lnTo>
                  <a:cubicBezTo>
                    <a:pt x="4158630" y="0"/>
                    <a:pt x="4724400" y="565770"/>
                    <a:pt x="4724400" y="1263683"/>
                  </a:cubicBezTo>
                  <a:lnTo>
                    <a:pt x="4724400" y="4181475"/>
                  </a:lnTo>
                  <a:lnTo>
                    <a:pt x="4724400" y="4208530"/>
                  </a:lnTo>
                  <a:lnTo>
                    <a:pt x="4721672" y="4208530"/>
                  </a:lnTo>
                  <a:lnTo>
                    <a:pt x="4716852" y="4256340"/>
                  </a:lnTo>
                  <a:cubicBezTo>
                    <a:pt x="4682214" y="4425615"/>
                    <a:pt x="4532440" y="4552950"/>
                    <a:pt x="4352924" y="4552950"/>
                  </a:cubicBezTo>
                  <a:cubicBezTo>
                    <a:pt x="4173410" y="4552950"/>
                    <a:pt x="4023636" y="4425615"/>
                    <a:pt x="3988996" y="4256340"/>
                  </a:cubicBezTo>
                  <a:lnTo>
                    <a:pt x="3984178" y="4208530"/>
                  </a:lnTo>
                  <a:lnTo>
                    <a:pt x="3978728" y="4208530"/>
                  </a:lnTo>
                  <a:lnTo>
                    <a:pt x="3978728" y="1344167"/>
                  </a:lnTo>
                  <a:lnTo>
                    <a:pt x="3635828" y="1344167"/>
                  </a:lnTo>
                  <a:lnTo>
                    <a:pt x="3635828" y="3627883"/>
                  </a:lnTo>
                  <a:lnTo>
                    <a:pt x="3635828" y="4208530"/>
                  </a:lnTo>
                  <a:lnTo>
                    <a:pt x="3635828" y="9081294"/>
                  </a:lnTo>
                  <a:lnTo>
                    <a:pt x="3635828" y="9124950"/>
                  </a:lnTo>
                  <a:lnTo>
                    <a:pt x="3631427" y="9124950"/>
                  </a:lnTo>
                  <a:lnTo>
                    <a:pt x="3624620" y="9192472"/>
                  </a:lnTo>
                  <a:cubicBezTo>
                    <a:pt x="3573180" y="9443852"/>
                    <a:pt x="3350759" y="9632950"/>
                    <a:pt x="3084172" y="9632950"/>
                  </a:cubicBezTo>
                  <a:cubicBezTo>
                    <a:pt x="2817585" y="9632950"/>
                    <a:pt x="2595164" y="9443852"/>
                    <a:pt x="2543724" y="9192472"/>
                  </a:cubicBezTo>
                  <a:lnTo>
                    <a:pt x="2536917" y="9124950"/>
                  </a:lnTo>
                  <a:lnTo>
                    <a:pt x="2533650" y="9124950"/>
                  </a:lnTo>
                  <a:lnTo>
                    <a:pt x="2533650" y="9092543"/>
                  </a:lnTo>
                  <a:lnTo>
                    <a:pt x="2532516" y="9081294"/>
                  </a:lnTo>
                  <a:lnTo>
                    <a:pt x="2533650" y="9070045"/>
                  </a:lnTo>
                  <a:lnTo>
                    <a:pt x="2533650" y="4572000"/>
                  </a:lnTo>
                  <a:lnTo>
                    <a:pt x="2171700" y="4572000"/>
                  </a:lnTo>
                  <a:lnTo>
                    <a:pt x="2171700" y="9099550"/>
                  </a:lnTo>
                  <a:lnTo>
                    <a:pt x="2171700" y="9124950"/>
                  </a:lnTo>
                  <a:lnTo>
                    <a:pt x="2169140" y="9124950"/>
                  </a:lnTo>
                  <a:lnTo>
                    <a:pt x="2160863" y="9207049"/>
                  </a:lnTo>
                  <a:cubicBezTo>
                    <a:pt x="2111126" y="9450110"/>
                    <a:pt x="1896065" y="9632950"/>
                    <a:pt x="1638300" y="9632950"/>
                  </a:cubicBezTo>
                  <a:cubicBezTo>
                    <a:pt x="1380535" y="9632950"/>
                    <a:pt x="1165474" y="9450110"/>
                    <a:pt x="1115737" y="9207049"/>
                  </a:cubicBezTo>
                  <a:lnTo>
                    <a:pt x="1107461" y="9124950"/>
                  </a:lnTo>
                  <a:lnTo>
                    <a:pt x="1104900" y="9124950"/>
                  </a:lnTo>
                  <a:lnTo>
                    <a:pt x="1104900" y="9099550"/>
                  </a:lnTo>
                  <a:lnTo>
                    <a:pt x="1104900" y="4208530"/>
                  </a:lnTo>
                  <a:lnTo>
                    <a:pt x="1104900" y="3627883"/>
                  </a:lnTo>
                  <a:lnTo>
                    <a:pt x="1104900" y="1344167"/>
                  </a:lnTo>
                  <a:lnTo>
                    <a:pt x="762000" y="1344167"/>
                  </a:lnTo>
                  <a:lnTo>
                    <a:pt x="762000" y="4191000"/>
                  </a:lnTo>
                  <a:lnTo>
                    <a:pt x="762000" y="4208530"/>
                  </a:lnTo>
                  <a:lnTo>
                    <a:pt x="760233" y="4208530"/>
                  </a:lnTo>
                  <a:lnTo>
                    <a:pt x="754259" y="4267785"/>
                  </a:lnTo>
                  <a:cubicBezTo>
                    <a:pt x="718733" y="4441400"/>
                    <a:pt x="565118" y="4572000"/>
                    <a:pt x="381000" y="4572000"/>
                  </a:cubicBezTo>
                  <a:cubicBezTo>
                    <a:pt x="196883" y="4572000"/>
                    <a:pt x="43268" y="4441400"/>
                    <a:pt x="7741" y="4267785"/>
                  </a:cubicBezTo>
                  <a:lnTo>
                    <a:pt x="1767" y="4208530"/>
                  </a:lnTo>
                  <a:lnTo>
                    <a:pt x="0" y="4208530"/>
                  </a:lnTo>
                  <a:lnTo>
                    <a:pt x="0" y="4191000"/>
                  </a:lnTo>
                  <a:lnTo>
                    <a:pt x="0" y="1263683"/>
                  </a:lnTo>
                  <a:cubicBezTo>
                    <a:pt x="0" y="565770"/>
                    <a:pt x="565770" y="0"/>
                    <a:pt x="126368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12" name="人"/>
          <p:cNvGrpSpPr/>
          <p:nvPr/>
        </p:nvGrpSpPr>
        <p:grpSpPr bwMode="auto">
          <a:xfrm>
            <a:off x="4357686" y="1214428"/>
            <a:ext cx="177847" cy="440898"/>
            <a:chOff x="0" y="0"/>
            <a:chExt cx="1255506" cy="3116826"/>
          </a:xfrm>
          <a:solidFill>
            <a:srgbClr val="A28138"/>
          </a:solidFill>
        </p:grpSpPr>
        <p:sp>
          <p:nvSpPr>
            <p:cNvPr id="13" name="头"/>
            <p:cNvSpPr>
              <a:spLocks noChangeArrowheads="1"/>
            </p:cNvSpPr>
            <p:nvPr/>
          </p:nvSpPr>
          <p:spPr bwMode="auto">
            <a:xfrm>
              <a:off x="374627" y="0"/>
              <a:ext cx="506252" cy="50625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" name="body"/>
            <p:cNvSpPr/>
            <p:nvPr/>
          </p:nvSpPr>
          <p:spPr bwMode="auto">
            <a:xfrm>
              <a:off x="0" y="556877"/>
              <a:ext cx="1255506" cy="2559949"/>
            </a:xfrm>
            <a:custGeom>
              <a:avLst/>
              <a:gdLst>
                <a:gd name="T0" fmla="*/ 1263683 w 4724400"/>
                <a:gd name="T1" fmla="*/ 0 h 9632950"/>
                <a:gd name="T2" fmla="*/ 3460717 w 4724400"/>
                <a:gd name="T3" fmla="*/ 0 h 9632950"/>
                <a:gd name="T4" fmla="*/ 4724400 w 4724400"/>
                <a:gd name="T5" fmla="*/ 1263683 h 9632950"/>
                <a:gd name="T6" fmla="*/ 4724400 w 4724400"/>
                <a:gd name="T7" fmla="*/ 4181475 h 9632950"/>
                <a:gd name="T8" fmla="*/ 4724400 w 4724400"/>
                <a:gd name="T9" fmla="*/ 4208530 h 9632950"/>
                <a:gd name="T10" fmla="*/ 4721672 w 4724400"/>
                <a:gd name="T11" fmla="*/ 4208530 h 9632950"/>
                <a:gd name="T12" fmla="*/ 4716852 w 4724400"/>
                <a:gd name="T13" fmla="*/ 4256340 h 9632950"/>
                <a:gd name="T14" fmla="*/ 4352924 w 4724400"/>
                <a:gd name="T15" fmla="*/ 4552950 h 9632950"/>
                <a:gd name="T16" fmla="*/ 3988996 w 4724400"/>
                <a:gd name="T17" fmla="*/ 4256340 h 9632950"/>
                <a:gd name="T18" fmla="*/ 3984178 w 4724400"/>
                <a:gd name="T19" fmla="*/ 4208530 h 9632950"/>
                <a:gd name="T20" fmla="*/ 3978728 w 4724400"/>
                <a:gd name="T21" fmla="*/ 4208530 h 9632950"/>
                <a:gd name="T22" fmla="*/ 3978728 w 4724400"/>
                <a:gd name="T23" fmla="*/ 1344167 h 9632950"/>
                <a:gd name="T24" fmla="*/ 3635828 w 4724400"/>
                <a:gd name="T25" fmla="*/ 1344167 h 9632950"/>
                <a:gd name="T26" fmla="*/ 3635828 w 4724400"/>
                <a:gd name="T27" fmla="*/ 3627883 h 9632950"/>
                <a:gd name="T28" fmla="*/ 3635828 w 4724400"/>
                <a:gd name="T29" fmla="*/ 4208530 h 9632950"/>
                <a:gd name="T30" fmla="*/ 3635828 w 4724400"/>
                <a:gd name="T31" fmla="*/ 9081294 h 9632950"/>
                <a:gd name="T32" fmla="*/ 3635828 w 4724400"/>
                <a:gd name="T33" fmla="*/ 9124950 h 9632950"/>
                <a:gd name="T34" fmla="*/ 3631427 w 4724400"/>
                <a:gd name="T35" fmla="*/ 9124950 h 9632950"/>
                <a:gd name="T36" fmla="*/ 3624620 w 4724400"/>
                <a:gd name="T37" fmla="*/ 9192472 h 9632950"/>
                <a:gd name="T38" fmla="*/ 3084172 w 4724400"/>
                <a:gd name="T39" fmla="*/ 9632950 h 9632950"/>
                <a:gd name="T40" fmla="*/ 2543724 w 4724400"/>
                <a:gd name="T41" fmla="*/ 9192472 h 9632950"/>
                <a:gd name="T42" fmla="*/ 2536917 w 4724400"/>
                <a:gd name="T43" fmla="*/ 9124950 h 9632950"/>
                <a:gd name="T44" fmla="*/ 2533650 w 4724400"/>
                <a:gd name="T45" fmla="*/ 9124950 h 9632950"/>
                <a:gd name="T46" fmla="*/ 2533650 w 4724400"/>
                <a:gd name="T47" fmla="*/ 9092543 h 9632950"/>
                <a:gd name="T48" fmla="*/ 2532516 w 4724400"/>
                <a:gd name="T49" fmla="*/ 9081294 h 9632950"/>
                <a:gd name="T50" fmla="*/ 2533650 w 4724400"/>
                <a:gd name="T51" fmla="*/ 9070045 h 9632950"/>
                <a:gd name="T52" fmla="*/ 2533650 w 4724400"/>
                <a:gd name="T53" fmla="*/ 4572000 h 9632950"/>
                <a:gd name="T54" fmla="*/ 2171700 w 4724400"/>
                <a:gd name="T55" fmla="*/ 4572000 h 9632950"/>
                <a:gd name="T56" fmla="*/ 2171700 w 4724400"/>
                <a:gd name="T57" fmla="*/ 9099550 h 9632950"/>
                <a:gd name="T58" fmla="*/ 2171700 w 4724400"/>
                <a:gd name="T59" fmla="*/ 9124950 h 9632950"/>
                <a:gd name="T60" fmla="*/ 2169140 w 4724400"/>
                <a:gd name="T61" fmla="*/ 9124950 h 9632950"/>
                <a:gd name="T62" fmla="*/ 2160863 w 4724400"/>
                <a:gd name="T63" fmla="*/ 9207049 h 9632950"/>
                <a:gd name="T64" fmla="*/ 1638300 w 4724400"/>
                <a:gd name="T65" fmla="*/ 9632950 h 9632950"/>
                <a:gd name="T66" fmla="*/ 1115737 w 4724400"/>
                <a:gd name="T67" fmla="*/ 9207049 h 9632950"/>
                <a:gd name="T68" fmla="*/ 1107461 w 4724400"/>
                <a:gd name="T69" fmla="*/ 9124950 h 9632950"/>
                <a:gd name="T70" fmla="*/ 1104900 w 4724400"/>
                <a:gd name="T71" fmla="*/ 9124950 h 9632950"/>
                <a:gd name="T72" fmla="*/ 1104900 w 4724400"/>
                <a:gd name="T73" fmla="*/ 9099550 h 9632950"/>
                <a:gd name="T74" fmla="*/ 1104900 w 4724400"/>
                <a:gd name="T75" fmla="*/ 4208530 h 9632950"/>
                <a:gd name="T76" fmla="*/ 1104900 w 4724400"/>
                <a:gd name="T77" fmla="*/ 3627883 h 9632950"/>
                <a:gd name="T78" fmla="*/ 1104900 w 4724400"/>
                <a:gd name="T79" fmla="*/ 1344167 h 9632950"/>
                <a:gd name="T80" fmla="*/ 762000 w 4724400"/>
                <a:gd name="T81" fmla="*/ 1344167 h 9632950"/>
                <a:gd name="T82" fmla="*/ 762000 w 4724400"/>
                <a:gd name="T83" fmla="*/ 4191000 h 9632950"/>
                <a:gd name="T84" fmla="*/ 762000 w 4724400"/>
                <a:gd name="T85" fmla="*/ 4208530 h 9632950"/>
                <a:gd name="T86" fmla="*/ 760233 w 4724400"/>
                <a:gd name="T87" fmla="*/ 4208530 h 9632950"/>
                <a:gd name="T88" fmla="*/ 754259 w 4724400"/>
                <a:gd name="T89" fmla="*/ 4267785 h 9632950"/>
                <a:gd name="T90" fmla="*/ 381000 w 4724400"/>
                <a:gd name="T91" fmla="*/ 4572000 h 9632950"/>
                <a:gd name="T92" fmla="*/ 7741 w 4724400"/>
                <a:gd name="T93" fmla="*/ 4267785 h 9632950"/>
                <a:gd name="T94" fmla="*/ 1767 w 4724400"/>
                <a:gd name="T95" fmla="*/ 4208530 h 9632950"/>
                <a:gd name="T96" fmla="*/ 0 w 4724400"/>
                <a:gd name="T97" fmla="*/ 4208530 h 9632950"/>
                <a:gd name="T98" fmla="*/ 0 w 4724400"/>
                <a:gd name="T99" fmla="*/ 4191000 h 9632950"/>
                <a:gd name="T100" fmla="*/ 0 w 4724400"/>
                <a:gd name="T101" fmla="*/ 1263683 h 9632950"/>
                <a:gd name="T102" fmla="*/ 1263683 w 4724400"/>
                <a:gd name="T103" fmla="*/ 0 h 9632950"/>
                <a:gd name="T104" fmla="*/ 0 w 4724400"/>
                <a:gd name="T105" fmla="*/ 0 h 9632950"/>
                <a:gd name="T106" fmla="*/ 4724400 w 4724400"/>
                <a:gd name="T107" fmla="*/ 9632950 h 96329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T104" t="T105" r="T106" b="T107"/>
              <a:pathLst>
                <a:path w="4724400" h="9632950">
                  <a:moveTo>
                    <a:pt x="1263683" y="0"/>
                  </a:moveTo>
                  <a:lnTo>
                    <a:pt x="3460717" y="0"/>
                  </a:lnTo>
                  <a:cubicBezTo>
                    <a:pt x="4158630" y="0"/>
                    <a:pt x="4724400" y="565770"/>
                    <a:pt x="4724400" y="1263683"/>
                  </a:cubicBezTo>
                  <a:lnTo>
                    <a:pt x="4724400" y="4181475"/>
                  </a:lnTo>
                  <a:lnTo>
                    <a:pt x="4724400" y="4208530"/>
                  </a:lnTo>
                  <a:lnTo>
                    <a:pt x="4721672" y="4208530"/>
                  </a:lnTo>
                  <a:lnTo>
                    <a:pt x="4716852" y="4256340"/>
                  </a:lnTo>
                  <a:cubicBezTo>
                    <a:pt x="4682214" y="4425615"/>
                    <a:pt x="4532440" y="4552950"/>
                    <a:pt x="4352924" y="4552950"/>
                  </a:cubicBezTo>
                  <a:cubicBezTo>
                    <a:pt x="4173410" y="4552950"/>
                    <a:pt x="4023636" y="4425615"/>
                    <a:pt x="3988996" y="4256340"/>
                  </a:cubicBezTo>
                  <a:lnTo>
                    <a:pt x="3984178" y="4208530"/>
                  </a:lnTo>
                  <a:lnTo>
                    <a:pt x="3978728" y="4208530"/>
                  </a:lnTo>
                  <a:lnTo>
                    <a:pt x="3978728" y="1344167"/>
                  </a:lnTo>
                  <a:lnTo>
                    <a:pt x="3635828" y="1344167"/>
                  </a:lnTo>
                  <a:lnTo>
                    <a:pt x="3635828" y="3627883"/>
                  </a:lnTo>
                  <a:lnTo>
                    <a:pt x="3635828" y="4208530"/>
                  </a:lnTo>
                  <a:lnTo>
                    <a:pt x="3635828" y="9081294"/>
                  </a:lnTo>
                  <a:lnTo>
                    <a:pt x="3635828" y="9124950"/>
                  </a:lnTo>
                  <a:lnTo>
                    <a:pt x="3631427" y="9124950"/>
                  </a:lnTo>
                  <a:lnTo>
                    <a:pt x="3624620" y="9192472"/>
                  </a:lnTo>
                  <a:cubicBezTo>
                    <a:pt x="3573180" y="9443852"/>
                    <a:pt x="3350759" y="9632950"/>
                    <a:pt x="3084172" y="9632950"/>
                  </a:cubicBezTo>
                  <a:cubicBezTo>
                    <a:pt x="2817585" y="9632950"/>
                    <a:pt x="2595164" y="9443852"/>
                    <a:pt x="2543724" y="9192472"/>
                  </a:cubicBezTo>
                  <a:lnTo>
                    <a:pt x="2536917" y="9124950"/>
                  </a:lnTo>
                  <a:lnTo>
                    <a:pt x="2533650" y="9124950"/>
                  </a:lnTo>
                  <a:lnTo>
                    <a:pt x="2533650" y="9092543"/>
                  </a:lnTo>
                  <a:lnTo>
                    <a:pt x="2532516" y="9081294"/>
                  </a:lnTo>
                  <a:lnTo>
                    <a:pt x="2533650" y="9070045"/>
                  </a:lnTo>
                  <a:lnTo>
                    <a:pt x="2533650" y="4572000"/>
                  </a:lnTo>
                  <a:lnTo>
                    <a:pt x="2171700" y="4572000"/>
                  </a:lnTo>
                  <a:lnTo>
                    <a:pt x="2171700" y="9099550"/>
                  </a:lnTo>
                  <a:lnTo>
                    <a:pt x="2171700" y="9124950"/>
                  </a:lnTo>
                  <a:lnTo>
                    <a:pt x="2169140" y="9124950"/>
                  </a:lnTo>
                  <a:lnTo>
                    <a:pt x="2160863" y="9207049"/>
                  </a:lnTo>
                  <a:cubicBezTo>
                    <a:pt x="2111126" y="9450110"/>
                    <a:pt x="1896065" y="9632950"/>
                    <a:pt x="1638300" y="9632950"/>
                  </a:cubicBezTo>
                  <a:cubicBezTo>
                    <a:pt x="1380535" y="9632950"/>
                    <a:pt x="1165474" y="9450110"/>
                    <a:pt x="1115737" y="9207049"/>
                  </a:cubicBezTo>
                  <a:lnTo>
                    <a:pt x="1107461" y="9124950"/>
                  </a:lnTo>
                  <a:lnTo>
                    <a:pt x="1104900" y="9124950"/>
                  </a:lnTo>
                  <a:lnTo>
                    <a:pt x="1104900" y="9099550"/>
                  </a:lnTo>
                  <a:lnTo>
                    <a:pt x="1104900" y="4208530"/>
                  </a:lnTo>
                  <a:lnTo>
                    <a:pt x="1104900" y="3627883"/>
                  </a:lnTo>
                  <a:lnTo>
                    <a:pt x="1104900" y="1344167"/>
                  </a:lnTo>
                  <a:lnTo>
                    <a:pt x="762000" y="1344167"/>
                  </a:lnTo>
                  <a:lnTo>
                    <a:pt x="762000" y="4191000"/>
                  </a:lnTo>
                  <a:lnTo>
                    <a:pt x="762000" y="4208530"/>
                  </a:lnTo>
                  <a:lnTo>
                    <a:pt x="760233" y="4208530"/>
                  </a:lnTo>
                  <a:lnTo>
                    <a:pt x="754259" y="4267785"/>
                  </a:lnTo>
                  <a:cubicBezTo>
                    <a:pt x="718733" y="4441400"/>
                    <a:pt x="565118" y="4572000"/>
                    <a:pt x="381000" y="4572000"/>
                  </a:cubicBezTo>
                  <a:cubicBezTo>
                    <a:pt x="196883" y="4572000"/>
                    <a:pt x="43268" y="4441400"/>
                    <a:pt x="7741" y="4267785"/>
                  </a:cubicBezTo>
                  <a:lnTo>
                    <a:pt x="1767" y="4208530"/>
                  </a:lnTo>
                  <a:lnTo>
                    <a:pt x="0" y="4208530"/>
                  </a:lnTo>
                  <a:lnTo>
                    <a:pt x="0" y="4191000"/>
                  </a:lnTo>
                  <a:lnTo>
                    <a:pt x="0" y="1263683"/>
                  </a:lnTo>
                  <a:cubicBezTo>
                    <a:pt x="0" y="565770"/>
                    <a:pt x="565770" y="0"/>
                    <a:pt x="126368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15" name="人"/>
          <p:cNvGrpSpPr/>
          <p:nvPr/>
        </p:nvGrpSpPr>
        <p:grpSpPr bwMode="auto">
          <a:xfrm rot="1740000">
            <a:off x="5012979" y="1330557"/>
            <a:ext cx="177847" cy="440898"/>
            <a:chOff x="0" y="0"/>
            <a:chExt cx="1255506" cy="3116826"/>
          </a:xfrm>
          <a:solidFill>
            <a:srgbClr val="A28138"/>
          </a:solidFill>
        </p:grpSpPr>
        <p:sp>
          <p:nvSpPr>
            <p:cNvPr id="19" name="头"/>
            <p:cNvSpPr>
              <a:spLocks noChangeArrowheads="1"/>
            </p:cNvSpPr>
            <p:nvPr/>
          </p:nvSpPr>
          <p:spPr bwMode="auto">
            <a:xfrm>
              <a:off x="374627" y="0"/>
              <a:ext cx="506252" cy="50625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0" name="body"/>
            <p:cNvSpPr/>
            <p:nvPr/>
          </p:nvSpPr>
          <p:spPr bwMode="auto">
            <a:xfrm>
              <a:off x="0" y="556877"/>
              <a:ext cx="1255506" cy="2559949"/>
            </a:xfrm>
            <a:custGeom>
              <a:avLst/>
              <a:gdLst>
                <a:gd name="T0" fmla="*/ 1263683 w 4724400"/>
                <a:gd name="T1" fmla="*/ 0 h 9632950"/>
                <a:gd name="T2" fmla="*/ 3460717 w 4724400"/>
                <a:gd name="T3" fmla="*/ 0 h 9632950"/>
                <a:gd name="T4" fmla="*/ 4724400 w 4724400"/>
                <a:gd name="T5" fmla="*/ 1263683 h 9632950"/>
                <a:gd name="T6" fmla="*/ 4724400 w 4724400"/>
                <a:gd name="T7" fmla="*/ 4181475 h 9632950"/>
                <a:gd name="T8" fmla="*/ 4724400 w 4724400"/>
                <a:gd name="T9" fmla="*/ 4208530 h 9632950"/>
                <a:gd name="T10" fmla="*/ 4721672 w 4724400"/>
                <a:gd name="T11" fmla="*/ 4208530 h 9632950"/>
                <a:gd name="T12" fmla="*/ 4716852 w 4724400"/>
                <a:gd name="T13" fmla="*/ 4256340 h 9632950"/>
                <a:gd name="T14" fmla="*/ 4352924 w 4724400"/>
                <a:gd name="T15" fmla="*/ 4552950 h 9632950"/>
                <a:gd name="T16" fmla="*/ 3988996 w 4724400"/>
                <a:gd name="T17" fmla="*/ 4256340 h 9632950"/>
                <a:gd name="T18" fmla="*/ 3984178 w 4724400"/>
                <a:gd name="T19" fmla="*/ 4208530 h 9632950"/>
                <a:gd name="T20" fmla="*/ 3978728 w 4724400"/>
                <a:gd name="T21" fmla="*/ 4208530 h 9632950"/>
                <a:gd name="T22" fmla="*/ 3978728 w 4724400"/>
                <a:gd name="T23" fmla="*/ 1344167 h 9632950"/>
                <a:gd name="T24" fmla="*/ 3635828 w 4724400"/>
                <a:gd name="T25" fmla="*/ 1344167 h 9632950"/>
                <a:gd name="T26" fmla="*/ 3635828 w 4724400"/>
                <a:gd name="T27" fmla="*/ 3627883 h 9632950"/>
                <a:gd name="T28" fmla="*/ 3635828 w 4724400"/>
                <a:gd name="T29" fmla="*/ 4208530 h 9632950"/>
                <a:gd name="T30" fmla="*/ 3635828 w 4724400"/>
                <a:gd name="T31" fmla="*/ 9081294 h 9632950"/>
                <a:gd name="T32" fmla="*/ 3635828 w 4724400"/>
                <a:gd name="T33" fmla="*/ 9124950 h 9632950"/>
                <a:gd name="T34" fmla="*/ 3631427 w 4724400"/>
                <a:gd name="T35" fmla="*/ 9124950 h 9632950"/>
                <a:gd name="T36" fmla="*/ 3624620 w 4724400"/>
                <a:gd name="T37" fmla="*/ 9192472 h 9632950"/>
                <a:gd name="T38" fmla="*/ 3084172 w 4724400"/>
                <a:gd name="T39" fmla="*/ 9632950 h 9632950"/>
                <a:gd name="T40" fmla="*/ 2543724 w 4724400"/>
                <a:gd name="T41" fmla="*/ 9192472 h 9632950"/>
                <a:gd name="T42" fmla="*/ 2536917 w 4724400"/>
                <a:gd name="T43" fmla="*/ 9124950 h 9632950"/>
                <a:gd name="T44" fmla="*/ 2533650 w 4724400"/>
                <a:gd name="T45" fmla="*/ 9124950 h 9632950"/>
                <a:gd name="T46" fmla="*/ 2533650 w 4724400"/>
                <a:gd name="T47" fmla="*/ 9092543 h 9632950"/>
                <a:gd name="T48" fmla="*/ 2532516 w 4724400"/>
                <a:gd name="T49" fmla="*/ 9081294 h 9632950"/>
                <a:gd name="T50" fmla="*/ 2533650 w 4724400"/>
                <a:gd name="T51" fmla="*/ 9070045 h 9632950"/>
                <a:gd name="T52" fmla="*/ 2533650 w 4724400"/>
                <a:gd name="T53" fmla="*/ 4572000 h 9632950"/>
                <a:gd name="T54" fmla="*/ 2171700 w 4724400"/>
                <a:gd name="T55" fmla="*/ 4572000 h 9632950"/>
                <a:gd name="T56" fmla="*/ 2171700 w 4724400"/>
                <a:gd name="T57" fmla="*/ 9099550 h 9632950"/>
                <a:gd name="T58" fmla="*/ 2171700 w 4724400"/>
                <a:gd name="T59" fmla="*/ 9124950 h 9632950"/>
                <a:gd name="T60" fmla="*/ 2169140 w 4724400"/>
                <a:gd name="T61" fmla="*/ 9124950 h 9632950"/>
                <a:gd name="T62" fmla="*/ 2160863 w 4724400"/>
                <a:gd name="T63" fmla="*/ 9207049 h 9632950"/>
                <a:gd name="T64" fmla="*/ 1638300 w 4724400"/>
                <a:gd name="T65" fmla="*/ 9632950 h 9632950"/>
                <a:gd name="T66" fmla="*/ 1115737 w 4724400"/>
                <a:gd name="T67" fmla="*/ 9207049 h 9632950"/>
                <a:gd name="T68" fmla="*/ 1107461 w 4724400"/>
                <a:gd name="T69" fmla="*/ 9124950 h 9632950"/>
                <a:gd name="T70" fmla="*/ 1104900 w 4724400"/>
                <a:gd name="T71" fmla="*/ 9124950 h 9632950"/>
                <a:gd name="T72" fmla="*/ 1104900 w 4724400"/>
                <a:gd name="T73" fmla="*/ 9099550 h 9632950"/>
                <a:gd name="T74" fmla="*/ 1104900 w 4724400"/>
                <a:gd name="T75" fmla="*/ 4208530 h 9632950"/>
                <a:gd name="T76" fmla="*/ 1104900 w 4724400"/>
                <a:gd name="T77" fmla="*/ 3627883 h 9632950"/>
                <a:gd name="T78" fmla="*/ 1104900 w 4724400"/>
                <a:gd name="T79" fmla="*/ 1344167 h 9632950"/>
                <a:gd name="T80" fmla="*/ 762000 w 4724400"/>
                <a:gd name="T81" fmla="*/ 1344167 h 9632950"/>
                <a:gd name="T82" fmla="*/ 762000 w 4724400"/>
                <a:gd name="T83" fmla="*/ 4191000 h 9632950"/>
                <a:gd name="T84" fmla="*/ 762000 w 4724400"/>
                <a:gd name="T85" fmla="*/ 4208530 h 9632950"/>
                <a:gd name="T86" fmla="*/ 760233 w 4724400"/>
                <a:gd name="T87" fmla="*/ 4208530 h 9632950"/>
                <a:gd name="T88" fmla="*/ 754259 w 4724400"/>
                <a:gd name="T89" fmla="*/ 4267785 h 9632950"/>
                <a:gd name="T90" fmla="*/ 381000 w 4724400"/>
                <a:gd name="T91" fmla="*/ 4572000 h 9632950"/>
                <a:gd name="T92" fmla="*/ 7741 w 4724400"/>
                <a:gd name="T93" fmla="*/ 4267785 h 9632950"/>
                <a:gd name="T94" fmla="*/ 1767 w 4724400"/>
                <a:gd name="T95" fmla="*/ 4208530 h 9632950"/>
                <a:gd name="T96" fmla="*/ 0 w 4724400"/>
                <a:gd name="T97" fmla="*/ 4208530 h 9632950"/>
                <a:gd name="T98" fmla="*/ 0 w 4724400"/>
                <a:gd name="T99" fmla="*/ 4191000 h 9632950"/>
                <a:gd name="T100" fmla="*/ 0 w 4724400"/>
                <a:gd name="T101" fmla="*/ 1263683 h 9632950"/>
                <a:gd name="T102" fmla="*/ 1263683 w 4724400"/>
                <a:gd name="T103" fmla="*/ 0 h 9632950"/>
                <a:gd name="T104" fmla="*/ 0 w 4724400"/>
                <a:gd name="T105" fmla="*/ 0 h 9632950"/>
                <a:gd name="T106" fmla="*/ 4724400 w 4724400"/>
                <a:gd name="T107" fmla="*/ 9632950 h 96329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T104" t="T105" r="T106" b="T107"/>
              <a:pathLst>
                <a:path w="4724400" h="9632950">
                  <a:moveTo>
                    <a:pt x="1263683" y="0"/>
                  </a:moveTo>
                  <a:lnTo>
                    <a:pt x="3460717" y="0"/>
                  </a:lnTo>
                  <a:cubicBezTo>
                    <a:pt x="4158630" y="0"/>
                    <a:pt x="4724400" y="565770"/>
                    <a:pt x="4724400" y="1263683"/>
                  </a:cubicBezTo>
                  <a:lnTo>
                    <a:pt x="4724400" y="4181475"/>
                  </a:lnTo>
                  <a:lnTo>
                    <a:pt x="4724400" y="4208530"/>
                  </a:lnTo>
                  <a:lnTo>
                    <a:pt x="4721672" y="4208530"/>
                  </a:lnTo>
                  <a:lnTo>
                    <a:pt x="4716852" y="4256340"/>
                  </a:lnTo>
                  <a:cubicBezTo>
                    <a:pt x="4682214" y="4425615"/>
                    <a:pt x="4532440" y="4552950"/>
                    <a:pt x="4352924" y="4552950"/>
                  </a:cubicBezTo>
                  <a:cubicBezTo>
                    <a:pt x="4173410" y="4552950"/>
                    <a:pt x="4023636" y="4425615"/>
                    <a:pt x="3988996" y="4256340"/>
                  </a:cubicBezTo>
                  <a:lnTo>
                    <a:pt x="3984178" y="4208530"/>
                  </a:lnTo>
                  <a:lnTo>
                    <a:pt x="3978728" y="4208530"/>
                  </a:lnTo>
                  <a:lnTo>
                    <a:pt x="3978728" y="1344167"/>
                  </a:lnTo>
                  <a:lnTo>
                    <a:pt x="3635828" y="1344167"/>
                  </a:lnTo>
                  <a:lnTo>
                    <a:pt x="3635828" y="3627883"/>
                  </a:lnTo>
                  <a:lnTo>
                    <a:pt x="3635828" y="4208530"/>
                  </a:lnTo>
                  <a:lnTo>
                    <a:pt x="3635828" y="9081294"/>
                  </a:lnTo>
                  <a:lnTo>
                    <a:pt x="3635828" y="9124950"/>
                  </a:lnTo>
                  <a:lnTo>
                    <a:pt x="3631427" y="9124950"/>
                  </a:lnTo>
                  <a:lnTo>
                    <a:pt x="3624620" y="9192472"/>
                  </a:lnTo>
                  <a:cubicBezTo>
                    <a:pt x="3573180" y="9443852"/>
                    <a:pt x="3350759" y="9632950"/>
                    <a:pt x="3084172" y="9632950"/>
                  </a:cubicBezTo>
                  <a:cubicBezTo>
                    <a:pt x="2817585" y="9632950"/>
                    <a:pt x="2595164" y="9443852"/>
                    <a:pt x="2543724" y="9192472"/>
                  </a:cubicBezTo>
                  <a:lnTo>
                    <a:pt x="2536917" y="9124950"/>
                  </a:lnTo>
                  <a:lnTo>
                    <a:pt x="2533650" y="9124950"/>
                  </a:lnTo>
                  <a:lnTo>
                    <a:pt x="2533650" y="9092543"/>
                  </a:lnTo>
                  <a:lnTo>
                    <a:pt x="2532516" y="9081294"/>
                  </a:lnTo>
                  <a:lnTo>
                    <a:pt x="2533650" y="9070045"/>
                  </a:lnTo>
                  <a:lnTo>
                    <a:pt x="2533650" y="4572000"/>
                  </a:lnTo>
                  <a:lnTo>
                    <a:pt x="2171700" y="4572000"/>
                  </a:lnTo>
                  <a:lnTo>
                    <a:pt x="2171700" y="9099550"/>
                  </a:lnTo>
                  <a:lnTo>
                    <a:pt x="2171700" y="9124950"/>
                  </a:lnTo>
                  <a:lnTo>
                    <a:pt x="2169140" y="9124950"/>
                  </a:lnTo>
                  <a:lnTo>
                    <a:pt x="2160863" y="9207049"/>
                  </a:lnTo>
                  <a:cubicBezTo>
                    <a:pt x="2111126" y="9450110"/>
                    <a:pt x="1896065" y="9632950"/>
                    <a:pt x="1638300" y="9632950"/>
                  </a:cubicBezTo>
                  <a:cubicBezTo>
                    <a:pt x="1380535" y="9632950"/>
                    <a:pt x="1165474" y="9450110"/>
                    <a:pt x="1115737" y="9207049"/>
                  </a:cubicBezTo>
                  <a:lnTo>
                    <a:pt x="1107461" y="9124950"/>
                  </a:lnTo>
                  <a:lnTo>
                    <a:pt x="1104900" y="9124950"/>
                  </a:lnTo>
                  <a:lnTo>
                    <a:pt x="1104900" y="9099550"/>
                  </a:lnTo>
                  <a:lnTo>
                    <a:pt x="1104900" y="4208530"/>
                  </a:lnTo>
                  <a:lnTo>
                    <a:pt x="1104900" y="3627883"/>
                  </a:lnTo>
                  <a:lnTo>
                    <a:pt x="1104900" y="1344167"/>
                  </a:lnTo>
                  <a:lnTo>
                    <a:pt x="762000" y="1344167"/>
                  </a:lnTo>
                  <a:lnTo>
                    <a:pt x="762000" y="4191000"/>
                  </a:lnTo>
                  <a:lnTo>
                    <a:pt x="762000" y="4208530"/>
                  </a:lnTo>
                  <a:lnTo>
                    <a:pt x="760233" y="4208530"/>
                  </a:lnTo>
                  <a:lnTo>
                    <a:pt x="754259" y="4267785"/>
                  </a:lnTo>
                  <a:cubicBezTo>
                    <a:pt x="718733" y="4441400"/>
                    <a:pt x="565118" y="4572000"/>
                    <a:pt x="381000" y="4572000"/>
                  </a:cubicBezTo>
                  <a:cubicBezTo>
                    <a:pt x="196883" y="4572000"/>
                    <a:pt x="43268" y="4441400"/>
                    <a:pt x="7741" y="4267785"/>
                  </a:cubicBezTo>
                  <a:lnTo>
                    <a:pt x="1767" y="4208530"/>
                  </a:lnTo>
                  <a:lnTo>
                    <a:pt x="0" y="4208530"/>
                  </a:lnTo>
                  <a:lnTo>
                    <a:pt x="0" y="4191000"/>
                  </a:lnTo>
                  <a:lnTo>
                    <a:pt x="0" y="1263683"/>
                  </a:lnTo>
                  <a:cubicBezTo>
                    <a:pt x="0" y="565770"/>
                    <a:pt x="565770" y="0"/>
                    <a:pt x="126368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16" name="人"/>
          <p:cNvGrpSpPr/>
          <p:nvPr/>
        </p:nvGrpSpPr>
        <p:grpSpPr bwMode="auto">
          <a:xfrm rot="2940000">
            <a:off x="5362227" y="1612537"/>
            <a:ext cx="177873" cy="440833"/>
            <a:chOff x="0" y="0"/>
            <a:chExt cx="1255506" cy="3116826"/>
          </a:xfrm>
          <a:solidFill>
            <a:srgbClr val="A28138"/>
          </a:solidFill>
        </p:grpSpPr>
        <p:sp>
          <p:nvSpPr>
            <p:cNvPr id="22" name="头"/>
            <p:cNvSpPr>
              <a:spLocks noChangeArrowheads="1"/>
            </p:cNvSpPr>
            <p:nvPr/>
          </p:nvSpPr>
          <p:spPr bwMode="auto">
            <a:xfrm>
              <a:off x="374627" y="0"/>
              <a:ext cx="506252" cy="50625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3" name="body"/>
            <p:cNvSpPr/>
            <p:nvPr/>
          </p:nvSpPr>
          <p:spPr bwMode="auto">
            <a:xfrm>
              <a:off x="0" y="556877"/>
              <a:ext cx="1255506" cy="2559949"/>
            </a:xfrm>
            <a:custGeom>
              <a:avLst/>
              <a:gdLst>
                <a:gd name="T0" fmla="*/ 1263683 w 4724400"/>
                <a:gd name="T1" fmla="*/ 0 h 9632950"/>
                <a:gd name="T2" fmla="*/ 3460717 w 4724400"/>
                <a:gd name="T3" fmla="*/ 0 h 9632950"/>
                <a:gd name="T4" fmla="*/ 4724400 w 4724400"/>
                <a:gd name="T5" fmla="*/ 1263683 h 9632950"/>
                <a:gd name="T6" fmla="*/ 4724400 w 4724400"/>
                <a:gd name="T7" fmla="*/ 4181475 h 9632950"/>
                <a:gd name="T8" fmla="*/ 4724400 w 4724400"/>
                <a:gd name="T9" fmla="*/ 4208530 h 9632950"/>
                <a:gd name="T10" fmla="*/ 4721672 w 4724400"/>
                <a:gd name="T11" fmla="*/ 4208530 h 9632950"/>
                <a:gd name="T12" fmla="*/ 4716852 w 4724400"/>
                <a:gd name="T13" fmla="*/ 4256340 h 9632950"/>
                <a:gd name="T14" fmla="*/ 4352924 w 4724400"/>
                <a:gd name="T15" fmla="*/ 4552950 h 9632950"/>
                <a:gd name="T16" fmla="*/ 3988996 w 4724400"/>
                <a:gd name="T17" fmla="*/ 4256340 h 9632950"/>
                <a:gd name="T18" fmla="*/ 3984178 w 4724400"/>
                <a:gd name="T19" fmla="*/ 4208530 h 9632950"/>
                <a:gd name="T20" fmla="*/ 3978728 w 4724400"/>
                <a:gd name="T21" fmla="*/ 4208530 h 9632950"/>
                <a:gd name="T22" fmla="*/ 3978728 w 4724400"/>
                <a:gd name="T23" fmla="*/ 1344167 h 9632950"/>
                <a:gd name="T24" fmla="*/ 3635828 w 4724400"/>
                <a:gd name="T25" fmla="*/ 1344167 h 9632950"/>
                <a:gd name="T26" fmla="*/ 3635828 w 4724400"/>
                <a:gd name="T27" fmla="*/ 3627883 h 9632950"/>
                <a:gd name="T28" fmla="*/ 3635828 w 4724400"/>
                <a:gd name="T29" fmla="*/ 4208530 h 9632950"/>
                <a:gd name="T30" fmla="*/ 3635828 w 4724400"/>
                <a:gd name="T31" fmla="*/ 9081294 h 9632950"/>
                <a:gd name="T32" fmla="*/ 3635828 w 4724400"/>
                <a:gd name="T33" fmla="*/ 9124950 h 9632950"/>
                <a:gd name="T34" fmla="*/ 3631427 w 4724400"/>
                <a:gd name="T35" fmla="*/ 9124950 h 9632950"/>
                <a:gd name="T36" fmla="*/ 3624620 w 4724400"/>
                <a:gd name="T37" fmla="*/ 9192472 h 9632950"/>
                <a:gd name="T38" fmla="*/ 3084172 w 4724400"/>
                <a:gd name="T39" fmla="*/ 9632950 h 9632950"/>
                <a:gd name="T40" fmla="*/ 2543724 w 4724400"/>
                <a:gd name="T41" fmla="*/ 9192472 h 9632950"/>
                <a:gd name="T42" fmla="*/ 2536917 w 4724400"/>
                <a:gd name="T43" fmla="*/ 9124950 h 9632950"/>
                <a:gd name="T44" fmla="*/ 2533650 w 4724400"/>
                <a:gd name="T45" fmla="*/ 9124950 h 9632950"/>
                <a:gd name="T46" fmla="*/ 2533650 w 4724400"/>
                <a:gd name="T47" fmla="*/ 9092543 h 9632950"/>
                <a:gd name="T48" fmla="*/ 2532516 w 4724400"/>
                <a:gd name="T49" fmla="*/ 9081294 h 9632950"/>
                <a:gd name="T50" fmla="*/ 2533650 w 4724400"/>
                <a:gd name="T51" fmla="*/ 9070045 h 9632950"/>
                <a:gd name="T52" fmla="*/ 2533650 w 4724400"/>
                <a:gd name="T53" fmla="*/ 4572000 h 9632950"/>
                <a:gd name="T54" fmla="*/ 2171700 w 4724400"/>
                <a:gd name="T55" fmla="*/ 4572000 h 9632950"/>
                <a:gd name="T56" fmla="*/ 2171700 w 4724400"/>
                <a:gd name="T57" fmla="*/ 9099550 h 9632950"/>
                <a:gd name="T58" fmla="*/ 2171700 w 4724400"/>
                <a:gd name="T59" fmla="*/ 9124950 h 9632950"/>
                <a:gd name="T60" fmla="*/ 2169140 w 4724400"/>
                <a:gd name="T61" fmla="*/ 9124950 h 9632950"/>
                <a:gd name="T62" fmla="*/ 2160863 w 4724400"/>
                <a:gd name="T63" fmla="*/ 9207049 h 9632950"/>
                <a:gd name="T64" fmla="*/ 1638300 w 4724400"/>
                <a:gd name="T65" fmla="*/ 9632950 h 9632950"/>
                <a:gd name="T66" fmla="*/ 1115737 w 4724400"/>
                <a:gd name="T67" fmla="*/ 9207049 h 9632950"/>
                <a:gd name="T68" fmla="*/ 1107461 w 4724400"/>
                <a:gd name="T69" fmla="*/ 9124950 h 9632950"/>
                <a:gd name="T70" fmla="*/ 1104900 w 4724400"/>
                <a:gd name="T71" fmla="*/ 9124950 h 9632950"/>
                <a:gd name="T72" fmla="*/ 1104900 w 4724400"/>
                <a:gd name="T73" fmla="*/ 9099550 h 9632950"/>
                <a:gd name="T74" fmla="*/ 1104900 w 4724400"/>
                <a:gd name="T75" fmla="*/ 4208530 h 9632950"/>
                <a:gd name="T76" fmla="*/ 1104900 w 4724400"/>
                <a:gd name="T77" fmla="*/ 3627883 h 9632950"/>
                <a:gd name="T78" fmla="*/ 1104900 w 4724400"/>
                <a:gd name="T79" fmla="*/ 1344167 h 9632950"/>
                <a:gd name="T80" fmla="*/ 762000 w 4724400"/>
                <a:gd name="T81" fmla="*/ 1344167 h 9632950"/>
                <a:gd name="T82" fmla="*/ 762000 w 4724400"/>
                <a:gd name="T83" fmla="*/ 4191000 h 9632950"/>
                <a:gd name="T84" fmla="*/ 762000 w 4724400"/>
                <a:gd name="T85" fmla="*/ 4208530 h 9632950"/>
                <a:gd name="T86" fmla="*/ 760233 w 4724400"/>
                <a:gd name="T87" fmla="*/ 4208530 h 9632950"/>
                <a:gd name="T88" fmla="*/ 754259 w 4724400"/>
                <a:gd name="T89" fmla="*/ 4267785 h 9632950"/>
                <a:gd name="T90" fmla="*/ 381000 w 4724400"/>
                <a:gd name="T91" fmla="*/ 4572000 h 9632950"/>
                <a:gd name="T92" fmla="*/ 7741 w 4724400"/>
                <a:gd name="T93" fmla="*/ 4267785 h 9632950"/>
                <a:gd name="T94" fmla="*/ 1767 w 4724400"/>
                <a:gd name="T95" fmla="*/ 4208530 h 9632950"/>
                <a:gd name="T96" fmla="*/ 0 w 4724400"/>
                <a:gd name="T97" fmla="*/ 4208530 h 9632950"/>
                <a:gd name="T98" fmla="*/ 0 w 4724400"/>
                <a:gd name="T99" fmla="*/ 4191000 h 9632950"/>
                <a:gd name="T100" fmla="*/ 0 w 4724400"/>
                <a:gd name="T101" fmla="*/ 1263683 h 9632950"/>
                <a:gd name="T102" fmla="*/ 1263683 w 4724400"/>
                <a:gd name="T103" fmla="*/ 0 h 9632950"/>
                <a:gd name="T104" fmla="*/ 0 w 4724400"/>
                <a:gd name="T105" fmla="*/ 0 h 9632950"/>
                <a:gd name="T106" fmla="*/ 4724400 w 4724400"/>
                <a:gd name="T107" fmla="*/ 9632950 h 96329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T104" t="T105" r="T106" b="T107"/>
              <a:pathLst>
                <a:path w="4724400" h="9632950">
                  <a:moveTo>
                    <a:pt x="1263683" y="0"/>
                  </a:moveTo>
                  <a:lnTo>
                    <a:pt x="3460717" y="0"/>
                  </a:lnTo>
                  <a:cubicBezTo>
                    <a:pt x="4158630" y="0"/>
                    <a:pt x="4724400" y="565770"/>
                    <a:pt x="4724400" y="1263683"/>
                  </a:cubicBezTo>
                  <a:lnTo>
                    <a:pt x="4724400" y="4181475"/>
                  </a:lnTo>
                  <a:lnTo>
                    <a:pt x="4724400" y="4208530"/>
                  </a:lnTo>
                  <a:lnTo>
                    <a:pt x="4721672" y="4208530"/>
                  </a:lnTo>
                  <a:lnTo>
                    <a:pt x="4716852" y="4256340"/>
                  </a:lnTo>
                  <a:cubicBezTo>
                    <a:pt x="4682214" y="4425615"/>
                    <a:pt x="4532440" y="4552950"/>
                    <a:pt x="4352924" y="4552950"/>
                  </a:cubicBezTo>
                  <a:cubicBezTo>
                    <a:pt x="4173410" y="4552950"/>
                    <a:pt x="4023636" y="4425615"/>
                    <a:pt x="3988996" y="4256340"/>
                  </a:cubicBezTo>
                  <a:lnTo>
                    <a:pt x="3984178" y="4208530"/>
                  </a:lnTo>
                  <a:lnTo>
                    <a:pt x="3978728" y="4208530"/>
                  </a:lnTo>
                  <a:lnTo>
                    <a:pt x="3978728" y="1344167"/>
                  </a:lnTo>
                  <a:lnTo>
                    <a:pt x="3635828" y="1344167"/>
                  </a:lnTo>
                  <a:lnTo>
                    <a:pt x="3635828" y="3627883"/>
                  </a:lnTo>
                  <a:lnTo>
                    <a:pt x="3635828" y="4208530"/>
                  </a:lnTo>
                  <a:lnTo>
                    <a:pt x="3635828" y="9081294"/>
                  </a:lnTo>
                  <a:lnTo>
                    <a:pt x="3635828" y="9124950"/>
                  </a:lnTo>
                  <a:lnTo>
                    <a:pt x="3631427" y="9124950"/>
                  </a:lnTo>
                  <a:lnTo>
                    <a:pt x="3624620" y="9192472"/>
                  </a:lnTo>
                  <a:cubicBezTo>
                    <a:pt x="3573180" y="9443852"/>
                    <a:pt x="3350759" y="9632950"/>
                    <a:pt x="3084172" y="9632950"/>
                  </a:cubicBezTo>
                  <a:cubicBezTo>
                    <a:pt x="2817585" y="9632950"/>
                    <a:pt x="2595164" y="9443852"/>
                    <a:pt x="2543724" y="9192472"/>
                  </a:cubicBezTo>
                  <a:lnTo>
                    <a:pt x="2536917" y="9124950"/>
                  </a:lnTo>
                  <a:lnTo>
                    <a:pt x="2533650" y="9124950"/>
                  </a:lnTo>
                  <a:lnTo>
                    <a:pt x="2533650" y="9092543"/>
                  </a:lnTo>
                  <a:lnTo>
                    <a:pt x="2532516" y="9081294"/>
                  </a:lnTo>
                  <a:lnTo>
                    <a:pt x="2533650" y="9070045"/>
                  </a:lnTo>
                  <a:lnTo>
                    <a:pt x="2533650" y="4572000"/>
                  </a:lnTo>
                  <a:lnTo>
                    <a:pt x="2171700" y="4572000"/>
                  </a:lnTo>
                  <a:lnTo>
                    <a:pt x="2171700" y="9099550"/>
                  </a:lnTo>
                  <a:lnTo>
                    <a:pt x="2171700" y="9124950"/>
                  </a:lnTo>
                  <a:lnTo>
                    <a:pt x="2169140" y="9124950"/>
                  </a:lnTo>
                  <a:lnTo>
                    <a:pt x="2160863" y="9207049"/>
                  </a:lnTo>
                  <a:cubicBezTo>
                    <a:pt x="2111126" y="9450110"/>
                    <a:pt x="1896065" y="9632950"/>
                    <a:pt x="1638300" y="9632950"/>
                  </a:cubicBezTo>
                  <a:cubicBezTo>
                    <a:pt x="1380535" y="9632950"/>
                    <a:pt x="1165474" y="9450110"/>
                    <a:pt x="1115737" y="9207049"/>
                  </a:cubicBezTo>
                  <a:lnTo>
                    <a:pt x="1107461" y="9124950"/>
                  </a:lnTo>
                  <a:lnTo>
                    <a:pt x="1104900" y="9124950"/>
                  </a:lnTo>
                  <a:lnTo>
                    <a:pt x="1104900" y="9099550"/>
                  </a:lnTo>
                  <a:lnTo>
                    <a:pt x="1104900" y="4208530"/>
                  </a:lnTo>
                  <a:lnTo>
                    <a:pt x="1104900" y="3627883"/>
                  </a:lnTo>
                  <a:lnTo>
                    <a:pt x="1104900" y="1344167"/>
                  </a:lnTo>
                  <a:lnTo>
                    <a:pt x="762000" y="1344167"/>
                  </a:lnTo>
                  <a:lnTo>
                    <a:pt x="762000" y="4191000"/>
                  </a:lnTo>
                  <a:lnTo>
                    <a:pt x="762000" y="4208530"/>
                  </a:lnTo>
                  <a:lnTo>
                    <a:pt x="760233" y="4208530"/>
                  </a:lnTo>
                  <a:lnTo>
                    <a:pt x="754259" y="4267785"/>
                  </a:lnTo>
                  <a:cubicBezTo>
                    <a:pt x="718733" y="4441400"/>
                    <a:pt x="565118" y="4572000"/>
                    <a:pt x="381000" y="4572000"/>
                  </a:cubicBezTo>
                  <a:cubicBezTo>
                    <a:pt x="196883" y="4572000"/>
                    <a:pt x="43268" y="4441400"/>
                    <a:pt x="7741" y="4267785"/>
                  </a:cubicBezTo>
                  <a:lnTo>
                    <a:pt x="1767" y="4208530"/>
                  </a:lnTo>
                  <a:lnTo>
                    <a:pt x="0" y="4208530"/>
                  </a:lnTo>
                  <a:lnTo>
                    <a:pt x="0" y="4191000"/>
                  </a:lnTo>
                  <a:lnTo>
                    <a:pt x="0" y="1263683"/>
                  </a:lnTo>
                  <a:cubicBezTo>
                    <a:pt x="0" y="565770"/>
                    <a:pt x="565770" y="0"/>
                    <a:pt x="126368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17" name="人"/>
          <p:cNvGrpSpPr/>
          <p:nvPr/>
        </p:nvGrpSpPr>
        <p:grpSpPr bwMode="auto">
          <a:xfrm rot="4140000">
            <a:off x="5598725" y="2006886"/>
            <a:ext cx="177873" cy="440833"/>
            <a:chOff x="0" y="0"/>
            <a:chExt cx="1255506" cy="3116826"/>
          </a:xfrm>
          <a:solidFill>
            <a:srgbClr val="A28138"/>
          </a:solidFill>
        </p:grpSpPr>
        <p:sp>
          <p:nvSpPr>
            <p:cNvPr id="25" name="头"/>
            <p:cNvSpPr>
              <a:spLocks noChangeArrowheads="1"/>
            </p:cNvSpPr>
            <p:nvPr/>
          </p:nvSpPr>
          <p:spPr bwMode="auto">
            <a:xfrm>
              <a:off x="374627" y="0"/>
              <a:ext cx="506252" cy="50625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6" name="body"/>
            <p:cNvSpPr/>
            <p:nvPr/>
          </p:nvSpPr>
          <p:spPr bwMode="auto">
            <a:xfrm>
              <a:off x="0" y="556877"/>
              <a:ext cx="1255506" cy="2559949"/>
            </a:xfrm>
            <a:custGeom>
              <a:avLst/>
              <a:gdLst>
                <a:gd name="T0" fmla="*/ 1263683 w 4724400"/>
                <a:gd name="T1" fmla="*/ 0 h 9632950"/>
                <a:gd name="T2" fmla="*/ 3460717 w 4724400"/>
                <a:gd name="T3" fmla="*/ 0 h 9632950"/>
                <a:gd name="T4" fmla="*/ 4724400 w 4724400"/>
                <a:gd name="T5" fmla="*/ 1263683 h 9632950"/>
                <a:gd name="T6" fmla="*/ 4724400 w 4724400"/>
                <a:gd name="T7" fmla="*/ 4181475 h 9632950"/>
                <a:gd name="T8" fmla="*/ 4724400 w 4724400"/>
                <a:gd name="T9" fmla="*/ 4208530 h 9632950"/>
                <a:gd name="T10" fmla="*/ 4721672 w 4724400"/>
                <a:gd name="T11" fmla="*/ 4208530 h 9632950"/>
                <a:gd name="T12" fmla="*/ 4716852 w 4724400"/>
                <a:gd name="T13" fmla="*/ 4256340 h 9632950"/>
                <a:gd name="T14" fmla="*/ 4352924 w 4724400"/>
                <a:gd name="T15" fmla="*/ 4552950 h 9632950"/>
                <a:gd name="T16" fmla="*/ 3988996 w 4724400"/>
                <a:gd name="T17" fmla="*/ 4256340 h 9632950"/>
                <a:gd name="T18" fmla="*/ 3984178 w 4724400"/>
                <a:gd name="T19" fmla="*/ 4208530 h 9632950"/>
                <a:gd name="T20" fmla="*/ 3978728 w 4724400"/>
                <a:gd name="T21" fmla="*/ 4208530 h 9632950"/>
                <a:gd name="T22" fmla="*/ 3978728 w 4724400"/>
                <a:gd name="T23" fmla="*/ 1344167 h 9632950"/>
                <a:gd name="T24" fmla="*/ 3635828 w 4724400"/>
                <a:gd name="T25" fmla="*/ 1344167 h 9632950"/>
                <a:gd name="T26" fmla="*/ 3635828 w 4724400"/>
                <a:gd name="T27" fmla="*/ 3627883 h 9632950"/>
                <a:gd name="T28" fmla="*/ 3635828 w 4724400"/>
                <a:gd name="T29" fmla="*/ 4208530 h 9632950"/>
                <a:gd name="T30" fmla="*/ 3635828 w 4724400"/>
                <a:gd name="T31" fmla="*/ 9081294 h 9632950"/>
                <a:gd name="T32" fmla="*/ 3635828 w 4724400"/>
                <a:gd name="T33" fmla="*/ 9124950 h 9632950"/>
                <a:gd name="T34" fmla="*/ 3631427 w 4724400"/>
                <a:gd name="T35" fmla="*/ 9124950 h 9632950"/>
                <a:gd name="T36" fmla="*/ 3624620 w 4724400"/>
                <a:gd name="T37" fmla="*/ 9192472 h 9632950"/>
                <a:gd name="T38" fmla="*/ 3084172 w 4724400"/>
                <a:gd name="T39" fmla="*/ 9632950 h 9632950"/>
                <a:gd name="T40" fmla="*/ 2543724 w 4724400"/>
                <a:gd name="T41" fmla="*/ 9192472 h 9632950"/>
                <a:gd name="T42" fmla="*/ 2536917 w 4724400"/>
                <a:gd name="T43" fmla="*/ 9124950 h 9632950"/>
                <a:gd name="T44" fmla="*/ 2533650 w 4724400"/>
                <a:gd name="T45" fmla="*/ 9124950 h 9632950"/>
                <a:gd name="T46" fmla="*/ 2533650 w 4724400"/>
                <a:gd name="T47" fmla="*/ 9092543 h 9632950"/>
                <a:gd name="T48" fmla="*/ 2532516 w 4724400"/>
                <a:gd name="T49" fmla="*/ 9081294 h 9632950"/>
                <a:gd name="T50" fmla="*/ 2533650 w 4724400"/>
                <a:gd name="T51" fmla="*/ 9070045 h 9632950"/>
                <a:gd name="T52" fmla="*/ 2533650 w 4724400"/>
                <a:gd name="T53" fmla="*/ 4572000 h 9632950"/>
                <a:gd name="T54" fmla="*/ 2171700 w 4724400"/>
                <a:gd name="T55" fmla="*/ 4572000 h 9632950"/>
                <a:gd name="T56" fmla="*/ 2171700 w 4724400"/>
                <a:gd name="T57" fmla="*/ 9099550 h 9632950"/>
                <a:gd name="T58" fmla="*/ 2171700 w 4724400"/>
                <a:gd name="T59" fmla="*/ 9124950 h 9632950"/>
                <a:gd name="T60" fmla="*/ 2169140 w 4724400"/>
                <a:gd name="T61" fmla="*/ 9124950 h 9632950"/>
                <a:gd name="T62" fmla="*/ 2160863 w 4724400"/>
                <a:gd name="T63" fmla="*/ 9207049 h 9632950"/>
                <a:gd name="T64" fmla="*/ 1638300 w 4724400"/>
                <a:gd name="T65" fmla="*/ 9632950 h 9632950"/>
                <a:gd name="T66" fmla="*/ 1115737 w 4724400"/>
                <a:gd name="T67" fmla="*/ 9207049 h 9632950"/>
                <a:gd name="T68" fmla="*/ 1107461 w 4724400"/>
                <a:gd name="T69" fmla="*/ 9124950 h 9632950"/>
                <a:gd name="T70" fmla="*/ 1104900 w 4724400"/>
                <a:gd name="T71" fmla="*/ 9124950 h 9632950"/>
                <a:gd name="T72" fmla="*/ 1104900 w 4724400"/>
                <a:gd name="T73" fmla="*/ 9099550 h 9632950"/>
                <a:gd name="T74" fmla="*/ 1104900 w 4724400"/>
                <a:gd name="T75" fmla="*/ 4208530 h 9632950"/>
                <a:gd name="T76" fmla="*/ 1104900 w 4724400"/>
                <a:gd name="T77" fmla="*/ 3627883 h 9632950"/>
                <a:gd name="T78" fmla="*/ 1104900 w 4724400"/>
                <a:gd name="T79" fmla="*/ 1344167 h 9632950"/>
                <a:gd name="T80" fmla="*/ 762000 w 4724400"/>
                <a:gd name="T81" fmla="*/ 1344167 h 9632950"/>
                <a:gd name="T82" fmla="*/ 762000 w 4724400"/>
                <a:gd name="T83" fmla="*/ 4191000 h 9632950"/>
                <a:gd name="T84" fmla="*/ 762000 w 4724400"/>
                <a:gd name="T85" fmla="*/ 4208530 h 9632950"/>
                <a:gd name="T86" fmla="*/ 760233 w 4724400"/>
                <a:gd name="T87" fmla="*/ 4208530 h 9632950"/>
                <a:gd name="T88" fmla="*/ 754259 w 4724400"/>
                <a:gd name="T89" fmla="*/ 4267785 h 9632950"/>
                <a:gd name="T90" fmla="*/ 381000 w 4724400"/>
                <a:gd name="T91" fmla="*/ 4572000 h 9632950"/>
                <a:gd name="T92" fmla="*/ 7741 w 4724400"/>
                <a:gd name="T93" fmla="*/ 4267785 h 9632950"/>
                <a:gd name="T94" fmla="*/ 1767 w 4724400"/>
                <a:gd name="T95" fmla="*/ 4208530 h 9632950"/>
                <a:gd name="T96" fmla="*/ 0 w 4724400"/>
                <a:gd name="T97" fmla="*/ 4208530 h 9632950"/>
                <a:gd name="T98" fmla="*/ 0 w 4724400"/>
                <a:gd name="T99" fmla="*/ 4191000 h 9632950"/>
                <a:gd name="T100" fmla="*/ 0 w 4724400"/>
                <a:gd name="T101" fmla="*/ 1263683 h 9632950"/>
                <a:gd name="T102" fmla="*/ 1263683 w 4724400"/>
                <a:gd name="T103" fmla="*/ 0 h 9632950"/>
                <a:gd name="T104" fmla="*/ 0 w 4724400"/>
                <a:gd name="T105" fmla="*/ 0 h 9632950"/>
                <a:gd name="T106" fmla="*/ 4724400 w 4724400"/>
                <a:gd name="T107" fmla="*/ 9632950 h 96329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T104" t="T105" r="T106" b="T107"/>
              <a:pathLst>
                <a:path w="4724400" h="9632950">
                  <a:moveTo>
                    <a:pt x="1263683" y="0"/>
                  </a:moveTo>
                  <a:lnTo>
                    <a:pt x="3460717" y="0"/>
                  </a:lnTo>
                  <a:cubicBezTo>
                    <a:pt x="4158630" y="0"/>
                    <a:pt x="4724400" y="565770"/>
                    <a:pt x="4724400" y="1263683"/>
                  </a:cubicBezTo>
                  <a:lnTo>
                    <a:pt x="4724400" y="4181475"/>
                  </a:lnTo>
                  <a:lnTo>
                    <a:pt x="4724400" y="4208530"/>
                  </a:lnTo>
                  <a:lnTo>
                    <a:pt x="4721672" y="4208530"/>
                  </a:lnTo>
                  <a:lnTo>
                    <a:pt x="4716852" y="4256340"/>
                  </a:lnTo>
                  <a:cubicBezTo>
                    <a:pt x="4682214" y="4425615"/>
                    <a:pt x="4532440" y="4552950"/>
                    <a:pt x="4352924" y="4552950"/>
                  </a:cubicBezTo>
                  <a:cubicBezTo>
                    <a:pt x="4173410" y="4552950"/>
                    <a:pt x="4023636" y="4425615"/>
                    <a:pt x="3988996" y="4256340"/>
                  </a:cubicBezTo>
                  <a:lnTo>
                    <a:pt x="3984178" y="4208530"/>
                  </a:lnTo>
                  <a:lnTo>
                    <a:pt x="3978728" y="4208530"/>
                  </a:lnTo>
                  <a:lnTo>
                    <a:pt x="3978728" y="1344167"/>
                  </a:lnTo>
                  <a:lnTo>
                    <a:pt x="3635828" y="1344167"/>
                  </a:lnTo>
                  <a:lnTo>
                    <a:pt x="3635828" y="3627883"/>
                  </a:lnTo>
                  <a:lnTo>
                    <a:pt x="3635828" y="4208530"/>
                  </a:lnTo>
                  <a:lnTo>
                    <a:pt x="3635828" y="9081294"/>
                  </a:lnTo>
                  <a:lnTo>
                    <a:pt x="3635828" y="9124950"/>
                  </a:lnTo>
                  <a:lnTo>
                    <a:pt x="3631427" y="9124950"/>
                  </a:lnTo>
                  <a:lnTo>
                    <a:pt x="3624620" y="9192472"/>
                  </a:lnTo>
                  <a:cubicBezTo>
                    <a:pt x="3573180" y="9443852"/>
                    <a:pt x="3350759" y="9632950"/>
                    <a:pt x="3084172" y="9632950"/>
                  </a:cubicBezTo>
                  <a:cubicBezTo>
                    <a:pt x="2817585" y="9632950"/>
                    <a:pt x="2595164" y="9443852"/>
                    <a:pt x="2543724" y="9192472"/>
                  </a:cubicBezTo>
                  <a:lnTo>
                    <a:pt x="2536917" y="9124950"/>
                  </a:lnTo>
                  <a:lnTo>
                    <a:pt x="2533650" y="9124950"/>
                  </a:lnTo>
                  <a:lnTo>
                    <a:pt x="2533650" y="9092543"/>
                  </a:lnTo>
                  <a:lnTo>
                    <a:pt x="2532516" y="9081294"/>
                  </a:lnTo>
                  <a:lnTo>
                    <a:pt x="2533650" y="9070045"/>
                  </a:lnTo>
                  <a:lnTo>
                    <a:pt x="2533650" y="4572000"/>
                  </a:lnTo>
                  <a:lnTo>
                    <a:pt x="2171700" y="4572000"/>
                  </a:lnTo>
                  <a:lnTo>
                    <a:pt x="2171700" y="9099550"/>
                  </a:lnTo>
                  <a:lnTo>
                    <a:pt x="2171700" y="9124950"/>
                  </a:lnTo>
                  <a:lnTo>
                    <a:pt x="2169140" y="9124950"/>
                  </a:lnTo>
                  <a:lnTo>
                    <a:pt x="2160863" y="9207049"/>
                  </a:lnTo>
                  <a:cubicBezTo>
                    <a:pt x="2111126" y="9450110"/>
                    <a:pt x="1896065" y="9632950"/>
                    <a:pt x="1638300" y="9632950"/>
                  </a:cubicBezTo>
                  <a:cubicBezTo>
                    <a:pt x="1380535" y="9632950"/>
                    <a:pt x="1165474" y="9450110"/>
                    <a:pt x="1115737" y="9207049"/>
                  </a:cubicBezTo>
                  <a:lnTo>
                    <a:pt x="1107461" y="9124950"/>
                  </a:lnTo>
                  <a:lnTo>
                    <a:pt x="1104900" y="9124950"/>
                  </a:lnTo>
                  <a:lnTo>
                    <a:pt x="1104900" y="9099550"/>
                  </a:lnTo>
                  <a:lnTo>
                    <a:pt x="1104900" y="4208530"/>
                  </a:lnTo>
                  <a:lnTo>
                    <a:pt x="1104900" y="3627883"/>
                  </a:lnTo>
                  <a:lnTo>
                    <a:pt x="1104900" y="1344167"/>
                  </a:lnTo>
                  <a:lnTo>
                    <a:pt x="762000" y="1344167"/>
                  </a:lnTo>
                  <a:lnTo>
                    <a:pt x="762000" y="4191000"/>
                  </a:lnTo>
                  <a:lnTo>
                    <a:pt x="762000" y="4208530"/>
                  </a:lnTo>
                  <a:lnTo>
                    <a:pt x="760233" y="4208530"/>
                  </a:lnTo>
                  <a:lnTo>
                    <a:pt x="754259" y="4267785"/>
                  </a:lnTo>
                  <a:cubicBezTo>
                    <a:pt x="718733" y="4441400"/>
                    <a:pt x="565118" y="4572000"/>
                    <a:pt x="381000" y="4572000"/>
                  </a:cubicBezTo>
                  <a:cubicBezTo>
                    <a:pt x="196883" y="4572000"/>
                    <a:pt x="43268" y="4441400"/>
                    <a:pt x="7741" y="4267785"/>
                  </a:cubicBezTo>
                  <a:lnTo>
                    <a:pt x="1767" y="4208530"/>
                  </a:lnTo>
                  <a:lnTo>
                    <a:pt x="0" y="4208530"/>
                  </a:lnTo>
                  <a:lnTo>
                    <a:pt x="0" y="4191000"/>
                  </a:lnTo>
                  <a:lnTo>
                    <a:pt x="0" y="1263683"/>
                  </a:lnTo>
                  <a:cubicBezTo>
                    <a:pt x="0" y="565770"/>
                    <a:pt x="565770" y="0"/>
                    <a:pt x="126368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18" name="人"/>
          <p:cNvGrpSpPr/>
          <p:nvPr/>
        </p:nvGrpSpPr>
        <p:grpSpPr bwMode="auto">
          <a:xfrm rot="5340000">
            <a:off x="5686892" y="2458381"/>
            <a:ext cx="177873" cy="440833"/>
            <a:chOff x="0" y="0"/>
            <a:chExt cx="1255506" cy="3116826"/>
          </a:xfrm>
          <a:solidFill>
            <a:srgbClr val="A28138"/>
          </a:solidFill>
        </p:grpSpPr>
        <p:sp>
          <p:nvSpPr>
            <p:cNvPr id="28" name="头"/>
            <p:cNvSpPr>
              <a:spLocks noChangeArrowheads="1"/>
            </p:cNvSpPr>
            <p:nvPr/>
          </p:nvSpPr>
          <p:spPr bwMode="auto">
            <a:xfrm>
              <a:off x="374627" y="0"/>
              <a:ext cx="506252" cy="50625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9" name="body"/>
            <p:cNvSpPr/>
            <p:nvPr/>
          </p:nvSpPr>
          <p:spPr bwMode="auto">
            <a:xfrm>
              <a:off x="0" y="556877"/>
              <a:ext cx="1255506" cy="2559949"/>
            </a:xfrm>
            <a:custGeom>
              <a:avLst/>
              <a:gdLst>
                <a:gd name="T0" fmla="*/ 1263683 w 4724400"/>
                <a:gd name="T1" fmla="*/ 0 h 9632950"/>
                <a:gd name="T2" fmla="*/ 3460717 w 4724400"/>
                <a:gd name="T3" fmla="*/ 0 h 9632950"/>
                <a:gd name="T4" fmla="*/ 4724400 w 4724400"/>
                <a:gd name="T5" fmla="*/ 1263683 h 9632950"/>
                <a:gd name="T6" fmla="*/ 4724400 w 4724400"/>
                <a:gd name="T7" fmla="*/ 4181475 h 9632950"/>
                <a:gd name="T8" fmla="*/ 4724400 w 4724400"/>
                <a:gd name="T9" fmla="*/ 4208530 h 9632950"/>
                <a:gd name="T10" fmla="*/ 4721672 w 4724400"/>
                <a:gd name="T11" fmla="*/ 4208530 h 9632950"/>
                <a:gd name="T12" fmla="*/ 4716852 w 4724400"/>
                <a:gd name="T13" fmla="*/ 4256340 h 9632950"/>
                <a:gd name="T14" fmla="*/ 4352924 w 4724400"/>
                <a:gd name="T15" fmla="*/ 4552950 h 9632950"/>
                <a:gd name="T16" fmla="*/ 3988996 w 4724400"/>
                <a:gd name="T17" fmla="*/ 4256340 h 9632950"/>
                <a:gd name="T18" fmla="*/ 3984178 w 4724400"/>
                <a:gd name="T19" fmla="*/ 4208530 h 9632950"/>
                <a:gd name="T20" fmla="*/ 3978728 w 4724400"/>
                <a:gd name="T21" fmla="*/ 4208530 h 9632950"/>
                <a:gd name="T22" fmla="*/ 3978728 w 4724400"/>
                <a:gd name="T23" fmla="*/ 1344167 h 9632950"/>
                <a:gd name="T24" fmla="*/ 3635828 w 4724400"/>
                <a:gd name="T25" fmla="*/ 1344167 h 9632950"/>
                <a:gd name="T26" fmla="*/ 3635828 w 4724400"/>
                <a:gd name="T27" fmla="*/ 3627883 h 9632950"/>
                <a:gd name="T28" fmla="*/ 3635828 w 4724400"/>
                <a:gd name="T29" fmla="*/ 4208530 h 9632950"/>
                <a:gd name="T30" fmla="*/ 3635828 w 4724400"/>
                <a:gd name="T31" fmla="*/ 9081294 h 9632950"/>
                <a:gd name="T32" fmla="*/ 3635828 w 4724400"/>
                <a:gd name="T33" fmla="*/ 9124950 h 9632950"/>
                <a:gd name="T34" fmla="*/ 3631427 w 4724400"/>
                <a:gd name="T35" fmla="*/ 9124950 h 9632950"/>
                <a:gd name="T36" fmla="*/ 3624620 w 4724400"/>
                <a:gd name="T37" fmla="*/ 9192472 h 9632950"/>
                <a:gd name="T38" fmla="*/ 3084172 w 4724400"/>
                <a:gd name="T39" fmla="*/ 9632950 h 9632950"/>
                <a:gd name="T40" fmla="*/ 2543724 w 4724400"/>
                <a:gd name="T41" fmla="*/ 9192472 h 9632950"/>
                <a:gd name="T42" fmla="*/ 2536917 w 4724400"/>
                <a:gd name="T43" fmla="*/ 9124950 h 9632950"/>
                <a:gd name="T44" fmla="*/ 2533650 w 4724400"/>
                <a:gd name="T45" fmla="*/ 9124950 h 9632950"/>
                <a:gd name="T46" fmla="*/ 2533650 w 4724400"/>
                <a:gd name="T47" fmla="*/ 9092543 h 9632950"/>
                <a:gd name="T48" fmla="*/ 2532516 w 4724400"/>
                <a:gd name="T49" fmla="*/ 9081294 h 9632950"/>
                <a:gd name="T50" fmla="*/ 2533650 w 4724400"/>
                <a:gd name="T51" fmla="*/ 9070045 h 9632950"/>
                <a:gd name="T52" fmla="*/ 2533650 w 4724400"/>
                <a:gd name="T53" fmla="*/ 4572000 h 9632950"/>
                <a:gd name="T54" fmla="*/ 2171700 w 4724400"/>
                <a:gd name="T55" fmla="*/ 4572000 h 9632950"/>
                <a:gd name="T56" fmla="*/ 2171700 w 4724400"/>
                <a:gd name="T57" fmla="*/ 9099550 h 9632950"/>
                <a:gd name="T58" fmla="*/ 2171700 w 4724400"/>
                <a:gd name="T59" fmla="*/ 9124950 h 9632950"/>
                <a:gd name="T60" fmla="*/ 2169140 w 4724400"/>
                <a:gd name="T61" fmla="*/ 9124950 h 9632950"/>
                <a:gd name="T62" fmla="*/ 2160863 w 4724400"/>
                <a:gd name="T63" fmla="*/ 9207049 h 9632950"/>
                <a:gd name="T64" fmla="*/ 1638300 w 4724400"/>
                <a:gd name="T65" fmla="*/ 9632950 h 9632950"/>
                <a:gd name="T66" fmla="*/ 1115737 w 4724400"/>
                <a:gd name="T67" fmla="*/ 9207049 h 9632950"/>
                <a:gd name="T68" fmla="*/ 1107461 w 4724400"/>
                <a:gd name="T69" fmla="*/ 9124950 h 9632950"/>
                <a:gd name="T70" fmla="*/ 1104900 w 4724400"/>
                <a:gd name="T71" fmla="*/ 9124950 h 9632950"/>
                <a:gd name="T72" fmla="*/ 1104900 w 4724400"/>
                <a:gd name="T73" fmla="*/ 9099550 h 9632950"/>
                <a:gd name="T74" fmla="*/ 1104900 w 4724400"/>
                <a:gd name="T75" fmla="*/ 4208530 h 9632950"/>
                <a:gd name="T76" fmla="*/ 1104900 w 4724400"/>
                <a:gd name="T77" fmla="*/ 3627883 h 9632950"/>
                <a:gd name="T78" fmla="*/ 1104900 w 4724400"/>
                <a:gd name="T79" fmla="*/ 1344167 h 9632950"/>
                <a:gd name="T80" fmla="*/ 762000 w 4724400"/>
                <a:gd name="T81" fmla="*/ 1344167 h 9632950"/>
                <a:gd name="T82" fmla="*/ 762000 w 4724400"/>
                <a:gd name="T83" fmla="*/ 4191000 h 9632950"/>
                <a:gd name="T84" fmla="*/ 762000 w 4724400"/>
                <a:gd name="T85" fmla="*/ 4208530 h 9632950"/>
                <a:gd name="T86" fmla="*/ 760233 w 4724400"/>
                <a:gd name="T87" fmla="*/ 4208530 h 9632950"/>
                <a:gd name="T88" fmla="*/ 754259 w 4724400"/>
                <a:gd name="T89" fmla="*/ 4267785 h 9632950"/>
                <a:gd name="T90" fmla="*/ 381000 w 4724400"/>
                <a:gd name="T91" fmla="*/ 4572000 h 9632950"/>
                <a:gd name="T92" fmla="*/ 7741 w 4724400"/>
                <a:gd name="T93" fmla="*/ 4267785 h 9632950"/>
                <a:gd name="T94" fmla="*/ 1767 w 4724400"/>
                <a:gd name="T95" fmla="*/ 4208530 h 9632950"/>
                <a:gd name="T96" fmla="*/ 0 w 4724400"/>
                <a:gd name="T97" fmla="*/ 4208530 h 9632950"/>
                <a:gd name="T98" fmla="*/ 0 w 4724400"/>
                <a:gd name="T99" fmla="*/ 4191000 h 9632950"/>
                <a:gd name="T100" fmla="*/ 0 w 4724400"/>
                <a:gd name="T101" fmla="*/ 1263683 h 9632950"/>
                <a:gd name="T102" fmla="*/ 1263683 w 4724400"/>
                <a:gd name="T103" fmla="*/ 0 h 9632950"/>
                <a:gd name="T104" fmla="*/ 0 w 4724400"/>
                <a:gd name="T105" fmla="*/ 0 h 9632950"/>
                <a:gd name="T106" fmla="*/ 4724400 w 4724400"/>
                <a:gd name="T107" fmla="*/ 9632950 h 96329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T104" t="T105" r="T106" b="T107"/>
              <a:pathLst>
                <a:path w="4724400" h="9632950">
                  <a:moveTo>
                    <a:pt x="1263683" y="0"/>
                  </a:moveTo>
                  <a:lnTo>
                    <a:pt x="3460717" y="0"/>
                  </a:lnTo>
                  <a:cubicBezTo>
                    <a:pt x="4158630" y="0"/>
                    <a:pt x="4724400" y="565770"/>
                    <a:pt x="4724400" y="1263683"/>
                  </a:cubicBezTo>
                  <a:lnTo>
                    <a:pt x="4724400" y="4181475"/>
                  </a:lnTo>
                  <a:lnTo>
                    <a:pt x="4724400" y="4208530"/>
                  </a:lnTo>
                  <a:lnTo>
                    <a:pt x="4721672" y="4208530"/>
                  </a:lnTo>
                  <a:lnTo>
                    <a:pt x="4716852" y="4256340"/>
                  </a:lnTo>
                  <a:cubicBezTo>
                    <a:pt x="4682214" y="4425615"/>
                    <a:pt x="4532440" y="4552950"/>
                    <a:pt x="4352924" y="4552950"/>
                  </a:cubicBezTo>
                  <a:cubicBezTo>
                    <a:pt x="4173410" y="4552950"/>
                    <a:pt x="4023636" y="4425615"/>
                    <a:pt x="3988996" y="4256340"/>
                  </a:cubicBezTo>
                  <a:lnTo>
                    <a:pt x="3984178" y="4208530"/>
                  </a:lnTo>
                  <a:lnTo>
                    <a:pt x="3978728" y="4208530"/>
                  </a:lnTo>
                  <a:lnTo>
                    <a:pt x="3978728" y="1344167"/>
                  </a:lnTo>
                  <a:lnTo>
                    <a:pt x="3635828" y="1344167"/>
                  </a:lnTo>
                  <a:lnTo>
                    <a:pt x="3635828" y="3627883"/>
                  </a:lnTo>
                  <a:lnTo>
                    <a:pt x="3635828" y="4208530"/>
                  </a:lnTo>
                  <a:lnTo>
                    <a:pt x="3635828" y="9081294"/>
                  </a:lnTo>
                  <a:lnTo>
                    <a:pt x="3635828" y="9124950"/>
                  </a:lnTo>
                  <a:lnTo>
                    <a:pt x="3631427" y="9124950"/>
                  </a:lnTo>
                  <a:lnTo>
                    <a:pt x="3624620" y="9192472"/>
                  </a:lnTo>
                  <a:cubicBezTo>
                    <a:pt x="3573180" y="9443852"/>
                    <a:pt x="3350759" y="9632950"/>
                    <a:pt x="3084172" y="9632950"/>
                  </a:cubicBezTo>
                  <a:cubicBezTo>
                    <a:pt x="2817585" y="9632950"/>
                    <a:pt x="2595164" y="9443852"/>
                    <a:pt x="2543724" y="9192472"/>
                  </a:cubicBezTo>
                  <a:lnTo>
                    <a:pt x="2536917" y="9124950"/>
                  </a:lnTo>
                  <a:lnTo>
                    <a:pt x="2533650" y="9124950"/>
                  </a:lnTo>
                  <a:lnTo>
                    <a:pt x="2533650" y="9092543"/>
                  </a:lnTo>
                  <a:lnTo>
                    <a:pt x="2532516" y="9081294"/>
                  </a:lnTo>
                  <a:lnTo>
                    <a:pt x="2533650" y="9070045"/>
                  </a:lnTo>
                  <a:lnTo>
                    <a:pt x="2533650" y="4572000"/>
                  </a:lnTo>
                  <a:lnTo>
                    <a:pt x="2171700" y="4572000"/>
                  </a:lnTo>
                  <a:lnTo>
                    <a:pt x="2171700" y="9099550"/>
                  </a:lnTo>
                  <a:lnTo>
                    <a:pt x="2171700" y="9124950"/>
                  </a:lnTo>
                  <a:lnTo>
                    <a:pt x="2169140" y="9124950"/>
                  </a:lnTo>
                  <a:lnTo>
                    <a:pt x="2160863" y="9207049"/>
                  </a:lnTo>
                  <a:cubicBezTo>
                    <a:pt x="2111126" y="9450110"/>
                    <a:pt x="1896065" y="9632950"/>
                    <a:pt x="1638300" y="9632950"/>
                  </a:cubicBezTo>
                  <a:cubicBezTo>
                    <a:pt x="1380535" y="9632950"/>
                    <a:pt x="1165474" y="9450110"/>
                    <a:pt x="1115737" y="9207049"/>
                  </a:cubicBezTo>
                  <a:lnTo>
                    <a:pt x="1107461" y="9124950"/>
                  </a:lnTo>
                  <a:lnTo>
                    <a:pt x="1104900" y="9124950"/>
                  </a:lnTo>
                  <a:lnTo>
                    <a:pt x="1104900" y="9099550"/>
                  </a:lnTo>
                  <a:lnTo>
                    <a:pt x="1104900" y="4208530"/>
                  </a:lnTo>
                  <a:lnTo>
                    <a:pt x="1104900" y="3627883"/>
                  </a:lnTo>
                  <a:lnTo>
                    <a:pt x="1104900" y="1344167"/>
                  </a:lnTo>
                  <a:lnTo>
                    <a:pt x="762000" y="1344167"/>
                  </a:lnTo>
                  <a:lnTo>
                    <a:pt x="762000" y="4191000"/>
                  </a:lnTo>
                  <a:lnTo>
                    <a:pt x="762000" y="4208530"/>
                  </a:lnTo>
                  <a:lnTo>
                    <a:pt x="760233" y="4208530"/>
                  </a:lnTo>
                  <a:lnTo>
                    <a:pt x="754259" y="4267785"/>
                  </a:lnTo>
                  <a:cubicBezTo>
                    <a:pt x="718733" y="4441400"/>
                    <a:pt x="565118" y="4572000"/>
                    <a:pt x="381000" y="4572000"/>
                  </a:cubicBezTo>
                  <a:cubicBezTo>
                    <a:pt x="196883" y="4572000"/>
                    <a:pt x="43268" y="4441400"/>
                    <a:pt x="7741" y="4267785"/>
                  </a:cubicBezTo>
                  <a:lnTo>
                    <a:pt x="1767" y="4208530"/>
                  </a:lnTo>
                  <a:lnTo>
                    <a:pt x="0" y="4208530"/>
                  </a:lnTo>
                  <a:lnTo>
                    <a:pt x="0" y="4191000"/>
                  </a:lnTo>
                  <a:lnTo>
                    <a:pt x="0" y="1263683"/>
                  </a:lnTo>
                  <a:cubicBezTo>
                    <a:pt x="0" y="565770"/>
                    <a:pt x="565770" y="0"/>
                    <a:pt x="126368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21" name="人"/>
          <p:cNvGrpSpPr/>
          <p:nvPr/>
        </p:nvGrpSpPr>
        <p:grpSpPr bwMode="auto">
          <a:xfrm rot="6540000">
            <a:off x="5615375" y="2912903"/>
            <a:ext cx="177116" cy="440833"/>
            <a:chOff x="0" y="0"/>
            <a:chExt cx="1255506" cy="3116826"/>
          </a:xfrm>
          <a:solidFill>
            <a:srgbClr val="A28138"/>
          </a:solidFill>
        </p:grpSpPr>
        <p:sp>
          <p:nvSpPr>
            <p:cNvPr id="31" name="头"/>
            <p:cNvSpPr>
              <a:spLocks noChangeArrowheads="1"/>
            </p:cNvSpPr>
            <p:nvPr/>
          </p:nvSpPr>
          <p:spPr bwMode="auto">
            <a:xfrm>
              <a:off x="374627" y="0"/>
              <a:ext cx="506252" cy="50625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2" name="body"/>
            <p:cNvSpPr/>
            <p:nvPr/>
          </p:nvSpPr>
          <p:spPr bwMode="auto">
            <a:xfrm>
              <a:off x="0" y="556877"/>
              <a:ext cx="1255506" cy="2559949"/>
            </a:xfrm>
            <a:custGeom>
              <a:avLst/>
              <a:gdLst>
                <a:gd name="T0" fmla="*/ 1263683 w 4724400"/>
                <a:gd name="T1" fmla="*/ 0 h 9632950"/>
                <a:gd name="T2" fmla="*/ 3460717 w 4724400"/>
                <a:gd name="T3" fmla="*/ 0 h 9632950"/>
                <a:gd name="T4" fmla="*/ 4724400 w 4724400"/>
                <a:gd name="T5" fmla="*/ 1263683 h 9632950"/>
                <a:gd name="T6" fmla="*/ 4724400 w 4724400"/>
                <a:gd name="T7" fmla="*/ 4181475 h 9632950"/>
                <a:gd name="T8" fmla="*/ 4724400 w 4724400"/>
                <a:gd name="T9" fmla="*/ 4208530 h 9632950"/>
                <a:gd name="T10" fmla="*/ 4721672 w 4724400"/>
                <a:gd name="T11" fmla="*/ 4208530 h 9632950"/>
                <a:gd name="T12" fmla="*/ 4716852 w 4724400"/>
                <a:gd name="T13" fmla="*/ 4256340 h 9632950"/>
                <a:gd name="T14" fmla="*/ 4352924 w 4724400"/>
                <a:gd name="T15" fmla="*/ 4552950 h 9632950"/>
                <a:gd name="T16" fmla="*/ 3988996 w 4724400"/>
                <a:gd name="T17" fmla="*/ 4256340 h 9632950"/>
                <a:gd name="T18" fmla="*/ 3984178 w 4724400"/>
                <a:gd name="T19" fmla="*/ 4208530 h 9632950"/>
                <a:gd name="T20" fmla="*/ 3978728 w 4724400"/>
                <a:gd name="T21" fmla="*/ 4208530 h 9632950"/>
                <a:gd name="T22" fmla="*/ 3978728 w 4724400"/>
                <a:gd name="T23" fmla="*/ 1344167 h 9632950"/>
                <a:gd name="T24" fmla="*/ 3635828 w 4724400"/>
                <a:gd name="T25" fmla="*/ 1344167 h 9632950"/>
                <a:gd name="T26" fmla="*/ 3635828 w 4724400"/>
                <a:gd name="T27" fmla="*/ 3627883 h 9632950"/>
                <a:gd name="T28" fmla="*/ 3635828 w 4724400"/>
                <a:gd name="T29" fmla="*/ 4208530 h 9632950"/>
                <a:gd name="T30" fmla="*/ 3635828 w 4724400"/>
                <a:gd name="T31" fmla="*/ 9081294 h 9632950"/>
                <a:gd name="T32" fmla="*/ 3635828 w 4724400"/>
                <a:gd name="T33" fmla="*/ 9124950 h 9632950"/>
                <a:gd name="T34" fmla="*/ 3631427 w 4724400"/>
                <a:gd name="T35" fmla="*/ 9124950 h 9632950"/>
                <a:gd name="T36" fmla="*/ 3624620 w 4724400"/>
                <a:gd name="T37" fmla="*/ 9192472 h 9632950"/>
                <a:gd name="T38" fmla="*/ 3084172 w 4724400"/>
                <a:gd name="T39" fmla="*/ 9632950 h 9632950"/>
                <a:gd name="T40" fmla="*/ 2543724 w 4724400"/>
                <a:gd name="T41" fmla="*/ 9192472 h 9632950"/>
                <a:gd name="T42" fmla="*/ 2536917 w 4724400"/>
                <a:gd name="T43" fmla="*/ 9124950 h 9632950"/>
                <a:gd name="T44" fmla="*/ 2533650 w 4724400"/>
                <a:gd name="T45" fmla="*/ 9124950 h 9632950"/>
                <a:gd name="T46" fmla="*/ 2533650 w 4724400"/>
                <a:gd name="T47" fmla="*/ 9092543 h 9632950"/>
                <a:gd name="T48" fmla="*/ 2532516 w 4724400"/>
                <a:gd name="T49" fmla="*/ 9081294 h 9632950"/>
                <a:gd name="T50" fmla="*/ 2533650 w 4724400"/>
                <a:gd name="T51" fmla="*/ 9070045 h 9632950"/>
                <a:gd name="T52" fmla="*/ 2533650 w 4724400"/>
                <a:gd name="T53" fmla="*/ 4572000 h 9632950"/>
                <a:gd name="T54" fmla="*/ 2171700 w 4724400"/>
                <a:gd name="T55" fmla="*/ 4572000 h 9632950"/>
                <a:gd name="T56" fmla="*/ 2171700 w 4724400"/>
                <a:gd name="T57" fmla="*/ 9099550 h 9632950"/>
                <a:gd name="T58" fmla="*/ 2171700 w 4724400"/>
                <a:gd name="T59" fmla="*/ 9124950 h 9632950"/>
                <a:gd name="T60" fmla="*/ 2169140 w 4724400"/>
                <a:gd name="T61" fmla="*/ 9124950 h 9632950"/>
                <a:gd name="T62" fmla="*/ 2160863 w 4724400"/>
                <a:gd name="T63" fmla="*/ 9207049 h 9632950"/>
                <a:gd name="T64" fmla="*/ 1638300 w 4724400"/>
                <a:gd name="T65" fmla="*/ 9632950 h 9632950"/>
                <a:gd name="T66" fmla="*/ 1115737 w 4724400"/>
                <a:gd name="T67" fmla="*/ 9207049 h 9632950"/>
                <a:gd name="T68" fmla="*/ 1107461 w 4724400"/>
                <a:gd name="T69" fmla="*/ 9124950 h 9632950"/>
                <a:gd name="T70" fmla="*/ 1104900 w 4724400"/>
                <a:gd name="T71" fmla="*/ 9124950 h 9632950"/>
                <a:gd name="T72" fmla="*/ 1104900 w 4724400"/>
                <a:gd name="T73" fmla="*/ 9099550 h 9632950"/>
                <a:gd name="T74" fmla="*/ 1104900 w 4724400"/>
                <a:gd name="T75" fmla="*/ 4208530 h 9632950"/>
                <a:gd name="T76" fmla="*/ 1104900 w 4724400"/>
                <a:gd name="T77" fmla="*/ 3627883 h 9632950"/>
                <a:gd name="T78" fmla="*/ 1104900 w 4724400"/>
                <a:gd name="T79" fmla="*/ 1344167 h 9632950"/>
                <a:gd name="T80" fmla="*/ 762000 w 4724400"/>
                <a:gd name="T81" fmla="*/ 1344167 h 9632950"/>
                <a:gd name="T82" fmla="*/ 762000 w 4724400"/>
                <a:gd name="T83" fmla="*/ 4191000 h 9632950"/>
                <a:gd name="T84" fmla="*/ 762000 w 4724400"/>
                <a:gd name="T85" fmla="*/ 4208530 h 9632950"/>
                <a:gd name="T86" fmla="*/ 760233 w 4724400"/>
                <a:gd name="T87" fmla="*/ 4208530 h 9632950"/>
                <a:gd name="T88" fmla="*/ 754259 w 4724400"/>
                <a:gd name="T89" fmla="*/ 4267785 h 9632950"/>
                <a:gd name="T90" fmla="*/ 381000 w 4724400"/>
                <a:gd name="T91" fmla="*/ 4572000 h 9632950"/>
                <a:gd name="T92" fmla="*/ 7741 w 4724400"/>
                <a:gd name="T93" fmla="*/ 4267785 h 9632950"/>
                <a:gd name="T94" fmla="*/ 1767 w 4724400"/>
                <a:gd name="T95" fmla="*/ 4208530 h 9632950"/>
                <a:gd name="T96" fmla="*/ 0 w 4724400"/>
                <a:gd name="T97" fmla="*/ 4208530 h 9632950"/>
                <a:gd name="T98" fmla="*/ 0 w 4724400"/>
                <a:gd name="T99" fmla="*/ 4191000 h 9632950"/>
                <a:gd name="T100" fmla="*/ 0 w 4724400"/>
                <a:gd name="T101" fmla="*/ 1263683 h 9632950"/>
                <a:gd name="T102" fmla="*/ 1263683 w 4724400"/>
                <a:gd name="T103" fmla="*/ 0 h 9632950"/>
                <a:gd name="T104" fmla="*/ 0 w 4724400"/>
                <a:gd name="T105" fmla="*/ 0 h 9632950"/>
                <a:gd name="T106" fmla="*/ 4724400 w 4724400"/>
                <a:gd name="T107" fmla="*/ 9632950 h 96329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T104" t="T105" r="T106" b="T107"/>
              <a:pathLst>
                <a:path w="4724400" h="9632950">
                  <a:moveTo>
                    <a:pt x="1263683" y="0"/>
                  </a:moveTo>
                  <a:lnTo>
                    <a:pt x="3460717" y="0"/>
                  </a:lnTo>
                  <a:cubicBezTo>
                    <a:pt x="4158630" y="0"/>
                    <a:pt x="4724400" y="565770"/>
                    <a:pt x="4724400" y="1263683"/>
                  </a:cubicBezTo>
                  <a:lnTo>
                    <a:pt x="4724400" y="4181475"/>
                  </a:lnTo>
                  <a:lnTo>
                    <a:pt x="4724400" y="4208530"/>
                  </a:lnTo>
                  <a:lnTo>
                    <a:pt x="4721672" y="4208530"/>
                  </a:lnTo>
                  <a:lnTo>
                    <a:pt x="4716852" y="4256340"/>
                  </a:lnTo>
                  <a:cubicBezTo>
                    <a:pt x="4682214" y="4425615"/>
                    <a:pt x="4532440" y="4552950"/>
                    <a:pt x="4352924" y="4552950"/>
                  </a:cubicBezTo>
                  <a:cubicBezTo>
                    <a:pt x="4173410" y="4552950"/>
                    <a:pt x="4023636" y="4425615"/>
                    <a:pt x="3988996" y="4256340"/>
                  </a:cubicBezTo>
                  <a:lnTo>
                    <a:pt x="3984178" y="4208530"/>
                  </a:lnTo>
                  <a:lnTo>
                    <a:pt x="3978728" y="4208530"/>
                  </a:lnTo>
                  <a:lnTo>
                    <a:pt x="3978728" y="1344167"/>
                  </a:lnTo>
                  <a:lnTo>
                    <a:pt x="3635828" y="1344167"/>
                  </a:lnTo>
                  <a:lnTo>
                    <a:pt x="3635828" y="3627883"/>
                  </a:lnTo>
                  <a:lnTo>
                    <a:pt x="3635828" y="4208530"/>
                  </a:lnTo>
                  <a:lnTo>
                    <a:pt x="3635828" y="9081294"/>
                  </a:lnTo>
                  <a:lnTo>
                    <a:pt x="3635828" y="9124950"/>
                  </a:lnTo>
                  <a:lnTo>
                    <a:pt x="3631427" y="9124950"/>
                  </a:lnTo>
                  <a:lnTo>
                    <a:pt x="3624620" y="9192472"/>
                  </a:lnTo>
                  <a:cubicBezTo>
                    <a:pt x="3573180" y="9443852"/>
                    <a:pt x="3350759" y="9632950"/>
                    <a:pt x="3084172" y="9632950"/>
                  </a:cubicBezTo>
                  <a:cubicBezTo>
                    <a:pt x="2817585" y="9632950"/>
                    <a:pt x="2595164" y="9443852"/>
                    <a:pt x="2543724" y="9192472"/>
                  </a:cubicBezTo>
                  <a:lnTo>
                    <a:pt x="2536917" y="9124950"/>
                  </a:lnTo>
                  <a:lnTo>
                    <a:pt x="2533650" y="9124950"/>
                  </a:lnTo>
                  <a:lnTo>
                    <a:pt x="2533650" y="9092543"/>
                  </a:lnTo>
                  <a:lnTo>
                    <a:pt x="2532516" y="9081294"/>
                  </a:lnTo>
                  <a:lnTo>
                    <a:pt x="2533650" y="9070045"/>
                  </a:lnTo>
                  <a:lnTo>
                    <a:pt x="2533650" y="4572000"/>
                  </a:lnTo>
                  <a:lnTo>
                    <a:pt x="2171700" y="4572000"/>
                  </a:lnTo>
                  <a:lnTo>
                    <a:pt x="2171700" y="9099550"/>
                  </a:lnTo>
                  <a:lnTo>
                    <a:pt x="2171700" y="9124950"/>
                  </a:lnTo>
                  <a:lnTo>
                    <a:pt x="2169140" y="9124950"/>
                  </a:lnTo>
                  <a:lnTo>
                    <a:pt x="2160863" y="9207049"/>
                  </a:lnTo>
                  <a:cubicBezTo>
                    <a:pt x="2111126" y="9450110"/>
                    <a:pt x="1896065" y="9632950"/>
                    <a:pt x="1638300" y="9632950"/>
                  </a:cubicBezTo>
                  <a:cubicBezTo>
                    <a:pt x="1380535" y="9632950"/>
                    <a:pt x="1165474" y="9450110"/>
                    <a:pt x="1115737" y="9207049"/>
                  </a:cubicBezTo>
                  <a:lnTo>
                    <a:pt x="1107461" y="9124950"/>
                  </a:lnTo>
                  <a:lnTo>
                    <a:pt x="1104900" y="9124950"/>
                  </a:lnTo>
                  <a:lnTo>
                    <a:pt x="1104900" y="9099550"/>
                  </a:lnTo>
                  <a:lnTo>
                    <a:pt x="1104900" y="4208530"/>
                  </a:lnTo>
                  <a:lnTo>
                    <a:pt x="1104900" y="3627883"/>
                  </a:lnTo>
                  <a:lnTo>
                    <a:pt x="1104900" y="1344167"/>
                  </a:lnTo>
                  <a:lnTo>
                    <a:pt x="762000" y="1344167"/>
                  </a:lnTo>
                  <a:lnTo>
                    <a:pt x="762000" y="4191000"/>
                  </a:lnTo>
                  <a:lnTo>
                    <a:pt x="762000" y="4208530"/>
                  </a:lnTo>
                  <a:lnTo>
                    <a:pt x="760233" y="4208530"/>
                  </a:lnTo>
                  <a:lnTo>
                    <a:pt x="754259" y="4267785"/>
                  </a:lnTo>
                  <a:cubicBezTo>
                    <a:pt x="718733" y="4441400"/>
                    <a:pt x="565118" y="4572000"/>
                    <a:pt x="381000" y="4572000"/>
                  </a:cubicBezTo>
                  <a:cubicBezTo>
                    <a:pt x="196883" y="4572000"/>
                    <a:pt x="43268" y="4441400"/>
                    <a:pt x="7741" y="4267785"/>
                  </a:cubicBezTo>
                  <a:lnTo>
                    <a:pt x="1767" y="4208530"/>
                  </a:lnTo>
                  <a:lnTo>
                    <a:pt x="0" y="4208530"/>
                  </a:lnTo>
                  <a:lnTo>
                    <a:pt x="0" y="4191000"/>
                  </a:lnTo>
                  <a:lnTo>
                    <a:pt x="0" y="1263683"/>
                  </a:lnTo>
                  <a:cubicBezTo>
                    <a:pt x="0" y="565770"/>
                    <a:pt x="565770" y="0"/>
                    <a:pt x="126368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24" name="人"/>
          <p:cNvGrpSpPr/>
          <p:nvPr/>
        </p:nvGrpSpPr>
        <p:grpSpPr bwMode="auto">
          <a:xfrm rot="7740000">
            <a:off x="5392877" y="3315199"/>
            <a:ext cx="176738" cy="440833"/>
            <a:chOff x="0" y="0"/>
            <a:chExt cx="1255506" cy="3116826"/>
          </a:xfrm>
          <a:solidFill>
            <a:srgbClr val="A28138"/>
          </a:solidFill>
        </p:grpSpPr>
        <p:sp>
          <p:nvSpPr>
            <p:cNvPr id="34" name="头"/>
            <p:cNvSpPr>
              <a:spLocks noChangeArrowheads="1"/>
            </p:cNvSpPr>
            <p:nvPr/>
          </p:nvSpPr>
          <p:spPr bwMode="auto">
            <a:xfrm>
              <a:off x="374627" y="0"/>
              <a:ext cx="506252" cy="50625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5" name="body"/>
            <p:cNvSpPr/>
            <p:nvPr/>
          </p:nvSpPr>
          <p:spPr bwMode="auto">
            <a:xfrm>
              <a:off x="0" y="556877"/>
              <a:ext cx="1255506" cy="2559949"/>
            </a:xfrm>
            <a:custGeom>
              <a:avLst/>
              <a:gdLst>
                <a:gd name="T0" fmla="*/ 1263683 w 4724400"/>
                <a:gd name="T1" fmla="*/ 0 h 9632950"/>
                <a:gd name="T2" fmla="*/ 3460717 w 4724400"/>
                <a:gd name="T3" fmla="*/ 0 h 9632950"/>
                <a:gd name="T4" fmla="*/ 4724400 w 4724400"/>
                <a:gd name="T5" fmla="*/ 1263683 h 9632950"/>
                <a:gd name="T6" fmla="*/ 4724400 w 4724400"/>
                <a:gd name="T7" fmla="*/ 4181475 h 9632950"/>
                <a:gd name="T8" fmla="*/ 4724400 w 4724400"/>
                <a:gd name="T9" fmla="*/ 4208530 h 9632950"/>
                <a:gd name="T10" fmla="*/ 4721672 w 4724400"/>
                <a:gd name="T11" fmla="*/ 4208530 h 9632950"/>
                <a:gd name="T12" fmla="*/ 4716852 w 4724400"/>
                <a:gd name="T13" fmla="*/ 4256340 h 9632950"/>
                <a:gd name="T14" fmla="*/ 4352924 w 4724400"/>
                <a:gd name="T15" fmla="*/ 4552950 h 9632950"/>
                <a:gd name="T16" fmla="*/ 3988996 w 4724400"/>
                <a:gd name="T17" fmla="*/ 4256340 h 9632950"/>
                <a:gd name="T18" fmla="*/ 3984178 w 4724400"/>
                <a:gd name="T19" fmla="*/ 4208530 h 9632950"/>
                <a:gd name="T20" fmla="*/ 3978728 w 4724400"/>
                <a:gd name="T21" fmla="*/ 4208530 h 9632950"/>
                <a:gd name="T22" fmla="*/ 3978728 w 4724400"/>
                <a:gd name="T23" fmla="*/ 1344167 h 9632950"/>
                <a:gd name="T24" fmla="*/ 3635828 w 4724400"/>
                <a:gd name="T25" fmla="*/ 1344167 h 9632950"/>
                <a:gd name="T26" fmla="*/ 3635828 w 4724400"/>
                <a:gd name="T27" fmla="*/ 3627883 h 9632950"/>
                <a:gd name="T28" fmla="*/ 3635828 w 4724400"/>
                <a:gd name="T29" fmla="*/ 4208530 h 9632950"/>
                <a:gd name="T30" fmla="*/ 3635828 w 4724400"/>
                <a:gd name="T31" fmla="*/ 9081294 h 9632950"/>
                <a:gd name="T32" fmla="*/ 3635828 w 4724400"/>
                <a:gd name="T33" fmla="*/ 9124950 h 9632950"/>
                <a:gd name="T34" fmla="*/ 3631427 w 4724400"/>
                <a:gd name="T35" fmla="*/ 9124950 h 9632950"/>
                <a:gd name="T36" fmla="*/ 3624620 w 4724400"/>
                <a:gd name="T37" fmla="*/ 9192472 h 9632950"/>
                <a:gd name="T38" fmla="*/ 3084172 w 4724400"/>
                <a:gd name="T39" fmla="*/ 9632950 h 9632950"/>
                <a:gd name="T40" fmla="*/ 2543724 w 4724400"/>
                <a:gd name="T41" fmla="*/ 9192472 h 9632950"/>
                <a:gd name="T42" fmla="*/ 2536917 w 4724400"/>
                <a:gd name="T43" fmla="*/ 9124950 h 9632950"/>
                <a:gd name="T44" fmla="*/ 2533650 w 4724400"/>
                <a:gd name="T45" fmla="*/ 9124950 h 9632950"/>
                <a:gd name="T46" fmla="*/ 2533650 w 4724400"/>
                <a:gd name="T47" fmla="*/ 9092543 h 9632950"/>
                <a:gd name="T48" fmla="*/ 2532516 w 4724400"/>
                <a:gd name="T49" fmla="*/ 9081294 h 9632950"/>
                <a:gd name="T50" fmla="*/ 2533650 w 4724400"/>
                <a:gd name="T51" fmla="*/ 9070045 h 9632950"/>
                <a:gd name="T52" fmla="*/ 2533650 w 4724400"/>
                <a:gd name="T53" fmla="*/ 4572000 h 9632950"/>
                <a:gd name="T54" fmla="*/ 2171700 w 4724400"/>
                <a:gd name="T55" fmla="*/ 4572000 h 9632950"/>
                <a:gd name="T56" fmla="*/ 2171700 w 4724400"/>
                <a:gd name="T57" fmla="*/ 9099550 h 9632950"/>
                <a:gd name="T58" fmla="*/ 2171700 w 4724400"/>
                <a:gd name="T59" fmla="*/ 9124950 h 9632950"/>
                <a:gd name="T60" fmla="*/ 2169140 w 4724400"/>
                <a:gd name="T61" fmla="*/ 9124950 h 9632950"/>
                <a:gd name="T62" fmla="*/ 2160863 w 4724400"/>
                <a:gd name="T63" fmla="*/ 9207049 h 9632950"/>
                <a:gd name="T64" fmla="*/ 1638300 w 4724400"/>
                <a:gd name="T65" fmla="*/ 9632950 h 9632950"/>
                <a:gd name="T66" fmla="*/ 1115737 w 4724400"/>
                <a:gd name="T67" fmla="*/ 9207049 h 9632950"/>
                <a:gd name="T68" fmla="*/ 1107461 w 4724400"/>
                <a:gd name="T69" fmla="*/ 9124950 h 9632950"/>
                <a:gd name="T70" fmla="*/ 1104900 w 4724400"/>
                <a:gd name="T71" fmla="*/ 9124950 h 9632950"/>
                <a:gd name="T72" fmla="*/ 1104900 w 4724400"/>
                <a:gd name="T73" fmla="*/ 9099550 h 9632950"/>
                <a:gd name="T74" fmla="*/ 1104900 w 4724400"/>
                <a:gd name="T75" fmla="*/ 4208530 h 9632950"/>
                <a:gd name="T76" fmla="*/ 1104900 w 4724400"/>
                <a:gd name="T77" fmla="*/ 3627883 h 9632950"/>
                <a:gd name="T78" fmla="*/ 1104900 w 4724400"/>
                <a:gd name="T79" fmla="*/ 1344167 h 9632950"/>
                <a:gd name="T80" fmla="*/ 762000 w 4724400"/>
                <a:gd name="T81" fmla="*/ 1344167 h 9632950"/>
                <a:gd name="T82" fmla="*/ 762000 w 4724400"/>
                <a:gd name="T83" fmla="*/ 4191000 h 9632950"/>
                <a:gd name="T84" fmla="*/ 762000 w 4724400"/>
                <a:gd name="T85" fmla="*/ 4208530 h 9632950"/>
                <a:gd name="T86" fmla="*/ 760233 w 4724400"/>
                <a:gd name="T87" fmla="*/ 4208530 h 9632950"/>
                <a:gd name="T88" fmla="*/ 754259 w 4724400"/>
                <a:gd name="T89" fmla="*/ 4267785 h 9632950"/>
                <a:gd name="T90" fmla="*/ 381000 w 4724400"/>
                <a:gd name="T91" fmla="*/ 4572000 h 9632950"/>
                <a:gd name="T92" fmla="*/ 7741 w 4724400"/>
                <a:gd name="T93" fmla="*/ 4267785 h 9632950"/>
                <a:gd name="T94" fmla="*/ 1767 w 4724400"/>
                <a:gd name="T95" fmla="*/ 4208530 h 9632950"/>
                <a:gd name="T96" fmla="*/ 0 w 4724400"/>
                <a:gd name="T97" fmla="*/ 4208530 h 9632950"/>
                <a:gd name="T98" fmla="*/ 0 w 4724400"/>
                <a:gd name="T99" fmla="*/ 4191000 h 9632950"/>
                <a:gd name="T100" fmla="*/ 0 w 4724400"/>
                <a:gd name="T101" fmla="*/ 1263683 h 9632950"/>
                <a:gd name="T102" fmla="*/ 1263683 w 4724400"/>
                <a:gd name="T103" fmla="*/ 0 h 9632950"/>
                <a:gd name="T104" fmla="*/ 0 w 4724400"/>
                <a:gd name="T105" fmla="*/ 0 h 9632950"/>
                <a:gd name="T106" fmla="*/ 4724400 w 4724400"/>
                <a:gd name="T107" fmla="*/ 9632950 h 96329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T104" t="T105" r="T106" b="T107"/>
              <a:pathLst>
                <a:path w="4724400" h="9632950">
                  <a:moveTo>
                    <a:pt x="1263683" y="0"/>
                  </a:moveTo>
                  <a:lnTo>
                    <a:pt x="3460717" y="0"/>
                  </a:lnTo>
                  <a:cubicBezTo>
                    <a:pt x="4158630" y="0"/>
                    <a:pt x="4724400" y="565770"/>
                    <a:pt x="4724400" y="1263683"/>
                  </a:cubicBezTo>
                  <a:lnTo>
                    <a:pt x="4724400" y="4181475"/>
                  </a:lnTo>
                  <a:lnTo>
                    <a:pt x="4724400" y="4208530"/>
                  </a:lnTo>
                  <a:lnTo>
                    <a:pt x="4721672" y="4208530"/>
                  </a:lnTo>
                  <a:lnTo>
                    <a:pt x="4716852" y="4256340"/>
                  </a:lnTo>
                  <a:cubicBezTo>
                    <a:pt x="4682214" y="4425615"/>
                    <a:pt x="4532440" y="4552950"/>
                    <a:pt x="4352924" y="4552950"/>
                  </a:cubicBezTo>
                  <a:cubicBezTo>
                    <a:pt x="4173410" y="4552950"/>
                    <a:pt x="4023636" y="4425615"/>
                    <a:pt x="3988996" y="4256340"/>
                  </a:cubicBezTo>
                  <a:lnTo>
                    <a:pt x="3984178" y="4208530"/>
                  </a:lnTo>
                  <a:lnTo>
                    <a:pt x="3978728" y="4208530"/>
                  </a:lnTo>
                  <a:lnTo>
                    <a:pt x="3978728" y="1344167"/>
                  </a:lnTo>
                  <a:lnTo>
                    <a:pt x="3635828" y="1344167"/>
                  </a:lnTo>
                  <a:lnTo>
                    <a:pt x="3635828" y="3627883"/>
                  </a:lnTo>
                  <a:lnTo>
                    <a:pt x="3635828" y="4208530"/>
                  </a:lnTo>
                  <a:lnTo>
                    <a:pt x="3635828" y="9081294"/>
                  </a:lnTo>
                  <a:lnTo>
                    <a:pt x="3635828" y="9124950"/>
                  </a:lnTo>
                  <a:lnTo>
                    <a:pt x="3631427" y="9124950"/>
                  </a:lnTo>
                  <a:lnTo>
                    <a:pt x="3624620" y="9192472"/>
                  </a:lnTo>
                  <a:cubicBezTo>
                    <a:pt x="3573180" y="9443852"/>
                    <a:pt x="3350759" y="9632950"/>
                    <a:pt x="3084172" y="9632950"/>
                  </a:cubicBezTo>
                  <a:cubicBezTo>
                    <a:pt x="2817585" y="9632950"/>
                    <a:pt x="2595164" y="9443852"/>
                    <a:pt x="2543724" y="9192472"/>
                  </a:cubicBezTo>
                  <a:lnTo>
                    <a:pt x="2536917" y="9124950"/>
                  </a:lnTo>
                  <a:lnTo>
                    <a:pt x="2533650" y="9124950"/>
                  </a:lnTo>
                  <a:lnTo>
                    <a:pt x="2533650" y="9092543"/>
                  </a:lnTo>
                  <a:lnTo>
                    <a:pt x="2532516" y="9081294"/>
                  </a:lnTo>
                  <a:lnTo>
                    <a:pt x="2533650" y="9070045"/>
                  </a:lnTo>
                  <a:lnTo>
                    <a:pt x="2533650" y="4572000"/>
                  </a:lnTo>
                  <a:lnTo>
                    <a:pt x="2171700" y="4572000"/>
                  </a:lnTo>
                  <a:lnTo>
                    <a:pt x="2171700" y="9099550"/>
                  </a:lnTo>
                  <a:lnTo>
                    <a:pt x="2171700" y="9124950"/>
                  </a:lnTo>
                  <a:lnTo>
                    <a:pt x="2169140" y="9124950"/>
                  </a:lnTo>
                  <a:lnTo>
                    <a:pt x="2160863" y="9207049"/>
                  </a:lnTo>
                  <a:cubicBezTo>
                    <a:pt x="2111126" y="9450110"/>
                    <a:pt x="1896065" y="9632950"/>
                    <a:pt x="1638300" y="9632950"/>
                  </a:cubicBezTo>
                  <a:cubicBezTo>
                    <a:pt x="1380535" y="9632950"/>
                    <a:pt x="1165474" y="9450110"/>
                    <a:pt x="1115737" y="9207049"/>
                  </a:cubicBezTo>
                  <a:lnTo>
                    <a:pt x="1107461" y="9124950"/>
                  </a:lnTo>
                  <a:lnTo>
                    <a:pt x="1104900" y="9124950"/>
                  </a:lnTo>
                  <a:lnTo>
                    <a:pt x="1104900" y="9099550"/>
                  </a:lnTo>
                  <a:lnTo>
                    <a:pt x="1104900" y="4208530"/>
                  </a:lnTo>
                  <a:lnTo>
                    <a:pt x="1104900" y="3627883"/>
                  </a:lnTo>
                  <a:lnTo>
                    <a:pt x="1104900" y="1344167"/>
                  </a:lnTo>
                  <a:lnTo>
                    <a:pt x="762000" y="1344167"/>
                  </a:lnTo>
                  <a:lnTo>
                    <a:pt x="762000" y="4191000"/>
                  </a:lnTo>
                  <a:lnTo>
                    <a:pt x="762000" y="4208530"/>
                  </a:lnTo>
                  <a:lnTo>
                    <a:pt x="760233" y="4208530"/>
                  </a:lnTo>
                  <a:lnTo>
                    <a:pt x="754259" y="4267785"/>
                  </a:lnTo>
                  <a:cubicBezTo>
                    <a:pt x="718733" y="4441400"/>
                    <a:pt x="565118" y="4572000"/>
                    <a:pt x="381000" y="4572000"/>
                  </a:cubicBezTo>
                  <a:cubicBezTo>
                    <a:pt x="196883" y="4572000"/>
                    <a:pt x="43268" y="4441400"/>
                    <a:pt x="7741" y="4267785"/>
                  </a:cubicBezTo>
                  <a:lnTo>
                    <a:pt x="1767" y="4208530"/>
                  </a:lnTo>
                  <a:lnTo>
                    <a:pt x="0" y="4208530"/>
                  </a:lnTo>
                  <a:lnTo>
                    <a:pt x="0" y="4191000"/>
                  </a:lnTo>
                  <a:lnTo>
                    <a:pt x="0" y="1263683"/>
                  </a:lnTo>
                  <a:cubicBezTo>
                    <a:pt x="0" y="565770"/>
                    <a:pt x="565770" y="0"/>
                    <a:pt x="126368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27" name="人"/>
          <p:cNvGrpSpPr/>
          <p:nvPr/>
        </p:nvGrpSpPr>
        <p:grpSpPr bwMode="auto">
          <a:xfrm rot="8940000">
            <a:off x="5052711" y="3625120"/>
            <a:ext cx="177847" cy="440898"/>
            <a:chOff x="0" y="0"/>
            <a:chExt cx="1255506" cy="3116826"/>
          </a:xfrm>
          <a:solidFill>
            <a:srgbClr val="A28138"/>
          </a:solidFill>
        </p:grpSpPr>
        <p:sp>
          <p:nvSpPr>
            <p:cNvPr id="37" name="头"/>
            <p:cNvSpPr>
              <a:spLocks noChangeArrowheads="1"/>
            </p:cNvSpPr>
            <p:nvPr/>
          </p:nvSpPr>
          <p:spPr bwMode="auto">
            <a:xfrm>
              <a:off x="374627" y="0"/>
              <a:ext cx="506252" cy="50625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8" name="body"/>
            <p:cNvSpPr/>
            <p:nvPr/>
          </p:nvSpPr>
          <p:spPr bwMode="auto">
            <a:xfrm>
              <a:off x="0" y="556877"/>
              <a:ext cx="1255506" cy="2559949"/>
            </a:xfrm>
            <a:custGeom>
              <a:avLst/>
              <a:gdLst>
                <a:gd name="T0" fmla="*/ 1263683 w 4724400"/>
                <a:gd name="T1" fmla="*/ 0 h 9632950"/>
                <a:gd name="T2" fmla="*/ 3460717 w 4724400"/>
                <a:gd name="T3" fmla="*/ 0 h 9632950"/>
                <a:gd name="T4" fmla="*/ 4724400 w 4724400"/>
                <a:gd name="T5" fmla="*/ 1263683 h 9632950"/>
                <a:gd name="T6" fmla="*/ 4724400 w 4724400"/>
                <a:gd name="T7" fmla="*/ 4181475 h 9632950"/>
                <a:gd name="T8" fmla="*/ 4724400 w 4724400"/>
                <a:gd name="T9" fmla="*/ 4208530 h 9632950"/>
                <a:gd name="T10" fmla="*/ 4721672 w 4724400"/>
                <a:gd name="T11" fmla="*/ 4208530 h 9632950"/>
                <a:gd name="T12" fmla="*/ 4716852 w 4724400"/>
                <a:gd name="T13" fmla="*/ 4256340 h 9632950"/>
                <a:gd name="T14" fmla="*/ 4352924 w 4724400"/>
                <a:gd name="T15" fmla="*/ 4552950 h 9632950"/>
                <a:gd name="T16" fmla="*/ 3988996 w 4724400"/>
                <a:gd name="T17" fmla="*/ 4256340 h 9632950"/>
                <a:gd name="T18" fmla="*/ 3984178 w 4724400"/>
                <a:gd name="T19" fmla="*/ 4208530 h 9632950"/>
                <a:gd name="T20" fmla="*/ 3978728 w 4724400"/>
                <a:gd name="T21" fmla="*/ 4208530 h 9632950"/>
                <a:gd name="T22" fmla="*/ 3978728 w 4724400"/>
                <a:gd name="T23" fmla="*/ 1344167 h 9632950"/>
                <a:gd name="T24" fmla="*/ 3635828 w 4724400"/>
                <a:gd name="T25" fmla="*/ 1344167 h 9632950"/>
                <a:gd name="T26" fmla="*/ 3635828 w 4724400"/>
                <a:gd name="T27" fmla="*/ 3627883 h 9632950"/>
                <a:gd name="T28" fmla="*/ 3635828 w 4724400"/>
                <a:gd name="T29" fmla="*/ 4208530 h 9632950"/>
                <a:gd name="T30" fmla="*/ 3635828 w 4724400"/>
                <a:gd name="T31" fmla="*/ 9081294 h 9632950"/>
                <a:gd name="T32" fmla="*/ 3635828 w 4724400"/>
                <a:gd name="T33" fmla="*/ 9124950 h 9632950"/>
                <a:gd name="T34" fmla="*/ 3631427 w 4724400"/>
                <a:gd name="T35" fmla="*/ 9124950 h 9632950"/>
                <a:gd name="T36" fmla="*/ 3624620 w 4724400"/>
                <a:gd name="T37" fmla="*/ 9192472 h 9632950"/>
                <a:gd name="T38" fmla="*/ 3084172 w 4724400"/>
                <a:gd name="T39" fmla="*/ 9632950 h 9632950"/>
                <a:gd name="T40" fmla="*/ 2543724 w 4724400"/>
                <a:gd name="T41" fmla="*/ 9192472 h 9632950"/>
                <a:gd name="T42" fmla="*/ 2536917 w 4724400"/>
                <a:gd name="T43" fmla="*/ 9124950 h 9632950"/>
                <a:gd name="T44" fmla="*/ 2533650 w 4724400"/>
                <a:gd name="T45" fmla="*/ 9124950 h 9632950"/>
                <a:gd name="T46" fmla="*/ 2533650 w 4724400"/>
                <a:gd name="T47" fmla="*/ 9092543 h 9632950"/>
                <a:gd name="T48" fmla="*/ 2532516 w 4724400"/>
                <a:gd name="T49" fmla="*/ 9081294 h 9632950"/>
                <a:gd name="T50" fmla="*/ 2533650 w 4724400"/>
                <a:gd name="T51" fmla="*/ 9070045 h 9632950"/>
                <a:gd name="T52" fmla="*/ 2533650 w 4724400"/>
                <a:gd name="T53" fmla="*/ 4572000 h 9632950"/>
                <a:gd name="T54" fmla="*/ 2171700 w 4724400"/>
                <a:gd name="T55" fmla="*/ 4572000 h 9632950"/>
                <a:gd name="T56" fmla="*/ 2171700 w 4724400"/>
                <a:gd name="T57" fmla="*/ 9099550 h 9632950"/>
                <a:gd name="T58" fmla="*/ 2171700 w 4724400"/>
                <a:gd name="T59" fmla="*/ 9124950 h 9632950"/>
                <a:gd name="T60" fmla="*/ 2169140 w 4724400"/>
                <a:gd name="T61" fmla="*/ 9124950 h 9632950"/>
                <a:gd name="T62" fmla="*/ 2160863 w 4724400"/>
                <a:gd name="T63" fmla="*/ 9207049 h 9632950"/>
                <a:gd name="T64" fmla="*/ 1638300 w 4724400"/>
                <a:gd name="T65" fmla="*/ 9632950 h 9632950"/>
                <a:gd name="T66" fmla="*/ 1115737 w 4724400"/>
                <a:gd name="T67" fmla="*/ 9207049 h 9632950"/>
                <a:gd name="T68" fmla="*/ 1107461 w 4724400"/>
                <a:gd name="T69" fmla="*/ 9124950 h 9632950"/>
                <a:gd name="T70" fmla="*/ 1104900 w 4724400"/>
                <a:gd name="T71" fmla="*/ 9124950 h 9632950"/>
                <a:gd name="T72" fmla="*/ 1104900 w 4724400"/>
                <a:gd name="T73" fmla="*/ 9099550 h 9632950"/>
                <a:gd name="T74" fmla="*/ 1104900 w 4724400"/>
                <a:gd name="T75" fmla="*/ 4208530 h 9632950"/>
                <a:gd name="T76" fmla="*/ 1104900 w 4724400"/>
                <a:gd name="T77" fmla="*/ 3627883 h 9632950"/>
                <a:gd name="T78" fmla="*/ 1104900 w 4724400"/>
                <a:gd name="T79" fmla="*/ 1344167 h 9632950"/>
                <a:gd name="T80" fmla="*/ 762000 w 4724400"/>
                <a:gd name="T81" fmla="*/ 1344167 h 9632950"/>
                <a:gd name="T82" fmla="*/ 762000 w 4724400"/>
                <a:gd name="T83" fmla="*/ 4191000 h 9632950"/>
                <a:gd name="T84" fmla="*/ 762000 w 4724400"/>
                <a:gd name="T85" fmla="*/ 4208530 h 9632950"/>
                <a:gd name="T86" fmla="*/ 760233 w 4724400"/>
                <a:gd name="T87" fmla="*/ 4208530 h 9632950"/>
                <a:gd name="T88" fmla="*/ 754259 w 4724400"/>
                <a:gd name="T89" fmla="*/ 4267785 h 9632950"/>
                <a:gd name="T90" fmla="*/ 381000 w 4724400"/>
                <a:gd name="T91" fmla="*/ 4572000 h 9632950"/>
                <a:gd name="T92" fmla="*/ 7741 w 4724400"/>
                <a:gd name="T93" fmla="*/ 4267785 h 9632950"/>
                <a:gd name="T94" fmla="*/ 1767 w 4724400"/>
                <a:gd name="T95" fmla="*/ 4208530 h 9632950"/>
                <a:gd name="T96" fmla="*/ 0 w 4724400"/>
                <a:gd name="T97" fmla="*/ 4208530 h 9632950"/>
                <a:gd name="T98" fmla="*/ 0 w 4724400"/>
                <a:gd name="T99" fmla="*/ 4191000 h 9632950"/>
                <a:gd name="T100" fmla="*/ 0 w 4724400"/>
                <a:gd name="T101" fmla="*/ 1263683 h 9632950"/>
                <a:gd name="T102" fmla="*/ 1263683 w 4724400"/>
                <a:gd name="T103" fmla="*/ 0 h 9632950"/>
                <a:gd name="T104" fmla="*/ 0 w 4724400"/>
                <a:gd name="T105" fmla="*/ 0 h 9632950"/>
                <a:gd name="T106" fmla="*/ 4724400 w 4724400"/>
                <a:gd name="T107" fmla="*/ 9632950 h 96329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T104" t="T105" r="T106" b="T107"/>
              <a:pathLst>
                <a:path w="4724400" h="9632950">
                  <a:moveTo>
                    <a:pt x="1263683" y="0"/>
                  </a:moveTo>
                  <a:lnTo>
                    <a:pt x="3460717" y="0"/>
                  </a:lnTo>
                  <a:cubicBezTo>
                    <a:pt x="4158630" y="0"/>
                    <a:pt x="4724400" y="565770"/>
                    <a:pt x="4724400" y="1263683"/>
                  </a:cubicBezTo>
                  <a:lnTo>
                    <a:pt x="4724400" y="4181475"/>
                  </a:lnTo>
                  <a:lnTo>
                    <a:pt x="4724400" y="4208530"/>
                  </a:lnTo>
                  <a:lnTo>
                    <a:pt x="4721672" y="4208530"/>
                  </a:lnTo>
                  <a:lnTo>
                    <a:pt x="4716852" y="4256340"/>
                  </a:lnTo>
                  <a:cubicBezTo>
                    <a:pt x="4682214" y="4425615"/>
                    <a:pt x="4532440" y="4552950"/>
                    <a:pt x="4352924" y="4552950"/>
                  </a:cubicBezTo>
                  <a:cubicBezTo>
                    <a:pt x="4173410" y="4552950"/>
                    <a:pt x="4023636" y="4425615"/>
                    <a:pt x="3988996" y="4256340"/>
                  </a:cubicBezTo>
                  <a:lnTo>
                    <a:pt x="3984178" y="4208530"/>
                  </a:lnTo>
                  <a:lnTo>
                    <a:pt x="3978728" y="4208530"/>
                  </a:lnTo>
                  <a:lnTo>
                    <a:pt x="3978728" y="1344167"/>
                  </a:lnTo>
                  <a:lnTo>
                    <a:pt x="3635828" y="1344167"/>
                  </a:lnTo>
                  <a:lnTo>
                    <a:pt x="3635828" y="3627883"/>
                  </a:lnTo>
                  <a:lnTo>
                    <a:pt x="3635828" y="4208530"/>
                  </a:lnTo>
                  <a:lnTo>
                    <a:pt x="3635828" y="9081294"/>
                  </a:lnTo>
                  <a:lnTo>
                    <a:pt x="3635828" y="9124950"/>
                  </a:lnTo>
                  <a:lnTo>
                    <a:pt x="3631427" y="9124950"/>
                  </a:lnTo>
                  <a:lnTo>
                    <a:pt x="3624620" y="9192472"/>
                  </a:lnTo>
                  <a:cubicBezTo>
                    <a:pt x="3573180" y="9443852"/>
                    <a:pt x="3350759" y="9632950"/>
                    <a:pt x="3084172" y="9632950"/>
                  </a:cubicBezTo>
                  <a:cubicBezTo>
                    <a:pt x="2817585" y="9632950"/>
                    <a:pt x="2595164" y="9443852"/>
                    <a:pt x="2543724" y="9192472"/>
                  </a:cubicBezTo>
                  <a:lnTo>
                    <a:pt x="2536917" y="9124950"/>
                  </a:lnTo>
                  <a:lnTo>
                    <a:pt x="2533650" y="9124950"/>
                  </a:lnTo>
                  <a:lnTo>
                    <a:pt x="2533650" y="9092543"/>
                  </a:lnTo>
                  <a:lnTo>
                    <a:pt x="2532516" y="9081294"/>
                  </a:lnTo>
                  <a:lnTo>
                    <a:pt x="2533650" y="9070045"/>
                  </a:lnTo>
                  <a:lnTo>
                    <a:pt x="2533650" y="4572000"/>
                  </a:lnTo>
                  <a:lnTo>
                    <a:pt x="2171700" y="4572000"/>
                  </a:lnTo>
                  <a:lnTo>
                    <a:pt x="2171700" y="9099550"/>
                  </a:lnTo>
                  <a:lnTo>
                    <a:pt x="2171700" y="9124950"/>
                  </a:lnTo>
                  <a:lnTo>
                    <a:pt x="2169140" y="9124950"/>
                  </a:lnTo>
                  <a:lnTo>
                    <a:pt x="2160863" y="9207049"/>
                  </a:lnTo>
                  <a:cubicBezTo>
                    <a:pt x="2111126" y="9450110"/>
                    <a:pt x="1896065" y="9632950"/>
                    <a:pt x="1638300" y="9632950"/>
                  </a:cubicBezTo>
                  <a:cubicBezTo>
                    <a:pt x="1380535" y="9632950"/>
                    <a:pt x="1165474" y="9450110"/>
                    <a:pt x="1115737" y="9207049"/>
                  </a:cubicBezTo>
                  <a:lnTo>
                    <a:pt x="1107461" y="9124950"/>
                  </a:lnTo>
                  <a:lnTo>
                    <a:pt x="1104900" y="9124950"/>
                  </a:lnTo>
                  <a:lnTo>
                    <a:pt x="1104900" y="9099550"/>
                  </a:lnTo>
                  <a:lnTo>
                    <a:pt x="1104900" y="4208530"/>
                  </a:lnTo>
                  <a:lnTo>
                    <a:pt x="1104900" y="3627883"/>
                  </a:lnTo>
                  <a:lnTo>
                    <a:pt x="1104900" y="1344167"/>
                  </a:lnTo>
                  <a:lnTo>
                    <a:pt x="762000" y="1344167"/>
                  </a:lnTo>
                  <a:lnTo>
                    <a:pt x="762000" y="4191000"/>
                  </a:lnTo>
                  <a:lnTo>
                    <a:pt x="762000" y="4208530"/>
                  </a:lnTo>
                  <a:lnTo>
                    <a:pt x="760233" y="4208530"/>
                  </a:lnTo>
                  <a:lnTo>
                    <a:pt x="754259" y="4267785"/>
                  </a:lnTo>
                  <a:cubicBezTo>
                    <a:pt x="718733" y="4441400"/>
                    <a:pt x="565118" y="4572000"/>
                    <a:pt x="381000" y="4572000"/>
                  </a:cubicBezTo>
                  <a:cubicBezTo>
                    <a:pt x="196883" y="4572000"/>
                    <a:pt x="43268" y="4441400"/>
                    <a:pt x="7741" y="4267785"/>
                  </a:cubicBezTo>
                  <a:lnTo>
                    <a:pt x="1767" y="4208530"/>
                  </a:lnTo>
                  <a:lnTo>
                    <a:pt x="0" y="4208530"/>
                  </a:lnTo>
                  <a:lnTo>
                    <a:pt x="0" y="4191000"/>
                  </a:lnTo>
                  <a:lnTo>
                    <a:pt x="0" y="1263683"/>
                  </a:lnTo>
                  <a:cubicBezTo>
                    <a:pt x="0" y="565770"/>
                    <a:pt x="565770" y="0"/>
                    <a:pt x="126368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30" name="人"/>
          <p:cNvGrpSpPr/>
          <p:nvPr/>
        </p:nvGrpSpPr>
        <p:grpSpPr bwMode="auto">
          <a:xfrm rot="10140000">
            <a:off x="4623230" y="3789747"/>
            <a:ext cx="177847" cy="440898"/>
            <a:chOff x="0" y="0"/>
            <a:chExt cx="1255506" cy="3116826"/>
          </a:xfrm>
          <a:solidFill>
            <a:srgbClr val="A28138"/>
          </a:solidFill>
        </p:grpSpPr>
        <p:sp>
          <p:nvSpPr>
            <p:cNvPr id="40" name="头"/>
            <p:cNvSpPr>
              <a:spLocks noChangeArrowheads="1"/>
            </p:cNvSpPr>
            <p:nvPr/>
          </p:nvSpPr>
          <p:spPr bwMode="auto">
            <a:xfrm>
              <a:off x="374627" y="0"/>
              <a:ext cx="506252" cy="50625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" name="body"/>
            <p:cNvSpPr/>
            <p:nvPr/>
          </p:nvSpPr>
          <p:spPr bwMode="auto">
            <a:xfrm>
              <a:off x="0" y="556877"/>
              <a:ext cx="1255506" cy="2559949"/>
            </a:xfrm>
            <a:custGeom>
              <a:avLst/>
              <a:gdLst>
                <a:gd name="T0" fmla="*/ 1263683 w 4724400"/>
                <a:gd name="T1" fmla="*/ 0 h 9632950"/>
                <a:gd name="T2" fmla="*/ 3460717 w 4724400"/>
                <a:gd name="T3" fmla="*/ 0 h 9632950"/>
                <a:gd name="T4" fmla="*/ 4724400 w 4724400"/>
                <a:gd name="T5" fmla="*/ 1263683 h 9632950"/>
                <a:gd name="T6" fmla="*/ 4724400 w 4724400"/>
                <a:gd name="T7" fmla="*/ 4181475 h 9632950"/>
                <a:gd name="T8" fmla="*/ 4724400 w 4724400"/>
                <a:gd name="T9" fmla="*/ 4208530 h 9632950"/>
                <a:gd name="T10" fmla="*/ 4721672 w 4724400"/>
                <a:gd name="T11" fmla="*/ 4208530 h 9632950"/>
                <a:gd name="T12" fmla="*/ 4716852 w 4724400"/>
                <a:gd name="T13" fmla="*/ 4256340 h 9632950"/>
                <a:gd name="T14" fmla="*/ 4352924 w 4724400"/>
                <a:gd name="T15" fmla="*/ 4552950 h 9632950"/>
                <a:gd name="T16" fmla="*/ 3988996 w 4724400"/>
                <a:gd name="T17" fmla="*/ 4256340 h 9632950"/>
                <a:gd name="T18" fmla="*/ 3984178 w 4724400"/>
                <a:gd name="T19" fmla="*/ 4208530 h 9632950"/>
                <a:gd name="T20" fmla="*/ 3978728 w 4724400"/>
                <a:gd name="T21" fmla="*/ 4208530 h 9632950"/>
                <a:gd name="T22" fmla="*/ 3978728 w 4724400"/>
                <a:gd name="T23" fmla="*/ 1344167 h 9632950"/>
                <a:gd name="T24" fmla="*/ 3635828 w 4724400"/>
                <a:gd name="T25" fmla="*/ 1344167 h 9632950"/>
                <a:gd name="T26" fmla="*/ 3635828 w 4724400"/>
                <a:gd name="T27" fmla="*/ 3627883 h 9632950"/>
                <a:gd name="T28" fmla="*/ 3635828 w 4724400"/>
                <a:gd name="T29" fmla="*/ 4208530 h 9632950"/>
                <a:gd name="T30" fmla="*/ 3635828 w 4724400"/>
                <a:gd name="T31" fmla="*/ 9081294 h 9632950"/>
                <a:gd name="T32" fmla="*/ 3635828 w 4724400"/>
                <a:gd name="T33" fmla="*/ 9124950 h 9632950"/>
                <a:gd name="T34" fmla="*/ 3631427 w 4724400"/>
                <a:gd name="T35" fmla="*/ 9124950 h 9632950"/>
                <a:gd name="T36" fmla="*/ 3624620 w 4724400"/>
                <a:gd name="T37" fmla="*/ 9192472 h 9632950"/>
                <a:gd name="T38" fmla="*/ 3084172 w 4724400"/>
                <a:gd name="T39" fmla="*/ 9632950 h 9632950"/>
                <a:gd name="T40" fmla="*/ 2543724 w 4724400"/>
                <a:gd name="T41" fmla="*/ 9192472 h 9632950"/>
                <a:gd name="T42" fmla="*/ 2536917 w 4724400"/>
                <a:gd name="T43" fmla="*/ 9124950 h 9632950"/>
                <a:gd name="T44" fmla="*/ 2533650 w 4724400"/>
                <a:gd name="T45" fmla="*/ 9124950 h 9632950"/>
                <a:gd name="T46" fmla="*/ 2533650 w 4724400"/>
                <a:gd name="T47" fmla="*/ 9092543 h 9632950"/>
                <a:gd name="T48" fmla="*/ 2532516 w 4724400"/>
                <a:gd name="T49" fmla="*/ 9081294 h 9632950"/>
                <a:gd name="T50" fmla="*/ 2533650 w 4724400"/>
                <a:gd name="T51" fmla="*/ 9070045 h 9632950"/>
                <a:gd name="T52" fmla="*/ 2533650 w 4724400"/>
                <a:gd name="T53" fmla="*/ 4572000 h 9632950"/>
                <a:gd name="T54" fmla="*/ 2171700 w 4724400"/>
                <a:gd name="T55" fmla="*/ 4572000 h 9632950"/>
                <a:gd name="T56" fmla="*/ 2171700 w 4724400"/>
                <a:gd name="T57" fmla="*/ 9099550 h 9632950"/>
                <a:gd name="T58" fmla="*/ 2171700 w 4724400"/>
                <a:gd name="T59" fmla="*/ 9124950 h 9632950"/>
                <a:gd name="T60" fmla="*/ 2169140 w 4724400"/>
                <a:gd name="T61" fmla="*/ 9124950 h 9632950"/>
                <a:gd name="T62" fmla="*/ 2160863 w 4724400"/>
                <a:gd name="T63" fmla="*/ 9207049 h 9632950"/>
                <a:gd name="T64" fmla="*/ 1638300 w 4724400"/>
                <a:gd name="T65" fmla="*/ 9632950 h 9632950"/>
                <a:gd name="T66" fmla="*/ 1115737 w 4724400"/>
                <a:gd name="T67" fmla="*/ 9207049 h 9632950"/>
                <a:gd name="T68" fmla="*/ 1107461 w 4724400"/>
                <a:gd name="T69" fmla="*/ 9124950 h 9632950"/>
                <a:gd name="T70" fmla="*/ 1104900 w 4724400"/>
                <a:gd name="T71" fmla="*/ 9124950 h 9632950"/>
                <a:gd name="T72" fmla="*/ 1104900 w 4724400"/>
                <a:gd name="T73" fmla="*/ 9099550 h 9632950"/>
                <a:gd name="T74" fmla="*/ 1104900 w 4724400"/>
                <a:gd name="T75" fmla="*/ 4208530 h 9632950"/>
                <a:gd name="T76" fmla="*/ 1104900 w 4724400"/>
                <a:gd name="T77" fmla="*/ 3627883 h 9632950"/>
                <a:gd name="T78" fmla="*/ 1104900 w 4724400"/>
                <a:gd name="T79" fmla="*/ 1344167 h 9632950"/>
                <a:gd name="T80" fmla="*/ 762000 w 4724400"/>
                <a:gd name="T81" fmla="*/ 1344167 h 9632950"/>
                <a:gd name="T82" fmla="*/ 762000 w 4724400"/>
                <a:gd name="T83" fmla="*/ 4191000 h 9632950"/>
                <a:gd name="T84" fmla="*/ 762000 w 4724400"/>
                <a:gd name="T85" fmla="*/ 4208530 h 9632950"/>
                <a:gd name="T86" fmla="*/ 760233 w 4724400"/>
                <a:gd name="T87" fmla="*/ 4208530 h 9632950"/>
                <a:gd name="T88" fmla="*/ 754259 w 4724400"/>
                <a:gd name="T89" fmla="*/ 4267785 h 9632950"/>
                <a:gd name="T90" fmla="*/ 381000 w 4724400"/>
                <a:gd name="T91" fmla="*/ 4572000 h 9632950"/>
                <a:gd name="T92" fmla="*/ 7741 w 4724400"/>
                <a:gd name="T93" fmla="*/ 4267785 h 9632950"/>
                <a:gd name="T94" fmla="*/ 1767 w 4724400"/>
                <a:gd name="T95" fmla="*/ 4208530 h 9632950"/>
                <a:gd name="T96" fmla="*/ 0 w 4724400"/>
                <a:gd name="T97" fmla="*/ 4208530 h 9632950"/>
                <a:gd name="T98" fmla="*/ 0 w 4724400"/>
                <a:gd name="T99" fmla="*/ 4191000 h 9632950"/>
                <a:gd name="T100" fmla="*/ 0 w 4724400"/>
                <a:gd name="T101" fmla="*/ 1263683 h 9632950"/>
                <a:gd name="T102" fmla="*/ 1263683 w 4724400"/>
                <a:gd name="T103" fmla="*/ 0 h 9632950"/>
                <a:gd name="T104" fmla="*/ 0 w 4724400"/>
                <a:gd name="T105" fmla="*/ 0 h 9632950"/>
                <a:gd name="T106" fmla="*/ 4724400 w 4724400"/>
                <a:gd name="T107" fmla="*/ 9632950 h 96329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T104" t="T105" r="T106" b="T107"/>
              <a:pathLst>
                <a:path w="4724400" h="9632950">
                  <a:moveTo>
                    <a:pt x="1263683" y="0"/>
                  </a:moveTo>
                  <a:lnTo>
                    <a:pt x="3460717" y="0"/>
                  </a:lnTo>
                  <a:cubicBezTo>
                    <a:pt x="4158630" y="0"/>
                    <a:pt x="4724400" y="565770"/>
                    <a:pt x="4724400" y="1263683"/>
                  </a:cubicBezTo>
                  <a:lnTo>
                    <a:pt x="4724400" y="4181475"/>
                  </a:lnTo>
                  <a:lnTo>
                    <a:pt x="4724400" y="4208530"/>
                  </a:lnTo>
                  <a:lnTo>
                    <a:pt x="4721672" y="4208530"/>
                  </a:lnTo>
                  <a:lnTo>
                    <a:pt x="4716852" y="4256340"/>
                  </a:lnTo>
                  <a:cubicBezTo>
                    <a:pt x="4682214" y="4425615"/>
                    <a:pt x="4532440" y="4552950"/>
                    <a:pt x="4352924" y="4552950"/>
                  </a:cubicBezTo>
                  <a:cubicBezTo>
                    <a:pt x="4173410" y="4552950"/>
                    <a:pt x="4023636" y="4425615"/>
                    <a:pt x="3988996" y="4256340"/>
                  </a:cubicBezTo>
                  <a:lnTo>
                    <a:pt x="3984178" y="4208530"/>
                  </a:lnTo>
                  <a:lnTo>
                    <a:pt x="3978728" y="4208530"/>
                  </a:lnTo>
                  <a:lnTo>
                    <a:pt x="3978728" y="1344167"/>
                  </a:lnTo>
                  <a:lnTo>
                    <a:pt x="3635828" y="1344167"/>
                  </a:lnTo>
                  <a:lnTo>
                    <a:pt x="3635828" y="3627883"/>
                  </a:lnTo>
                  <a:lnTo>
                    <a:pt x="3635828" y="4208530"/>
                  </a:lnTo>
                  <a:lnTo>
                    <a:pt x="3635828" y="9081294"/>
                  </a:lnTo>
                  <a:lnTo>
                    <a:pt x="3635828" y="9124950"/>
                  </a:lnTo>
                  <a:lnTo>
                    <a:pt x="3631427" y="9124950"/>
                  </a:lnTo>
                  <a:lnTo>
                    <a:pt x="3624620" y="9192472"/>
                  </a:lnTo>
                  <a:cubicBezTo>
                    <a:pt x="3573180" y="9443852"/>
                    <a:pt x="3350759" y="9632950"/>
                    <a:pt x="3084172" y="9632950"/>
                  </a:cubicBezTo>
                  <a:cubicBezTo>
                    <a:pt x="2817585" y="9632950"/>
                    <a:pt x="2595164" y="9443852"/>
                    <a:pt x="2543724" y="9192472"/>
                  </a:cubicBezTo>
                  <a:lnTo>
                    <a:pt x="2536917" y="9124950"/>
                  </a:lnTo>
                  <a:lnTo>
                    <a:pt x="2533650" y="9124950"/>
                  </a:lnTo>
                  <a:lnTo>
                    <a:pt x="2533650" y="9092543"/>
                  </a:lnTo>
                  <a:lnTo>
                    <a:pt x="2532516" y="9081294"/>
                  </a:lnTo>
                  <a:lnTo>
                    <a:pt x="2533650" y="9070045"/>
                  </a:lnTo>
                  <a:lnTo>
                    <a:pt x="2533650" y="4572000"/>
                  </a:lnTo>
                  <a:lnTo>
                    <a:pt x="2171700" y="4572000"/>
                  </a:lnTo>
                  <a:lnTo>
                    <a:pt x="2171700" y="9099550"/>
                  </a:lnTo>
                  <a:lnTo>
                    <a:pt x="2171700" y="9124950"/>
                  </a:lnTo>
                  <a:lnTo>
                    <a:pt x="2169140" y="9124950"/>
                  </a:lnTo>
                  <a:lnTo>
                    <a:pt x="2160863" y="9207049"/>
                  </a:lnTo>
                  <a:cubicBezTo>
                    <a:pt x="2111126" y="9450110"/>
                    <a:pt x="1896065" y="9632950"/>
                    <a:pt x="1638300" y="9632950"/>
                  </a:cubicBezTo>
                  <a:cubicBezTo>
                    <a:pt x="1380535" y="9632950"/>
                    <a:pt x="1165474" y="9450110"/>
                    <a:pt x="1115737" y="9207049"/>
                  </a:cubicBezTo>
                  <a:lnTo>
                    <a:pt x="1107461" y="9124950"/>
                  </a:lnTo>
                  <a:lnTo>
                    <a:pt x="1104900" y="9124950"/>
                  </a:lnTo>
                  <a:lnTo>
                    <a:pt x="1104900" y="9099550"/>
                  </a:lnTo>
                  <a:lnTo>
                    <a:pt x="1104900" y="4208530"/>
                  </a:lnTo>
                  <a:lnTo>
                    <a:pt x="1104900" y="3627883"/>
                  </a:lnTo>
                  <a:lnTo>
                    <a:pt x="1104900" y="1344167"/>
                  </a:lnTo>
                  <a:lnTo>
                    <a:pt x="762000" y="1344167"/>
                  </a:lnTo>
                  <a:lnTo>
                    <a:pt x="762000" y="4191000"/>
                  </a:lnTo>
                  <a:lnTo>
                    <a:pt x="762000" y="4208530"/>
                  </a:lnTo>
                  <a:lnTo>
                    <a:pt x="760233" y="4208530"/>
                  </a:lnTo>
                  <a:lnTo>
                    <a:pt x="754259" y="4267785"/>
                  </a:lnTo>
                  <a:cubicBezTo>
                    <a:pt x="718733" y="4441400"/>
                    <a:pt x="565118" y="4572000"/>
                    <a:pt x="381000" y="4572000"/>
                  </a:cubicBezTo>
                  <a:cubicBezTo>
                    <a:pt x="196883" y="4572000"/>
                    <a:pt x="43268" y="4441400"/>
                    <a:pt x="7741" y="4267785"/>
                  </a:cubicBezTo>
                  <a:lnTo>
                    <a:pt x="1767" y="4208530"/>
                  </a:lnTo>
                  <a:lnTo>
                    <a:pt x="0" y="4208530"/>
                  </a:lnTo>
                  <a:lnTo>
                    <a:pt x="0" y="4191000"/>
                  </a:lnTo>
                  <a:lnTo>
                    <a:pt x="0" y="1263683"/>
                  </a:lnTo>
                  <a:cubicBezTo>
                    <a:pt x="0" y="565770"/>
                    <a:pt x="565770" y="0"/>
                    <a:pt x="126368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33" name="人"/>
          <p:cNvGrpSpPr/>
          <p:nvPr/>
        </p:nvGrpSpPr>
        <p:grpSpPr bwMode="auto">
          <a:xfrm rot="11340000">
            <a:off x="4163477" y="3798073"/>
            <a:ext cx="177847" cy="440898"/>
            <a:chOff x="0" y="0"/>
            <a:chExt cx="1255506" cy="3116826"/>
          </a:xfrm>
          <a:solidFill>
            <a:srgbClr val="A28138"/>
          </a:solidFill>
        </p:grpSpPr>
        <p:sp>
          <p:nvSpPr>
            <p:cNvPr id="43" name="头"/>
            <p:cNvSpPr>
              <a:spLocks noChangeArrowheads="1"/>
            </p:cNvSpPr>
            <p:nvPr/>
          </p:nvSpPr>
          <p:spPr bwMode="auto">
            <a:xfrm>
              <a:off x="374627" y="0"/>
              <a:ext cx="506252" cy="50625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4" name="body"/>
            <p:cNvSpPr/>
            <p:nvPr/>
          </p:nvSpPr>
          <p:spPr bwMode="auto">
            <a:xfrm>
              <a:off x="0" y="556877"/>
              <a:ext cx="1255506" cy="2559949"/>
            </a:xfrm>
            <a:custGeom>
              <a:avLst/>
              <a:gdLst>
                <a:gd name="T0" fmla="*/ 1263683 w 4724400"/>
                <a:gd name="T1" fmla="*/ 0 h 9632950"/>
                <a:gd name="T2" fmla="*/ 3460717 w 4724400"/>
                <a:gd name="T3" fmla="*/ 0 h 9632950"/>
                <a:gd name="T4" fmla="*/ 4724400 w 4724400"/>
                <a:gd name="T5" fmla="*/ 1263683 h 9632950"/>
                <a:gd name="T6" fmla="*/ 4724400 w 4724400"/>
                <a:gd name="T7" fmla="*/ 4181475 h 9632950"/>
                <a:gd name="T8" fmla="*/ 4724400 w 4724400"/>
                <a:gd name="T9" fmla="*/ 4208530 h 9632950"/>
                <a:gd name="T10" fmla="*/ 4721672 w 4724400"/>
                <a:gd name="T11" fmla="*/ 4208530 h 9632950"/>
                <a:gd name="T12" fmla="*/ 4716852 w 4724400"/>
                <a:gd name="T13" fmla="*/ 4256340 h 9632950"/>
                <a:gd name="T14" fmla="*/ 4352924 w 4724400"/>
                <a:gd name="T15" fmla="*/ 4552950 h 9632950"/>
                <a:gd name="T16" fmla="*/ 3988996 w 4724400"/>
                <a:gd name="T17" fmla="*/ 4256340 h 9632950"/>
                <a:gd name="T18" fmla="*/ 3984178 w 4724400"/>
                <a:gd name="T19" fmla="*/ 4208530 h 9632950"/>
                <a:gd name="T20" fmla="*/ 3978728 w 4724400"/>
                <a:gd name="T21" fmla="*/ 4208530 h 9632950"/>
                <a:gd name="T22" fmla="*/ 3978728 w 4724400"/>
                <a:gd name="T23" fmla="*/ 1344167 h 9632950"/>
                <a:gd name="T24" fmla="*/ 3635828 w 4724400"/>
                <a:gd name="T25" fmla="*/ 1344167 h 9632950"/>
                <a:gd name="T26" fmla="*/ 3635828 w 4724400"/>
                <a:gd name="T27" fmla="*/ 3627883 h 9632950"/>
                <a:gd name="T28" fmla="*/ 3635828 w 4724400"/>
                <a:gd name="T29" fmla="*/ 4208530 h 9632950"/>
                <a:gd name="T30" fmla="*/ 3635828 w 4724400"/>
                <a:gd name="T31" fmla="*/ 9081294 h 9632950"/>
                <a:gd name="T32" fmla="*/ 3635828 w 4724400"/>
                <a:gd name="T33" fmla="*/ 9124950 h 9632950"/>
                <a:gd name="T34" fmla="*/ 3631427 w 4724400"/>
                <a:gd name="T35" fmla="*/ 9124950 h 9632950"/>
                <a:gd name="T36" fmla="*/ 3624620 w 4724400"/>
                <a:gd name="T37" fmla="*/ 9192472 h 9632950"/>
                <a:gd name="T38" fmla="*/ 3084172 w 4724400"/>
                <a:gd name="T39" fmla="*/ 9632950 h 9632950"/>
                <a:gd name="T40" fmla="*/ 2543724 w 4724400"/>
                <a:gd name="T41" fmla="*/ 9192472 h 9632950"/>
                <a:gd name="T42" fmla="*/ 2536917 w 4724400"/>
                <a:gd name="T43" fmla="*/ 9124950 h 9632950"/>
                <a:gd name="T44" fmla="*/ 2533650 w 4724400"/>
                <a:gd name="T45" fmla="*/ 9124950 h 9632950"/>
                <a:gd name="T46" fmla="*/ 2533650 w 4724400"/>
                <a:gd name="T47" fmla="*/ 9092543 h 9632950"/>
                <a:gd name="T48" fmla="*/ 2532516 w 4724400"/>
                <a:gd name="T49" fmla="*/ 9081294 h 9632950"/>
                <a:gd name="T50" fmla="*/ 2533650 w 4724400"/>
                <a:gd name="T51" fmla="*/ 9070045 h 9632950"/>
                <a:gd name="T52" fmla="*/ 2533650 w 4724400"/>
                <a:gd name="T53" fmla="*/ 4572000 h 9632950"/>
                <a:gd name="T54" fmla="*/ 2171700 w 4724400"/>
                <a:gd name="T55" fmla="*/ 4572000 h 9632950"/>
                <a:gd name="T56" fmla="*/ 2171700 w 4724400"/>
                <a:gd name="T57" fmla="*/ 9099550 h 9632950"/>
                <a:gd name="T58" fmla="*/ 2171700 w 4724400"/>
                <a:gd name="T59" fmla="*/ 9124950 h 9632950"/>
                <a:gd name="T60" fmla="*/ 2169140 w 4724400"/>
                <a:gd name="T61" fmla="*/ 9124950 h 9632950"/>
                <a:gd name="T62" fmla="*/ 2160863 w 4724400"/>
                <a:gd name="T63" fmla="*/ 9207049 h 9632950"/>
                <a:gd name="T64" fmla="*/ 1638300 w 4724400"/>
                <a:gd name="T65" fmla="*/ 9632950 h 9632950"/>
                <a:gd name="T66" fmla="*/ 1115737 w 4724400"/>
                <a:gd name="T67" fmla="*/ 9207049 h 9632950"/>
                <a:gd name="T68" fmla="*/ 1107461 w 4724400"/>
                <a:gd name="T69" fmla="*/ 9124950 h 9632950"/>
                <a:gd name="T70" fmla="*/ 1104900 w 4724400"/>
                <a:gd name="T71" fmla="*/ 9124950 h 9632950"/>
                <a:gd name="T72" fmla="*/ 1104900 w 4724400"/>
                <a:gd name="T73" fmla="*/ 9099550 h 9632950"/>
                <a:gd name="T74" fmla="*/ 1104900 w 4724400"/>
                <a:gd name="T75" fmla="*/ 4208530 h 9632950"/>
                <a:gd name="T76" fmla="*/ 1104900 w 4724400"/>
                <a:gd name="T77" fmla="*/ 3627883 h 9632950"/>
                <a:gd name="T78" fmla="*/ 1104900 w 4724400"/>
                <a:gd name="T79" fmla="*/ 1344167 h 9632950"/>
                <a:gd name="T80" fmla="*/ 762000 w 4724400"/>
                <a:gd name="T81" fmla="*/ 1344167 h 9632950"/>
                <a:gd name="T82" fmla="*/ 762000 w 4724400"/>
                <a:gd name="T83" fmla="*/ 4191000 h 9632950"/>
                <a:gd name="T84" fmla="*/ 762000 w 4724400"/>
                <a:gd name="T85" fmla="*/ 4208530 h 9632950"/>
                <a:gd name="T86" fmla="*/ 760233 w 4724400"/>
                <a:gd name="T87" fmla="*/ 4208530 h 9632950"/>
                <a:gd name="T88" fmla="*/ 754259 w 4724400"/>
                <a:gd name="T89" fmla="*/ 4267785 h 9632950"/>
                <a:gd name="T90" fmla="*/ 381000 w 4724400"/>
                <a:gd name="T91" fmla="*/ 4572000 h 9632950"/>
                <a:gd name="T92" fmla="*/ 7741 w 4724400"/>
                <a:gd name="T93" fmla="*/ 4267785 h 9632950"/>
                <a:gd name="T94" fmla="*/ 1767 w 4724400"/>
                <a:gd name="T95" fmla="*/ 4208530 h 9632950"/>
                <a:gd name="T96" fmla="*/ 0 w 4724400"/>
                <a:gd name="T97" fmla="*/ 4208530 h 9632950"/>
                <a:gd name="T98" fmla="*/ 0 w 4724400"/>
                <a:gd name="T99" fmla="*/ 4191000 h 9632950"/>
                <a:gd name="T100" fmla="*/ 0 w 4724400"/>
                <a:gd name="T101" fmla="*/ 1263683 h 9632950"/>
                <a:gd name="T102" fmla="*/ 1263683 w 4724400"/>
                <a:gd name="T103" fmla="*/ 0 h 9632950"/>
                <a:gd name="T104" fmla="*/ 0 w 4724400"/>
                <a:gd name="T105" fmla="*/ 0 h 9632950"/>
                <a:gd name="T106" fmla="*/ 4724400 w 4724400"/>
                <a:gd name="T107" fmla="*/ 9632950 h 96329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T104" t="T105" r="T106" b="T107"/>
              <a:pathLst>
                <a:path w="4724400" h="9632950">
                  <a:moveTo>
                    <a:pt x="1263683" y="0"/>
                  </a:moveTo>
                  <a:lnTo>
                    <a:pt x="3460717" y="0"/>
                  </a:lnTo>
                  <a:cubicBezTo>
                    <a:pt x="4158630" y="0"/>
                    <a:pt x="4724400" y="565770"/>
                    <a:pt x="4724400" y="1263683"/>
                  </a:cubicBezTo>
                  <a:lnTo>
                    <a:pt x="4724400" y="4181475"/>
                  </a:lnTo>
                  <a:lnTo>
                    <a:pt x="4724400" y="4208530"/>
                  </a:lnTo>
                  <a:lnTo>
                    <a:pt x="4721672" y="4208530"/>
                  </a:lnTo>
                  <a:lnTo>
                    <a:pt x="4716852" y="4256340"/>
                  </a:lnTo>
                  <a:cubicBezTo>
                    <a:pt x="4682214" y="4425615"/>
                    <a:pt x="4532440" y="4552950"/>
                    <a:pt x="4352924" y="4552950"/>
                  </a:cubicBezTo>
                  <a:cubicBezTo>
                    <a:pt x="4173410" y="4552950"/>
                    <a:pt x="4023636" y="4425615"/>
                    <a:pt x="3988996" y="4256340"/>
                  </a:cubicBezTo>
                  <a:lnTo>
                    <a:pt x="3984178" y="4208530"/>
                  </a:lnTo>
                  <a:lnTo>
                    <a:pt x="3978728" y="4208530"/>
                  </a:lnTo>
                  <a:lnTo>
                    <a:pt x="3978728" y="1344167"/>
                  </a:lnTo>
                  <a:lnTo>
                    <a:pt x="3635828" y="1344167"/>
                  </a:lnTo>
                  <a:lnTo>
                    <a:pt x="3635828" y="3627883"/>
                  </a:lnTo>
                  <a:lnTo>
                    <a:pt x="3635828" y="4208530"/>
                  </a:lnTo>
                  <a:lnTo>
                    <a:pt x="3635828" y="9081294"/>
                  </a:lnTo>
                  <a:lnTo>
                    <a:pt x="3635828" y="9124950"/>
                  </a:lnTo>
                  <a:lnTo>
                    <a:pt x="3631427" y="9124950"/>
                  </a:lnTo>
                  <a:lnTo>
                    <a:pt x="3624620" y="9192472"/>
                  </a:lnTo>
                  <a:cubicBezTo>
                    <a:pt x="3573180" y="9443852"/>
                    <a:pt x="3350759" y="9632950"/>
                    <a:pt x="3084172" y="9632950"/>
                  </a:cubicBezTo>
                  <a:cubicBezTo>
                    <a:pt x="2817585" y="9632950"/>
                    <a:pt x="2595164" y="9443852"/>
                    <a:pt x="2543724" y="9192472"/>
                  </a:cubicBezTo>
                  <a:lnTo>
                    <a:pt x="2536917" y="9124950"/>
                  </a:lnTo>
                  <a:lnTo>
                    <a:pt x="2533650" y="9124950"/>
                  </a:lnTo>
                  <a:lnTo>
                    <a:pt x="2533650" y="9092543"/>
                  </a:lnTo>
                  <a:lnTo>
                    <a:pt x="2532516" y="9081294"/>
                  </a:lnTo>
                  <a:lnTo>
                    <a:pt x="2533650" y="9070045"/>
                  </a:lnTo>
                  <a:lnTo>
                    <a:pt x="2533650" y="4572000"/>
                  </a:lnTo>
                  <a:lnTo>
                    <a:pt x="2171700" y="4572000"/>
                  </a:lnTo>
                  <a:lnTo>
                    <a:pt x="2171700" y="9099550"/>
                  </a:lnTo>
                  <a:lnTo>
                    <a:pt x="2171700" y="9124950"/>
                  </a:lnTo>
                  <a:lnTo>
                    <a:pt x="2169140" y="9124950"/>
                  </a:lnTo>
                  <a:lnTo>
                    <a:pt x="2160863" y="9207049"/>
                  </a:lnTo>
                  <a:cubicBezTo>
                    <a:pt x="2111126" y="9450110"/>
                    <a:pt x="1896065" y="9632950"/>
                    <a:pt x="1638300" y="9632950"/>
                  </a:cubicBezTo>
                  <a:cubicBezTo>
                    <a:pt x="1380535" y="9632950"/>
                    <a:pt x="1165474" y="9450110"/>
                    <a:pt x="1115737" y="9207049"/>
                  </a:cubicBezTo>
                  <a:lnTo>
                    <a:pt x="1107461" y="9124950"/>
                  </a:lnTo>
                  <a:lnTo>
                    <a:pt x="1104900" y="9124950"/>
                  </a:lnTo>
                  <a:lnTo>
                    <a:pt x="1104900" y="9099550"/>
                  </a:lnTo>
                  <a:lnTo>
                    <a:pt x="1104900" y="4208530"/>
                  </a:lnTo>
                  <a:lnTo>
                    <a:pt x="1104900" y="3627883"/>
                  </a:lnTo>
                  <a:lnTo>
                    <a:pt x="1104900" y="1344167"/>
                  </a:lnTo>
                  <a:lnTo>
                    <a:pt x="762000" y="1344167"/>
                  </a:lnTo>
                  <a:lnTo>
                    <a:pt x="762000" y="4191000"/>
                  </a:lnTo>
                  <a:lnTo>
                    <a:pt x="762000" y="4208530"/>
                  </a:lnTo>
                  <a:lnTo>
                    <a:pt x="760233" y="4208530"/>
                  </a:lnTo>
                  <a:lnTo>
                    <a:pt x="754259" y="4267785"/>
                  </a:lnTo>
                  <a:cubicBezTo>
                    <a:pt x="718733" y="4441400"/>
                    <a:pt x="565118" y="4572000"/>
                    <a:pt x="381000" y="4572000"/>
                  </a:cubicBezTo>
                  <a:cubicBezTo>
                    <a:pt x="196883" y="4572000"/>
                    <a:pt x="43268" y="4441400"/>
                    <a:pt x="7741" y="4267785"/>
                  </a:cubicBezTo>
                  <a:lnTo>
                    <a:pt x="1767" y="4208530"/>
                  </a:lnTo>
                  <a:lnTo>
                    <a:pt x="0" y="4208530"/>
                  </a:lnTo>
                  <a:lnTo>
                    <a:pt x="0" y="4191000"/>
                  </a:lnTo>
                  <a:lnTo>
                    <a:pt x="0" y="1263683"/>
                  </a:lnTo>
                  <a:cubicBezTo>
                    <a:pt x="0" y="565770"/>
                    <a:pt x="565770" y="0"/>
                    <a:pt x="126368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36" name="人"/>
          <p:cNvGrpSpPr/>
          <p:nvPr/>
        </p:nvGrpSpPr>
        <p:grpSpPr bwMode="auto">
          <a:xfrm rot="12540000">
            <a:off x="3728320" y="3647827"/>
            <a:ext cx="177847" cy="440898"/>
            <a:chOff x="0" y="0"/>
            <a:chExt cx="1255506" cy="3116826"/>
          </a:xfrm>
          <a:solidFill>
            <a:srgbClr val="A28138"/>
          </a:solidFill>
        </p:grpSpPr>
        <p:sp>
          <p:nvSpPr>
            <p:cNvPr id="46" name="头"/>
            <p:cNvSpPr>
              <a:spLocks noChangeArrowheads="1"/>
            </p:cNvSpPr>
            <p:nvPr/>
          </p:nvSpPr>
          <p:spPr bwMode="auto">
            <a:xfrm>
              <a:off x="374627" y="0"/>
              <a:ext cx="506252" cy="50625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7" name="body"/>
            <p:cNvSpPr/>
            <p:nvPr/>
          </p:nvSpPr>
          <p:spPr bwMode="auto">
            <a:xfrm>
              <a:off x="0" y="556877"/>
              <a:ext cx="1255506" cy="2559949"/>
            </a:xfrm>
            <a:custGeom>
              <a:avLst/>
              <a:gdLst>
                <a:gd name="T0" fmla="*/ 1263683 w 4724400"/>
                <a:gd name="T1" fmla="*/ 0 h 9632950"/>
                <a:gd name="T2" fmla="*/ 3460717 w 4724400"/>
                <a:gd name="T3" fmla="*/ 0 h 9632950"/>
                <a:gd name="T4" fmla="*/ 4724400 w 4724400"/>
                <a:gd name="T5" fmla="*/ 1263683 h 9632950"/>
                <a:gd name="T6" fmla="*/ 4724400 w 4724400"/>
                <a:gd name="T7" fmla="*/ 4181475 h 9632950"/>
                <a:gd name="T8" fmla="*/ 4724400 w 4724400"/>
                <a:gd name="T9" fmla="*/ 4208530 h 9632950"/>
                <a:gd name="T10" fmla="*/ 4721672 w 4724400"/>
                <a:gd name="T11" fmla="*/ 4208530 h 9632950"/>
                <a:gd name="T12" fmla="*/ 4716852 w 4724400"/>
                <a:gd name="T13" fmla="*/ 4256340 h 9632950"/>
                <a:gd name="T14" fmla="*/ 4352924 w 4724400"/>
                <a:gd name="T15" fmla="*/ 4552950 h 9632950"/>
                <a:gd name="T16" fmla="*/ 3988996 w 4724400"/>
                <a:gd name="T17" fmla="*/ 4256340 h 9632950"/>
                <a:gd name="T18" fmla="*/ 3984178 w 4724400"/>
                <a:gd name="T19" fmla="*/ 4208530 h 9632950"/>
                <a:gd name="T20" fmla="*/ 3978728 w 4724400"/>
                <a:gd name="T21" fmla="*/ 4208530 h 9632950"/>
                <a:gd name="T22" fmla="*/ 3978728 w 4724400"/>
                <a:gd name="T23" fmla="*/ 1344167 h 9632950"/>
                <a:gd name="T24" fmla="*/ 3635828 w 4724400"/>
                <a:gd name="T25" fmla="*/ 1344167 h 9632950"/>
                <a:gd name="T26" fmla="*/ 3635828 w 4724400"/>
                <a:gd name="T27" fmla="*/ 3627883 h 9632950"/>
                <a:gd name="T28" fmla="*/ 3635828 w 4724400"/>
                <a:gd name="T29" fmla="*/ 4208530 h 9632950"/>
                <a:gd name="T30" fmla="*/ 3635828 w 4724400"/>
                <a:gd name="T31" fmla="*/ 9081294 h 9632950"/>
                <a:gd name="T32" fmla="*/ 3635828 w 4724400"/>
                <a:gd name="T33" fmla="*/ 9124950 h 9632950"/>
                <a:gd name="T34" fmla="*/ 3631427 w 4724400"/>
                <a:gd name="T35" fmla="*/ 9124950 h 9632950"/>
                <a:gd name="T36" fmla="*/ 3624620 w 4724400"/>
                <a:gd name="T37" fmla="*/ 9192472 h 9632950"/>
                <a:gd name="T38" fmla="*/ 3084172 w 4724400"/>
                <a:gd name="T39" fmla="*/ 9632950 h 9632950"/>
                <a:gd name="T40" fmla="*/ 2543724 w 4724400"/>
                <a:gd name="T41" fmla="*/ 9192472 h 9632950"/>
                <a:gd name="T42" fmla="*/ 2536917 w 4724400"/>
                <a:gd name="T43" fmla="*/ 9124950 h 9632950"/>
                <a:gd name="T44" fmla="*/ 2533650 w 4724400"/>
                <a:gd name="T45" fmla="*/ 9124950 h 9632950"/>
                <a:gd name="T46" fmla="*/ 2533650 w 4724400"/>
                <a:gd name="T47" fmla="*/ 9092543 h 9632950"/>
                <a:gd name="T48" fmla="*/ 2532516 w 4724400"/>
                <a:gd name="T49" fmla="*/ 9081294 h 9632950"/>
                <a:gd name="T50" fmla="*/ 2533650 w 4724400"/>
                <a:gd name="T51" fmla="*/ 9070045 h 9632950"/>
                <a:gd name="T52" fmla="*/ 2533650 w 4724400"/>
                <a:gd name="T53" fmla="*/ 4572000 h 9632950"/>
                <a:gd name="T54" fmla="*/ 2171700 w 4724400"/>
                <a:gd name="T55" fmla="*/ 4572000 h 9632950"/>
                <a:gd name="T56" fmla="*/ 2171700 w 4724400"/>
                <a:gd name="T57" fmla="*/ 9099550 h 9632950"/>
                <a:gd name="T58" fmla="*/ 2171700 w 4724400"/>
                <a:gd name="T59" fmla="*/ 9124950 h 9632950"/>
                <a:gd name="T60" fmla="*/ 2169140 w 4724400"/>
                <a:gd name="T61" fmla="*/ 9124950 h 9632950"/>
                <a:gd name="T62" fmla="*/ 2160863 w 4724400"/>
                <a:gd name="T63" fmla="*/ 9207049 h 9632950"/>
                <a:gd name="T64" fmla="*/ 1638300 w 4724400"/>
                <a:gd name="T65" fmla="*/ 9632950 h 9632950"/>
                <a:gd name="T66" fmla="*/ 1115737 w 4724400"/>
                <a:gd name="T67" fmla="*/ 9207049 h 9632950"/>
                <a:gd name="T68" fmla="*/ 1107461 w 4724400"/>
                <a:gd name="T69" fmla="*/ 9124950 h 9632950"/>
                <a:gd name="T70" fmla="*/ 1104900 w 4724400"/>
                <a:gd name="T71" fmla="*/ 9124950 h 9632950"/>
                <a:gd name="T72" fmla="*/ 1104900 w 4724400"/>
                <a:gd name="T73" fmla="*/ 9099550 h 9632950"/>
                <a:gd name="T74" fmla="*/ 1104900 w 4724400"/>
                <a:gd name="T75" fmla="*/ 4208530 h 9632950"/>
                <a:gd name="T76" fmla="*/ 1104900 w 4724400"/>
                <a:gd name="T77" fmla="*/ 3627883 h 9632950"/>
                <a:gd name="T78" fmla="*/ 1104900 w 4724400"/>
                <a:gd name="T79" fmla="*/ 1344167 h 9632950"/>
                <a:gd name="T80" fmla="*/ 762000 w 4724400"/>
                <a:gd name="T81" fmla="*/ 1344167 h 9632950"/>
                <a:gd name="T82" fmla="*/ 762000 w 4724400"/>
                <a:gd name="T83" fmla="*/ 4191000 h 9632950"/>
                <a:gd name="T84" fmla="*/ 762000 w 4724400"/>
                <a:gd name="T85" fmla="*/ 4208530 h 9632950"/>
                <a:gd name="T86" fmla="*/ 760233 w 4724400"/>
                <a:gd name="T87" fmla="*/ 4208530 h 9632950"/>
                <a:gd name="T88" fmla="*/ 754259 w 4724400"/>
                <a:gd name="T89" fmla="*/ 4267785 h 9632950"/>
                <a:gd name="T90" fmla="*/ 381000 w 4724400"/>
                <a:gd name="T91" fmla="*/ 4572000 h 9632950"/>
                <a:gd name="T92" fmla="*/ 7741 w 4724400"/>
                <a:gd name="T93" fmla="*/ 4267785 h 9632950"/>
                <a:gd name="T94" fmla="*/ 1767 w 4724400"/>
                <a:gd name="T95" fmla="*/ 4208530 h 9632950"/>
                <a:gd name="T96" fmla="*/ 0 w 4724400"/>
                <a:gd name="T97" fmla="*/ 4208530 h 9632950"/>
                <a:gd name="T98" fmla="*/ 0 w 4724400"/>
                <a:gd name="T99" fmla="*/ 4191000 h 9632950"/>
                <a:gd name="T100" fmla="*/ 0 w 4724400"/>
                <a:gd name="T101" fmla="*/ 1263683 h 9632950"/>
                <a:gd name="T102" fmla="*/ 1263683 w 4724400"/>
                <a:gd name="T103" fmla="*/ 0 h 9632950"/>
                <a:gd name="T104" fmla="*/ 0 w 4724400"/>
                <a:gd name="T105" fmla="*/ 0 h 9632950"/>
                <a:gd name="T106" fmla="*/ 4724400 w 4724400"/>
                <a:gd name="T107" fmla="*/ 9632950 h 96329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T104" t="T105" r="T106" b="T107"/>
              <a:pathLst>
                <a:path w="4724400" h="9632950">
                  <a:moveTo>
                    <a:pt x="1263683" y="0"/>
                  </a:moveTo>
                  <a:lnTo>
                    <a:pt x="3460717" y="0"/>
                  </a:lnTo>
                  <a:cubicBezTo>
                    <a:pt x="4158630" y="0"/>
                    <a:pt x="4724400" y="565770"/>
                    <a:pt x="4724400" y="1263683"/>
                  </a:cubicBezTo>
                  <a:lnTo>
                    <a:pt x="4724400" y="4181475"/>
                  </a:lnTo>
                  <a:lnTo>
                    <a:pt x="4724400" y="4208530"/>
                  </a:lnTo>
                  <a:lnTo>
                    <a:pt x="4721672" y="4208530"/>
                  </a:lnTo>
                  <a:lnTo>
                    <a:pt x="4716852" y="4256340"/>
                  </a:lnTo>
                  <a:cubicBezTo>
                    <a:pt x="4682214" y="4425615"/>
                    <a:pt x="4532440" y="4552950"/>
                    <a:pt x="4352924" y="4552950"/>
                  </a:cubicBezTo>
                  <a:cubicBezTo>
                    <a:pt x="4173410" y="4552950"/>
                    <a:pt x="4023636" y="4425615"/>
                    <a:pt x="3988996" y="4256340"/>
                  </a:cubicBezTo>
                  <a:lnTo>
                    <a:pt x="3984178" y="4208530"/>
                  </a:lnTo>
                  <a:lnTo>
                    <a:pt x="3978728" y="4208530"/>
                  </a:lnTo>
                  <a:lnTo>
                    <a:pt x="3978728" y="1344167"/>
                  </a:lnTo>
                  <a:lnTo>
                    <a:pt x="3635828" y="1344167"/>
                  </a:lnTo>
                  <a:lnTo>
                    <a:pt x="3635828" y="3627883"/>
                  </a:lnTo>
                  <a:lnTo>
                    <a:pt x="3635828" y="4208530"/>
                  </a:lnTo>
                  <a:lnTo>
                    <a:pt x="3635828" y="9081294"/>
                  </a:lnTo>
                  <a:lnTo>
                    <a:pt x="3635828" y="9124950"/>
                  </a:lnTo>
                  <a:lnTo>
                    <a:pt x="3631427" y="9124950"/>
                  </a:lnTo>
                  <a:lnTo>
                    <a:pt x="3624620" y="9192472"/>
                  </a:lnTo>
                  <a:cubicBezTo>
                    <a:pt x="3573180" y="9443852"/>
                    <a:pt x="3350759" y="9632950"/>
                    <a:pt x="3084172" y="9632950"/>
                  </a:cubicBezTo>
                  <a:cubicBezTo>
                    <a:pt x="2817585" y="9632950"/>
                    <a:pt x="2595164" y="9443852"/>
                    <a:pt x="2543724" y="9192472"/>
                  </a:cubicBezTo>
                  <a:lnTo>
                    <a:pt x="2536917" y="9124950"/>
                  </a:lnTo>
                  <a:lnTo>
                    <a:pt x="2533650" y="9124950"/>
                  </a:lnTo>
                  <a:lnTo>
                    <a:pt x="2533650" y="9092543"/>
                  </a:lnTo>
                  <a:lnTo>
                    <a:pt x="2532516" y="9081294"/>
                  </a:lnTo>
                  <a:lnTo>
                    <a:pt x="2533650" y="9070045"/>
                  </a:lnTo>
                  <a:lnTo>
                    <a:pt x="2533650" y="4572000"/>
                  </a:lnTo>
                  <a:lnTo>
                    <a:pt x="2171700" y="4572000"/>
                  </a:lnTo>
                  <a:lnTo>
                    <a:pt x="2171700" y="9099550"/>
                  </a:lnTo>
                  <a:lnTo>
                    <a:pt x="2171700" y="9124950"/>
                  </a:lnTo>
                  <a:lnTo>
                    <a:pt x="2169140" y="9124950"/>
                  </a:lnTo>
                  <a:lnTo>
                    <a:pt x="2160863" y="9207049"/>
                  </a:lnTo>
                  <a:cubicBezTo>
                    <a:pt x="2111126" y="9450110"/>
                    <a:pt x="1896065" y="9632950"/>
                    <a:pt x="1638300" y="9632950"/>
                  </a:cubicBezTo>
                  <a:cubicBezTo>
                    <a:pt x="1380535" y="9632950"/>
                    <a:pt x="1165474" y="9450110"/>
                    <a:pt x="1115737" y="9207049"/>
                  </a:cubicBezTo>
                  <a:lnTo>
                    <a:pt x="1107461" y="9124950"/>
                  </a:lnTo>
                  <a:lnTo>
                    <a:pt x="1104900" y="9124950"/>
                  </a:lnTo>
                  <a:lnTo>
                    <a:pt x="1104900" y="9099550"/>
                  </a:lnTo>
                  <a:lnTo>
                    <a:pt x="1104900" y="4208530"/>
                  </a:lnTo>
                  <a:lnTo>
                    <a:pt x="1104900" y="3627883"/>
                  </a:lnTo>
                  <a:lnTo>
                    <a:pt x="1104900" y="1344167"/>
                  </a:lnTo>
                  <a:lnTo>
                    <a:pt x="762000" y="1344167"/>
                  </a:lnTo>
                  <a:lnTo>
                    <a:pt x="762000" y="4191000"/>
                  </a:lnTo>
                  <a:lnTo>
                    <a:pt x="762000" y="4208530"/>
                  </a:lnTo>
                  <a:lnTo>
                    <a:pt x="760233" y="4208530"/>
                  </a:lnTo>
                  <a:lnTo>
                    <a:pt x="754259" y="4267785"/>
                  </a:lnTo>
                  <a:cubicBezTo>
                    <a:pt x="718733" y="4441400"/>
                    <a:pt x="565118" y="4572000"/>
                    <a:pt x="381000" y="4572000"/>
                  </a:cubicBezTo>
                  <a:cubicBezTo>
                    <a:pt x="196883" y="4572000"/>
                    <a:pt x="43268" y="4441400"/>
                    <a:pt x="7741" y="4267785"/>
                  </a:cubicBezTo>
                  <a:lnTo>
                    <a:pt x="1767" y="4208530"/>
                  </a:lnTo>
                  <a:lnTo>
                    <a:pt x="0" y="4208530"/>
                  </a:lnTo>
                  <a:lnTo>
                    <a:pt x="0" y="4191000"/>
                  </a:lnTo>
                  <a:lnTo>
                    <a:pt x="0" y="1263683"/>
                  </a:lnTo>
                  <a:cubicBezTo>
                    <a:pt x="0" y="565770"/>
                    <a:pt x="565770" y="0"/>
                    <a:pt x="126368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39" name="人"/>
          <p:cNvGrpSpPr/>
          <p:nvPr/>
        </p:nvGrpSpPr>
        <p:grpSpPr bwMode="auto">
          <a:xfrm rot="13740000">
            <a:off x="3363531" y="3350395"/>
            <a:ext cx="177873" cy="440833"/>
            <a:chOff x="0" y="0"/>
            <a:chExt cx="1255506" cy="3116826"/>
          </a:xfrm>
          <a:solidFill>
            <a:srgbClr val="A28138"/>
          </a:solidFill>
        </p:grpSpPr>
        <p:sp>
          <p:nvSpPr>
            <p:cNvPr id="49" name="头"/>
            <p:cNvSpPr>
              <a:spLocks noChangeArrowheads="1"/>
            </p:cNvSpPr>
            <p:nvPr/>
          </p:nvSpPr>
          <p:spPr bwMode="auto">
            <a:xfrm>
              <a:off x="374627" y="0"/>
              <a:ext cx="506252" cy="50625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0" name="body"/>
            <p:cNvSpPr/>
            <p:nvPr/>
          </p:nvSpPr>
          <p:spPr bwMode="auto">
            <a:xfrm>
              <a:off x="0" y="556877"/>
              <a:ext cx="1255506" cy="2559949"/>
            </a:xfrm>
            <a:custGeom>
              <a:avLst/>
              <a:gdLst>
                <a:gd name="T0" fmla="*/ 1263683 w 4724400"/>
                <a:gd name="T1" fmla="*/ 0 h 9632950"/>
                <a:gd name="T2" fmla="*/ 3460717 w 4724400"/>
                <a:gd name="T3" fmla="*/ 0 h 9632950"/>
                <a:gd name="T4" fmla="*/ 4724400 w 4724400"/>
                <a:gd name="T5" fmla="*/ 1263683 h 9632950"/>
                <a:gd name="T6" fmla="*/ 4724400 w 4724400"/>
                <a:gd name="T7" fmla="*/ 4181475 h 9632950"/>
                <a:gd name="T8" fmla="*/ 4724400 w 4724400"/>
                <a:gd name="T9" fmla="*/ 4208530 h 9632950"/>
                <a:gd name="T10" fmla="*/ 4721672 w 4724400"/>
                <a:gd name="T11" fmla="*/ 4208530 h 9632950"/>
                <a:gd name="T12" fmla="*/ 4716852 w 4724400"/>
                <a:gd name="T13" fmla="*/ 4256340 h 9632950"/>
                <a:gd name="T14" fmla="*/ 4352924 w 4724400"/>
                <a:gd name="T15" fmla="*/ 4552950 h 9632950"/>
                <a:gd name="T16" fmla="*/ 3988996 w 4724400"/>
                <a:gd name="T17" fmla="*/ 4256340 h 9632950"/>
                <a:gd name="T18" fmla="*/ 3984178 w 4724400"/>
                <a:gd name="T19" fmla="*/ 4208530 h 9632950"/>
                <a:gd name="T20" fmla="*/ 3978728 w 4724400"/>
                <a:gd name="T21" fmla="*/ 4208530 h 9632950"/>
                <a:gd name="T22" fmla="*/ 3978728 w 4724400"/>
                <a:gd name="T23" fmla="*/ 1344167 h 9632950"/>
                <a:gd name="T24" fmla="*/ 3635828 w 4724400"/>
                <a:gd name="T25" fmla="*/ 1344167 h 9632950"/>
                <a:gd name="T26" fmla="*/ 3635828 w 4724400"/>
                <a:gd name="T27" fmla="*/ 3627883 h 9632950"/>
                <a:gd name="T28" fmla="*/ 3635828 w 4724400"/>
                <a:gd name="T29" fmla="*/ 4208530 h 9632950"/>
                <a:gd name="T30" fmla="*/ 3635828 w 4724400"/>
                <a:gd name="T31" fmla="*/ 9081294 h 9632950"/>
                <a:gd name="T32" fmla="*/ 3635828 w 4724400"/>
                <a:gd name="T33" fmla="*/ 9124950 h 9632950"/>
                <a:gd name="T34" fmla="*/ 3631427 w 4724400"/>
                <a:gd name="T35" fmla="*/ 9124950 h 9632950"/>
                <a:gd name="T36" fmla="*/ 3624620 w 4724400"/>
                <a:gd name="T37" fmla="*/ 9192472 h 9632950"/>
                <a:gd name="T38" fmla="*/ 3084172 w 4724400"/>
                <a:gd name="T39" fmla="*/ 9632950 h 9632950"/>
                <a:gd name="T40" fmla="*/ 2543724 w 4724400"/>
                <a:gd name="T41" fmla="*/ 9192472 h 9632950"/>
                <a:gd name="T42" fmla="*/ 2536917 w 4724400"/>
                <a:gd name="T43" fmla="*/ 9124950 h 9632950"/>
                <a:gd name="T44" fmla="*/ 2533650 w 4724400"/>
                <a:gd name="T45" fmla="*/ 9124950 h 9632950"/>
                <a:gd name="T46" fmla="*/ 2533650 w 4724400"/>
                <a:gd name="T47" fmla="*/ 9092543 h 9632950"/>
                <a:gd name="T48" fmla="*/ 2532516 w 4724400"/>
                <a:gd name="T49" fmla="*/ 9081294 h 9632950"/>
                <a:gd name="T50" fmla="*/ 2533650 w 4724400"/>
                <a:gd name="T51" fmla="*/ 9070045 h 9632950"/>
                <a:gd name="T52" fmla="*/ 2533650 w 4724400"/>
                <a:gd name="T53" fmla="*/ 4572000 h 9632950"/>
                <a:gd name="T54" fmla="*/ 2171700 w 4724400"/>
                <a:gd name="T55" fmla="*/ 4572000 h 9632950"/>
                <a:gd name="T56" fmla="*/ 2171700 w 4724400"/>
                <a:gd name="T57" fmla="*/ 9099550 h 9632950"/>
                <a:gd name="T58" fmla="*/ 2171700 w 4724400"/>
                <a:gd name="T59" fmla="*/ 9124950 h 9632950"/>
                <a:gd name="T60" fmla="*/ 2169140 w 4724400"/>
                <a:gd name="T61" fmla="*/ 9124950 h 9632950"/>
                <a:gd name="T62" fmla="*/ 2160863 w 4724400"/>
                <a:gd name="T63" fmla="*/ 9207049 h 9632950"/>
                <a:gd name="T64" fmla="*/ 1638300 w 4724400"/>
                <a:gd name="T65" fmla="*/ 9632950 h 9632950"/>
                <a:gd name="T66" fmla="*/ 1115737 w 4724400"/>
                <a:gd name="T67" fmla="*/ 9207049 h 9632950"/>
                <a:gd name="T68" fmla="*/ 1107461 w 4724400"/>
                <a:gd name="T69" fmla="*/ 9124950 h 9632950"/>
                <a:gd name="T70" fmla="*/ 1104900 w 4724400"/>
                <a:gd name="T71" fmla="*/ 9124950 h 9632950"/>
                <a:gd name="T72" fmla="*/ 1104900 w 4724400"/>
                <a:gd name="T73" fmla="*/ 9099550 h 9632950"/>
                <a:gd name="T74" fmla="*/ 1104900 w 4724400"/>
                <a:gd name="T75" fmla="*/ 4208530 h 9632950"/>
                <a:gd name="T76" fmla="*/ 1104900 w 4724400"/>
                <a:gd name="T77" fmla="*/ 3627883 h 9632950"/>
                <a:gd name="T78" fmla="*/ 1104900 w 4724400"/>
                <a:gd name="T79" fmla="*/ 1344167 h 9632950"/>
                <a:gd name="T80" fmla="*/ 762000 w 4724400"/>
                <a:gd name="T81" fmla="*/ 1344167 h 9632950"/>
                <a:gd name="T82" fmla="*/ 762000 w 4724400"/>
                <a:gd name="T83" fmla="*/ 4191000 h 9632950"/>
                <a:gd name="T84" fmla="*/ 762000 w 4724400"/>
                <a:gd name="T85" fmla="*/ 4208530 h 9632950"/>
                <a:gd name="T86" fmla="*/ 760233 w 4724400"/>
                <a:gd name="T87" fmla="*/ 4208530 h 9632950"/>
                <a:gd name="T88" fmla="*/ 754259 w 4724400"/>
                <a:gd name="T89" fmla="*/ 4267785 h 9632950"/>
                <a:gd name="T90" fmla="*/ 381000 w 4724400"/>
                <a:gd name="T91" fmla="*/ 4572000 h 9632950"/>
                <a:gd name="T92" fmla="*/ 7741 w 4724400"/>
                <a:gd name="T93" fmla="*/ 4267785 h 9632950"/>
                <a:gd name="T94" fmla="*/ 1767 w 4724400"/>
                <a:gd name="T95" fmla="*/ 4208530 h 9632950"/>
                <a:gd name="T96" fmla="*/ 0 w 4724400"/>
                <a:gd name="T97" fmla="*/ 4208530 h 9632950"/>
                <a:gd name="T98" fmla="*/ 0 w 4724400"/>
                <a:gd name="T99" fmla="*/ 4191000 h 9632950"/>
                <a:gd name="T100" fmla="*/ 0 w 4724400"/>
                <a:gd name="T101" fmla="*/ 1263683 h 9632950"/>
                <a:gd name="T102" fmla="*/ 1263683 w 4724400"/>
                <a:gd name="T103" fmla="*/ 0 h 9632950"/>
                <a:gd name="T104" fmla="*/ 0 w 4724400"/>
                <a:gd name="T105" fmla="*/ 0 h 9632950"/>
                <a:gd name="T106" fmla="*/ 4724400 w 4724400"/>
                <a:gd name="T107" fmla="*/ 9632950 h 96329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T104" t="T105" r="T106" b="T107"/>
              <a:pathLst>
                <a:path w="4724400" h="9632950">
                  <a:moveTo>
                    <a:pt x="1263683" y="0"/>
                  </a:moveTo>
                  <a:lnTo>
                    <a:pt x="3460717" y="0"/>
                  </a:lnTo>
                  <a:cubicBezTo>
                    <a:pt x="4158630" y="0"/>
                    <a:pt x="4724400" y="565770"/>
                    <a:pt x="4724400" y="1263683"/>
                  </a:cubicBezTo>
                  <a:lnTo>
                    <a:pt x="4724400" y="4181475"/>
                  </a:lnTo>
                  <a:lnTo>
                    <a:pt x="4724400" y="4208530"/>
                  </a:lnTo>
                  <a:lnTo>
                    <a:pt x="4721672" y="4208530"/>
                  </a:lnTo>
                  <a:lnTo>
                    <a:pt x="4716852" y="4256340"/>
                  </a:lnTo>
                  <a:cubicBezTo>
                    <a:pt x="4682214" y="4425615"/>
                    <a:pt x="4532440" y="4552950"/>
                    <a:pt x="4352924" y="4552950"/>
                  </a:cubicBezTo>
                  <a:cubicBezTo>
                    <a:pt x="4173410" y="4552950"/>
                    <a:pt x="4023636" y="4425615"/>
                    <a:pt x="3988996" y="4256340"/>
                  </a:cubicBezTo>
                  <a:lnTo>
                    <a:pt x="3984178" y="4208530"/>
                  </a:lnTo>
                  <a:lnTo>
                    <a:pt x="3978728" y="4208530"/>
                  </a:lnTo>
                  <a:lnTo>
                    <a:pt x="3978728" y="1344167"/>
                  </a:lnTo>
                  <a:lnTo>
                    <a:pt x="3635828" y="1344167"/>
                  </a:lnTo>
                  <a:lnTo>
                    <a:pt x="3635828" y="3627883"/>
                  </a:lnTo>
                  <a:lnTo>
                    <a:pt x="3635828" y="4208530"/>
                  </a:lnTo>
                  <a:lnTo>
                    <a:pt x="3635828" y="9081294"/>
                  </a:lnTo>
                  <a:lnTo>
                    <a:pt x="3635828" y="9124950"/>
                  </a:lnTo>
                  <a:lnTo>
                    <a:pt x="3631427" y="9124950"/>
                  </a:lnTo>
                  <a:lnTo>
                    <a:pt x="3624620" y="9192472"/>
                  </a:lnTo>
                  <a:cubicBezTo>
                    <a:pt x="3573180" y="9443852"/>
                    <a:pt x="3350759" y="9632950"/>
                    <a:pt x="3084172" y="9632950"/>
                  </a:cubicBezTo>
                  <a:cubicBezTo>
                    <a:pt x="2817585" y="9632950"/>
                    <a:pt x="2595164" y="9443852"/>
                    <a:pt x="2543724" y="9192472"/>
                  </a:cubicBezTo>
                  <a:lnTo>
                    <a:pt x="2536917" y="9124950"/>
                  </a:lnTo>
                  <a:lnTo>
                    <a:pt x="2533650" y="9124950"/>
                  </a:lnTo>
                  <a:lnTo>
                    <a:pt x="2533650" y="9092543"/>
                  </a:lnTo>
                  <a:lnTo>
                    <a:pt x="2532516" y="9081294"/>
                  </a:lnTo>
                  <a:lnTo>
                    <a:pt x="2533650" y="9070045"/>
                  </a:lnTo>
                  <a:lnTo>
                    <a:pt x="2533650" y="4572000"/>
                  </a:lnTo>
                  <a:lnTo>
                    <a:pt x="2171700" y="4572000"/>
                  </a:lnTo>
                  <a:lnTo>
                    <a:pt x="2171700" y="9099550"/>
                  </a:lnTo>
                  <a:lnTo>
                    <a:pt x="2171700" y="9124950"/>
                  </a:lnTo>
                  <a:lnTo>
                    <a:pt x="2169140" y="9124950"/>
                  </a:lnTo>
                  <a:lnTo>
                    <a:pt x="2160863" y="9207049"/>
                  </a:lnTo>
                  <a:cubicBezTo>
                    <a:pt x="2111126" y="9450110"/>
                    <a:pt x="1896065" y="9632950"/>
                    <a:pt x="1638300" y="9632950"/>
                  </a:cubicBezTo>
                  <a:cubicBezTo>
                    <a:pt x="1380535" y="9632950"/>
                    <a:pt x="1165474" y="9450110"/>
                    <a:pt x="1115737" y="9207049"/>
                  </a:cubicBezTo>
                  <a:lnTo>
                    <a:pt x="1107461" y="9124950"/>
                  </a:lnTo>
                  <a:lnTo>
                    <a:pt x="1104900" y="9124950"/>
                  </a:lnTo>
                  <a:lnTo>
                    <a:pt x="1104900" y="9099550"/>
                  </a:lnTo>
                  <a:lnTo>
                    <a:pt x="1104900" y="4208530"/>
                  </a:lnTo>
                  <a:lnTo>
                    <a:pt x="1104900" y="3627883"/>
                  </a:lnTo>
                  <a:lnTo>
                    <a:pt x="1104900" y="1344167"/>
                  </a:lnTo>
                  <a:lnTo>
                    <a:pt x="762000" y="1344167"/>
                  </a:lnTo>
                  <a:lnTo>
                    <a:pt x="762000" y="4191000"/>
                  </a:lnTo>
                  <a:lnTo>
                    <a:pt x="762000" y="4208530"/>
                  </a:lnTo>
                  <a:lnTo>
                    <a:pt x="760233" y="4208530"/>
                  </a:lnTo>
                  <a:lnTo>
                    <a:pt x="754259" y="4267785"/>
                  </a:lnTo>
                  <a:cubicBezTo>
                    <a:pt x="718733" y="4441400"/>
                    <a:pt x="565118" y="4572000"/>
                    <a:pt x="381000" y="4572000"/>
                  </a:cubicBezTo>
                  <a:cubicBezTo>
                    <a:pt x="196883" y="4572000"/>
                    <a:pt x="43268" y="4441400"/>
                    <a:pt x="7741" y="4267785"/>
                  </a:cubicBezTo>
                  <a:lnTo>
                    <a:pt x="1767" y="4208530"/>
                  </a:lnTo>
                  <a:lnTo>
                    <a:pt x="0" y="4208530"/>
                  </a:lnTo>
                  <a:lnTo>
                    <a:pt x="0" y="4191000"/>
                  </a:lnTo>
                  <a:lnTo>
                    <a:pt x="0" y="1263683"/>
                  </a:lnTo>
                  <a:cubicBezTo>
                    <a:pt x="0" y="565770"/>
                    <a:pt x="565770" y="0"/>
                    <a:pt x="126368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42" name="人"/>
          <p:cNvGrpSpPr/>
          <p:nvPr/>
        </p:nvGrpSpPr>
        <p:grpSpPr bwMode="auto">
          <a:xfrm rot="14940000">
            <a:off x="3125898" y="2956047"/>
            <a:ext cx="177873" cy="440833"/>
            <a:chOff x="0" y="0"/>
            <a:chExt cx="1255506" cy="3116826"/>
          </a:xfrm>
          <a:solidFill>
            <a:srgbClr val="A28138"/>
          </a:solidFill>
        </p:grpSpPr>
        <p:sp>
          <p:nvSpPr>
            <p:cNvPr id="52" name="头"/>
            <p:cNvSpPr>
              <a:spLocks noChangeArrowheads="1"/>
            </p:cNvSpPr>
            <p:nvPr/>
          </p:nvSpPr>
          <p:spPr bwMode="auto">
            <a:xfrm>
              <a:off x="374627" y="0"/>
              <a:ext cx="506252" cy="50625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3" name="body"/>
            <p:cNvSpPr/>
            <p:nvPr/>
          </p:nvSpPr>
          <p:spPr bwMode="auto">
            <a:xfrm>
              <a:off x="0" y="556877"/>
              <a:ext cx="1255506" cy="2559949"/>
            </a:xfrm>
            <a:custGeom>
              <a:avLst/>
              <a:gdLst>
                <a:gd name="T0" fmla="*/ 1263683 w 4724400"/>
                <a:gd name="T1" fmla="*/ 0 h 9632950"/>
                <a:gd name="T2" fmla="*/ 3460717 w 4724400"/>
                <a:gd name="T3" fmla="*/ 0 h 9632950"/>
                <a:gd name="T4" fmla="*/ 4724400 w 4724400"/>
                <a:gd name="T5" fmla="*/ 1263683 h 9632950"/>
                <a:gd name="T6" fmla="*/ 4724400 w 4724400"/>
                <a:gd name="T7" fmla="*/ 4181475 h 9632950"/>
                <a:gd name="T8" fmla="*/ 4724400 w 4724400"/>
                <a:gd name="T9" fmla="*/ 4208530 h 9632950"/>
                <a:gd name="T10" fmla="*/ 4721672 w 4724400"/>
                <a:gd name="T11" fmla="*/ 4208530 h 9632950"/>
                <a:gd name="T12" fmla="*/ 4716852 w 4724400"/>
                <a:gd name="T13" fmla="*/ 4256340 h 9632950"/>
                <a:gd name="T14" fmla="*/ 4352924 w 4724400"/>
                <a:gd name="T15" fmla="*/ 4552950 h 9632950"/>
                <a:gd name="T16" fmla="*/ 3988996 w 4724400"/>
                <a:gd name="T17" fmla="*/ 4256340 h 9632950"/>
                <a:gd name="T18" fmla="*/ 3984178 w 4724400"/>
                <a:gd name="T19" fmla="*/ 4208530 h 9632950"/>
                <a:gd name="T20" fmla="*/ 3978728 w 4724400"/>
                <a:gd name="T21" fmla="*/ 4208530 h 9632950"/>
                <a:gd name="T22" fmla="*/ 3978728 w 4724400"/>
                <a:gd name="T23" fmla="*/ 1344167 h 9632950"/>
                <a:gd name="T24" fmla="*/ 3635828 w 4724400"/>
                <a:gd name="T25" fmla="*/ 1344167 h 9632950"/>
                <a:gd name="T26" fmla="*/ 3635828 w 4724400"/>
                <a:gd name="T27" fmla="*/ 3627883 h 9632950"/>
                <a:gd name="T28" fmla="*/ 3635828 w 4724400"/>
                <a:gd name="T29" fmla="*/ 4208530 h 9632950"/>
                <a:gd name="T30" fmla="*/ 3635828 w 4724400"/>
                <a:gd name="T31" fmla="*/ 9081294 h 9632950"/>
                <a:gd name="T32" fmla="*/ 3635828 w 4724400"/>
                <a:gd name="T33" fmla="*/ 9124950 h 9632950"/>
                <a:gd name="T34" fmla="*/ 3631427 w 4724400"/>
                <a:gd name="T35" fmla="*/ 9124950 h 9632950"/>
                <a:gd name="T36" fmla="*/ 3624620 w 4724400"/>
                <a:gd name="T37" fmla="*/ 9192472 h 9632950"/>
                <a:gd name="T38" fmla="*/ 3084172 w 4724400"/>
                <a:gd name="T39" fmla="*/ 9632950 h 9632950"/>
                <a:gd name="T40" fmla="*/ 2543724 w 4724400"/>
                <a:gd name="T41" fmla="*/ 9192472 h 9632950"/>
                <a:gd name="T42" fmla="*/ 2536917 w 4724400"/>
                <a:gd name="T43" fmla="*/ 9124950 h 9632950"/>
                <a:gd name="T44" fmla="*/ 2533650 w 4724400"/>
                <a:gd name="T45" fmla="*/ 9124950 h 9632950"/>
                <a:gd name="T46" fmla="*/ 2533650 w 4724400"/>
                <a:gd name="T47" fmla="*/ 9092543 h 9632950"/>
                <a:gd name="T48" fmla="*/ 2532516 w 4724400"/>
                <a:gd name="T49" fmla="*/ 9081294 h 9632950"/>
                <a:gd name="T50" fmla="*/ 2533650 w 4724400"/>
                <a:gd name="T51" fmla="*/ 9070045 h 9632950"/>
                <a:gd name="T52" fmla="*/ 2533650 w 4724400"/>
                <a:gd name="T53" fmla="*/ 4572000 h 9632950"/>
                <a:gd name="T54" fmla="*/ 2171700 w 4724400"/>
                <a:gd name="T55" fmla="*/ 4572000 h 9632950"/>
                <a:gd name="T56" fmla="*/ 2171700 w 4724400"/>
                <a:gd name="T57" fmla="*/ 9099550 h 9632950"/>
                <a:gd name="T58" fmla="*/ 2171700 w 4724400"/>
                <a:gd name="T59" fmla="*/ 9124950 h 9632950"/>
                <a:gd name="T60" fmla="*/ 2169140 w 4724400"/>
                <a:gd name="T61" fmla="*/ 9124950 h 9632950"/>
                <a:gd name="T62" fmla="*/ 2160863 w 4724400"/>
                <a:gd name="T63" fmla="*/ 9207049 h 9632950"/>
                <a:gd name="T64" fmla="*/ 1638300 w 4724400"/>
                <a:gd name="T65" fmla="*/ 9632950 h 9632950"/>
                <a:gd name="T66" fmla="*/ 1115737 w 4724400"/>
                <a:gd name="T67" fmla="*/ 9207049 h 9632950"/>
                <a:gd name="T68" fmla="*/ 1107461 w 4724400"/>
                <a:gd name="T69" fmla="*/ 9124950 h 9632950"/>
                <a:gd name="T70" fmla="*/ 1104900 w 4724400"/>
                <a:gd name="T71" fmla="*/ 9124950 h 9632950"/>
                <a:gd name="T72" fmla="*/ 1104900 w 4724400"/>
                <a:gd name="T73" fmla="*/ 9099550 h 9632950"/>
                <a:gd name="T74" fmla="*/ 1104900 w 4724400"/>
                <a:gd name="T75" fmla="*/ 4208530 h 9632950"/>
                <a:gd name="T76" fmla="*/ 1104900 w 4724400"/>
                <a:gd name="T77" fmla="*/ 3627883 h 9632950"/>
                <a:gd name="T78" fmla="*/ 1104900 w 4724400"/>
                <a:gd name="T79" fmla="*/ 1344167 h 9632950"/>
                <a:gd name="T80" fmla="*/ 762000 w 4724400"/>
                <a:gd name="T81" fmla="*/ 1344167 h 9632950"/>
                <a:gd name="T82" fmla="*/ 762000 w 4724400"/>
                <a:gd name="T83" fmla="*/ 4191000 h 9632950"/>
                <a:gd name="T84" fmla="*/ 762000 w 4724400"/>
                <a:gd name="T85" fmla="*/ 4208530 h 9632950"/>
                <a:gd name="T86" fmla="*/ 760233 w 4724400"/>
                <a:gd name="T87" fmla="*/ 4208530 h 9632950"/>
                <a:gd name="T88" fmla="*/ 754259 w 4724400"/>
                <a:gd name="T89" fmla="*/ 4267785 h 9632950"/>
                <a:gd name="T90" fmla="*/ 381000 w 4724400"/>
                <a:gd name="T91" fmla="*/ 4572000 h 9632950"/>
                <a:gd name="T92" fmla="*/ 7741 w 4724400"/>
                <a:gd name="T93" fmla="*/ 4267785 h 9632950"/>
                <a:gd name="T94" fmla="*/ 1767 w 4724400"/>
                <a:gd name="T95" fmla="*/ 4208530 h 9632950"/>
                <a:gd name="T96" fmla="*/ 0 w 4724400"/>
                <a:gd name="T97" fmla="*/ 4208530 h 9632950"/>
                <a:gd name="T98" fmla="*/ 0 w 4724400"/>
                <a:gd name="T99" fmla="*/ 4191000 h 9632950"/>
                <a:gd name="T100" fmla="*/ 0 w 4724400"/>
                <a:gd name="T101" fmla="*/ 1263683 h 9632950"/>
                <a:gd name="T102" fmla="*/ 1263683 w 4724400"/>
                <a:gd name="T103" fmla="*/ 0 h 9632950"/>
                <a:gd name="T104" fmla="*/ 0 w 4724400"/>
                <a:gd name="T105" fmla="*/ 0 h 9632950"/>
                <a:gd name="T106" fmla="*/ 4724400 w 4724400"/>
                <a:gd name="T107" fmla="*/ 9632950 h 96329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T104" t="T105" r="T106" b="T107"/>
              <a:pathLst>
                <a:path w="4724400" h="9632950">
                  <a:moveTo>
                    <a:pt x="1263683" y="0"/>
                  </a:moveTo>
                  <a:lnTo>
                    <a:pt x="3460717" y="0"/>
                  </a:lnTo>
                  <a:cubicBezTo>
                    <a:pt x="4158630" y="0"/>
                    <a:pt x="4724400" y="565770"/>
                    <a:pt x="4724400" y="1263683"/>
                  </a:cubicBezTo>
                  <a:lnTo>
                    <a:pt x="4724400" y="4181475"/>
                  </a:lnTo>
                  <a:lnTo>
                    <a:pt x="4724400" y="4208530"/>
                  </a:lnTo>
                  <a:lnTo>
                    <a:pt x="4721672" y="4208530"/>
                  </a:lnTo>
                  <a:lnTo>
                    <a:pt x="4716852" y="4256340"/>
                  </a:lnTo>
                  <a:cubicBezTo>
                    <a:pt x="4682214" y="4425615"/>
                    <a:pt x="4532440" y="4552950"/>
                    <a:pt x="4352924" y="4552950"/>
                  </a:cubicBezTo>
                  <a:cubicBezTo>
                    <a:pt x="4173410" y="4552950"/>
                    <a:pt x="4023636" y="4425615"/>
                    <a:pt x="3988996" y="4256340"/>
                  </a:cubicBezTo>
                  <a:lnTo>
                    <a:pt x="3984178" y="4208530"/>
                  </a:lnTo>
                  <a:lnTo>
                    <a:pt x="3978728" y="4208530"/>
                  </a:lnTo>
                  <a:lnTo>
                    <a:pt x="3978728" y="1344167"/>
                  </a:lnTo>
                  <a:lnTo>
                    <a:pt x="3635828" y="1344167"/>
                  </a:lnTo>
                  <a:lnTo>
                    <a:pt x="3635828" y="3627883"/>
                  </a:lnTo>
                  <a:lnTo>
                    <a:pt x="3635828" y="4208530"/>
                  </a:lnTo>
                  <a:lnTo>
                    <a:pt x="3635828" y="9081294"/>
                  </a:lnTo>
                  <a:lnTo>
                    <a:pt x="3635828" y="9124950"/>
                  </a:lnTo>
                  <a:lnTo>
                    <a:pt x="3631427" y="9124950"/>
                  </a:lnTo>
                  <a:lnTo>
                    <a:pt x="3624620" y="9192472"/>
                  </a:lnTo>
                  <a:cubicBezTo>
                    <a:pt x="3573180" y="9443852"/>
                    <a:pt x="3350759" y="9632950"/>
                    <a:pt x="3084172" y="9632950"/>
                  </a:cubicBezTo>
                  <a:cubicBezTo>
                    <a:pt x="2817585" y="9632950"/>
                    <a:pt x="2595164" y="9443852"/>
                    <a:pt x="2543724" y="9192472"/>
                  </a:cubicBezTo>
                  <a:lnTo>
                    <a:pt x="2536917" y="9124950"/>
                  </a:lnTo>
                  <a:lnTo>
                    <a:pt x="2533650" y="9124950"/>
                  </a:lnTo>
                  <a:lnTo>
                    <a:pt x="2533650" y="9092543"/>
                  </a:lnTo>
                  <a:lnTo>
                    <a:pt x="2532516" y="9081294"/>
                  </a:lnTo>
                  <a:lnTo>
                    <a:pt x="2533650" y="9070045"/>
                  </a:lnTo>
                  <a:lnTo>
                    <a:pt x="2533650" y="4572000"/>
                  </a:lnTo>
                  <a:lnTo>
                    <a:pt x="2171700" y="4572000"/>
                  </a:lnTo>
                  <a:lnTo>
                    <a:pt x="2171700" y="9099550"/>
                  </a:lnTo>
                  <a:lnTo>
                    <a:pt x="2171700" y="9124950"/>
                  </a:lnTo>
                  <a:lnTo>
                    <a:pt x="2169140" y="9124950"/>
                  </a:lnTo>
                  <a:lnTo>
                    <a:pt x="2160863" y="9207049"/>
                  </a:lnTo>
                  <a:cubicBezTo>
                    <a:pt x="2111126" y="9450110"/>
                    <a:pt x="1896065" y="9632950"/>
                    <a:pt x="1638300" y="9632950"/>
                  </a:cubicBezTo>
                  <a:cubicBezTo>
                    <a:pt x="1380535" y="9632950"/>
                    <a:pt x="1165474" y="9450110"/>
                    <a:pt x="1115737" y="9207049"/>
                  </a:cubicBezTo>
                  <a:lnTo>
                    <a:pt x="1107461" y="9124950"/>
                  </a:lnTo>
                  <a:lnTo>
                    <a:pt x="1104900" y="9124950"/>
                  </a:lnTo>
                  <a:lnTo>
                    <a:pt x="1104900" y="9099550"/>
                  </a:lnTo>
                  <a:lnTo>
                    <a:pt x="1104900" y="4208530"/>
                  </a:lnTo>
                  <a:lnTo>
                    <a:pt x="1104900" y="3627883"/>
                  </a:lnTo>
                  <a:lnTo>
                    <a:pt x="1104900" y="1344167"/>
                  </a:lnTo>
                  <a:lnTo>
                    <a:pt x="762000" y="1344167"/>
                  </a:lnTo>
                  <a:lnTo>
                    <a:pt x="762000" y="4191000"/>
                  </a:lnTo>
                  <a:lnTo>
                    <a:pt x="762000" y="4208530"/>
                  </a:lnTo>
                  <a:lnTo>
                    <a:pt x="760233" y="4208530"/>
                  </a:lnTo>
                  <a:lnTo>
                    <a:pt x="754259" y="4267785"/>
                  </a:lnTo>
                  <a:cubicBezTo>
                    <a:pt x="718733" y="4441400"/>
                    <a:pt x="565118" y="4572000"/>
                    <a:pt x="381000" y="4572000"/>
                  </a:cubicBezTo>
                  <a:cubicBezTo>
                    <a:pt x="196883" y="4572000"/>
                    <a:pt x="43268" y="4441400"/>
                    <a:pt x="7741" y="4267785"/>
                  </a:cubicBezTo>
                  <a:lnTo>
                    <a:pt x="1767" y="4208530"/>
                  </a:lnTo>
                  <a:lnTo>
                    <a:pt x="0" y="4208530"/>
                  </a:lnTo>
                  <a:lnTo>
                    <a:pt x="0" y="4191000"/>
                  </a:lnTo>
                  <a:lnTo>
                    <a:pt x="0" y="1263683"/>
                  </a:lnTo>
                  <a:cubicBezTo>
                    <a:pt x="0" y="565770"/>
                    <a:pt x="565770" y="0"/>
                    <a:pt x="126368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45" name="人"/>
          <p:cNvGrpSpPr/>
          <p:nvPr/>
        </p:nvGrpSpPr>
        <p:grpSpPr bwMode="auto">
          <a:xfrm rot="16140000">
            <a:off x="3046434" y="2504552"/>
            <a:ext cx="177873" cy="440833"/>
            <a:chOff x="0" y="0"/>
            <a:chExt cx="1255506" cy="3116826"/>
          </a:xfrm>
          <a:solidFill>
            <a:srgbClr val="A28138"/>
          </a:solidFill>
        </p:grpSpPr>
        <p:sp>
          <p:nvSpPr>
            <p:cNvPr id="55" name="头"/>
            <p:cNvSpPr>
              <a:spLocks noChangeArrowheads="1"/>
            </p:cNvSpPr>
            <p:nvPr/>
          </p:nvSpPr>
          <p:spPr bwMode="auto">
            <a:xfrm>
              <a:off x="374627" y="0"/>
              <a:ext cx="506252" cy="50625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6" name="body"/>
            <p:cNvSpPr/>
            <p:nvPr/>
          </p:nvSpPr>
          <p:spPr bwMode="auto">
            <a:xfrm>
              <a:off x="0" y="556877"/>
              <a:ext cx="1255506" cy="2559949"/>
            </a:xfrm>
            <a:custGeom>
              <a:avLst/>
              <a:gdLst>
                <a:gd name="T0" fmla="*/ 1263683 w 4724400"/>
                <a:gd name="T1" fmla="*/ 0 h 9632950"/>
                <a:gd name="T2" fmla="*/ 3460717 w 4724400"/>
                <a:gd name="T3" fmla="*/ 0 h 9632950"/>
                <a:gd name="T4" fmla="*/ 4724400 w 4724400"/>
                <a:gd name="T5" fmla="*/ 1263683 h 9632950"/>
                <a:gd name="T6" fmla="*/ 4724400 w 4724400"/>
                <a:gd name="T7" fmla="*/ 4181475 h 9632950"/>
                <a:gd name="T8" fmla="*/ 4724400 w 4724400"/>
                <a:gd name="T9" fmla="*/ 4208530 h 9632950"/>
                <a:gd name="T10" fmla="*/ 4721672 w 4724400"/>
                <a:gd name="T11" fmla="*/ 4208530 h 9632950"/>
                <a:gd name="T12" fmla="*/ 4716852 w 4724400"/>
                <a:gd name="T13" fmla="*/ 4256340 h 9632950"/>
                <a:gd name="T14" fmla="*/ 4352924 w 4724400"/>
                <a:gd name="T15" fmla="*/ 4552950 h 9632950"/>
                <a:gd name="T16" fmla="*/ 3988996 w 4724400"/>
                <a:gd name="T17" fmla="*/ 4256340 h 9632950"/>
                <a:gd name="T18" fmla="*/ 3984178 w 4724400"/>
                <a:gd name="T19" fmla="*/ 4208530 h 9632950"/>
                <a:gd name="T20" fmla="*/ 3978728 w 4724400"/>
                <a:gd name="T21" fmla="*/ 4208530 h 9632950"/>
                <a:gd name="T22" fmla="*/ 3978728 w 4724400"/>
                <a:gd name="T23" fmla="*/ 1344167 h 9632950"/>
                <a:gd name="T24" fmla="*/ 3635828 w 4724400"/>
                <a:gd name="T25" fmla="*/ 1344167 h 9632950"/>
                <a:gd name="T26" fmla="*/ 3635828 w 4724400"/>
                <a:gd name="T27" fmla="*/ 3627883 h 9632950"/>
                <a:gd name="T28" fmla="*/ 3635828 w 4724400"/>
                <a:gd name="T29" fmla="*/ 4208530 h 9632950"/>
                <a:gd name="T30" fmla="*/ 3635828 w 4724400"/>
                <a:gd name="T31" fmla="*/ 9081294 h 9632950"/>
                <a:gd name="T32" fmla="*/ 3635828 w 4724400"/>
                <a:gd name="T33" fmla="*/ 9124950 h 9632950"/>
                <a:gd name="T34" fmla="*/ 3631427 w 4724400"/>
                <a:gd name="T35" fmla="*/ 9124950 h 9632950"/>
                <a:gd name="T36" fmla="*/ 3624620 w 4724400"/>
                <a:gd name="T37" fmla="*/ 9192472 h 9632950"/>
                <a:gd name="T38" fmla="*/ 3084172 w 4724400"/>
                <a:gd name="T39" fmla="*/ 9632950 h 9632950"/>
                <a:gd name="T40" fmla="*/ 2543724 w 4724400"/>
                <a:gd name="T41" fmla="*/ 9192472 h 9632950"/>
                <a:gd name="T42" fmla="*/ 2536917 w 4724400"/>
                <a:gd name="T43" fmla="*/ 9124950 h 9632950"/>
                <a:gd name="T44" fmla="*/ 2533650 w 4724400"/>
                <a:gd name="T45" fmla="*/ 9124950 h 9632950"/>
                <a:gd name="T46" fmla="*/ 2533650 w 4724400"/>
                <a:gd name="T47" fmla="*/ 9092543 h 9632950"/>
                <a:gd name="T48" fmla="*/ 2532516 w 4724400"/>
                <a:gd name="T49" fmla="*/ 9081294 h 9632950"/>
                <a:gd name="T50" fmla="*/ 2533650 w 4724400"/>
                <a:gd name="T51" fmla="*/ 9070045 h 9632950"/>
                <a:gd name="T52" fmla="*/ 2533650 w 4724400"/>
                <a:gd name="T53" fmla="*/ 4572000 h 9632950"/>
                <a:gd name="T54" fmla="*/ 2171700 w 4724400"/>
                <a:gd name="T55" fmla="*/ 4572000 h 9632950"/>
                <a:gd name="T56" fmla="*/ 2171700 w 4724400"/>
                <a:gd name="T57" fmla="*/ 9099550 h 9632950"/>
                <a:gd name="T58" fmla="*/ 2171700 w 4724400"/>
                <a:gd name="T59" fmla="*/ 9124950 h 9632950"/>
                <a:gd name="T60" fmla="*/ 2169140 w 4724400"/>
                <a:gd name="T61" fmla="*/ 9124950 h 9632950"/>
                <a:gd name="T62" fmla="*/ 2160863 w 4724400"/>
                <a:gd name="T63" fmla="*/ 9207049 h 9632950"/>
                <a:gd name="T64" fmla="*/ 1638300 w 4724400"/>
                <a:gd name="T65" fmla="*/ 9632950 h 9632950"/>
                <a:gd name="T66" fmla="*/ 1115737 w 4724400"/>
                <a:gd name="T67" fmla="*/ 9207049 h 9632950"/>
                <a:gd name="T68" fmla="*/ 1107461 w 4724400"/>
                <a:gd name="T69" fmla="*/ 9124950 h 9632950"/>
                <a:gd name="T70" fmla="*/ 1104900 w 4724400"/>
                <a:gd name="T71" fmla="*/ 9124950 h 9632950"/>
                <a:gd name="T72" fmla="*/ 1104900 w 4724400"/>
                <a:gd name="T73" fmla="*/ 9099550 h 9632950"/>
                <a:gd name="T74" fmla="*/ 1104900 w 4724400"/>
                <a:gd name="T75" fmla="*/ 4208530 h 9632950"/>
                <a:gd name="T76" fmla="*/ 1104900 w 4724400"/>
                <a:gd name="T77" fmla="*/ 3627883 h 9632950"/>
                <a:gd name="T78" fmla="*/ 1104900 w 4724400"/>
                <a:gd name="T79" fmla="*/ 1344167 h 9632950"/>
                <a:gd name="T80" fmla="*/ 762000 w 4724400"/>
                <a:gd name="T81" fmla="*/ 1344167 h 9632950"/>
                <a:gd name="T82" fmla="*/ 762000 w 4724400"/>
                <a:gd name="T83" fmla="*/ 4191000 h 9632950"/>
                <a:gd name="T84" fmla="*/ 762000 w 4724400"/>
                <a:gd name="T85" fmla="*/ 4208530 h 9632950"/>
                <a:gd name="T86" fmla="*/ 760233 w 4724400"/>
                <a:gd name="T87" fmla="*/ 4208530 h 9632950"/>
                <a:gd name="T88" fmla="*/ 754259 w 4724400"/>
                <a:gd name="T89" fmla="*/ 4267785 h 9632950"/>
                <a:gd name="T90" fmla="*/ 381000 w 4724400"/>
                <a:gd name="T91" fmla="*/ 4572000 h 9632950"/>
                <a:gd name="T92" fmla="*/ 7741 w 4724400"/>
                <a:gd name="T93" fmla="*/ 4267785 h 9632950"/>
                <a:gd name="T94" fmla="*/ 1767 w 4724400"/>
                <a:gd name="T95" fmla="*/ 4208530 h 9632950"/>
                <a:gd name="T96" fmla="*/ 0 w 4724400"/>
                <a:gd name="T97" fmla="*/ 4208530 h 9632950"/>
                <a:gd name="T98" fmla="*/ 0 w 4724400"/>
                <a:gd name="T99" fmla="*/ 4191000 h 9632950"/>
                <a:gd name="T100" fmla="*/ 0 w 4724400"/>
                <a:gd name="T101" fmla="*/ 1263683 h 9632950"/>
                <a:gd name="T102" fmla="*/ 1263683 w 4724400"/>
                <a:gd name="T103" fmla="*/ 0 h 9632950"/>
                <a:gd name="T104" fmla="*/ 0 w 4724400"/>
                <a:gd name="T105" fmla="*/ 0 h 9632950"/>
                <a:gd name="T106" fmla="*/ 4724400 w 4724400"/>
                <a:gd name="T107" fmla="*/ 9632950 h 96329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T104" t="T105" r="T106" b="T107"/>
              <a:pathLst>
                <a:path w="4724400" h="9632950">
                  <a:moveTo>
                    <a:pt x="1263683" y="0"/>
                  </a:moveTo>
                  <a:lnTo>
                    <a:pt x="3460717" y="0"/>
                  </a:lnTo>
                  <a:cubicBezTo>
                    <a:pt x="4158630" y="0"/>
                    <a:pt x="4724400" y="565770"/>
                    <a:pt x="4724400" y="1263683"/>
                  </a:cubicBezTo>
                  <a:lnTo>
                    <a:pt x="4724400" y="4181475"/>
                  </a:lnTo>
                  <a:lnTo>
                    <a:pt x="4724400" y="4208530"/>
                  </a:lnTo>
                  <a:lnTo>
                    <a:pt x="4721672" y="4208530"/>
                  </a:lnTo>
                  <a:lnTo>
                    <a:pt x="4716852" y="4256340"/>
                  </a:lnTo>
                  <a:cubicBezTo>
                    <a:pt x="4682214" y="4425615"/>
                    <a:pt x="4532440" y="4552950"/>
                    <a:pt x="4352924" y="4552950"/>
                  </a:cubicBezTo>
                  <a:cubicBezTo>
                    <a:pt x="4173410" y="4552950"/>
                    <a:pt x="4023636" y="4425615"/>
                    <a:pt x="3988996" y="4256340"/>
                  </a:cubicBezTo>
                  <a:lnTo>
                    <a:pt x="3984178" y="4208530"/>
                  </a:lnTo>
                  <a:lnTo>
                    <a:pt x="3978728" y="4208530"/>
                  </a:lnTo>
                  <a:lnTo>
                    <a:pt x="3978728" y="1344167"/>
                  </a:lnTo>
                  <a:lnTo>
                    <a:pt x="3635828" y="1344167"/>
                  </a:lnTo>
                  <a:lnTo>
                    <a:pt x="3635828" y="3627883"/>
                  </a:lnTo>
                  <a:lnTo>
                    <a:pt x="3635828" y="4208530"/>
                  </a:lnTo>
                  <a:lnTo>
                    <a:pt x="3635828" y="9081294"/>
                  </a:lnTo>
                  <a:lnTo>
                    <a:pt x="3635828" y="9124950"/>
                  </a:lnTo>
                  <a:lnTo>
                    <a:pt x="3631427" y="9124950"/>
                  </a:lnTo>
                  <a:lnTo>
                    <a:pt x="3624620" y="9192472"/>
                  </a:lnTo>
                  <a:cubicBezTo>
                    <a:pt x="3573180" y="9443852"/>
                    <a:pt x="3350759" y="9632950"/>
                    <a:pt x="3084172" y="9632950"/>
                  </a:cubicBezTo>
                  <a:cubicBezTo>
                    <a:pt x="2817585" y="9632950"/>
                    <a:pt x="2595164" y="9443852"/>
                    <a:pt x="2543724" y="9192472"/>
                  </a:cubicBezTo>
                  <a:lnTo>
                    <a:pt x="2536917" y="9124950"/>
                  </a:lnTo>
                  <a:lnTo>
                    <a:pt x="2533650" y="9124950"/>
                  </a:lnTo>
                  <a:lnTo>
                    <a:pt x="2533650" y="9092543"/>
                  </a:lnTo>
                  <a:lnTo>
                    <a:pt x="2532516" y="9081294"/>
                  </a:lnTo>
                  <a:lnTo>
                    <a:pt x="2533650" y="9070045"/>
                  </a:lnTo>
                  <a:lnTo>
                    <a:pt x="2533650" y="4572000"/>
                  </a:lnTo>
                  <a:lnTo>
                    <a:pt x="2171700" y="4572000"/>
                  </a:lnTo>
                  <a:lnTo>
                    <a:pt x="2171700" y="9099550"/>
                  </a:lnTo>
                  <a:lnTo>
                    <a:pt x="2171700" y="9124950"/>
                  </a:lnTo>
                  <a:lnTo>
                    <a:pt x="2169140" y="9124950"/>
                  </a:lnTo>
                  <a:lnTo>
                    <a:pt x="2160863" y="9207049"/>
                  </a:lnTo>
                  <a:cubicBezTo>
                    <a:pt x="2111126" y="9450110"/>
                    <a:pt x="1896065" y="9632950"/>
                    <a:pt x="1638300" y="9632950"/>
                  </a:cubicBezTo>
                  <a:cubicBezTo>
                    <a:pt x="1380535" y="9632950"/>
                    <a:pt x="1165474" y="9450110"/>
                    <a:pt x="1115737" y="9207049"/>
                  </a:cubicBezTo>
                  <a:lnTo>
                    <a:pt x="1107461" y="9124950"/>
                  </a:lnTo>
                  <a:lnTo>
                    <a:pt x="1104900" y="9124950"/>
                  </a:lnTo>
                  <a:lnTo>
                    <a:pt x="1104900" y="9099550"/>
                  </a:lnTo>
                  <a:lnTo>
                    <a:pt x="1104900" y="4208530"/>
                  </a:lnTo>
                  <a:lnTo>
                    <a:pt x="1104900" y="3627883"/>
                  </a:lnTo>
                  <a:lnTo>
                    <a:pt x="1104900" y="1344167"/>
                  </a:lnTo>
                  <a:lnTo>
                    <a:pt x="762000" y="1344167"/>
                  </a:lnTo>
                  <a:lnTo>
                    <a:pt x="762000" y="4191000"/>
                  </a:lnTo>
                  <a:lnTo>
                    <a:pt x="762000" y="4208530"/>
                  </a:lnTo>
                  <a:lnTo>
                    <a:pt x="760233" y="4208530"/>
                  </a:lnTo>
                  <a:lnTo>
                    <a:pt x="754259" y="4267785"/>
                  </a:lnTo>
                  <a:cubicBezTo>
                    <a:pt x="718733" y="4441400"/>
                    <a:pt x="565118" y="4572000"/>
                    <a:pt x="381000" y="4572000"/>
                  </a:cubicBezTo>
                  <a:cubicBezTo>
                    <a:pt x="196883" y="4572000"/>
                    <a:pt x="43268" y="4441400"/>
                    <a:pt x="7741" y="4267785"/>
                  </a:cubicBezTo>
                  <a:lnTo>
                    <a:pt x="1767" y="4208530"/>
                  </a:lnTo>
                  <a:lnTo>
                    <a:pt x="0" y="4208530"/>
                  </a:lnTo>
                  <a:lnTo>
                    <a:pt x="0" y="4191000"/>
                  </a:lnTo>
                  <a:lnTo>
                    <a:pt x="0" y="1263683"/>
                  </a:lnTo>
                  <a:cubicBezTo>
                    <a:pt x="0" y="565770"/>
                    <a:pt x="565770" y="0"/>
                    <a:pt x="126368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48" name="组合 56"/>
          <p:cNvGrpSpPr/>
          <p:nvPr/>
        </p:nvGrpSpPr>
        <p:grpSpPr>
          <a:xfrm>
            <a:off x="3419926" y="1669273"/>
            <a:ext cx="2079294" cy="2080736"/>
            <a:chOff x="3443229" y="1587021"/>
            <a:chExt cx="2079294" cy="2080736"/>
          </a:xfrm>
          <a:solidFill>
            <a:srgbClr val="A28138"/>
          </a:solidFill>
        </p:grpSpPr>
        <p:sp>
          <p:nvSpPr>
            <p:cNvPr id="58" name="同心圆 14"/>
            <p:cNvSpPr/>
            <p:nvPr/>
          </p:nvSpPr>
          <p:spPr bwMode="auto">
            <a:xfrm>
              <a:off x="3443229" y="1587021"/>
              <a:ext cx="2079294" cy="2080736"/>
            </a:xfrm>
            <a:custGeom>
              <a:avLst/>
              <a:gdLst>
                <a:gd name="T0" fmla="*/ 0 w 21600"/>
                <a:gd name="T1" fmla="*/ 10800 h 21600"/>
                <a:gd name="T2" fmla="*/ 10800 w 21600"/>
                <a:gd name="T3" fmla="*/ 0 h 21600"/>
                <a:gd name="T4" fmla="*/ 21600 w 21600"/>
                <a:gd name="T5" fmla="*/ 10800 h 21600"/>
                <a:gd name="T6" fmla="*/ 10800 w 21600"/>
                <a:gd name="T7" fmla="*/ 21600 h 21600"/>
                <a:gd name="T8" fmla="*/ 0 w 21600"/>
                <a:gd name="T9" fmla="*/ 10800 h 21600"/>
                <a:gd name="T10" fmla="*/ 776 w 21600"/>
                <a:gd name="T11" fmla="*/ 10800 h 21600"/>
                <a:gd name="T12" fmla="*/ 10800 w 21600"/>
                <a:gd name="T13" fmla="*/ 20824 h 21600"/>
                <a:gd name="T14" fmla="*/ 20824 w 21600"/>
                <a:gd name="T15" fmla="*/ 10800 h 21600"/>
                <a:gd name="T16" fmla="*/ 10800 w 21600"/>
                <a:gd name="T17" fmla="*/ 776 h 21600"/>
                <a:gd name="T18" fmla="*/ 776 w 21600"/>
                <a:gd name="T19" fmla="*/ 10800 h 21600"/>
                <a:gd name="T20" fmla="*/ 3164 w 21600"/>
                <a:gd name="T21" fmla="*/ 3163 h 21600"/>
                <a:gd name="T22" fmla="*/ 18436 w 21600"/>
                <a:gd name="T23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776" y="10800"/>
                  </a:moveTo>
                  <a:cubicBezTo>
                    <a:pt x="776" y="16336"/>
                    <a:pt x="5264" y="20824"/>
                    <a:pt x="10800" y="20824"/>
                  </a:cubicBezTo>
                  <a:cubicBezTo>
                    <a:pt x="16336" y="20824"/>
                    <a:pt x="20824" y="16336"/>
                    <a:pt x="20824" y="10800"/>
                  </a:cubicBezTo>
                  <a:cubicBezTo>
                    <a:pt x="20824" y="5264"/>
                    <a:pt x="16336" y="776"/>
                    <a:pt x="10800" y="776"/>
                  </a:cubicBezTo>
                  <a:cubicBezTo>
                    <a:pt x="5264" y="776"/>
                    <a:pt x="776" y="5264"/>
                    <a:pt x="776" y="108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59" name="文本框 120"/>
            <p:cNvSpPr>
              <a:spLocks noChangeArrowheads="1"/>
            </p:cNvSpPr>
            <p:nvPr/>
          </p:nvSpPr>
          <p:spPr bwMode="auto">
            <a:xfrm>
              <a:off x="3738047" y="2132308"/>
              <a:ext cx="1526834" cy="95410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sz="2800" b="1" smtClean="0">
                  <a:solidFill>
                    <a:srgbClr val="A28138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rPr>
                <a:t>Team direction</a:t>
              </a:r>
              <a:endParaRPr lang="zh-CN" altLang="en-US" sz="2800" b="1">
                <a:solidFill>
                  <a:srgbClr val="A28138"/>
                </a:solidFill>
                <a:latin typeface="Arial Unicode MS" pitchFamily="34" charset="-122"/>
                <a:ea typeface="微软雅黑" panose="020B0503020204020204" pitchFamily="34" charset="-122"/>
                <a:sym typeface="Arial Unicode MS" pitchFamily="34" charset="-122"/>
              </a:endParaRPr>
            </a:p>
          </p:txBody>
        </p:sp>
      </p:grpSp>
      <p:sp>
        <p:nvSpPr>
          <p:cNvPr id="60" name="文本框 120"/>
          <p:cNvSpPr>
            <a:spLocks noChangeArrowheads="1"/>
          </p:cNvSpPr>
          <p:nvPr/>
        </p:nvSpPr>
        <p:spPr bwMode="auto">
          <a:xfrm>
            <a:off x="1285852" y="2214560"/>
            <a:ext cx="1165702" cy="223138"/>
          </a:xfrm>
          <a:prstGeom prst="rect">
            <a:avLst/>
          </a:prstGeom>
          <a:solidFill>
            <a:srgbClr val="A28138"/>
          </a:solidFill>
          <a:ln>
            <a:noFill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altLang="zh-CN" sz="1000" smtClean="0">
                <a:sym typeface="Arial Unicode MS" pitchFamily="34" charset="-122"/>
              </a:rPr>
              <a:t>GC countries </a:t>
            </a:r>
            <a:endParaRPr lang="zh-CN" altLang="en-US" sz="1000" dirty="0">
              <a:sym typeface="Arial Unicode MS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214282" y="1285866"/>
            <a:ext cx="2714644" cy="37702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spcBef>
                <a:spcPts val="840"/>
              </a:spcBef>
              <a:spcAft>
                <a:spcPts val="840"/>
              </a:spcAft>
            </a:pPr>
            <a:r>
              <a:rPr lang="en-US" altLang="zh-CN" sz="1000" smtClean="0"/>
              <a:t>Our team has 17 members in all, and it can be divided into four directions </a:t>
            </a:r>
            <a:r>
              <a:rPr lang="en-US" sz="1000" smtClean="0"/>
              <a:t>roughly .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57158" y="142858"/>
            <a:ext cx="1280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smtClean="0">
                <a:solidFill>
                  <a:srgbClr val="A281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Overview</a:t>
            </a:r>
            <a:endParaRPr lang="zh-CN" altLang="en-US" b="1" dirty="0">
              <a:solidFill>
                <a:srgbClr val="A2813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文本框 120"/>
          <p:cNvSpPr>
            <a:spLocks noChangeArrowheads="1"/>
          </p:cNvSpPr>
          <p:nvPr/>
        </p:nvSpPr>
        <p:spPr bwMode="auto">
          <a:xfrm>
            <a:off x="1857356" y="3643320"/>
            <a:ext cx="1165702" cy="223138"/>
          </a:xfrm>
          <a:prstGeom prst="rect">
            <a:avLst/>
          </a:prstGeom>
          <a:solidFill>
            <a:srgbClr val="A28138"/>
          </a:solidFill>
          <a:ln>
            <a:noFill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altLang="zh-CN" sz="1000" smtClean="0">
                <a:sym typeface="Arial Unicode MS" pitchFamily="34" charset="-122"/>
              </a:rPr>
              <a:t>NGC countries </a:t>
            </a:r>
            <a:endParaRPr lang="zh-CN" altLang="en-US" sz="1000" dirty="0">
              <a:sym typeface="Arial Unicode MS" pitchFamily="34" charset="-122"/>
            </a:endParaRPr>
          </a:p>
        </p:txBody>
      </p:sp>
      <p:sp>
        <p:nvSpPr>
          <p:cNvPr id="72" name="文本框 120"/>
          <p:cNvSpPr>
            <a:spLocks noChangeArrowheads="1"/>
          </p:cNvSpPr>
          <p:nvPr/>
        </p:nvSpPr>
        <p:spPr bwMode="auto">
          <a:xfrm>
            <a:off x="6000760" y="3571882"/>
            <a:ext cx="1428760" cy="223138"/>
          </a:xfrm>
          <a:prstGeom prst="rect">
            <a:avLst/>
          </a:prstGeom>
          <a:solidFill>
            <a:srgbClr val="A28138"/>
          </a:solidFill>
          <a:ln>
            <a:noFill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altLang="zh-CN" sz="1000" smtClean="0">
                <a:sym typeface="Arial Unicode MS" pitchFamily="34" charset="-122"/>
              </a:rPr>
              <a:t>Big Data and Java </a:t>
            </a:r>
            <a:endParaRPr lang="zh-CN" altLang="en-US" sz="1000" dirty="0">
              <a:sym typeface="Arial Unicode MS" pitchFamily="34" charset="-122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071934" y="1000114"/>
            <a:ext cx="9286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smtClean="0"/>
              <a:t>Team leader</a:t>
            </a:r>
            <a:endParaRPr lang="zh-CN" altLang="en-US" sz="1000" smtClean="0"/>
          </a:p>
        </p:txBody>
      </p:sp>
      <p:sp>
        <p:nvSpPr>
          <p:cNvPr id="68" name="文本框 120"/>
          <p:cNvSpPr>
            <a:spLocks noChangeArrowheads="1"/>
          </p:cNvSpPr>
          <p:nvPr/>
        </p:nvSpPr>
        <p:spPr bwMode="auto">
          <a:xfrm>
            <a:off x="6072198" y="1785932"/>
            <a:ext cx="1428760" cy="223138"/>
          </a:xfrm>
          <a:prstGeom prst="rect">
            <a:avLst/>
          </a:prstGeom>
          <a:solidFill>
            <a:srgbClr val="A28138"/>
          </a:solidFill>
          <a:ln>
            <a:noFill/>
          </a:ln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altLang="zh-CN" sz="1000" smtClean="0">
                <a:sym typeface="Arial Unicode MS" pitchFamily="34" charset="-122"/>
              </a:rPr>
              <a:t>Deploy</a:t>
            </a:r>
            <a:endParaRPr lang="zh-CN" altLang="en-US" sz="1000" dirty="0">
              <a:sym typeface="Arial Unicode MS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500"/>
                            </p:stCondLst>
                            <p:childTnLst>
                              <p:par>
                                <p:cTn id="7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1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000"/>
                            </p:stCondLst>
                            <p:childTnLst>
                              <p:par>
                                <p:cTn id="8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1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1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1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1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1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500"/>
                            </p:stCondLst>
                            <p:childTnLst>
                              <p:par>
                                <p:cTn id="10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1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1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1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1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1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00"/>
                            </p:stCondLst>
                            <p:childTnLst>
                              <p:par>
                                <p:cTn id="12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1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1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000"/>
                            </p:stCondLst>
                            <p:childTnLst>
                              <p:par>
                                <p:cTn id="13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1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1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500"/>
                            </p:stCondLst>
                            <p:childTnLst>
                              <p:par>
                                <p:cTn id="13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1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0" dur="1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2000"/>
                            </p:stCondLst>
                            <p:childTnLst>
                              <p:par>
                                <p:cTn id="14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2" grpId="0"/>
      <p:bldP spid="69" grpId="0" animBg="1"/>
      <p:bldP spid="72" grpId="0" animBg="1"/>
      <p:bldP spid="74" grpId="0"/>
      <p:bldP spid="6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3214678" y="2357436"/>
            <a:ext cx="27146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 smtClean="0">
                <a:latin typeface="+mn-ea"/>
                <a:sym typeface="微软雅黑" panose="020B0503020204020204" pitchFamily="34" charset="-122"/>
              </a:rPr>
              <a:t>CN </a:t>
            </a:r>
            <a:r>
              <a:rPr lang="en-US" altLang="zh-CN" sz="1200" dirty="0" err="1" smtClean="0">
                <a:latin typeface="+mn-ea"/>
                <a:sym typeface="微软雅黑" panose="020B0503020204020204" pitchFamily="34" charset="-122"/>
              </a:rPr>
              <a:t>n</a:t>
            </a:r>
            <a:r>
              <a:rPr lang="en-US" altLang="zh-CN" sz="1200" dirty="0" err="1" smtClean="0">
                <a:latin typeface="+mn-ea"/>
                <a:sym typeface="微软雅黑" panose="020B0503020204020204" pitchFamily="34" charset="-122"/>
              </a:rPr>
              <a:t>ame:Yan,Jiapei</a:t>
            </a:r>
            <a:endParaRPr lang="en-US" altLang="zh-CN" sz="1200" dirty="0" smtClean="0">
              <a:latin typeface="+mn-ea"/>
              <a:sym typeface="微软雅黑" panose="020B0503020204020204" pitchFamily="34" charset="-122"/>
            </a:endParaRPr>
          </a:p>
          <a:p>
            <a:r>
              <a:rPr lang="en-US" altLang="zh-CN" sz="1200" dirty="0" smtClean="0">
                <a:latin typeface="+mn-ea"/>
                <a:sym typeface="微软雅黑" panose="020B0503020204020204" pitchFamily="34" charset="-122"/>
              </a:rPr>
              <a:t>       </a:t>
            </a:r>
            <a:r>
              <a:rPr lang="en-US" altLang="zh-CN" sz="1200" dirty="0">
                <a:latin typeface="+mn-ea"/>
                <a:sym typeface="微软雅黑" panose="020B0503020204020204" pitchFamily="34" charset="-122"/>
              </a:rPr>
              <a:t> </a:t>
            </a:r>
            <a:r>
              <a:rPr lang="en-US" altLang="zh-CN" sz="1200" dirty="0" smtClean="0">
                <a:latin typeface="+mn-ea"/>
                <a:sym typeface="微软雅黑" panose="020B0503020204020204" pitchFamily="34" charset="-122"/>
              </a:rPr>
              <a:t>EN </a:t>
            </a:r>
            <a:r>
              <a:rPr lang="en-US" altLang="zh-CN" sz="1200" dirty="0" err="1" smtClean="0">
                <a:latin typeface="+mn-ea"/>
                <a:sym typeface="微软雅黑" panose="020B0503020204020204" pitchFamily="34" charset="-122"/>
              </a:rPr>
              <a:t>name:Jiapei</a:t>
            </a:r>
            <a:endParaRPr lang="en-US" altLang="zh-CN" sz="1200" dirty="0" smtClean="0">
              <a:latin typeface="+mn-ea"/>
              <a:sym typeface="微软雅黑" panose="020B0503020204020204" pitchFamily="34" charset="-122"/>
            </a:endParaRPr>
          </a:p>
        </p:txBody>
      </p:sp>
      <p:sp>
        <p:nvSpPr>
          <p:cNvPr id="19" name="TextBox 49"/>
          <p:cNvSpPr txBox="1">
            <a:spLocks noChangeArrowheads="1"/>
          </p:cNvSpPr>
          <p:nvPr/>
        </p:nvSpPr>
        <p:spPr bwMode="auto">
          <a:xfrm>
            <a:off x="2357422" y="2857502"/>
            <a:ext cx="5572164" cy="857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sz="11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Oversee </a:t>
            </a:r>
            <a:r>
              <a:rPr lang="en-US" altLang="zh-CN" sz="11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ORP/DRI ETL changes for both GC and NGC countries in each release.</a:t>
            </a:r>
          </a:p>
          <a:p>
            <a:pPr eaLnBrk="1" hangingPunct="1"/>
            <a:r>
              <a:rPr lang="en-US" altLang="zh-CN" sz="11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Guide the Big Data project like EAP</a:t>
            </a:r>
            <a:r>
              <a:rPr lang="en-US" altLang="zh-CN" sz="11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, Citi </a:t>
            </a:r>
            <a:r>
              <a:rPr lang="en-US" altLang="zh-CN" sz="11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phone planner and so on.</a:t>
            </a:r>
          </a:p>
          <a:p>
            <a:r>
              <a:rPr lang="en-US" altLang="zh-CN" sz="11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Manager the </a:t>
            </a:r>
            <a:r>
              <a:rPr lang="en-US" altLang="zh-CN" sz="11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design of </a:t>
            </a:r>
            <a:r>
              <a:rPr lang="en-US" altLang="zh-CN" sz="11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framework and the migration for the ETL server.</a:t>
            </a:r>
          </a:p>
          <a:p>
            <a:pPr eaLnBrk="1" hangingPunct="1"/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285720" y="142858"/>
            <a:ext cx="2564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smtClean="0">
                <a:solidFill>
                  <a:srgbClr val="A281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Member of GC Team</a:t>
            </a:r>
            <a:endParaRPr lang="zh-CN" altLang="en-US" b="1" dirty="0">
              <a:solidFill>
                <a:srgbClr val="A2813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42844" y="2895903"/>
            <a:ext cx="27146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latin typeface="+mn-ea"/>
                <a:sym typeface="微软雅黑" panose="020B0503020204020204" pitchFamily="34" charset="-122"/>
              </a:rPr>
              <a:t>CN </a:t>
            </a:r>
            <a:r>
              <a:rPr lang="en-US" altLang="zh-CN" sz="1200" dirty="0" err="1" smtClean="0">
                <a:latin typeface="+mn-ea"/>
                <a:sym typeface="微软雅黑" panose="020B0503020204020204" pitchFamily="34" charset="-122"/>
              </a:rPr>
              <a:t>n</a:t>
            </a:r>
            <a:r>
              <a:rPr lang="en-US" altLang="zh-CN" sz="1200" dirty="0" err="1" smtClean="0">
                <a:latin typeface="+mn-ea"/>
                <a:sym typeface="微软雅黑" panose="020B0503020204020204" pitchFamily="34" charset="-122"/>
              </a:rPr>
              <a:t>ame:Liang,Cuixia</a:t>
            </a:r>
            <a:endParaRPr lang="en-US" altLang="zh-CN" sz="1200" dirty="0" smtClean="0">
              <a:latin typeface="+mn-ea"/>
              <a:sym typeface="微软雅黑" panose="020B0503020204020204" pitchFamily="34" charset="-122"/>
            </a:endParaRPr>
          </a:p>
          <a:p>
            <a:r>
              <a:rPr lang="en-US" altLang="zh-CN" sz="1200" dirty="0" smtClean="0">
                <a:latin typeface="+mn-ea"/>
                <a:sym typeface="微软雅黑" panose="020B0503020204020204" pitchFamily="34" charset="-122"/>
              </a:rPr>
              <a:t>EN </a:t>
            </a:r>
            <a:r>
              <a:rPr lang="en-US" altLang="zh-CN" sz="1200" dirty="0" err="1" smtClean="0">
                <a:latin typeface="+mn-ea"/>
                <a:sym typeface="微软雅黑" panose="020B0503020204020204" pitchFamily="34" charset="-122"/>
              </a:rPr>
              <a:t>name:Astrid</a:t>
            </a:r>
            <a:endParaRPr lang="en-US" altLang="zh-CN" sz="1200" dirty="0" smtClean="0">
              <a:latin typeface="+mn-ea"/>
              <a:sym typeface="微软雅黑" panose="020B0503020204020204" pitchFamily="34" charset="-122"/>
            </a:endParaRPr>
          </a:p>
        </p:txBody>
      </p:sp>
      <p:sp>
        <p:nvSpPr>
          <p:cNvPr id="11" name="TextBox 49"/>
          <p:cNvSpPr txBox="1">
            <a:spLocks noChangeArrowheads="1"/>
          </p:cNvSpPr>
          <p:nvPr/>
        </p:nvSpPr>
        <p:spPr bwMode="auto">
          <a:xfrm>
            <a:off x="142844" y="3467110"/>
            <a:ext cx="242889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GC ORP ETL developer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571736" y="2862569"/>
            <a:ext cx="27146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latin typeface="+mn-ea"/>
                <a:sym typeface="微软雅黑" panose="020B0503020204020204" pitchFamily="34" charset="-122"/>
              </a:rPr>
              <a:t>CN </a:t>
            </a:r>
            <a:r>
              <a:rPr lang="en-US" altLang="zh-CN" sz="1200" dirty="0" err="1" smtClean="0">
                <a:latin typeface="+mn-ea"/>
                <a:sym typeface="微软雅黑" panose="020B0503020204020204" pitchFamily="34" charset="-122"/>
              </a:rPr>
              <a:t>n</a:t>
            </a:r>
            <a:r>
              <a:rPr lang="en-US" altLang="zh-CN" sz="1200" dirty="0" err="1" smtClean="0">
                <a:latin typeface="+mn-ea"/>
                <a:sym typeface="微软雅黑" panose="020B0503020204020204" pitchFamily="34" charset="-122"/>
              </a:rPr>
              <a:t>ame:Tian,Liang</a:t>
            </a:r>
            <a:endParaRPr lang="en-US" altLang="zh-CN" sz="1200" dirty="0" smtClean="0">
              <a:latin typeface="+mn-ea"/>
              <a:sym typeface="微软雅黑" panose="020B0503020204020204" pitchFamily="34" charset="-122"/>
            </a:endParaRPr>
          </a:p>
          <a:p>
            <a:r>
              <a:rPr lang="en-US" altLang="zh-CN" sz="1200" dirty="0" smtClean="0">
                <a:latin typeface="+mn-ea"/>
                <a:sym typeface="微软雅黑" panose="020B0503020204020204" pitchFamily="34" charset="-122"/>
              </a:rPr>
              <a:t>EN </a:t>
            </a:r>
            <a:r>
              <a:rPr lang="en-US" altLang="zh-CN" sz="1200" dirty="0" err="1" smtClean="0">
                <a:latin typeface="+mn-ea"/>
                <a:sym typeface="微软雅黑" panose="020B0503020204020204" pitchFamily="34" charset="-122"/>
              </a:rPr>
              <a:t>name:Hiro</a:t>
            </a:r>
            <a:endParaRPr lang="en-US" altLang="zh-CN" sz="1200" dirty="0" smtClean="0">
              <a:latin typeface="+mn-ea"/>
              <a:sym typeface="微软雅黑" panose="020B0503020204020204" pitchFamily="34" charset="-122"/>
            </a:endParaRPr>
          </a:p>
        </p:txBody>
      </p:sp>
      <p:sp>
        <p:nvSpPr>
          <p:cNvPr id="22" name="TextBox 49"/>
          <p:cNvSpPr txBox="1">
            <a:spLocks noChangeArrowheads="1"/>
          </p:cNvSpPr>
          <p:nvPr/>
        </p:nvSpPr>
        <p:spPr bwMode="auto">
          <a:xfrm>
            <a:off x="2571736" y="3433776"/>
            <a:ext cx="2506460" cy="566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GC DRI ETL Developer</a:t>
            </a:r>
          </a:p>
          <a:p>
            <a:pPr eaLnBrk="1" hangingPunct="1"/>
            <a:r>
              <a:rPr lang="en-US" altLang="zh-CN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Good at Java/Hadoop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24" name="图片 23" descr="C:\Users\Administrator\Desktop\photo\微信图片_20180610101533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8095" y="1000760"/>
            <a:ext cx="1529080" cy="1808480"/>
          </a:xfrm>
          <a:prstGeom prst="rect">
            <a:avLst/>
          </a:prstGeom>
          <a:noFill/>
        </p:spPr>
      </p:pic>
      <p:sp>
        <p:nvSpPr>
          <p:cNvPr id="25" name="矩形 24"/>
          <p:cNvSpPr/>
          <p:nvPr/>
        </p:nvSpPr>
        <p:spPr>
          <a:xfrm>
            <a:off x="4929190" y="2857502"/>
            <a:ext cx="27146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latin typeface="+mn-ea"/>
                <a:sym typeface="微软雅黑" panose="020B0503020204020204" pitchFamily="34" charset="-122"/>
              </a:rPr>
              <a:t>CN </a:t>
            </a:r>
            <a:r>
              <a:rPr lang="en-US" altLang="zh-CN" sz="1200" dirty="0" err="1" smtClean="0">
                <a:latin typeface="+mn-ea"/>
                <a:sym typeface="微软雅黑" panose="020B0503020204020204" pitchFamily="34" charset="-122"/>
              </a:rPr>
              <a:t>name:Zhang,Junyang</a:t>
            </a:r>
            <a:endParaRPr lang="en-US" altLang="zh-CN" sz="1200" dirty="0" smtClean="0">
              <a:latin typeface="+mn-ea"/>
              <a:sym typeface="微软雅黑" panose="020B0503020204020204" pitchFamily="34" charset="-122"/>
            </a:endParaRPr>
          </a:p>
          <a:p>
            <a:r>
              <a:rPr lang="en-US" altLang="zh-CN" sz="1200" dirty="0" smtClean="0">
                <a:latin typeface="+mn-ea"/>
                <a:sym typeface="微软雅黑" panose="020B0503020204020204" pitchFamily="34" charset="-122"/>
              </a:rPr>
              <a:t>EN </a:t>
            </a:r>
            <a:r>
              <a:rPr lang="en-US" altLang="zh-CN" sz="1200" dirty="0" err="1" smtClean="0">
                <a:latin typeface="+mn-ea"/>
                <a:sym typeface="微软雅黑" panose="020B0503020204020204" pitchFamily="34" charset="-122"/>
              </a:rPr>
              <a:t>name:Patick</a:t>
            </a:r>
            <a:endParaRPr lang="en-US" altLang="zh-CN" sz="1200" dirty="0" smtClean="0">
              <a:latin typeface="+mn-ea"/>
              <a:sym typeface="微软雅黑" panose="020B0503020204020204" pitchFamily="34" charset="-122"/>
            </a:endParaRPr>
          </a:p>
        </p:txBody>
      </p:sp>
      <p:sp>
        <p:nvSpPr>
          <p:cNvPr id="26" name="TextBox 49"/>
          <p:cNvSpPr txBox="1">
            <a:spLocks noChangeArrowheads="1"/>
          </p:cNvSpPr>
          <p:nvPr/>
        </p:nvSpPr>
        <p:spPr bwMode="auto">
          <a:xfrm>
            <a:off x="4929190" y="3429006"/>
            <a:ext cx="292895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GC DRI ETL </a:t>
            </a:r>
            <a:r>
              <a:rPr lang="en-US" altLang="zh-CN" sz="1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Developer</a:t>
            </a:r>
            <a:endParaRPr lang="en-US" altLang="zh-CN" sz="1000" dirty="0" smtClean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  <a:p>
            <a:pPr eaLnBrk="1" hangingPunct="1"/>
            <a:r>
              <a:rPr lang="en-US" altLang="zh-CN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Be good at </a:t>
            </a:r>
            <a:r>
              <a:rPr lang="en-US" altLang="zh-CN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Java</a:t>
            </a:r>
            <a:endParaRPr lang="en-US" altLang="zh-CN" sz="1000" dirty="0" smtClean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  <a:p>
            <a:pPr eaLnBrk="1" hangingPunct="1"/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5750" y="999490"/>
            <a:ext cx="1428750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8915" name="Picture 3" descr="C:\Users\Administrator\Desktop\DSC_64010[1]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43736" y="1000114"/>
            <a:ext cx="1246187" cy="1785950"/>
          </a:xfrm>
          <a:prstGeom prst="rect">
            <a:avLst/>
          </a:prstGeom>
          <a:noFill/>
        </p:spPr>
      </p:pic>
      <p:sp>
        <p:nvSpPr>
          <p:cNvPr id="17" name="矩形 16"/>
          <p:cNvSpPr/>
          <p:nvPr/>
        </p:nvSpPr>
        <p:spPr>
          <a:xfrm>
            <a:off x="7072330" y="2857502"/>
            <a:ext cx="20716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latin typeface="+mn-ea"/>
                <a:sym typeface="微软雅黑" panose="020B0503020204020204" pitchFamily="34" charset="-122"/>
              </a:rPr>
              <a:t>CN </a:t>
            </a:r>
            <a:r>
              <a:rPr lang="en-US" altLang="zh-CN" sz="1200" dirty="0" err="1" smtClean="0">
                <a:latin typeface="+mn-ea"/>
                <a:sym typeface="微软雅黑" panose="020B0503020204020204" pitchFamily="34" charset="-122"/>
              </a:rPr>
              <a:t>name:Wang,Zilin</a:t>
            </a:r>
            <a:endParaRPr lang="en-US" altLang="zh-CN" sz="1200" dirty="0" smtClean="0">
              <a:latin typeface="+mn-ea"/>
              <a:sym typeface="微软雅黑" panose="020B0503020204020204" pitchFamily="34" charset="-122"/>
            </a:endParaRPr>
          </a:p>
          <a:p>
            <a:r>
              <a:rPr lang="en-US" altLang="zh-CN" sz="1200" dirty="0" smtClean="0">
                <a:latin typeface="+mn-ea"/>
                <a:sym typeface="微软雅黑" panose="020B0503020204020204" pitchFamily="34" charset="-122"/>
              </a:rPr>
              <a:t>EN </a:t>
            </a:r>
            <a:r>
              <a:rPr lang="en-US" altLang="zh-CN" sz="1200" dirty="0" err="1" smtClean="0">
                <a:latin typeface="+mn-ea"/>
                <a:sym typeface="微软雅黑" panose="020B0503020204020204" pitchFamily="34" charset="-122"/>
              </a:rPr>
              <a:t>name:Zilin</a:t>
            </a:r>
            <a:endParaRPr lang="en-US" altLang="zh-CN" sz="1200" dirty="0" smtClean="0">
              <a:latin typeface="+mn-ea"/>
              <a:sym typeface="微软雅黑" panose="020B0503020204020204" pitchFamily="34" charset="-122"/>
            </a:endParaRPr>
          </a:p>
        </p:txBody>
      </p:sp>
      <p:sp>
        <p:nvSpPr>
          <p:cNvPr id="18" name="TextBox 49"/>
          <p:cNvSpPr txBox="1">
            <a:spLocks noChangeArrowheads="1"/>
          </p:cNvSpPr>
          <p:nvPr/>
        </p:nvSpPr>
        <p:spPr bwMode="auto">
          <a:xfrm>
            <a:off x="7072330" y="3429006"/>
            <a:ext cx="214310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Intern</a:t>
            </a:r>
          </a:p>
          <a:p>
            <a:pPr eaLnBrk="1" hangingPunct="1"/>
            <a:r>
              <a:rPr lang="en-US" altLang="zh-CN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Do the support for </a:t>
            </a:r>
            <a:r>
              <a:rPr lang="en-US" altLang="zh-CN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DRI </a:t>
            </a:r>
            <a:r>
              <a:rPr lang="en-US" altLang="zh-CN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and </a:t>
            </a:r>
            <a:r>
              <a:rPr lang="en-US" altLang="zh-CN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ORP</a:t>
            </a:r>
            <a:endParaRPr lang="en-US" altLang="zh-CN" sz="1000" dirty="0" smtClean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  <a:p>
            <a:pPr eaLnBrk="1" hangingPunct="1"/>
            <a:endParaRPr lang="en-US" altLang="zh-CN" sz="1000" dirty="0" smtClean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  <a:p>
            <a:pPr eaLnBrk="1" hangingPunct="1"/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28595" y="1000125"/>
            <a:ext cx="1477645" cy="1867535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285720" y="142858"/>
            <a:ext cx="2759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smtClean="0">
                <a:solidFill>
                  <a:srgbClr val="A281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Member of NGC Team</a:t>
            </a:r>
            <a:endParaRPr lang="zh-CN" altLang="en-US" b="1" dirty="0">
              <a:solidFill>
                <a:srgbClr val="A2813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29058" y="500048"/>
            <a:ext cx="1312193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9" name="矩形 38"/>
          <p:cNvSpPr/>
          <p:nvPr/>
        </p:nvSpPr>
        <p:spPr>
          <a:xfrm>
            <a:off x="5214942" y="714362"/>
            <a:ext cx="27146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latin typeface="+mn-ea"/>
                <a:sym typeface="微软雅黑" panose="020B0503020204020204" pitchFamily="34" charset="-122"/>
              </a:rPr>
              <a:t>CN </a:t>
            </a:r>
            <a:r>
              <a:rPr lang="en-US" altLang="zh-CN" sz="1200" dirty="0" err="1" smtClean="0">
                <a:latin typeface="+mn-ea"/>
                <a:sym typeface="微软雅黑" panose="020B0503020204020204" pitchFamily="34" charset="-122"/>
              </a:rPr>
              <a:t>na</a:t>
            </a:r>
            <a:r>
              <a:rPr lang="en-US" altLang="zh-CN" sz="1200" dirty="0" err="1" smtClean="0">
                <a:latin typeface="+mn-ea"/>
                <a:sym typeface="微软雅黑" panose="020B0503020204020204" pitchFamily="34" charset="-122"/>
              </a:rPr>
              <a:t>me:Dai,Jungang</a:t>
            </a:r>
            <a:endParaRPr lang="en-US" altLang="zh-CN" sz="1200" dirty="0" smtClean="0">
              <a:latin typeface="+mn-ea"/>
              <a:sym typeface="微软雅黑" panose="020B0503020204020204" pitchFamily="34" charset="-122"/>
            </a:endParaRPr>
          </a:p>
          <a:p>
            <a:r>
              <a:rPr lang="en-US" altLang="zh-CN" sz="1200" dirty="0" smtClean="0">
                <a:latin typeface="+mn-ea"/>
                <a:sym typeface="微软雅黑" panose="020B0503020204020204" pitchFamily="34" charset="-122"/>
              </a:rPr>
              <a:t>EN </a:t>
            </a:r>
            <a:r>
              <a:rPr lang="en-US" altLang="zh-CN" sz="1200" dirty="0" err="1" smtClean="0">
                <a:latin typeface="+mn-ea"/>
                <a:sym typeface="微软雅黑" panose="020B0503020204020204" pitchFamily="34" charset="-122"/>
              </a:rPr>
              <a:t>name:Frankie</a:t>
            </a:r>
            <a:endParaRPr lang="en-US" altLang="zh-CN" sz="1200" dirty="0" smtClean="0">
              <a:latin typeface="+mn-ea"/>
              <a:sym typeface="微软雅黑" panose="020B0503020204020204" pitchFamily="34" charset="-122"/>
            </a:endParaRPr>
          </a:p>
        </p:txBody>
      </p:sp>
      <p:pic>
        <p:nvPicPr>
          <p:cNvPr id="1029" name="Picture 5" descr="C:\Users\Administrator\Desktop\photo\微信图片_20180610090608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8596" y="2143122"/>
            <a:ext cx="1500198" cy="1548918"/>
          </a:xfrm>
          <a:prstGeom prst="rect">
            <a:avLst/>
          </a:prstGeom>
          <a:noFill/>
        </p:spPr>
      </p:pic>
      <p:sp>
        <p:nvSpPr>
          <p:cNvPr id="41" name="矩形 40"/>
          <p:cNvSpPr/>
          <p:nvPr/>
        </p:nvSpPr>
        <p:spPr>
          <a:xfrm>
            <a:off x="357158" y="3643320"/>
            <a:ext cx="24288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latin typeface="+mn-ea"/>
                <a:sym typeface="微软雅黑" panose="020B0503020204020204" pitchFamily="34" charset="-122"/>
              </a:rPr>
              <a:t>CN </a:t>
            </a:r>
            <a:r>
              <a:rPr lang="en-US" altLang="zh-CN" sz="1200" dirty="0" err="1" smtClean="0">
                <a:latin typeface="+mn-ea"/>
                <a:sym typeface="微软雅黑" panose="020B0503020204020204" pitchFamily="34" charset="-122"/>
              </a:rPr>
              <a:t>name:Zhu,Guangming</a:t>
            </a:r>
            <a:endParaRPr lang="en-US" altLang="zh-CN" sz="1200" dirty="0" smtClean="0">
              <a:latin typeface="+mn-ea"/>
              <a:sym typeface="微软雅黑" panose="020B0503020204020204" pitchFamily="34" charset="-122"/>
            </a:endParaRPr>
          </a:p>
          <a:p>
            <a:r>
              <a:rPr lang="en-US" altLang="zh-CN" sz="1200" dirty="0" smtClean="0">
                <a:latin typeface="+mn-ea"/>
                <a:sym typeface="微软雅黑" panose="020B0503020204020204" pitchFamily="34" charset="-122"/>
              </a:rPr>
              <a:t>EN </a:t>
            </a:r>
            <a:r>
              <a:rPr lang="en-US" altLang="zh-CN" sz="1200" dirty="0" err="1" smtClean="0">
                <a:latin typeface="+mn-ea"/>
                <a:sym typeface="微软雅黑" panose="020B0503020204020204" pitchFamily="34" charset="-122"/>
              </a:rPr>
              <a:t>name:Thomas</a:t>
            </a:r>
            <a:endParaRPr lang="en-US" altLang="zh-CN" sz="1200" dirty="0" smtClean="0">
              <a:latin typeface="+mn-ea"/>
              <a:sym typeface="微软雅黑" panose="020B0503020204020204" pitchFamily="34" charset="-122"/>
            </a:endParaRPr>
          </a:p>
        </p:txBody>
      </p:sp>
      <p:sp>
        <p:nvSpPr>
          <p:cNvPr id="11" name="TextBox 49"/>
          <p:cNvSpPr txBox="1">
            <a:spLocks noChangeArrowheads="1"/>
          </p:cNvSpPr>
          <p:nvPr/>
        </p:nvSpPr>
        <p:spPr bwMode="auto">
          <a:xfrm>
            <a:off x="5214942" y="1285866"/>
            <a:ext cx="4000496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just"/>
            <a:r>
              <a:rPr lang="en-US" altLang="zh-CN" sz="1100" b="1" dirty="0" smtClean="0">
                <a:solidFill>
                  <a:srgbClr val="A28138"/>
                </a:solidFill>
                <a:latin typeface="+mn-ea"/>
              </a:rPr>
              <a:t>NGC ETL DEV Lead</a:t>
            </a:r>
            <a:endParaRPr lang="zh-CN" altLang="en-US" sz="1100" b="1" dirty="0" smtClean="0">
              <a:solidFill>
                <a:srgbClr val="A28138"/>
              </a:solidFill>
              <a:latin typeface="+mn-ea"/>
            </a:endParaRPr>
          </a:p>
        </p:txBody>
      </p:sp>
      <p:sp>
        <p:nvSpPr>
          <p:cNvPr id="12" name="TextBox 49"/>
          <p:cNvSpPr txBox="1">
            <a:spLocks noChangeArrowheads="1"/>
          </p:cNvSpPr>
          <p:nvPr/>
        </p:nvSpPr>
        <p:spPr bwMode="auto">
          <a:xfrm>
            <a:off x="357158" y="4143386"/>
            <a:ext cx="221457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sz="105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NGC ETL Developer </a:t>
            </a:r>
            <a:endParaRPr lang="zh-CN" altLang="en-US" sz="105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571736" y="3714758"/>
            <a:ext cx="24288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latin typeface="+mn-ea"/>
                <a:sym typeface="微软雅黑" panose="020B0503020204020204" pitchFamily="34" charset="-122"/>
              </a:rPr>
              <a:t>CN </a:t>
            </a:r>
            <a:r>
              <a:rPr lang="en-US" altLang="zh-CN" sz="1200" dirty="0" err="1" smtClean="0">
                <a:latin typeface="+mn-ea"/>
                <a:sym typeface="微软雅黑" panose="020B0503020204020204" pitchFamily="34" charset="-122"/>
              </a:rPr>
              <a:t>name:Wan,Jing</a:t>
            </a:r>
            <a:endParaRPr lang="en-US" altLang="zh-CN" sz="1200" dirty="0" smtClean="0">
              <a:latin typeface="+mn-ea"/>
              <a:sym typeface="微软雅黑" panose="020B0503020204020204" pitchFamily="34" charset="-122"/>
            </a:endParaRPr>
          </a:p>
          <a:p>
            <a:r>
              <a:rPr lang="en-US" altLang="zh-CN" sz="1200" dirty="0" smtClean="0">
                <a:latin typeface="+mn-ea"/>
                <a:sym typeface="微软雅黑" panose="020B0503020204020204" pitchFamily="34" charset="-122"/>
              </a:rPr>
              <a:t>EN </a:t>
            </a:r>
            <a:r>
              <a:rPr lang="en-US" altLang="zh-CN" sz="1200" dirty="0" err="1" smtClean="0">
                <a:latin typeface="+mn-ea"/>
                <a:sym typeface="微软雅黑" panose="020B0503020204020204" pitchFamily="34" charset="-122"/>
              </a:rPr>
              <a:t>name:Shrelly</a:t>
            </a:r>
            <a:endParaRPr lang="en-US" altLang="zh-CN" sz="1200" dirty="0" smtClean="0">
              <a:latin typeface="+mn-ea"/>
              <a:sym typeface="微软雅黑" panose="020B0503020204020204" pitchFamily="34" charset="-122"/>
            </a:endParaRPr>
          </a:p>
        </p:txBody>
      </p:sp>
      <p:sp>
        <p:nvSpPr>
          <p:cNvPr id="15" name="TextBox 49"/>
          <p:cNvSpPr txBox="1">
            <a:spLocks noChangeArrowheads="1"/>
          </p:cNvSpPr>
          <p:nvPr/>
        </p:nvSpPr>
        <p:spPr bwMode="auto">
          <a:xfrm>
            <a:off x="2500298" y="4143386"/>
            <a:ext cx="242889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en-US" sz="105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1026" name="Picture 2" descr="C:\Users\Administrator\Desktop\photo\微信图片_20180610090529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00628" y="2143122"/>
            <a:ext cx="1357322" cy="1619260"/>
          </a:xfrm>
          <a:prstGeom prst="rect">
            <a:avLst/>
          </a:prstGeom>
          <a:noFill/>
        </p:spPr>
      </p:pic>
      <p:sp>
        <p:nvSpPr>
          <p:cNvPr id="17" name="矩形 16"/>
          <p:cNvSpPr/>
          <p:nvPr/>
        </p:nvSpPr>
        <p:spPr>
          <a:xfrm>
            <a:off x="4929190" y="3786196"/>
            <a:ext cx="221457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latin typeface="+mn-ea"/>
                <a:sym typeface="微软雅黑" panose="020B0503020204020204" pitchFamily="34" charset="-122"/>
              </a:rPr>
              <a:t>EN </a:t>
            </a:r>
            <a:r>
              <a:rPr lang="en-US" altLang="zh-CN" sz="1200" dirty="0" err="1" smtClean="0">
                <a:latin typeface="+mn-ea"/>
                <a:sym typeface="微软雅黑" panose="020B0503020204020204" pitchFamily="34" charset="-122"/>
              </a:rPr>
              <a:t>n</a:t>
            </a:r>
            <a:r>
              <a:rPr lang="en-US" altLang="zh-CN" sz="1200" dirty="0" err="1" smtClean="0">
                <a:latin typeface="+mn-ea"/>
                <a:sym typeface="微软雅黑" panose="020B0503020204020204" pitchFamily="34" charset="-122"/>
              </a:rPr>
              <a:t>ame:Swathi,Chenareddy</a:t>
            </a:r>
            <a:endParaRPr lang="en-US" altLang="zh-CN" sz="1200" dirty="0" smtClean="0">
              <a:latin typeface="+mn-ea"/>
              <a:sym typeface="微软雅黑" panose="020B0503020204020204" pitchFamily="34" charset="-122"/>
            </a:endParaRPr>
          </a:p>
        </p:txBody>
      </p:sp>
      <p:pic>
        <p:nvPicPr>
          <p:cNvPr id="1027" name="Picture 3" descr="C:\Users\Administrator\Desktop\photo\微信图片_20180610111328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643174" y="2143122"/>
            <a:ext cx="1322540" cy="1595423"/>
          </a:xfrm>
          <a:prstGeom prst="rect">
            <a:avLst/>
          </a:prstGeom>
          <a:noFill/>
        </p:spPr>
      </p:pic>
      <p:pic>
        <p:nvPicPr>
          <p:cNvPr id="36865" name="Picture 1" descr="C:\Users\Administrator\Desktop\photo\微信图片_20180610090549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215206" y="2143122"/>
            <a:ext cx="1357322" cy="1571587"/>
          </a:xfrm>
          <a:prstGeom prst="rect">
            <a:avLst/>
          </a:prstGeom>
          <a:noFill/>
        </p:spPr>
      </p:pic>
      <p:sp>
        <p:nvSpPr>
          <p:cNvPr id="21" name="矩形 20"/>
          <p:cNvSpPr/>
          <p:nvPr/>
        </p:nvSpPr>
        <p:spPr>
          <a:xfrm>
            <a:off x="7072330" y="3786196"/>
            <a:ext cx="22145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latin typeface="+mn-ea"/>
                <a:sym typeface="微软雅黑" panose="020B0503020204020204" pitchFamily="34" charset="-122"/>
              </a:rPr>
              <a:t>CN </a:t>
            </a:r>
            <a:r>
              <a:rPr lang="en-US" altLang="zh-CN" sz="1200" dirty="0" err="1" smtClean="0">
                <a:latin typeface="+mn-ea"/>
                <a:sym typeface="微软雅黑" panose="020B0503020204020204" pitchFamily="34" charset="-122"/>
              </a:rPr>
              <a:t>n</a:t>
            </a:r>
            <a:r>
              <a:rPr lang="en-US" altLang="zh-CN" sz="1200" dirty="0" err="1" smtClean="0">
                <a:latin typeface="+mn-ea"/>
                <a:sym typeface="微软雅黑" panose="020B0503020204020204" pitchFamily="34" charset="-122"/>
              </a:rPr>
              <a:t>ame:Li,Yuwei</a:t>
            </a:r>
            <a:endParaRPr lang="en-US" altLang="zh-CN" sz="1200" dirty="0" smtClean="0">
              <a:latin typeface="+mn-ea"/>
              <a:sym typeface="微软雅黑" panose="020B0503020204020204" pitchFamily="34" charset="-122"/>
            </a:endParaRPr>
          </a:p>
          <a:p>
            <a:r>
              <a:rPr lang="en-US" altLang="zh-CN" sz="1200" dirty="0" smtClean="0">
                <a:latin typeface="+mn-ea"/>
                <a:sym typeface="微软雅黑" panose="020B0503020204020204" pitchFamily="34" charset="-122"/>
              </a:rPr>
              <a:t>EN </a:t>
            </a:r>
            <a:r>
              <a:rPr lang="en-US" altLang="zh-CN" sz="1200" dirty="0" err="1" smtClean="0">
                <a:latin typeface="+mn-ea"/>
                <a:sym typeface="微软雅黑" panose="020B0503020204020204" pitchFamily="34" charset="-122"/>
              </a:rPr>
              <a:t>name:Vivian</a:t>
            </a:r>
            <a:endParaRPr lang="en-US" altLang="zh-CN" sz="1200" dirty="0" smtClean="0">
              <a:latin typeface="+mn-ea"/>
              <a:sym typeface="微软雅黑" panose="020B0503020204020204" pitchFamily="34" charset="-122"/>
            </a:endParaRPr>
          </a:p>
        </p:txBody>
      </p:sp>
      <p:sp>
        <p:nvSpPr>
          <p:cNvPr id="22" name="TextBox 49"/>
          <p:cNvSpPr txBox="1">
            <a:spLocks noChangeArrowheads="1"/>
          </p:cNvSpPr>
          <p:nvPr/>
        </p:nvSpPr>
        <p:spPr bwMode="auto">
          <a:xfrm>
            <a:off x="7072330" y="4143386"/>
            <a:ext cx="221457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sz="105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GFTS Developer</a:t>
            </a:r>
            <a:endParaRPr lang="zh-CN" altLang="en-US" sz="105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9" name="TextBox 49"/>
          <p:cNvSpPr txBox="1">
            <a:spLocks noChangeArrowheads="1"/>
          </p:cNvSpPr>
          <p:nvPr/>
        </p:nvSpPr>
        <p:spPr bwMode="auto">
          <a:xfrm>
            <a:off x="2573446" y="4155926"/>
            <a:ext cx="221457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sz="105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NGC ETL Developer </a:t>
            </a:r>
            <a:endParaRPr lang="zh-CN" altLang="en-US" sz="105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0" name="TextBox 49"/>
          <p:cNvSpPr txBox="1">
            <a:spLocks noChangeArrowheads="1"/>
          </p:cNvSpPr>
          <p:nvPr/>
        </p:nvSpPr>
        <p:spPr bwMode="auto">
          <a:xfrm>
            <a:off x="4949710" y="4155926"/>
            <a:ext cx="221457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sz="105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NGC ETL Developer </a:t>
            </a:r>
            <a:endParaRPr lang="zh-CN" altLang="en-US" sz="105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285720" y="142858"/>
            <a:ext cx="3617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smtClean="0">
                <a:solidFill>
                  <a:srgbClr val="A281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Member of Big Data and Java</a:t>
            </a:r>
            <a:endParaRPr lang="zh-CN" altLang="en-US" b="1" dirty="0">
              <a:solidFill>
                <a:srgbClr val="A2813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357158" y="2857502"/>
            <a:ext cx="27146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latin typeface="+mn-ea"/>
                <a:sym typeface="微软雅黑" panose="020B0503020204020204" pitchFamily="34" charset="-122"/>
              </a:rPr>
              <a:t>CN </a:t>
            </a:r>
            <a:r>
              <a:rPr lang="en-US" altLang="zh-CN" sz="1200" dirty="0" err="1" smtClean="0">
                <a:latin typeface="+mn-ea"/>
                <a:sym typeface="微软雅黑" panose="020B0503020204020204" pitchFamily="34" charset="-122"/>
              </a:rPr>
              <a:t>n</a:t>
            </a:r>
            <a:r>
              <a:rPr lang="en-US" altLang="zh-CN" sz="1200" dirty="0" err="1" smtClean="0">
                <a:latin typeface="+mn-ea"/>
                <a:sym typeface="微软雅黑" panose="020B0503020204020204" pitchFamily="34" charset="-122"/>
              </a:rPr>
              <a:t>ame:Zhang,Tengyue</a:t>
            </a:r>
            <a:endParaRPr lang="en-US" altLang="zh-CN" sz="1200" dirty="0" smtClean="0">
              <a:latin typeface="+mn-ea"/>
              <a:sym typeface="微软雅黑" panose="020B0503020204020204" pitchFamily="34" charset="-122"/>
            </a:endParaRPr>
          </a:p>
          <a:p>
            <a:r>
              <a:rPr lang="en-US" altLang="zh-CN" sz="1200" dirty="0" smtClean="0">
                <a:latin typeface="+mn-ea"/>
                <a:sym typeface="微软雅黑" panose="020B0503020204020204" pitchFamily="34" charset="-122"/>
              </a:rPr>
              <a:t>EN </a:t>
            </a:r>
            <a:r>
              <a:rPr lang="en-US" altLang="zh-CN" sz="1200" dirty="0" err="1" smtClean="0">
                <a:latin typeface="+mn-ea"/>
                <a:sym typeface="微软雅黑" panose="020B0503020204020204" pitchFamily="34" charset="-122"/>
              </a:rPr>
              <a:t>name:Terrence</a:t>
            </a:r>
            <a:endParaRPr lang="en-US" altLang="zh-CN" sz="1200" dirty="0" smtClean="0">
              <a:latin typeface="+mn-ea"/>
              <a:sym typeface="微软雅黑" panose="020B0503020204020204" pitchFamily="34" charset="-122"/>
            </a:endParaRPr>
          </a:p>
        </p:txBody>
      </p:sp>
      <p:sp>
        <p:nvSpPr>
          <p:cNvPr id="11" name="TextBox 49"/>
          <p:cNvSpPr txBox="1">
            <a:spLocks noChangeArrowheads="1"/>
          </p:cNvSpPr>
          <p:nvPr/>
        </p:nvSpPr>
        <p:spPr bwMode="auto">
          <a:xfrm>
            <a:off x="395536" y="3428709"/>
            <a:ext cx="2714644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Framework Developer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660232" y="3038482"/>
            <a:ext cx="20716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latin typeface="+mn-ea"/>
                <a:sym typeface="微软雅黑" panose="020B0503020204020204" pitchFamily="34" charset="-122"/>
              </a:rPr>
              <a:t>CN </a:t>
            </a:r>
            <a:r>
              <a:rPr lang="en-US" altLang="zh-CN" sz="1200" dirty="0" err="1" smtClean="0">
                <a:latin typeface="+mn-ea"/>
                <a:sym typeface="微软雅黑" panose="020B0503020204020204" pitchFamily="34" charset="-122"/>
              </a:rPr>
              <a:t>n</a:t>
            </a:r>
            <a:r>
              <a:rPr lang="en-US" altLang="zh-CN" sz="1200" dirty="0" err="1" smtClean="0">
                <a:latin typeface="+mn-ea"/>
                <a:sym typeface="微软雅黑" panose="020B0503020204020204" pitchFamily="34" charset="-122"/>
              </a:rPr>
              <a:t>ame:Xia,Caiyun</a:t>
            </a:r>
            <a:endParaRPr lang="en-US" altLang="zh-CN" sz="1200" dirty="0" smtClean="0">
              <a:latin typeface="+mn-ea"/>
              <a:sym typeface="微软雅黑" panose="020B0503020204020204" pitchFamily="34" charset="-122"/>
            </a:endParaRPr>
          </a:p>
          <a:p>
            <a:r>
              <a:rPr lang="en-US" altLang="zh-CN" sz="1200" dirty="0" smtClean="0">
                <a:latin typeface="+mn-ea"/>
                <a:sym typeface="微软雅黑" panose="020B0503020204020204" pitchFamily="34" charset="-122"/>
              </a:rPr>
              <a:t>EN </a:t>
            </a:r>
            <a:r>
              <a:rPr lang="en-US" altLang="zh-CN" sz="1200" dirty="0" err="1" smtClean="0">
                <a:latin typeface="+mn-ea"/>
                <a:sym typeface="微软雅黑" panose="020B0503020204020204" pitchFamily="34" charset="-122"/>
              </a:rPr>
              <a:t>name:Jackson</a:t>
            </a:r>
            <a:endParaRPr lang="en-US" altLang="zh-CN" sz="1200" dirty="0" smtClean="0">
              <a:latin typeface="+mn-ea"/>
              <a:sym typeface="微软雅黑" panose="020B0503020204020204" pitchFamily="34" charset="-122"/>
            </a:endParaRPr>
          </a:p>
        </p:txBody>
      </p:sp>
      <p:sp>
        <p:nvSpPr>
          <p:cNvPr id="18" name="TextBox 49"/>
          <p:cNvSpPr txBox="1">
            <a:spLocks noChangeArrowheads="1"/>
          </p:cNvSpPr>
          <p:nvPr/>
        </p:nvSpPr>
        <p:spPr bwMode="auto">
          <a:xfrm>
            <a:off x="6643702" y="3429006"/>
            <a:ext cx="214310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sz="105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Java </a:t>
            </a:r>
            <a:r>
              <a:rPr lang="en-US" altLang="zh-CN" sz="105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Developer</a:t>
            </a:r>
          </a:p>
          <a:p>
            <a:pPr eaLnBrk="1" hangingPunct="1"/>
            <a:r>
              <a:rPr lang="en-US" altLang="zh-CN" sz="105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Good at Java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15" name="Picture 2" descr="C:\Users\Administrator\Desktop\photo\微信图片_20180610090538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60232" y="785799"/>
            <a:ext cx="1428760" cy="2241193"/>
          </a:xfrm>
          <a:prstGeom prst="rect">
            <a:avLst/>
          </a:prstGeom>
          <a:noFill/>
        </p:spPr>
      </p:pic>
      <p:pic>
        <p:nvPicPr>
          <p:cNvPr id="49155" name="Picture 3" descr="C:\Users\Administrator\Desktop\photo\微信图片_20180610142238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50748" y="785800"/>
            <a:ext cx="1495540" cy="2071702"/>
          </a:xfrm>
          <a:prstGeom prst="rect">
            <a:avLst/>
          </a:prstGeom>
          <a:noFill/>
        </p:spPr>
      </p:pic>
      <p:sp>
        <p:nvSpPr>
          <p:cNvPr id="19" name="矩形 18"/>
          <p:cNvSpPr/>
          <p:nvPr/>
        </p:nvSpPr>
        <p:spPr>
          <a:xfrm>
            <a:off x="3707904" y="3000378"/>
            <a:ext cx="20716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latin typeface="+mn-ea"/>
                <a:sym typeface="微软雅黑" panose="020B0503020204020204" pitchFamily="34" charset="-122"/>
              </a:rPr>
              <a:t>CN </a:t>
            </a:r>
            <a:r>
              <a:rPr lang="en-US" altLang="zh-CN" sz="1200" dirty="0" err="1" smtClean="0">
                <a:latin typeface="+mn-ea"/>
                <a:sym typeface="微软雅黑" panose="020B0503020204020204" pitchFamily="34" charset="-122"/>
              </a:rPr>
              <a:t>n</a:t>
            </a:r>
            <a:r>
              <a:rPr lang="en-US" altLang="zh-CN" sz="1200" dirty="0" err="1" smtClean="0">
                <a:latin typeface="+mn-ea"/>
                <a:sym typeface="微软雅黑" panose="020B0503020204020204" pitchFamily="34" charset="-122"/>
              </a:rPr>
              <a:t>ame:Zhang,Liang</a:t>
            </a:r>
            <a:endParaRPr lang="en-US" altLang="zh-CN" sz="1200" dirty="0" smtClean="0">
              <a:latin typeface="+mn-ea"/>
              <a:sym typeface="微软雅黑" panose="020B0503020204020204" pitchFamily="34" charset="-122"/>
            </a:endParaRPr>
          </a:p>
          <a:p>
            <a:r>
              <a:rPr lang="en-US" altLang="zh-CN" sz="1200" dirty="0" smtClean="0">
                <a:latin typeface="+mn-ea"/>
                <a:sym typeface="微软雅黑" panose="020B0503020204020204" pitchFamily="34" charset="-122"/>
              </a:rPr>
              <a:t>EN </a:t>
            </a:r>
            <a:r>
              <a:rPr lang="en-US" altLang="zh-CN" sz="1200" dirty="0" err="1" smtClean="0">
                <a:latin typeface="+mn-ea"/>
                <a:sym typeface="微软雅黑" panose="020B0503020204020204" pitchFamily="34" charset="-122"/>
              </a:rPr>
              <a:t>name:Warrick</a:t>
            </a:r>
            <a:endParaRPr lang="en-US" altLang="zh-CN" sz="1200" dirty="0" smtClean="0">
              <a:latin typeface="+mn-ea"/>
              <a:sym typeface="微软雅黑" panose="020B0503020204020204" pitchFamily="34" charset="-122"/>
            </a:endParaRPr>
          </a:p>
        </p:txBody>
      </p:sp>
      <p:sp>
        <p:nvSpPr>
          <p:cNvPr id="20" name="TextBox 49"/>
          <p:cNvSpPr txBox="1">
            <a:spLocks noChangeArrowheads="1"/>
          </p:cNvSpPr>
          <p:nvPr/>
        </p:nvSpPr>
        <p:spPr bwMode="auto">
          <a:xfrm>
            <a:off x="3762155" y="3429006"/>
            <a:ext cx="2714644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GC ETL Developer</a:t>
            </a:r>
          </a:p>
          <a:p>
            <a:pPr eaLnBrk="1" hangingPunct="1"/>
            <a:r>
              <a:rPr lang="en-US" altLang="zh-CN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Good at Python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5"/>
          <p:cNvGrpSpPr/>
          <p:nvPr/>
        </p:nvGrpSpPr>
        <p:grpSpPr>
          <a:xfrm>
            <a:off x="4643438" y="1071552"/>
            <a:ext cx="4357718" cy="819153"/>
            <a:chOff x="5124629" y="1353547"/>
            <a:chExt cx="3428992" cy="819153"/>
          </a:xfrm>
        </p:grpSpPr>
        <p:cxnSp>
          <p:nvCxnSpPr>
            <p:cNvPr id="7" name="肘形连接符 27"/>
            <p:cNvCxnSpPr>
              <a:cxnSpLocks noChangeShapeType="1"/>
            </p:cNvCxnSpPr>
            <p:nvPr/>
          </p:nvCxnSpPr>
          <p:spPr bwMode="auto">
            <a:xfrm>
              <a:off x="5124629" y="1424985"/>
              <a:ext cx="2570163" cy="284162"/>
            </a:xfrm>
            <a:prstGeom prst="bentConnector3">
              <a:avLst>
                <a:gd name="adj1" fmla="val 13238"/>
              </a:avLst>
            </a:prstGeom>
            <a:noFill/>
            <a:ln w="3175" algn="ctr">
              <a:solidFill>
                <a:srgbClr val="A28138"/>
              </a:solidFill>
              <a:prstDash val="sysDash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" name="TextBox 13"/>
            <p:cNvSpPr txBox="1">
              <a:spLocks noChangeArrowheads="1"/>
            </p:cNvSpPr>
            <p:nvPr/>
          </p:nvSpPr>
          <p:spPr bwMode="auto">
            <a:xfrm>
              <a:off x="5481819" y="1353547"/>
              <a:ext cx="3071802" cy="3088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9pPr>
            </a:lstStyle>
            <a:p>
              <a:pPr algn="just" eaLnBrk="1" hangingPunct="1"/>
              <a:r>
                <a:rPr lang="en-US" altLang="zh-CN" sz="1600" b="1" dirty="0" smtClean="0">
                  <a:solidFill>
                    <a:srgbClr val="A28138"/>
                  </a:solidFill>
                  <a:latin typeface="+mn-ea"/>
                  <a:ea typeface="+mn-ea"/>
                </a:rPr>
                <a:t>Deploy lead</a:t>
              </a:r>
              <a:endParaRPr lang="zh-CN" altLang="en-US" sz="1600" b="1" dirty="0">
                <a:solidFill>
                  <a:srgbClr val="A28138"/>
                </a:solidFill>
                <a:latin typeface="+mn-ea"/>
                <a:ea typeface="+mn-ea"/>
              </a:endParaRPr>
            </a:p>
          </p:txBody>
        </p:sp>
        <p:sp>
          <p:nvSpPr>
            <p:cNvPr id="9" name="TextBox 14"/>
            <p:cNvSpPr txBox="1">
              <a:spLocks noChangeArrowheads="1"/>
            </p:cNvSpPr>
            <p:nvPr/>
          </p:nvSpPr>
          <p:spPr bwMode="auto">
            <a:xfrm>
              <a:off x="5267505" y="1710737"/>
              <a:ext cx="2052637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9pPr>
            </a:lstStyle>
            <a:p>
              <a:r>
                <a:rPr lang="en-US" altLang="zh-CN" sz="1100" dirty="0" smtClean="0">
                  <a:latin typeface="+mn-ea"/>
                  <a:sym typeface="微软雅黑" panose="020B0503020204020204" pitchFamily="34" charset="-122"/>
                </a:rPr>
                <a:t>CN </a:t>
              </a:r>
              <a:r>
                <a:rPr lang="en-US" altLang="zh-CN" sz="1100" dirty="0" err="1" smtClean="0">
                  <a:latin typeface="+mn-ea"/>
                  <a:sym typeface="微软雅黑" panose="020B0503020204020204" pitchFamily="34" charset="-122"/>
                </a:rPr>
                <a:t>ame:Yu</a:t>
              </a:r>
              <a:r>
                <a:rPr lang="en-US" altLang="zh-CN" sz="1100" dirty="0" smtClean="0">
                  <a:latin typeface="+mn-ea"/>
                  <a:sym typeface="微软雅黑" panose="020B0503020204020204" pitchFamily="34" charset="-122"/>
                </a:rPr>
                <a:t>, Meng</a:t>
              </a:r>
            </a:p>
            <a:p>
              <a:r>
                <a:rPr lang="en-US" altLang="zh-CN" sz="1100" dirty="0" err="1" smtClean="0">
                  <a:latin typeface="+mn-ea"/>
                  <a:sym typeface="微软雅黑" panose="020B0503020204020204" pitchFamily="34" charset="-122"/>
                </a:rPr>
                <a:t>Eg</a:t>
              </a:r>
              <a:r>
                <a:rPr lang="en-US" altLang="zh-CN" sz="1100" dirty="0" smtClean="0">
                  <a:latin typeface="+mn-ea"/>
                  <a:sym typeface="微软雅黑" panose="020B0503020204020204" pitchFamily="34" charset="-122"/>
                </a:rPr>
                <a:t> </a:t>
              </a:r>
              <a:r>
                <a:rPr lang="en-US" altLang="zh-CN" sz="1100" dirty="0" err="1" smtClean="0">
                  <a:latin typeface="+mn-ea"/>
                  <a:sym typeface="微软雅黑" panose="020B0503020204020204" pitchFamily="34" charset="-122"/>
                </a:rPr>
                <a:t>name:Ula</a:t>
              </a:r>
              <a:endParaRPr lang="en-US" altLang="zh-CN" sz="1100" dirty="0" smtClean="0">
                <a:latin typeface="+mn-ea"/>
                <a:sym typeface="微软雅黑" panose="020B0503020204020204" pitchFamily="34" charset="-122"/>
              </a:endParaRPr>
            </a:p>
            <a:p>
              <a:pPr algn="just"/>
              <a:r>
                <a:rPr lang="en-US" altLang="zh-CN" sz="11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Oversee the deployment work..</a:t>
              </a:r>
              <a:endParaRPr lang="en-US" altLang="zh-CN" sz="11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endParaRPr>
            </a:p>
            <a:p>
              <a:pPr algn="just" eaLnBrk="1" hangingPunct="1"/>
              <a:endParaRPr lang="zh-CN" altLang="en-US" sz="11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3" name="组合 9"/>
          <p:cNvGrpSpPr/>
          <p:nvPr/>
        </p:nvGrpSpPr>
        <p:grpSpPr>
          <a:xfrm>
            <a:off x="285720" y="2786064"/>
            <a:ext cx="2609556" cy="762000"/>
            <a:chOff x="667543" y="3527563"/>
            <a:chExt cx="2456053" cy="762000"/>
          </a:xfrm>
        </p:grpSpPr>
        <p:cxnSp>
          <p:nvCxnSpPr>
            <p:cNvPr id="11" name="肘形连接符 21"/>
            <p:cNvCxnSpPr>
              <a:cxnSpLocks noChangeShapeType="1"/>
            </p:cNvCxnSpPr>
            <p:nvPr/>
          </p:nvCxnSpPr>
          <p:spPr bwMode="auto">
            <a:xfrm rot="10800000" flipV="1">
              <a:off x="667543" y="3599001"/>
              <a:ext cx="2286018" cy="214314"/>
            </a:xfrm>
            <a:prstGeom prst="bentConnector3">
              <a:avLst>
                <a:gd name="adj1" fmla="val 33269"/>
              </a:avLst>
            </a:prstGeom>
            <a:noFill/>
            <a:ln w="3175" algn="ctr">
              <a:solidFill>
                <a:srgbClr val="A28138"/>
              </a:solidFill>
              <a:prstDash val="sysDash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" name="TextBox 31"/>
            <p:cNvSpPr txBox="1"/>
            <p:nvPr/>
          </p:nvSpPr>
          <p:spPr>
            <a:xfrm>
              <a:off x="1070958" y="3527563"/>
              <a:ext cx="2052638" cy="288925"/>
            </a:xfrm>
            <a:prstGeom prst="rect">
              <a:avLst/>
            </a:prstGeom>
            <a:noFill/>
          </p:spPr>
          <p:txBody>
            <a:bodyPr wrap="none" anchor="ctr"/>
            <a:lstStyle>
              <a:defPPr>
                <a:defRPr lang="zh-CN"/>
              </a:defPPr>
              <a:lvl1pPr>
                <a:defRPr sz="2000">
                  <a:solidFill>
                    <a:schemeClr val="tx1">
                      <a:lumMod val="65000"/>
                      <a:lumOff val="35000"/>
                    </a:schemeClr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defRPr>
              </a:lvl1pPr>
            </a:lstStyle>
            <a:p>
              <a:pPr algn="just"/>
              <a:r>
                <a:rPr lang="en-US" altLang="zh-CN" sz="1600" b="1" smtClean="0">
                  <a:solidFill>
                    <a:srgbClr val="A28138"/>
                  </a:solidFill>
                  <a:latin typeface="+mn-ea"/>
                </a:rPr>
                <a:t>Developer</a:t>
              </a:r>
              <a:endParaRPr lang="zh-CN" altLang="en-US" sz="1600" b="1" dirty="0">
                <a:solidFill>
                  <a:srgbClr val="A28138"/>
                </a:solidFill>
                <a:latin typeface="+mn-ea"/>
              </a:endParaRPr>
            </a:p>
          </p:txBody>
        </p:sp>
        <p:sp>
          <p:nvSpPr>
            <p:cNvPr id="13" name="TextBox 34"/>
            <p:cNvSpPr txBox="1">
              <a:spLocks noChangeArrowheads="1"/>
            </p:cNvSpPr>
            <p:nvPr/>
          </p:nvSpPr>
          <p:spPr bwMode="auto">
            <a:xfrm>
              <a:off x="738981" y="3827601"/>
              <a:ext cx="2052638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9pPr>
            </a:lstStyle>
            <a:p>
              <a:r>
                <a:rPr lang="en-US" altLang="zh-CN" sz="1100" smtClean="0">
                  <a:latin typeface="+mn-ea"/>
                  <a:sym typeface="微软雅黑" panose="020B0503020204020204" pitchFamily="34" charset="-122"/>
                </a:rPr>
                <a:t>Name:Zhang, Qiaosong</a:t>
              </a:r>
            </a:p>
            <a:p>
              <a:r>
                <a:rPr lang="en-US" altLang="zh-CN" sz="1100" smtClean="0">
                  <a:latin typeface="+mn-ea"/>
                  <a:sym typeface="微软雅黑" panose="020B0503020204020204" pitchFamily="34" charset="-122"/>
                </a:rPr>
                <a:t>Eg name:Sally</a:t>
              </a:r>
            </a:p>
            <a:p>
              <a:r>
                <a:rPr lang="en-US" altLang="zh-CN" sz="1100" smtClean="0">
                  <a:solidFill>
                    <a:schemeClr val="bg1">
                      <a:lumMod val="50000"/>
                    </a:schemeClr>
                  </a:solidFill>
                  <a:latin typeface="+mn-ea"/>
                  <a:sym typeface="微软雅黑" panose="020B0503020204020204" pitchFamily="34" charset="-122"/>
                </a:rPr>
                <a:t>Help to deploy the code in UAT and do the </a:t>
              </a:r>
            </a:p>
            <a:p>
              <a:r>
                <a:rPr lang="en-US" altLang="zh-CN" sz="1100" smtClean="0">
                  <a:solidFill>
                    <a:schemeClr val="bg1">
                      <a:lumMod val="50000"/>
                    </a:schemeClr>
                  </a:solidFill>
                  <a:latin typeface="+mn-ea"/>
                  <a:sym typeface="微软雅黑" panose="020B0503020204020204" pitchFamily="34" charset="-122"/>
                </a:rPr>
                <a:t>and Pro.</a:t>
              </a:r>
            </a:p>
            <a:p>
              <a:r>
                <a:rPr lang="en-US" altLang="zh-CN" sz="1100" smtClean="0">
                  <a:solidFill>
                    <a:schemeClr val="bg1">
                      <a:lumMod val="50000"/>
                    </a:schemeClr>
                  </a:solidFill>
                  <a:latin typeface="+mn-ea"/>
                  <a:sym typeface="微软雅黑" panose="020B0503020204020204" pitchFamily="34" charset="-122"/>
                </a:rPr>
                <a:t>Help to promote the Autosys code </a:t>
              </a:r>
            </a:p>
            <a:p>
              <a:r>
                <a:rPr lang="en-US" altLang="zh-CN" sz="1100" smtClean="0">
                  <a:solidFill>
                    <a:schemeClr val="bg1">
                      <a:lumMod val="50000"/>
                    </a:schemeClr>
                  </a:solidFill>
                  <a:latin typeface="+mn-ea"/>
                  <a:sym typeface="微软雅黑" panose="020B0503020204020204" pitchFamily="34" charset="-122"/>
                </a:rPr>
                <a:t>In Pro.</a:t>
              </a:r>
              <a:endParaRPr lang="en-US" altLang="zh-CN" sz="1100" smtClean="0">
                <a:latin typeface="+mn-ea"/>
                <a:sym typeface="微软雅黑" panose="020B0503020204020204" pitchFamily="34" charset="-122"/>
              </a:endParaRPr>
            </a:p>
            <a:p>
              <a:endParaRPr lang="en-US" altLang="zh-CN" sz="1100" smtClean="0">
                <a:latin typeface="+mn-ea"/>
                <a:sym typeface="微软雅黑" panose="020B0503020204020204" pitchFamily="34" charset="-122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357158" y="142858"/>
            <a:ext cx="3057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smtClean="0">
                <a:solidFill>
                  <a:srgbClr val="A281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Member of Deploy Team</a:t>
            </a:r>
            <a:endParaRPr lang="zh-CN" altLang="en-US" b="1" dirty="0">
              <a:solidFill>
                <a:srgbClr val="A2813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0" name="Picture 2" descr="C:\Users\Administrator\Desktop\photo\微信图片_20180610090557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488" y="2714626"/>
            <a:ext cx="1222587" cy="1630116"/>
          </a:xfrm>
          <a:prstGeom prst="rect">
            <a:avLst/>
          </a:prstGeom>
          <a:noFill/>
        </p:spPr>
      </p:pic>
      <p:pic>
        <p:nvPicPr>
          <p:cNvPr id="2052" name="Picture 4" descr="C:\Users\Administrator\Desktop\photo\微信图片_2018061009060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00430" y="1071552"/>
            <a:ext cx="1214446" cy="1436064"/>
          </a:xfrm>
          <a:prstGeom prst="rect">
            <a:avLst/>
          </a:prstGeom>
          <a:noFill/>
        </p:spPr>
      </p:pic>
      <p:pic>
        <p:nvPicPr>
          <p:cNvPr id="35" name="Picture 5" descr="C:\Users\Administrator\Desktop\photo\577450021233569124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357686" y="2714626"/>
            <a:ext cx="1071570" cy="1643074"/>
          </a:xfrm>
          <a:prstGeom prst="rect">
            <a:avLst/>
          </a:prstGeom>
          <a:noFill/>
        </p:spPr>
      </p:pic>
      <p:grpSp>
        <p:nvGrpSpPr>
          <p:cNvPr id="4" name="组合 37"/>
          <p:cNvGrpSpPr/>
          <p:nvPr/>
        </p:nvGrpSpPr>
        <p:grpSpPr>
          <a:xfrm>
            <a:off x="5500695" y="2786064"/>
            <a:ext cx="3357586" cy="495298"/>
            <a:chOff x="5349481" y="1710737"/>
            <a:chExt cx="2642010" cy="495298"/>
          </a:xfrm>
        </p:grpSpPr>
        <p:cxnSp>
          <p:nvCxnSpPr>
            <p:cNvPr id="39" name="肘形连接符 27"/>
            <p:cNvCxnSpPr>
              <a:cxnSpLocks noChangeShapeType="1"/>
            </p:cNvCxnSpPr>
            <p:nvPr/>
          </p:nvCxnSpPr>
          <p:spPr bwMode="auto">
            <a:xfrm>
              <a:off x="5349481" y="1783765"/>
              <a:ext cx="2248519" cy="284162"/>
            </a:xfrm>
            <a:prstGeom prst="bentConnector3">
              <a:avLst>
                <a:gd name="adj1" fmla="val 18547"/>
              </a:avLst>
            </a:prstGeom>
            <a:noFill/>
            <a:ln w="3175" algn="ctr">
              <a:solidFill>
                <a:srgbClr val="A28138"/>
              </a:solidFill>
              <a:prstDash val="sysDash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0" name="TextBox 13"/>
            <p:cNvSpPr txBox="1">
              <a:spLocks noChangeArrowheads="1"/>
            </p:cNvSpPr>
            <p:nvPr/>
          </p:nvSpPr>
          <p:spPr bwMode="auto">
            <a:xfrm>
              <a:off x="5855398" y="1710737"/>
              <a:ext cx="2136093" cy="3088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9pPr>
            </a:lstStyle>
            <a:p>
              <a:pPr algn="just" eaLnBrk="1" hangingPunct="1"/>
              <a:r>
                <a:rPr lang="en-US" altLang="zh-CN" sz="1600" b="1" smtClean="0">
                  <a:solidFill>
                    <a:srgbClr val="A28138"/>
                  </a:solidFill>
                  <a:latin typeface="+mn-ea"/>
                  <a:ea typeface="+mn-ea"/>
                </a:rPr>
                <a:t>Developer</a:t>
              </a:r>
              <a:endParaRPr lang="zh-CN" altLang="en-US" sz="1600" b="1" dirty="0">
                <a:solidFill>
                  <a:srgbClr val="A28138"/>
                </a:solidFill>
                <a:latin typeface="+mn-ea"/>
                <a:ea typeface="+mn-ea"/>
              </a:endParaRPr>
            </a:p>
          </p:txBody>
        </p:sp>
        <p:sp>
          <p:nvSpPr>
            <p:cNvPr id="41" name="TextBox 14"/>
            <p:cNvSpPr txBox="1">
              <a:spLocks noChangeArrowheads="1"/>
            </p:cNvSpPr>
            <p:nvPr/>
          </p:nvSpPr>
          <p:spPr bwMode="auto">
            <a:xfrm>
              <a:off x="5461907" y="1744072"/>
              <a:ext cx="2052637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9pPr>
            </a:lstStyle>
            <a:p>
              <a:endParaRPr lang="en-US" altLang="zh-CN" sz="1100" smtClean="0">
                <a:latin typeface="+mn-ea"/>
                <a:sym typeface="微软雅黑" panose="020B0503020204020204" pitchFamily="34" charset="-122"/>
              </a:endParaRPr>
            </a:p>
            <a:p>
              <a:endParaRPr lang="en-US" altLang="zh-CN" sz="1100" smtClean="0">
                <a:latin typeface="+mn-ea"/>
                <a:sym typeface="微软雅黑" panose="020B0503020204020204" pitchFamily="34" charset="-122"/>
              </a:endParaRPr>
            </a:p>
            <a:p>
              <a:r>
                <a:rPr lang="en-US" altLang="zh-CN" sz="1100" smtClean="0">
                  <a:latin typeface="+mn-ea"/>
                  <a:sym typeface="微软雅黑" panose="020B0503020204020204" pitchFamily="34" charset="-122"/>
                </a:rPr>
                <a:t>Name:Wang, Limei</a:t>
              </a:r>
            </a:p>
            <a:p>
              <a:r>
                <a:rPr lang="en-US" altLang="zh-CN" sz="1100" smtClean="0">
                  <a:latin typeface="+mn-ea"/>
                  <a:sym typeface="微软雅黑" panose="020B0503020204020204" pitchFamily="34" charset="-122"/>
                </a:rPr>
                <a:t>Eg name:May</a:t>
              </a:r>
            </a:p>
            <a:p>
              <a:r>
                <a:rPr lang="en-US" altLang="zh-CN" sz="1100" smtClean="0">
                  <a:solidFill>
                    <a:schemeClr val="bg1">
                      <a:lumMod val="50000"/>
                    </a:schemeClr>
                  </a:solidFill>
                  <a:latin typeface="+mn-ea"/>
                  <a:sym typeface="微软雅黑" panose="020B0503020204020204" pitchFamily="34" charset="-122"/>
                </a:rPr>
                <a:t>Intern</a:t>
              </a:r>
            </a:p>
            <a:p>
              <a:r>
                <a:rPr lang="en-US" altLang="zh-CN" sz="1100" smtClean="0">
                  <a:solidFill>
                    <a:schemeClr val="bg1">
                      <a:lumMod val="50000"/>
                    </a:schemeClr>
                  </a:solidFill>
                  <a:latin typeface="+mn-ea"/>
                  <a:sym typeface="微软雅黑" panose="020B0503020204020204" pitchFamily="34" charset="-122"/>
                </a:rPr>
                <a:t>Help to deploy the code in UAT and do the </a:t>
              </a:r>
            </a:p>
            <a:p>
              <a:r>
                <a:rPr lang="en-US" altLang="zh-CN" sz="1100" smtClean="0">
                  <a:solidFill>
                    <a:schemeClr val="bg1">
                      <a:lumMod val="50000"/>
                    </a:schemeClr>
                  </a:solidFill>
                  <a:latin typeface="+mn-ea"/>
                  <a:sym typeface="微软雅黑" panose="020B0503020204020204" pitchFamily="34" charset="-122"/>
                </a:rPr>
                <a:t>support for the team.</a:t>
              </a:r>
              <a:endParaRPr lang="en-US" altLang="zh-CN" sz="1100" smtClean="0">
                <a:latin typeface="+mn-ea"/>
                <a:sym typeface="微软雅黑" panose="020B0503020204020204" pitchFamily="34" charset="-122"/>
              </a:endParaRPr>
            </a:p>
            <a:p>
              <a:endParaRPr lang="en-US" altLang="zh-CN" sz="1100" smtClean="0">
                <a:latin typeface="+mn-ea"/>
                <a:sym typeface="微软雅黑" panose="020B0503020204020204" pitchFamily="34" charset="-122"/>
              </a:endParaRPr>
            </a:p>
            <a:p>
              <a:pPr algn="just"/>
              <a:endParaRPr lang="en-US" altLang="zh-CN" sz="110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endParaRPr>
            </a:p>
            <a:p>
              <a:pPr algn="just" eaLnBrk="1" hangingPunct="1"/>
              <a:endParaRPr lang="zh-CN" altLang="en-US" sz="11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285720" y="142858"/>
            <a:ext cx="966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smtClean="0">
                <a:solidFill>
                  <a:srgbClr val="A281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Others</a:t>
            </a:r>
            <a:endParaRPr lang="zh-CN" altLang="en-US" b="1" dirty="0">
              <a:solidFill>
                <a:srgbClr val="A2813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714744" y="3038779"/>
            <a:ext cx="2071670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latin typeface="+mn-ea"/>
                <a:sym typeface="微软雅黑" panose="020B0503020204020204" pitchFamily="34" charset="-122"/>
              </a:rPr>
              <a:t>CN </a:t>
            </a:r>
            <a:r>
              <a:rPr lang="en-US" altLang="zh-CN" sz="1200" dirty="0" err="1" smtClean="0">
                <a:latin typeface="+mn-ea"/>
                <a:sym typeface="微软雅黑" panose="020B0503020204020204" pitchFamily="34" charset="-122"/>
              </a:rPr>
              <a:t>n</a:t>
            </a:r>
            <a:r>
              <a:rPr lang="en-US" altLang="zh-CN" sz="1200" dirty="0" err="1" smtClean="0">
                <a:latin typeface="+mn-ea"/>
                <a:sym typeface="微软雅黑" panose="020B0503020204020204" pitchFamily="34" charset="-122"/>
              </a:rPr>
              <a:t>ame:Xiao,Liping</a:t>
            </a:r>
            <a:endParaRPr lang="en-US" altLang="zh-CN" sz="1200" dirty="0" smtClean="0">
              <a:latin typeface="+mn-ea"/>
              <a:sym typeface="微软雅黑" panose="020B0503020204020204" pitchFamily="34" charset="-122"/>
            </a:endParaRPr>
          </a:p>
          <a:p>
            <a:r>
              <a:rPr lang="en-US" altLang="zh-CN" sz="1200" dirty="0" smtClean="0">
                <a:latin typeface="+mn-ea"/>
                <a:sym typeface="微软雅黑" panose="020B0503020204020204" pitchFamily="34" charset="-122"/>
              </a:rPr>
              <a:t>EN </a:t>
            </a:r>
            <a:r>
              <a:rPr lang="en-US" altLang="zh-CN" sz="1200" dirty="0" err="1" smtClean="0">
                <a:latin typeface="+mn-ea"/>
                <a:sym typeface="微软雅黑" panose="020B0503020204020204" pitchFamily="34" charset="-122"/>
              </a:rPr>
              <a:t>name:Zoe</a:t>
            </a:r>
            <a:endParaRPr lang="en-US" altLang="zh-CN" sz="1200" dirty="0" smtClean="0">
              <a:latin typeface="+mn-ea"/>
              <a:sym typeface="微软雅黑" panose="020B0503020204020204" pitchFamily="34" charset="-122"/>
            </a:endParaRPr>
          </a:p>
        </p:txBody>
      </p:sp>
      <p:sp>
        <p:nvSpPr>
          <p:cNvPr id="20" name="TextBox 49"/>
          <p:cNvSpPr txBox="1">
            <a:spLocks noChangeArrowheads="1"/>
          </p:cNvSpPr>
          <p:nvPr/>
        </p:nvSpPr>
        <p:spPr bwMode="auto">
          <a:xfrm>
            <a:off x="3643306" y="3467110"/>
            <a:ext cx="2714644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zh-CN" altLang="en-US" sz="100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50178" name="Picture 2" descr="C:\Users\Administrator\Desktop\photo\微信图片_2018061009055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86182" y="571486"/>
            <a:ext cx="1857388" cy="2476517"/>
          </a:xfrm>
          <a:prstGeom prst="rect">
            <a:avLst/>
          </a:prstGeom>
          <a:noFill/>
        </p:spPr>
      </p:pic>
      <p:sp>
        <p:nvSpPr>
          <p:cNvPr id="11" name="TextBox 49"/>
          <p:cNvSpPr txBox="1">
            <a:spLocks noChangeArrowheads="1"/>
          </p:cNvSpPr>
          <p:nvPr/>
        </p:nvSpPr>
        <p:spPr bwMode="auto">
          <a:xfrm>
            <a:off x="3643282" y="3628099"/>
            <a:ext cx="2714644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sz="100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Be responsible for the ADL project.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ChangeArrowheads="1"/>
          </p:cNvSpPr>
          <p:nvPr/>
        </p:nvSpPr>
        <p:spPr bwMode="auto">
          <a:xfrm>
            <a:off x="-2352" y="3321"/>
            <a:ext cx="9248345" cy="5143500"/>
          </a:xfrm>
          <a:prstGeom prst="rect">
            <a:avLst/>
          </a:prstGeom>
          <a:gradFill rotWithShape="1">
            <a:gsLst>
              <a:gs pos="0">
                <a:srgbClr val="00BDF2"/>
              </a:gs>
              <a:gs pos="2000">
                <a:srgbClr val="00BDF2"/>
              </a:gs>
              <a:gs pos="20000">
                <a:srgbClr val="00B3F0"/>
              </a:gs>
              <a:gs pos="75000">
                <a:srgbClr val="0066B3"/>
              </a:gs>
              <a:gs pos="100000">
                <a:srgbClr val="004785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 eaLnBrk="0" hangingPunct="0">
              <a:lnSpc>
                <a:spcPct val="95000"/>
              </a:lnSpc>
              <a:spcBef>
                <a:spcPct val="75000"/>
              </a:spcBef>
              <a:spcAft>
                <a:spcPct val="20000"/>
              </a:spcAft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0"/>
                <a:cs typeface="Geneva" pitchFamily="127" charset="-128"/>
              </a:defRPr>
            </a:lvl1pPr>
            <a:lvl2pPr marL="742950" indent="-285750" eaLnBrk="0" hangingPunct="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Geneva" pitchFamily="127" charset="-128"/>
                <a:cs typeface="Geneva" pitchFamily="127" charset="-128"/>
              </a:defRPr>
            </a:lvl2pPr>
            <a:lvl3pPr marL="1143000" indent="-228600" eaLnBrk="0" hangingPunct="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Geneva" pitchFamily="127" charset="-128"/>
                <a:cs typeface="Geneva" pitchFamily="127" charset="-128"/>
              </a:defRPr>
            </a:lvl3pPr>
            <a:lvl4pPr marL="1600200" indent="-228600" eaLnBrk="0" hangingPunct="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Geneva" pitchFamily="127" charset="-128"/>
                <a:cs typeface="Geneva" pitchFamily="127" charset="-128"/>
              </a:defRPr>
            </a:lvl4pPr>
            <a:lvl5pPr marL="2057400" indent="-228600" eaLnBrk="0" hangingPunct="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Geneva" pitchFamily="127" charset="-128"/>
                <a:cs typeface="Geneva" pitchFamily="127" charset="-128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Geneva" pitchFamily="127" charset="-128"/>
                <a:cs typeface="Geneva" pitchFamily="127" charset="-128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Geneva" pitchFamily="127" charset="-128"/>
                <a:cs typeface="Geneva" pitchFamily="127" charset="-128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Geneva" pitchFamily="127" charset="-128"/>
                <a:cs typeface="Geneva" pitchFamily="127" charset="-128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Geneva" pitchFamily="127" charset="-128"/>
                <a:cs typeface="Geneva" pitchFamily="127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dirty="0">
              <a:solidFill>
                <a:srgbClr val="000000"/>
              </a:solidFill>
              <a:ea typeface="Geneva" pitchFamily="127" charset="-128"/>
            </a:endParaRPr>
          </a:p>
        </p:txBody>
      </p:sp>
      <p:sp>
        <p:nvSpPr>
          <p:cNvPr id="3075" name="Title 1"/>
          <p:cNvSpPr>
            <a:spLocks noGrp="1"/>
          </p:cNvSpPr>
          <p:nvPr>
            <p:ph type="ctrTitle" idx="4294967295"/>
          </p:nvPr>
        </p:nvSpPr>
        <p:spPr>
          <a:xfrm>
            <a:off x="603250" y="1135699"/>
            <a:ext cx="8210549" cy="1950401"/>
          </a:xfrm>
        </p:spPr>
        <p:txBody>
          <a:bodyPr>
            <a:noAutofit/>
          </a:bodyPr>
          <a:lstStyle/>
          <a:p>
            <a:r>
              <a:rPr lang="en-US" altLang="en-US" sz="2800" dirty="0">
                <a:solidFill>
                  <a:schemeClr val="bg1"/>
                </a:solidFill>
                <a:cs typeface="Geneva" pitchFamily="127" charset="-128"/>
              </a:rPr>
              <a:t/>
            </a:r>
            <a:br>
              <a:rPr lang="en-US" altLang="en-US" sz="2800" dirty="0">
                <a:solidFill>
                  <a:schemeClr val="bg1"/>
                </a:solidFill>
                <a:cs typeface="Geneva" pitchFamily="127" charset="-128"/>
              </a:rPr>
            </a:br>
            <a:r>
              <a:rPr lang="en-US" altLang="en-US" sz="2800" dirty="0" smtClean="0">
                <a:solidFill>
                  <a:schemeClr val="bg1"/>
                </a:solidFill>
                <a:cs typeface="Geneva" pitchFamily="127" charset="-128"/>
              </a:rPr>
              <a:t>Thank You</a:t>
            </a:r>
            <a:endParaRPr lang="en-US" altLang="en-US" sz="2000" dirty="0" smtClean="0">
              <a:solidFill>
                <a:schemeClr val="bg1"/>
              </a:solidFill>
              <a:cs typeface="Geneva" pitchFamily="127" charset="-128"/>
            </a:endParaRPr>
          </a:p>
        </p:txBody>
      </p:sp>
      <p:pic>
        <p:nvPicPr>
          <p:cNvPr id="3077" name="Picture 7" descr="citi-r_2c-blu_pos_rgb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950" y="3695701"/>
            <a:ext cx="2451100" cy="1264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85</TotalTime>
  <Words>288</Words>
  <Application>Microsoft Office PowerPoint</Application>
  <PresentationFormat>On-screen Show (16:9)</PresentationFormat>
  <Paragraphs>92</Paragraphs>
  <Slides>9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blank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Thank You</vt:lpstr>
    </vt:vector>
  </TitlesOfParts>
  <Company>Citigroup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Citi Enterprise PowerPoint Template</dc:title>
  <dc:creator>Subbiyan Murugesan, Suresh Kumar [GCB-OT NE]</dc:creator>
  <cp:lastModifiedBy>Wang, Zilin [GCB-OT]</cp:lastModifiedBy>
  <cp:revision>715</cp:revision>
  <dcterms:created xsi:type="dcterms:W3CDTF">2017-11-08T16:57:00Z</dcterms:created>
  <dcterms:modified xsi:type="dcterms:W3CDTF">2018-06-11T04:46:21Z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0x0101008D774631DC244E439043865C7D50E4C8</vt:lpwstr>
  </property>
  <property fmtid="{D5CDD505-2E9C-101B-9397-08002B2CF9AE}" pid="3" name="RightsWATCHMark">
    <vt:lpwstr>2|CITI-GLOBAL-Internal|{00000000-0000-0000-0000-000000000000}</vt:lpwstr>
  </property>
  <property fmtid="{D5CDD505-2E9C-101B-9397-08002B2CF9AE}" pid="4" name="KSOProductBuildVer">
    <vt:lpwstr>2052-10.1.0.7245</vt:lpwstr>
  </property>
</Properties>
</file>