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6"/>
  </p:notesMasterIdLst>
  <p:sldIdLst>
    <p:sldId id="262" r:id="rId2"/>
    <p:sldId id="340" r:id="rId3"/>
    <p:sldId id="341" r:id="rId4"/>
    <p:sldId id="342" r:id="rId5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296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移动网站架构</a:t>
            </a:r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2015</a:t>
            </a:r>
            <a:r>
              <a:rPr lang="en-US" altLang="zh-CN" sz="24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9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网关定位与作用：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、组合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API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，路由功能。底层若进行了服务拆分。（获取首页涉及很多数据汇总，客户端难道发送多次请求？）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、缓存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、权限验证，安全方面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、需要简化的协议，后台服务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多样化时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，比如有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dubbo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thirft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pb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等，客户端不方便调用，协议复杂。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、接口限流，负载均衡。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、访问策略限制，多次请求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、服务代理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、数据格式化、数据模板下发、数据封装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网关定位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636912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复杂业务接口解决方案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、最大异步执行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、处理局部失败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、数据依赖处理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、响应式编程模型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、复杂业务流程编排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复杂业务接口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复杂业务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编排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564904"/>
            <a:ext cx="58559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73</Words>
  <Application>Microsoft Office PowerPoint</Application>
  <PresentationFormat>全屏显示(4:3)</PresentationFormat>
  <Paragraphs>32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陈龙</cp:lastModifiedBy>
  <cp:revision>222</cp:revision>
  <dcterms:modified xsi:type="dcterms:W3CDTF">2016-07-27T07:51:50Z</dcterms:modified>
</cp:coreProperties>
</file>