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3"/>
  </p:notesMasterIdLst>
  <p:sldIdLst>
    <p:sldId id="256" r:id="rId2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3012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03648" y="1738026"/>
            <a:ext cx="6336704" cy="3994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2726206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shard1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7944" y="2747946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shard2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00192" y="2747946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shard3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431038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5816" y="431038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 flipH="1">
            <a:off x="2195736" y="3302270"/>
            <a:ext cx="504056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99792" y="3302270"/>
            <a:ext cx="57606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43430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8024" y="43430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table1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4067944" y="3334960"/>
            <a:ext cx="504056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72000" y="3334960"/>
            <a:ext cx="57606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68144" y="43430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8264" y="43430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table1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6228184" y="3334960"/>
            <a:ext cx="504056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732240" y="3334960"/>
            <a:ext cx="57606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标注 17"/>
          <p:cNvSpPr/>
          <p:nvPr/>
        </p:nvSpPr>
        <p:spPr>
          <a:xfrm>
            <a:off x="1785392" y="1125378"/>
            <a:ext cx="1850504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shardgroup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3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JDJR</cp:lastModifiedBy>
  <cp:revision>213</cp:revision>
  <dcterms:modified xsi:type="dcterms:W3CDTF">2015-12-21T09:51:58Z</dcterms:modified>
</cp:coreProperties>
</file>