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61" r:id="rId1"/>
  </p:sldMasterIdLst>
  <p:notesMasterIdLst>
    <p:notesMasterId r:id="rId11"/>
  </p:notesMasterIdLst>
  <p:sldIdLst>
    <p:sldId id="262" r:id="rId2"/>
    <p:sldId id="340" r:id="rId3"/>
    <p:sldId id="343" r:id="rId4"/>
    <p:sldId id="341" r:id="rId5"/>
    <p:sldId id="346" r:id="rId6"/>
    <p:sldId id="342" r:id="rId7"/>
    <p:sldId id="344" r:id="rId8"/>
    <p:sldId id="347" r:id="rId9"/>
    <p:sldId id="345" r:id="rId10"/>
  </p:sldIdLst>
  <p:sldSz cx="9144000" cy="6858000" type="screen4x3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87845" autoAdjust="0"/>
  </p:normalViewPr>
  <p:slideViewPr>
    <p:cSldViewPr>
      <p:cViewPr>
        <p:scale>
          <a:sx n="70" d="100"/>
          <a:sy n="70" d="100"/>
        </p:scale>
        <p:origin x="-1500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3DD06-BFAC-4C87-81A0-7BCF951EE3DD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A80DA-2C88-480B-A683-D200A042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5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705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88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88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8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88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88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88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88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agent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8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83" name="图片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84" name="图片 8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3451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/>
          <p:cNvSpPr/>
          <p:nvPr/>
        </p:nvSpPr>
        <p:spPr>
          <a:xfrm>
            <a:off x="0" y="714240"/>
            <a:ext cx="9144000" cy="0"/>
          </a:xfrm>
          <a:prstGeom prst="line">
            <a:avLst/>
          </a:prstGeom>
          <a:ln w="9360">
            <a:solidFill>
              <a:srgbClr val="C00000"/>
            </a:solidFill>
            <a:round/>
          </a:ln>
        </p:spPr>
      </p:sp>
      <p:pic>
        <p:nvPicPr>
          <p:cNvPr id="45" name="图片 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743880" y="188640"/>
            <a:ext cx="2399760" cy="381960"/>
          </a:xfrm>
          <a:prstGeom prst="rect">
            <a:avLst/>
          </a:prstGeom>
          <a:ln>
            <a:noFill/>
          </a:ln>
        </p:spPr>
      </p:pic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14200"/>
            <a:ext cx="6114600" cy="3567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Click to edit the title text format单击此处编辑母版标题样式</a:t>
            </a:r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Seventh Outline Level单击此处编辑母版文本样式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第五级</a:t>
            </a:r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7010280" y="649296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B9F22DF-D386-4B5D-AF93-2C08B17DBE9C}" type="slidenum">
              <a:rPr lang="en-US" sz="1200" b="1">
                <a:solidFill>
                  <a:srgbClr val="FFFFFF"/>
                </a:solidFill>
                <a:latin typeface="Calibri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2962"/>
            <a:ext cx="3456384" cy="15779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16" y="2783429"/>
            <a:ext cx="9144000" cy="3168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latin typeface="华文行楷" pitchFamily="2" charset="-122"/>
                <a:ea typeface="华文行楷" pitchFamily="2" charset="-122"/>
              </a:rPr>
              <a:t>技术解决方案总结</a:t>
            </a:r>
            <a:endParaRPr lang="en-US" altLang="zh-CN" sz="5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0263" y="1340768"/>
            <a:ext cx="47949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    JD.com  </a:t>
            </a:r>
            <a:r>
              <a:rPr lang="zh-CN" altLang="en-US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京东</a:t>
            </a:r>
            <a:endParaRPr lang="zh-CN" altLang="en-US" sz="60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23955" y="6237312"/>
            <a:ext cx="1409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2016.08</a:t>
            </a:r>
            <a:endParaRPr lang="zh-CN" altLang="en-US" sz="24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19026" y="5373216"/>
            <a:ext cx="1409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陈龙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696226" y="116632"/>
            <a:ext cx="2304256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916832"/>
            <a:ext cx="8712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网关定位与作用：</a:t>
            </a: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、组合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API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，路由功能。底层若进行了服务拆分。（获取首页涉及很多数据汇总，客户端难道发送多次请求？）</a:t>
            </a: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、缓存</a:t>
            </a: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、权限验证，安全方面</a:t>
            </a: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、需要简化的协议，后台服务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多样化时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，比如有</a:t>
            </a:r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dubbo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thirft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pb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等，客户端不方便调用，协议复杂。</a:t>
            </a: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、接口限流，负载均衡。</a:t>
            </a: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、访问策略限制，多次请求</a:t>
            </a: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、服务代理</a:t>
            </a: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、数据格式化、数据模板下发、数据封装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177958" y="766644"/>
            <a:ext cx="4578627" cy="1296144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华文行楷" pitchFamily="2" charset="-122"/>
                <a:ea typeface="华文行楷" pitchFamily="2" charset="-122"/>
              </a:rPr>
              <a:t>网关定位</a:t>
            </a:r>
            <a:endParaRPr lang="zh-CN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1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107247" y="766644"/>
            <a:ext cx="4320737" cy="1296144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华文行楷" pitchFamily="2" charset="-122"/>
                <a:ea typeface="华文行楷" pitchFamily="2" charset="-122"/>
              </a:rPr>
              <a:t>高并发优化手段</a:t>
            </a:r>
            <a:endParaRPr lang="zh-CN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0781" y="270892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高并发优化解决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方案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:</a:t>
            </a:r>
          </a:p>
          <a:p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、缓存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、服务降级</a:t>
            </a:r>
            <a:endParaRPr lang="zh-CN" altLang="en-US" b="1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、接口限流</a:t>
            </a:r>
            <a:endParaRPr lang="zh-CN" altLang="en-US" b="1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、流量切换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84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2636912"/>
            <a:ext cx="87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复杂业务接口解决方案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:</a:t>
            </a:r>
          </a:p>
          <a:p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、最大异步执行</a:t>
            </a:r>
          </a:p>
          <a:p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、处理局部失败</a:t>
            </a:r>
          </a:p>
          <a:p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、数据依赖处理</a:t>
            </a:r>
          </a:p>
          <a:p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、响应式编程模型</a:t>
            </a:r>
          </a:p>
          <a:p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、复杂业务流程编排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107247" y="766644"/>
            <a:ext cx="4320737" cy="1296144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华文行楷" pitchFamily="2" charset="-122"/>
                <a:ea typeface="华文行楷" pitchFamily="2" charset="-122"/>
              </a:rPr>
              <a:t>复杂业务接口</a:t>
            </a:r>
            <a:endParaRPr lang="zh-CN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64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107247" y="766644"/>
            <a:ext cx="4320737" cy="1296144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华文行楷" pitchFamily="2" charset="-122"/>
                <a:ea typeface="华文行楷" pitchFamily="2" charset="-122"/>
              </a:rPr>
              <a:t>最大异步化</a:t>
            </a:r>
            <a:endParaRPr lang="zh-CN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5461" y="2690336"/>
            <a:ext cx="75309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Servlet3.1+jdk 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异步链条式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JDK Future</a:t>
            </a:r>
            <a:endParaRPr lang="zh-CN" altLang="en-US" b="1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Guava  Future</a:t>
            </a:r>
            <a:endParaRPr lang="zh-CN" altLang="en-US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7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107247" y="766644"/>
            <a:ext cx="4320737" cy="1296144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华文行楷" pitchFamily="2" charset="-122"/>
                <a:ea typeface="华文行楷" pitchFamily="2" charset="-122"/>
              </a:rPr>
              <a:t>复杂业务</a:t>
            </a:r>
            <a:r>
              <a:rPr lang="zh-CN" altLang="en-US" sz="2400" b="1" dirty="0">
                <a:latin typeface="华文行楷" pitchFamily="2" charset="-122"/>
                <a:ea typeface="华文行楷" pitchFamily="2" charset="-122"/>
              </a:rPr>
              <a:t>编排</a:t>
            </a:r>
            <a:endParaRPr lang="zh-CN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564904"/>
            <a:ext cx="58559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8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107247" y="766644"/>
            <a:ext cx="4320737" cy="1296144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latin typeface="华文行楷" pitchFamily="2" charset="-122"/>
                <a:ea typeface="华文行楷" pitchFamily="2" charset="-122"/>
              </a:rPr>
              <a:t>MQ</a:t>
            </a:r>
            <a:r>
              <a:rPr lang="zh-CN" altLang="en-US" sz="2400" b="1" dirty="0" smtClean="0">
                <a:latin typeface="华文行楷" pitchFamily="2" charset="-122"/>
                <a:ea typeface="华文行楷" pitchFamily="2" charset="-122"/>
              </a:rPr>
              <a:t>消息积压</a:t>
            </a:r>
            <a:endParaRPr lang="zh-CN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0780" y="2708920"/>
            <a:ext cx="7805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 定时任务调度集中式发送消息，消息积压如何优化？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、采用内存数据库。比如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chronicle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795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107247" y="766644"/>
            <a:ext cx="4320737" cy="1296144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华文行楷" pitchFamily="2" charset="-122"/>
                <a:ea typeface="华文行楷" pitchFamily="2" charset="-122"/>
              </a:rPr>
              <a:t>心跳检测</a:t>
            </a:r>
            <a:endParaRPr lang="zh-CN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0780" y="2708920"/>
            <a:ext cx="7805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 定时任务调度集中式发送消息，消息积压如何优化？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、采用内存数据库。比如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chronicle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4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1720" y="1047949"/>
            <a:ext cx="1105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CAS</a:t>
            </a:r>
            <a:endParaRPr lang="zh-CN" altLang="zh-CN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7159" y="32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</a:t>
            </a:r>
            <a:r>
              <a:rPr lang="en-US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JUC</a:t>
            </a:r>
            <a:r>
              <a:rPr lang="zh-CN" altLang="zh-CN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107247" y="766644"/>
            <a:ext cx="3528649" cy="1063288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华文行楷" pitchFamily="2" charset="-122"/>
                <a:ea typeface="华文行楷" pitchFamily="2" charset="-122"/>
              </a:rPr>
              <a:t>统一日志方案</a:t>
            </a:r>
            <a:endParaRPr lang="zh-CN" altLang="zh-CN" sz="24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0780" y="2708920"/>
            <a:ext cx="7805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 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26" name="Picture 2" descr="G:\技术总结\资产管家日志收集分析架构设计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11" y="1700807"/>
            <a:ext cx="8461196" cy="507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4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2750</TotalTime>
  <Words>201</Words>
  <Application>Microsoft Office PowerPoint</Application>
  <PresentationFormat>全屏显示(4:3)</PresentationFormat>
  <Paragraphs>67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User</cp:lastModifiedBy>
  <cp:revision>233</cp:revision>
  <dcterms:modified xsi:type="dcterms:W3CDTF">2016-08-15T13:09:20Z</dcterms:modified>
</cp:coreProperties>
</file>