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介紹及材料" id="{B91BEFAD-CDEC-4509-81BE-D9108CACE0F8}">
          <p14:sldIdLst>
            <p14:sldId id="256"/>
            <p14:sldId id="257"/>
          </p14:sldIdLst>
        </p14:section>
        <p14:section name="應用代碼設想" id="{E11E8B9A-D335-47E4-ACCD-5DED8420CC5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ku" initials="jk" lastIdx="1" clrIdx="0">
    <p:extLst>
      <p:ext uri="{19B8F6BF-5375-455C-9EA6-DF929625EA0E}">
        <p15:presenceInfo xmlns:p15="http://schemas.microsoft.com/office/powerpoint/2012/main" userId="ae3d0ba5116161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0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23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12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13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25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21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87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409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41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67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24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91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08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0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6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8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3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484A99-1F6B-4C5C-A6A1-F0287C32B580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621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4AFD0-FC7D-4E5A-A83E-111F1DF8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4390" y="650115"/>
            <a:ext cx="5940995" cy="1157716"/>
          </a:xfrm>
        </p:spPr>
        <p:txBody>
          <a:bodyPr>
            <a:noAutofit/>
          </a:bodyPr>
          <a:lstStyle/>
          <a:p>
            <a:pPr algn="ctr"/>
            <a:r>
              <a:rPr lang="en-US" altLang="zh-TW" sz="7200" dirty="0">
                <a:solidFill>
                  <a:schemeClr val="tx1">
                    <a:lumMod val="50000"/>
                  </a:schemeClr>
                </a:solidFill>
              </a:rPr>
              <a:t>NKNUBLOCK</a:t>
            </a:r>
            <a:endParaRPr lang="zh-TW" altLang="en-US" sz="7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F91544-3816-4AA4-94E4-4123E9F77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268" y="1694544"/>
            <a:ext cx="2277014" cy="671082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成果報告</a:t>
            </a:r>
          </a:p>
        </p:txBody>
      </p:sp>
    </p:spTree>
    <p:extLst>
      <p:ext uri="{BB962C8B-B14F-4D97-AF65-F5344CB8AC3E}">
        <p14:creationId xmlns:p14="http://schemas.microsoft.com/office/powerpoint/2010/main" val="41960641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CA8A5-6AB8-4BE0-8646-312673AB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792" y="681037"/>
            <a:ext cx="2841311" cy="7456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使用的元件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4CF5932-5ADB-49DE-8C33-5DC1707F7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79758"/>
              </p:ext>
            </p:extLst>
          </p:nvPr>
        </p:nvGraphicFramePr>
        <p:xfrm>
          <a:off x="1144962" y="2125840"/>
          <a:ext cx="981606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022">
                  <a:extLst>
                    <a:ext uri="{9D8B030D-6E8A-4147-A177-3AD203B41FA5}">
                      <a16:colId xmlns:a16="http://schemas.microsoft.com/office/drawing/2014/main" val="1566762717"/>
                    </a:ext>
                  </a:extLst>
                </a:gridCol>
                <a:gridCol w="3272022">
                  <a:extLst>
                    <a:ext uri="{9D8B030D-6E8A-4147-A177-3AD203B41FA5}">
                      <a16:colId xmlns:a16="http://schemas.microsoft.com/office/drawing/2014/main" val="238260164"/>
                    </a:ext>
                  </a:extLst>
                </a:gridCol>
                <a:gridCol w="3272022">
                  <a:extLst>
                    <a:ext uri="{9D8B030D-6E8A-4147-A177-3AD203B41FA5}">
                      <a16:colId xmlns:a16="http://schemas.microsoft.com/office/drawing/2014/main" val="631982804"/>
                    </a:ext>
                  </a:extLst>
                </a:gridCol>
              </a:tblGrid>
              <a:tr h="11275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zh-TW" sz="62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1.</a:t>
                      </a:r>
                      <a:r>
                        <a:rPr lang="zh-TW" altLang="en-US" sz="3200" u="sng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點矩陣</a:t>
                      </a:r>
                      <a:r>
                        <a:rPr lang="en-US" altLang="zh-TW" sz="3200" u="sng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LED</a:t>
                      </a:r>
                    </a:p>
                  </a:txBody>
                  <a:tcPr marL="88099" marR="88099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zh-TW" sz="6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2.</a:t>
                      </a:r>
                      <a:r>
                        <a:rPr lang="en-US" altLang="zh-TW" sz="3200" u="sng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LED</a:t>
                      </a:r>
                      <a:r>
                        <a:rPr lang="zh-TW" altLang="en-US" sz="3200" u="sng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燈條</a:t>
                      </a:r>
                      <a:endParaRPr lang="zh-TW" altLang="en-US" sz="6200" u="sng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8099" marR="8809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zh-TW" sz="6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3.</a:t>
                      </a:r>
                      <a:r>
                        <a:rPr lang="zh-TW" altLang="en-US" sz="3200" u="sng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溫溼度檢測器</a:t>
                      </a:r>
                      <a:endParaRPr lang="en-US" altLang="zh-TW" sz="6200" u="sng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zh-TW" altLang="en-US" dirty="0"/>
                    </a:p>
                  </a:txBody>
                  <a:tcPr marL="88099" marR="88099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74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7047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443FB-C1F7-465B-B251-193E925F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274" y="680281"/>
            <a:ext cx="1867451" cy="861390"/>
          </a:xfrm>
        </p:spPr>
        <p:txBody>
          <a:bodyPr/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大致流程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505616-6F42-4A17-9A4F-3CD4A666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7124" y="1591365"/>
            <a:ext cx="2737750" cy="471557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u="sng" dirty="0">
                <a:solidFill>
                  <a:schemeClr val="tx2">
                    <a:lumMod val="25000"/>
                  </a:schemeClr>
                </a:solidFill>
              </a:rPr>
              <a:t>溫濕度感測器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4116FE23-2621-442F-9B5C-73F2581F4CB0}"/>
              </a:ext>
            </a:extLst>
          </p:cNvPr>
          <p:cNvSpPr/>
          <p:nvPr/>
        </p:nvSpPr>
        <p:spPr>
          <a:xfrm>
            <a:off x="5853683" y="2204274"/>
            <a:ext cx="484632" cy="546654"/>
          </a:xfrm>
          <a:prstGeom prst="downArrow">
            <a:avLst>
              <a:gd name="adj1" fmla="val 50000"/>
              <a:gd name="adj2" fmla="val 50000"/>
            </a:avLst>
          </a:prstGeom>
          <a:pattFill prst="narVert">
            <a:fgClr>
              <a:schemeClr val="bg1">
                <a:lumMod val="65000"/>
                <a:lumOff val="35000"/>
              </a:schemeClr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D6B429-5F3D-4517-A4C1-3922FE6B618E}"/>
              </a:ext>
            </a:extLst>
          </p:cNvPr>
          <p:cNvSpPr txBox="1"/>
          <p:nvPr/>
        </p:nvSpPr>
        <p:spPr>
          <a:xfrm>
            <a:off x="3047999" y="275092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</a:rPr>
              <a:t>透過</a:t>
            </a:r>
            <a:r>
              <a:rPr lang="zh-TW" altLang="en-US" sz="2800" u="sng" dirty="0">
                <a:solidFill>
                  <a:schemeClr val="tx2">
                    <a:lumMod val="25000"/>
                  </a:schemeClr>
                </a:solidFill>
              </a:rPr>
              <a:t>點矩陣</a:t>
            </a:r>
            <a:r>
              <a:rPr lang="en-US" altLang="zh-TW" sz="2800" u="sng" dirty="0">
                <a:solidFill>
                  <a:schemeClr val="tx2">
                    <a:lumMod val="25000"/>
                  </a:schemeClr>
                </a:solidFill>
              </a:rPr>
              <a:t>LED</a:t>
            </a:r>
            <a:r>
              <a:rPr lang="en-US" altLang="zh-TW" sz="28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</a:rPr>
              <a:t>交替顯示</a:t>
            </a: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80CB70F8-AE40-4440-B55D-485D6C74B5F2}"/>
              </a:ext>
            </a:extLst>
          </p:cNvPr>
          <p:cNvSpPr/>
          <p:nvPr/>
        </p:nvSpPr>
        <p:spPr>
          <a:xfrm>
            <a:off x="5853683" y="3331598"/>
            <a:ext cx="484632" cy="595463"/>
          </a:xfrm>
          <a:custGeom>
            <a:avLst/>
            <a:gdLst>
              <a:gd name="connsiteX0" fmla="*/ 0 w 484632"/>
              <a:gd name="connsiteY0" fmla="*/ 353147 h 595463"/>
              <a:gd name="connsiteX1" fmla="*/ 121158 w 484632"/>
              <a:gd name="connsiteY1" fmla="*/ 353147 h 595463"/>
              <a:gd name="connsiteX2" fmla="*/ 121158 w 484632"/>
              <a:gd name="connsiteY2" fmla="*/ 0 h 595463"/>
              <a:gd name="connsiteX3" fmla="*/ 363474 w 484632"/>
              <a:gd name="connsiteY3" fmla="*/ 0 h 595463"/>
              <a:gd name="connsiteX4" fmla="*/ 363474 w 484632"/>
              <a:gd name="connsiteY4" fmla="*/ 353147 h 595463"/>
              <a:gd name="connsiteX5" fmla="*/ 484632 w 484632"/>
              <a:gd name="connsiteY5" fmla="*/ 353147 h 595463"/>
              <a:gd name="connsiteX6" fmla="*/ 242316 w 484632"/>
              <a:gd name="connsiteY6" fmla="*/ 595463 h 595463"/>
              <a:gd name="connsiteX7" fmla="*/ 0 w 484632"/>
              <a:gd name="connsiteY7" fmla="*/ 353147 h 59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632" h="595463" fill="none" extrusionOk="0">
                <a:moveTo>
                  <a:pt x="0" y="353147"/>
                </a:moveTo>
                <a:cubicBezTo>
                  <a:pt x="44255" y="352564"/>
                  <a:pt x="92761" y="356607"/>
                  <a:pt x="121158" y="353147"/>
                </a:cubicBezTo>
                <a:cubicBezTo>
                  <a:pt x="126659" y="186319"/>
                  <a:pt x="123485" y="129477"/>
                  <a:pt x="121158" y="0"/>
                </a:cubicBezTo>
                <a:cubicBezTo>
                  <a:pt x="217460" y="6744"/>
                  <a:pt x="262227" y="-4469"/>
                  <a:pt x="363474" y="0"/>
                </a:cubicBezTo>
                <a:cubicBezTo>
                  <a:pt x="352092" y="113341"/>
                  <a:pt x="373058" y="265720"/>
                  <a:pt x="363474" y="353147"/>
                </a:cubicBezTo>
                <a:cubicBezTo>
                  <a:pt x="410961" y="347473"/>
                  <a:pt x="433067" y="356384"/>
                  <a:pt x="484632" y="353147"/>
                </a:cubicBezTo>
                <a:cubicBezTo>
                  <a:pt x="380992" y="444788"/>
                  <a:pt x="310509" y="536492"/>
                  <a:pt x="242316" y="595463"/>
                </a:cubicBezTo>
                <a:cubicBezTo>
                  <a:pt x="177422" y="517292"/>
                  <a:pt x="122763" y="469590"/>
                  <a:pt x="0" y="353147"/>
                </a:cubicBezTo>
                <a:close/>
              </a:path>
              <a:path w="484632" h="595463" stroke="0" extrusionOk="0">
                <a:moveTo>
                  <a:pt x="0" y="353147"/>
                </a:moveTo>
                <a:cubicBezTo>
                  <a:pt x="41350" y="349612"/>
                  <a:pt x="66778" y="351279"/>
                  <a:pt x="121158" y="353147"/>
                </a:cubicBezTo>
                <a:cubicBezTo>
                  <a:pt x="121887" y="232336"/>
                  <a:pt x="138544" y="115032"/>
                  <a:pt x="121158" y="0"/>
                </a:cubicBezTo>
                <a:cubicBezTo>
                  <a:pt x="194976" y="-2952"/>
                  <a:pt x="245846" y="6605"/>
                  <a:pt x="363474" y="0"/>
                </a:cubicBezTo>
                <a:cubicBezTo>
                  <a:pt x="352729" y="70946"/>
                  <a:pt x="379256" y="232287"/>
                  <a:pt x="363474" y="353147"/>
                </a:cubicBezTo>
                <a:cubicBezTo>
                  <a:pt x="405322" y="352788"/>
                  <a:pt x="430354" y="352406"/>
                  <a:pt x="484632" y="353147"/>
                </a:cubicBezTo>
                <a:cubicBezTo>
                  <a:pt x="432331" y="421112"/>
                  <a:pt x="330986" y="498358"/>
                  <a:pt x="242316" y="595463"/>
                </a:cubicBezTo>
                <a:cubicBezTo>
                  <a:pt x="113776" y="486994"/>
                  <a:pt x="81593" y="451607"/>
                  <a:pt x="0" y="353147"/>
                </a:cubicBezTo>
                <a:close/>
              </a:path>
            </a:pathLst>
          </a:custGeom>
          <a:pattFill prst="narVert">
            <a:fgClr>
              <a:schemeClr val="bg1">
                <a:lumMod val="65000"/>
                <a:lumOff val="35000"/>
              </a:schemeClr>
            </a:fgClr>
            <a:bgClr>
              <a:schemeClr val="bg1"/>
            </a:bgClr>
          </a:pattFill>
          <a:ln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extLst>
              <a:ext uri="{C807C97D-BFC1-408E-A445-0C87EB9F89A2}">
                <ask:lineSketchStyleProps xmlns:ask="http://schemas.microsoft.com/office/drawing/2018/sketchyshapes" sd="1219033472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2D9293-C805-4B2D-BCE1-0B84087EC698}"/>
              </a:ext>
            </a:extLst>
          </p:cNvPr>
          <p:cNvSpPr txBox="1"/>
          <p:nvPr/>
        </p:nvSpPr>
        <p:spPr>
          <a:xfrm>
            <a:off x="3047999" y="411124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u="sng" dirty="0">
                <a:solidFill>
                  <a:schemeClr val="tx2">
                    <a:lumMod val="25000"/>
                  </a:schemeClr>
                </a:solidFill>
              </a:rPr>
              <a:t>LED</a:t>
            </a:r>
            <a:r>
              <a:rPr lang="zh-TW" altLang="en-US" sz="2800" u="sng" dirty="0">
                <a:solidFill>
                  <a:schemeClr val="tx2">
                    <a:lumMod val="25000"/>
                  </a:schemeClr>
                </a:solidFill>
              </a:rPr>
              <a:t>燈條</a:t>
            </a:r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</a:rPr>
              <a:t>加強醒目效果</a:t>
            </a:r>
          </a:p>
        </p:txBody>
      </p:sp>
    </p:spTree>
    <p:extLst>
      <p:ext uri="{BB962C8B-B14F-4D97-AF65-F5344CB8AC3E}">
        <p14:creationId xmlns:p14="http://schemas.microsoft.com/office/powerpoint/2010/main" val="211708845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3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  <p:bldP spid="10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solidFill>
          <a:schemeClr val="bg1">
            <a:lumMod val="65000"/>
            <a:lumOff val="35000"/>
          </a:schemeClr>
        </a:solidFill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58</TotalTime>
  <Words>40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天體</vt:lpstr>
      <vt:lpstr>NKNUBLOCK</vt:lpstr>
      <vt:lpstr>                              使用的元件</vt:lpstr>
      <vt:lpstr>大致流程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NKNUBLOCK</dc:title>
  <dc:creator>jeremy ku</dc:creator>
  <cp:lastModifiedBy>jeremy ku</cp:lastModifiedBy>
  <cp:revision>1</cp:revision>
  <dcterms:created xsi:type="dcterms:W3CDTF">2025-05-29T15:31:26Z</dcterms:created>
  <dcterms:modified xsi:type="dcterms:W3CDTF">2025-05-29T16:29:48Z</dcterms:modified>
</cp:coreProperties>
</file>