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开发前把美工的图片画到纸上安排布局。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经常做笔记</a:t>
            </a:r>
          </a:p>
          <a:p>
            <a:r>
              <a:rPr lang="en-US" altLang="zh-CN" dirty="0"/>
              <a:t>3.sublime text</a:t>
            </a:r>
          </a:p>
          <a:p>
            <a:r>
              <a:rPr lang="en-US" altLang="zh-CN" dirty="0"/>
              <a:t>4.Adobe Dreamweaver \     Fireworks  \ Photoshop</a:t>
            </a:r>
          </a:p>
          <a:p>
            <a:r>
              <a:rPr lang="en-US" altLang="zh-CN" dirty="0"/>
              <a:t>5.chrome \Microsoft Office Visio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面试注意：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1.DTD</a:t>
            </a:r>
            <a:r>
              <a:rPr lang="zh-CN" altLang="en-US" dirty="0"/>
              <a:t>文档模型（面试里的比较多）</a:t>
            </a:r>
          </a:p>
          <a:p>
            <a:pPr marL="0" indent="0">
              <a:buNone/>
            </a:pPr>
            <a:r>
              <a:rPr lang="zh-CN" altLang="en-US" dirty="0"/>
              <a:t>手机页面与网页页面的</a:t>
            </a:r>
            <a:r>
              <a:rPr lang="en-US" altLang="zh-CN" dirty="0"/>
              <a:t>DTD</a:t>
            </a:r>
            <a:r>
              <a:rPr lang="zh-CN" altLang="en-US" dirty="0"/>
              <a:t>文档模型有什么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en-US" altLang="zh-CN" dirty="0"/>
              <a:t>Input</a:t>
            </a:r>
            <a:r>
              <a:rPr lang="zh-CN" altLang="en-US" dirty="0"/>
              <a:t>的按钮类型与</a:t>
            </a:r>
            <a:r>
              <a:rPr lang="en-US" altLang="zh-CN" dirty="0"/>
              <a:t>button</a:t>
            </a:r>
            <a:r>
              <a:rPr lang="zh-CN" altLang="en-US" dirty="0"/>
              <a:t>的按钮类型有什么区别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496944" cy="515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84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8" y="692696"/>
            <a:ext cx="90487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25649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百度优化推广的相关知识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54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95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166"/>
            <a:ext cx="9116492" cy="494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83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代码写的时候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&lt;!--top--&gt;………….      &lt;!--</a:t>
            </a:r>
            <a:r>
              <a:rPr lang="en-US" altLang="zh-CN" dirty="0" err="1" smtClean="0"/>
              <a:t>endtop</a:t>
            </a:r>
            <a:r>
              <a:rPr lang="en-US" altLang="zh-CN" dirty="0" smtClean="0">
                <a:sym typeface="Wingdings" pitchFamily="2" charset="2"/>
              </a:rPr>
              <a:t>--&gt;</a:t>
            </a:r>
            <a:r>
              <a:rPr lang="zh-CN" altLang="en-US" dirty="0" smtClean="0">
                <a:sym typeface="Wingdings" pitchFamily="2" charset="2"/>
              </a:rPr>
              <a:t>用这种格式</a:t>
            </a:r>
            <a:endParaRPr lang="en-US" altLang="zh-CN" dirty="0" smtClean="0"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Meta</a:t>
            </a:r>
            <a:r>
              <a:rPr lang="zh-CN" altLang="en-US" sz="3200" dirty="0"/>
              <a:t>标签</a:t>
            </a:r>
            <a:r>
              <a:rPr lang="en-US" altLang="zh-CN" sz="3200" dirty="0"/>
              <a:t>/Base</a:t>
            </a:r>
            <a:r>
              <a:rPr lang="zh-CN" altLang="en-US" sz="3200" dirty="0" smtClean="0"/>
              <a:t>标签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table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9537"/>
            <a:ext cx="5184576" cy="254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08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Img</a:t>
            </a:r>
            <a:r>
              <a:rPr lang="zh-CN" altLang="en-US" dirty="0" smtClean="0"/>
              <a:t>标签对应的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用的时候查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9159"/>
            <a:ext cx="7704857" cy="68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0" y="2852936"/>
            <a:ext cx="796527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6228184" y="3429000"/>
            <a:ext cx="165618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16891" y="3990317"/>
            <a:ext cx="288032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1560" y="3717032"/>
            <a:ext cx="288032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109</Words>
  <Application>Microsoft Office PowerPoint</Application>
  <PresentationFormat>全屏显示(4:3)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HTML</vt:lpstr>
      <vt:lpstr>PowerPoint 演示文稿</vt:lpstr>
      <vt:lpstr>面试注意：</vt:lpstr>
      <vt:lpstr>PowerPoint 演示文稿</vt:lpstr>
      <vt:lpstr>PowerPoint 演示文稿</vt:lpstr>
      <vt:lpstr>PowerPoint 演示文稿</vt:lpstr>
      <vt:lpstr>PowerPoint 演示文稿</vt:lpstr>
      <vt:lpstr>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张达映</dc:creator>
  <cp:lastModifiedBy>wind</cp:lastModifiedBy>
  <cp:revision>8</cp:revision>
  <dcterms:created xsi:type="dcterms:W3CDTF">2016-08-15T04:29:32Z</dcterms:created>
  <dcterms:modified xsi:type="dcterms:W3CDTF">2016-08-15T08:51:54Z</dcterms:modified>
</cp:coreProperties>
</file>