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733BB-ED93-4484-B6ED-B29D236DBD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576E9B-EEB2-48EC-BC77-7C510DD9B4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D7F303-AEC0-48A9-AD2E-B50224AE5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66149-5509-4B5A-AF1C-47FB9796A247}" type="datetimeFigureOut">
              <a:rPr lang="en-GB" smtClean="0"/>
              <a:t>07/08/2019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8DF7C-01BE-47DE-8A8E-55F290FC3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80449-67C6-46D9-B5B2-5C3CB1F15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B4623-1AAB-4F71-BF04-7DF43356C5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701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42D8B-8BC7-4364-B64B-31E6949D4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C05356-62C9-4BA1-BB02-8CB31FC70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16790-8628-42F3-A048-040AF5BFD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66149-5509-4B5A-AF1C-47FB9796A247}" type="datetimeFigureOut">
              <a:rPr lang="en-GB" smtClean="0"/>
              <a:t>07/08/2019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9B5DA-F4B8-436F-9C7F-BB06460D1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7B70A-5DA8-4307-93EC-0BB580658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B4623-1AAB-4F71-BF04-7DF43356C5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6598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0B0062-BB87-4D7E-9AB5-3F5B84D296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BDE57D-9045-4BDE-B822-C04936BFAB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4706B-2ACE-49EE-9A50-83D493CFE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66149-5509-4B5A-AF1C-47FB9796A247}" type="datetimeFigureOut">
              <a:rPr lang="en-GB" smtClean="0"/>
              <a:t>07/08/2019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4B48F1-6B7C-446C-AC01-31DFB0ECD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A85E7-9942-4394-BE41-DA6F8B27E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B4623-1AAB-4F71-BF04-7DF43356C5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4361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BA9D3-AB42-46CC-B4ED-6CD498D69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A5EE6-5ADF-48C3-872D-B96DFE7D0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7D3273-257B-4B15-9537-634CDBED7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66149-5509-4B5A-AF1C-47FB9796A247}" type="datetimeFigureOut">
              <a:rPr lang="en-GB" smtClean="0"/>
              <a:t>07/08/2019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ACE6E-B74B-4F2D-864D-C1225FC41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FB7C4-9EAA-4394-81CA-56DF8C1CC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B4623-1AAB-4F71-BF04-7DF43356C5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2767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7FEE8-C2A9-4124-B249-A90A9D9E1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D06C56-53E8-4888-985F-FB9406D756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378650-73B7-428F-B185-F21557945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66149-5509-4B5A-AF1C-47FB9796A247}" type="datetimeFigureOut">
              <a:rPr lang="en-GB" smtClean="0"/>
              <a:t>07/08/2019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B7C65A-29D2-4D73-914C-F5A2652AD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5C9DF-B8F9-490E-A480-5CEBB89B5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B4623-1AAB-4F71-BF04-7DF43356C5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4898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76779-A0AB-4A30-8DE0-365F59D20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145C9-6112-4D15-A073-110723AC06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420AAA-0F14-480F-A486-B5E7229E34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F5442F-8699-47AA-BEAE-508ACEE03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66149-5509-4B5A-AF1C-47FB9796A247}" type="datetimeFigureOut">
              <a:rPr lang="en-GB" smtClean="0"/>
              <a:t>07/08/2019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5AF8AF-A5E3-4B41-A7FD-5F1F2BB5A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523888-5518-441D-9E91-636118F10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B4623-1AAB-4F71-BF04-7DF43356C5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4437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3D0BD-FE73-4392-BB9B-0DBFED6E1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5F6EA8-CB59-4547-B0A5-28DB54D68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B3C739-B443-4552-88D5-B0115FC656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7D2BF6-874A-4DF5-9291-7A8056E745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E283E-624F-42D4-8CFB-1101768617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2EF7FF-D678-44EE-BE63-C58D84D03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66149-5509-4B5A-AF1C-47FB9796A247}" type="datetimeFigureOut">
              <a:rPr lang="en-GB" smtClean="0"/>
              <a:t>07/08/2019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83B73B-AABD-467C-A45D-ABAF318BC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25286A-BF3D-4A12-9A2C-E19A66E93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B4623-1AAB-4F71-BF04-7DF43356C5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5598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A0432-B948-49CF-B0DF-C1054AFE7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5F14DE-AAB9-4C31-BFE5-8B3FD6122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66149-5509-4B5A-AF1C-47FB9796A247}" type="datetimeFigureOut">
              <a:rPr lang="en-GB" smtClean="0"/>
              <a:t>07/08/2019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48C0EF-CF00-42DB-8AF2-C80335794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56BE34-6406-4B25-8C91-708B3E548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B4623-1AAB-4F71-BF04-7DF43356C5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4745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C8FD51-A637-4A42-9534-746CDFAF1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66149-5509-4B5A-AF1C-47FB9796A247}" type="datetimeFigureOut">
              <a:rPr lang="en-GB" smtClean="0"/>
              <a:t>07/08/2019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0A1159-45DF-4A70-AEA5-64B195ED3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0D7327-5D2D-4B24-88C4-3C5D1EA06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B4623-1AAB-4F71-BF04-7DF43356C5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2887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BAF93-0602-4F8B-8A28-54E6372C9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ECF33-B581-44AD-92AD-A2C4BCEEC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EE7383-8230-4556-AA4A-EBC80FEA55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3FE69A-4B8B-4F21-BDA7-E9A3E44DB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66149-5509-4B5A-AF1C-47FB9796A247}" type="datetimeFigureOut">
              <a:rPr lang="en-GB" smtClean="0"/>
              <a:t>07/08/2019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AB4DFA-DBD6-4DBE-B635-1BC6C6E3D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E4DB19-C1FC-4178-AD95-8A0B53AF2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B4623-1AAB-4F71-BF04-7DF43356C5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8584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7413D-5D43-43D5-87EA-794F8933C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4566A6-911A-4C17-89F7-7685239338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890027-07D0-4CE2-821E-2E3276608D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7CD72D-9CBF-4637-A3E4-A63198510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66149-5509-4B5A-AF1C-47FB9796A247}" type="datetimeFigureOut">
              <a:rPr lang="en-GB" smtClean="0"/>
              <a:t>07/08/2019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64E321-9AE5-4F7F-8405-6DEA3F405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4AD251-1E5C-4A39-9AE7-25DA5E84C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B4623-1AAB-4F71-BF04-7DF43356C5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1440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87D7EE-9AA5-445A-8965-8BEE7684A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0562D5-624B-42BF-8012-83F09F09C1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F6C53-E451-43FE-B83D-E30C1D9337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166149-5509-4B5A-AF1C-47FB9796A247}" type="datetimeFigureOut">
              <a:rPr lang="en-GB" smtClean="0"/>
              <a:t>07/08/2019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E4F63-08E8-4BD3-8D78-4039828D63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4EFCB-E400-4A98-A47D-79BF880C02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AB4623-1AAB-4F71-BF04-7DF43356C5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6849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98C3BC1-DC7D-4D33-B119-2F1D78C75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056" y="1218908"/>
            <a:ext cx="3038475" cy="333375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48620A67-DE86-41A0-BF86-2D06DF4A8D8F}"/>
              </a:ext>
            </a:extLst>
          </p:cNvPr>
          <p:cNvSpPr/>
          <p:nvPr/>
        </p:nvSpPr>
        <p:spPr>
          <a:xfrm>
            <a:off x="4702629" y="1226077"/>
            <a:ext cx="1296955" cy="3172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F6C594-EE51-4ACE-9B5D-9F9C3A6914F4}"/>
              </a:ext>
            </a:extLst>
          </p:cNvPr>
          <p:cNvSpPr txBox="1"/>
          <p:nvPr/>
        </p:nvSpPr>
        <p:spPr>
          <a:xfrm>
            <a:off x="6325298" y="1226077"/>
            <a:ext cx="224825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TensorFlow + Python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D0D9C7-9233-4290-A620-B4ED140668E0}"/>
              </a:ext>
            </a:extLst>
          </p:cNvPr>
          <p:cNvSpPr txBox="1"/>
          <p:nvPr/>
        </p:nvSpPr>
        <p:spPr>
          <a:xfrm>
            <a:off x="6720293" y="2778072"/>
            <a:ext cx="159328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Trained model</a:t>
            </a:r>
          </a:p>
        </p:txBody>
      </p:sp>
      <p:sp>
        <p:nvSpPr>
          <p:cNvPr id="8" name="Arrow: Bent 7">
            <a:extLst>
              <a:ext uri="{FF2B5EF4-FFF2-40B4-BE49-F238E27FC236}">
                <a16:creationId xmlns:a16="http://schemas.microsoft.com/office/drawing/2014/main" id="{DAF7C917-2EF0-4407-AEA2-15AFAECCE4E0}"/>
              </a:ext>
            </a:extLst>
          </p:cNvPr>
          <p:cNvSpPr/>
          <p:nvPr/>
        </p:nvSpPr>
        <p:spPr>
          <a:xfrm rot="10800000">
            <a:off x="8668139" y="1399592"/>
            <a:ext cx="709126" cy="1828800"/>
          </a:xfrm>
          <a:prstGeom prst="bentArrow">
            <a:avLst>
              <a:gd name="adj1" fmla="val 25000"/>
              <a:gd name="adj2" fmla="val 33553"/>
              <a:gd name="adj3" fmla="val 40789"/>
              <a:gd name="adj4" fmla="val 174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Arrow: Bent 8">
            <a:extLst>
              <a:ext uri="{FF2B5EF4-FFF2-40B4-BE49-F238E27FC236}">
                <a16:creationId xmlns:a16="http://schemas.microsoft.com/office/drawing/2014/main" id="{9481B6D5-BC99-49D2-9EDC-DD89105398D6}"/>
              </a:ext>
            </a:extLst>
          </p:cNvPr>
          <p:cNvSpPr/>
          <p:nvPr/>
        </p:nvSpPr>
        <p:spPr>
          <a:xfrm rot="16200000" flipH="1">
            <a:off x="4795944" y="2264231"/>
            <a:ext cx="622030" cy="1828800"/>
          </a:xfrm>
          <a:prstGeom prst="bentArrow">
            <a:avLst>
              <a:gd name="adj1" fmla="val 25000"/>
              <a:gd name="adj2" fmla="val 36185"/>
              <a:gd name="adj3" fmla="val 46052"/>
              <a:gd name="adj4" fmla="val 200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961A15-A150-4705-9637-6FD5D10F54A2}"/>
              </a:ext>
            </a:extLst>
          </p:cNvPr>
          <p:cNvSpPr txBox="1"/>
          <p:nvPr/>
        </p:nvSpPr>
        <p:spPr>
          <a:xfrm>
            <a:off x="3293702" y="3714245"/>
            <a:ext cx="229533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C# Client application</a:t>
            </a:r>
          </a:p>
          <a:p>
            <a:pPr algn="ctr"/>
            <a:r>
              <a:rPr lang="en-GB" dirty="0"/>
              <a:t>(</a:t>
            </a:r>
            <a:r>
              <a:rPr lang="en-GB" dirty="0" err="1"/>
              <a:t>TensorFlowSharp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59829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12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Vidhya Saptharishi</dc:creator>
  <cp:lastModifiedBy>Vidhya Saptharishi</cp:lastModifiedBy>
  <cp:revision>2</cp:revision>
  <dcterms:created xsi:type="dcterms:W3CDTF">2019-08-07T12:19:13Z</dcterms:created>
  <dcterms:modified xsi:type="dcterms:W3CDTF">2019-08-07T12:26:31Z</dcterms:modified>
</cp:coreProperties>
</file>