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ce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ce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134080" y="182880"/>
            <a:ext cx="4876200" cy="5839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Basics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943600" y="2831760"/>
            <a:ext cx="2925000" cy="311148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380880" y="1631880"/>
            <a:ext cx="1630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Single Qubit: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0" name="Group 4"/>
          <p:cNvGrpSpPr/>
          <p:nvPr/>
        </p:nvGrpSpPr>
        <p:grpSpPr>
          <a:xfrm>
            <a:off x="2186280" y="1565280"/>
            <a:ext cx="2736360" cy="471240"/>
            <a:chOff x="2186280" y="1565280"/>
            <a:chExt cx="2736360" cy="471240"/>
          </a:xfrm>
        </p:grpSpPr>
        <p:sp>
          <p:nvSpPr>
            <p:cNvPr id="81" name="Freeform 5"/>
            <p:cNvSpPr/>
            <p:nvPr/>
          </p:nvSpPr>
          <p:spPr>
            <a:xfrm>
              <a:off x="2186280" y="1576800"/>
              <a:ext cx="2724840" cy="448200"/>
            </a:xfrm>
            <a:custGeom>
              <a:avLst/>
              <a:gdLst/>
              <a:ahLst/>
              <a:rect l="0" t="0" r="r" b="b"/>
              <a:pathLst>
                <a:path w="7569" h="1245">
                  <a:moveTo>
                    <a:pt x="3784" y="1244"/>
                  </a:moveTo>
                  <a:lnTo>
                    <a:pt x="0" y="1244"/>
                  </a:lnTo>
                  <a:lnTo>
                    <a:pt x="0" y="0"/>
                  </a:lnTo>
                  <a:lnTo>
                    <a:pt x="7568" y="0"/>
                  </a:lnTo>
                  <a:lnTo>
                    <a:pt x="7568" y="1244"/>
                  </a:lnTo>
                  <a:lnTo>
                    <a:pt x="3784" y="1244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82" name="Freeform 6"/>
            <p:cNvSpPr/>
            <p:nvPr/>
          </p:nvSpPr>
          <p:spPr>
            <a:xfrm>
              <a:off x="2201040" y="171216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2" y="30"/>
                  </a:moveTo>
                  <a:lnTo>
                    <a:pt x="2" y="589"/>
                  </a:lnTo>
                  <a:cubicBezTo>
                    <a:pt x="2" y="599"/>
                    <a:pt x="0" y="614"/>
                    <a:pt x="14" y="616"/>
                  </a:cubicBezTo>
                  <a:cubicBezTo>
                    <a:pt x="15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2"/>
                    <a:pt x="30" y="1"/>
                    <a:pt x="18" y="0"/>
                  </a:cubicBezTo>
                  <a:cubicBezTo>
                    <a:pt x="0" y="0"/>
                    <a:pt x="2" y="17"/>
                    <a:pt x="2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83" name="Freeform 7"/>
            <p:cNvSpPr/>
            <p:nvPr/>
          </p:nvSpPr>
          <p:spPr>
            <a:xfrm>
              <a:off x="2244960" y="1724400"/>
              <a:ext cx="150480" cy="199080"/>
            </a:xfrm>
            <a:custGeom>
              <a:avLst/>
              <a:gdLst/>
              <a:ahLst/>
              <a:rect l="0" t="0" r="r" b="b"/>
              <a:pathLst>
                <a:path w="418" h="553">
                  <a:moveTo>
                    <a:pt x="273" y="0"/>
                  </a:moveTo>
                  <a:lnTo>
                    <a:pt x="185" y="411"/>
                  </a:lnTo>
                  <a:cubicBezTo>
                    <a:pt x="160" y="408"/>
                    <a:pt x="135" y="393"/>
                    <a:pt x="124" y="375"/>
                  </a:cubicBezTo>
                  <a:cubicBezTo>
                    <a:pt x="106" y="346"/>
                    <a:pt x="118" y="310"/>
                    <a:pt x="126" y="281"/>
                  </a:cubicBezTo>
                  <a:lnTo>
                    <a:pt x="134" y="255"/>
                  </a:lnTo>
                  <a:lnTo>
                    <a:pt x="144" y="228"/>
                  </a:lnTo>
                  <a:cubicBezTo>
                    <a:pt x="149" y="206"/>
                    <a:pt x="158" y="186"/>
                    <a:pt x="145" y="163"/>
                  </a:cubicBezTo>
                  <a:cubicBezTo>
                    <a:pt x="142" y="158"/>
                    <a:pt x="139" y="154"/>
                    <a:pt x="136" y="150"/>
                  </a:cubicBezTo>
                  <a:cubicBezTo>
                    <a:pt x="118" y="131"/>
                    <a:pt x="86" y="133"/>
                    <a:pt x="64" y="144"/>
                  </a:cubicBezTo>
                  <a:cubicBezTo>
                    <a:pt x="37" y="158"/>
                    <a:pt x="18" y="186"/>
                    <a:pt x="7" y="215"/>
                  </a:cubicBezTo>
                  <a:cubicBezTo>
                    <a:pt x="4" y="223"/>
                    <a:pt x="1" y="232"/>
                    <a:pt x="0" y="241"/>
                  </a:cubicBezTo>
                  <a:lnTo>
                    <a:pt x="40" y="241"/>
                  </a:lnTo>
                  <a:cubicBezTo>
                    <a:pt x="44" y="218"/>
                    <a:pt x="53" y="190"/>
                    <a:pt x="69" y="176"/>
                  </a:cubicBezTo>
                  <a:cubicBezTo>
                    <a:pt x="79" y="169"/>
                    <a:pt x="95" y="163"/>
                    <a:pt x="103" y="173"/>
                  </a:cubicBezTo>
                  <a:cubicBezTo>
                    <a:pt x="109" y="177"/>
                    <a:pt x="111" y="184"/>
                    <a:pt x="111" y="192"/>
                  </a:cubicBezTo>
                  <a:cubicBezTo>
                    <a:pt x="111" y="203"/>
                    <a:pt x="108" y="213"/>
                    <a:pt x="103" y="225"/>
                  </a:cubicBezTo>
                  <a:cubicBezTo>
                    <a:pt x="95" y="252"/>
                    <a:pt x="73" y="313"/>
                    <a:pt x="73" y="346"/>
                  </a:cubicBezTo>
                  <a:cubicBezTo>
                    <a:pt x="73" y="369"/>
                    <a:pt x="80" y="392"/>
                    <a:pt x="96" y="409"/>
                  </a:cubicBezTo>
                  <a:cubicBezTo>
                    <a:pt x="118" y="429"/>
                    <a:pt x="139" y="436"/>
                    <a:pt x="172" y="442"/>
                  </a:cubicBezTo>
                  <a:cubicBezTo>
                    <a:pt x="178" y="442"/>
                    <a:pt x="177" y="448"/>
                    <a:pt x="177" y="452"/>
                  </a:cubicBezTo>
                  <a:cubicBezTo>
                    <a:pt x="175" y="459"/>
                    <a:pt x="155" y="546"/>
                    <a:pt x="155" y="552"/>
                  </a:cubicBezTo>
                  <a:lnTo>
                    <a:pt x="197" y="552"/>
                  </a:lnTo>
                  <a:cubicBezTo>
                    <a:pt x="198" y="542"/>
                    <a:pt x="200" y="531"/>
                    <a:pt x="203" y="521"/>
                  </a:cubicBezTo>
                  <a:cubicBezTo>
                    <a:pt x="204" y="513"/>
                    <a:pt x="217" y="449"/>
                    <a:pt x="220" y="447"/>
                  </a:cubicBezTo>
                  <a:cubicBezTo>
                    <a:pt x="221" y="445"/>
                    <a:pt x="224" y="445"/>
                    <a:pt x="226" y="445"/>
                  </a:cubicBezTo>
                  <a:cubicBezTo>
                    <a:pt x="232" y="445"/>
                    <a:pt x="237" y="444"/>
                    <a:pt x="242" y="442"/>
                  </a:cubicBezTo>
                  <a:cubicBezTo>
                    <a:pt x="321" y="426"/>
                    <a:pt x="380" y="350"/>
                    <a:pt x="399" y="284"/>
                  </a:cubicBezTo>
                  <a:cubicBezTo>
                    <a:pt x="407" y="255"/>
                    <a:pt x="417" y="199"/>
                    <a:pt x="413" y="169"/>
                  </a:cubicBezTo>
                  <a:cubicBezTo>
                    <a:pt x="412" y="156"/>
                    <a:pt x="409" y="135"/>
                    <a:pt x="393" y="135"/>
                  </a:cubicBezTo>
                  <a:cubicBezTo>
                    <a:pt x="391" y="135"/>
                    <a:pt x="388" y="135"/>
                    <a:pt x="386" y="137"/>
                  </a:cubicBezTo>
                  <a:cubicBezTo>
                    <a:pt x="380" y="138"/>
                    <a:pt x="371" y="144"/>
                    <a:pt x="370" y="150"/>
                  </a:cubicBezTo>
                  <a:cubicBezTo>
                    <a:pt x="364" y="161"/>
                    <a:pt x="371" y="173"/>
                    <a:pt x="373" y="184"/>
                  </a:cubicBezTo>
                  <a:cubicBezTo>
                    <a:pt x="376" y="216"/>
                    <a:pt x="363" y="274"/>
                    <a:pt x="355" y="292"/>
                  </a:cubicBezTo>
                  <a:cubicBezTo>
                    <a:pt x="344" y="326"/>
                    <a:pt x="325" y="356"/>
                    <a:pt x="301" y="379"/>
                  </a:cubicBezTo>
                  <a:cubicBezTo>
                    <a:pt x="279" y="398"/>
                    <a:pt x="255" y="413"/>
                    <a:pt x="226" y="413"/>
                  </a:cubicBezTo>
                  <a:lnTo>
                    <a:pt x="314" y="0"/>
                  </a:lnTo>
                  <a:lnTo>
                    <a:pt x="273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84" name="Freeform 8"/>
            <p:cNvSpPr/>
            <p:nvPr/>
          </p:nvSpPr>
          <p:spPr>
            <a:xfrm>
              <a:off x="2417040" y="171036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5"/>
                  </a:moveTo>
                  <a:cubicBezTo>
                    <a:pt x="13" y="5"/>
                    <a:pt x="10" y="5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19" y="308"/>
                    <a:pt x="119" y="312"/>
                  </a:cubicBezTo>
                  <a:cubicBezTo>
                    <a:pt x="119" y="316"/>
                    <a:pt x="112" y="331"/>
                    <a:pt x="112" y="332"/>
                  </a:cubicBezTo>
                  <a:cubicBezTo>
                    <a:pt x="106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85" name="Freeform 9"/>
            <p:cNvSpPr/>
            <p:nvPr/>
          </p:nvSpPr>
          <p:spPr>
            <a:xfrm>
              <a:off x="2569320" y="179604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1"/>
                  </a:cubicBezTo>
                  <a:cubicBezTo>
                    <a:pt x="429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29" y="138"/>
                    <a:pt x="424" y="125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86" name="Freeform 10"/>
            <p:cNvSpPr/>
            <p:nvPr/>
          </p:nvSpPr>
          <p:spPr>
            <a:xfrm>
              <a:off x="2808720" y="1770480"/>
              <a:ext cx="90000" cy="116640"/>
            </a:xfrm>
            <a:custGeom>
              <a:avLst/>
              <a:gdLst/>
              <a:ahLst/>
              <a:rect l="0" t="0" r="r" b="b"/>
              <a:pathLst>
                <a:path w="250" h="324">
                  <a:moveTo>
                    <a:pt x="245" y="241"/>
                  </a:moveTo>
                  <a:cubicBezTo>
                    <a:pt x="238" y="246"/>
                    <a:pt x="232" y="252"/>
                    <a:pt x="225" y="258"/>
                  </a:cubicBezTo>
                  <a:cubicBezTo>
                    <a:pt x="190" y="282"/>
                    <a:pt x="131" y="300"/>
                    <a:pt x="87" y="268"/>
                  </a:cubicBezTo>
                  <a:cubicBezTo>
                    <a:pt x="58" y="246"/>
                    <a:pt x="41" y="210"/>
                    <a:pt x="41" y="163"/>
                  </a:cubicBezTo>
                  <a:cubicBezTo>
                    <a:pt x="41" y="118"/>
                    <a:pt x="55" y="69"/>
                    <a:pt x="98" y="46"/>
                  </a:cubicBezTo>
                  <a:cubicBezTo>
                    <a:pt x="126" y="32"/>
                    <a:pt x="177" y="36"/>
                    <a:pt x="205" y="48"/>
                  </a:cubicBezTo>
                  <a:cubicBezTo>
                    <a:pt x="212" y="50"/>
                    <a:pt x="235" y="65"/>
                    <a:pt x="239" y="66"/>
                  </a:cubicBezTo>
                  <a:cubicBezTo>
                    <a:pt x="239" y="58"/>
                    <a:pt x="241" y="50"/>
                    <a:pt x="242" y="42"/>
                  </a:cubicBezTo>
                  <a:cubicBezTo>
                    <a:pt x="245" y="32"/>
                    <a:pt x="245" y="30"/>
                    <a:pt x="235" y="26"/>
                  </a:cubicBezTo>
                  <a:cubicBezTo>
                    <a:pt x="228" y="23"/>
                    <a:pt x="221" y="19"/>
                    <a:pt x="213" y="17"/>
                  </a:cubicBezTo>
                  <a:cubicBezTo>
                    <a:pt x="183" y="4"/>
                    <a:pt x="136" y="0"/>
                    <a:pt x="102" y="10"/>
                  </a:cubicBezTo>
                  <a:cubicBezTo>
                    <a:pt x="58" y="23"/>
                    <a:pt x="25" y="61"/>
                    <a:pt x="10" y="104"/>
                  </a:cubicBezTo>
                  <a:cubicBezTo>
                    <a:pt x="3" y="125"/>
                    <a:pt x="0" y="147"/>
                    <a:pt x="0" y="169"/>
                  </a:cubicBezTo>
                  <a:cubicBezTo>
                    <a:pt x="0" y="233"/>
                    <a:pt x="45" y="300"/>
                    <a:pt x="111" y="315"/>
                  </a:cubicBezTo>
                  <a:cubicBezTo>
                    <a:pt x="147" y="323"/>
                    <a:pt x="187" y="315"/>
                    <a:pt x="219" y="297"/>
                  </a:cubicBezTo>
                  <a:cubicBezTo>
                    <a:pt x="225" y="294"/>
                    <a:pt x="245" y="282"/>
                    <a:pt x="246" y="277"/>
                  </a:cubicBezTo>
                  <a:cubicBezTo>
                    <a:pt x="249" y="274"/>
                    <a:pt x="245" y="241"/>
                    <a:pt x="245" y="2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87" name="Freeform 11"/>
            <p:cNvSpPr/>
            <p:nvPr/>
          </p:nvSpPr>
          <p:spPr>
            <a:xfrm>
              <a:off x="2907000" y="1770480"/>
              <a:ext cx="111600" cy="118080"/>
            </a:xfrm>
            <a:custGeom>
              <a:avLst/>
              <a:gdLst/>
              <a:ahLst/>
              <a:rect l="0" t="0" r="r" b="b"/>
              <a:pathLst>
                <a:path w="310" h="328">
                  <a:moveTo>
                    <a:pt x="72" y="41"/>
                  </a:moveTo>
                  <a:cubicBezTo>
                    <a:pt x="8" y="98"/>
                    <a:pt x="0" y="202"/>
                    <a:pt x="54" y="268"/>
                  </a:cubicBezTo>
                  <a:cubicBezTo>
                    <a:pt x="70" y="288"/>
                    <a:pt x="95" y="306"/>
                    <a:pt x="121" y="313"/>
                  </a:cubicBezTo>
                  <a:cubicBezTo>
                    <a:pt x="168" y="327"/>
                    <a:pt x="210" y="313"/>
                    <a:pt x="240" y="291"/>
                  </a:cubicBezTo>
                  <a:cubicBezTo>
                    <a:pt x="290" y="251"/>
                    <a:pt x="309" y="182"/>
                    <a:pt x="293" y="120"/>
                  </a:cubicBezTo>
                  <a:cubicBezTo>
                    <a:pt x="279" y="65"/>
                    <a:pt x="236" y="16"/>
                    <a:pt x="177" y="8"/>
                  </a:cubicBezTo>
                  <a:cubicBezTo>
                    <a:pt x="131" y="0"/>
                    <a:pt x="96" y="19"/>
                    <a:pt x="72" y="41"/>
                  </a:cubicBezTo>
                  <a:moveTo>
                    <a:pt x="201" y="48"/>
                  </a:moveTo>
                  <a:cubicBezTo>
                    <a:pt x="239" y="65"/>
                    <a:pt x="256" y="104"/>
                    <a:pt x="257" y="143"/>
                  </a:cubicBezTo>
                  <a:cubicBezTo>
                    <a:pt x="262" y="188"/>
                    <a:pt x="253" y="241"/>
                    <a:pt x="214" y="270"/>
                  </a:cubicBezTo>
                  <a:cubicBezTo>
                    <a:pt x="207" y="274"/>
                    <a:pt x="201" y="277"/>
                    <a:pt x="194" y="280"/>
                  </a:cubicBezTo>
                  <a:cubicBezTo>
                    <a:pt x="155" y="294"/>
                    <a:pt x="113" y="284"/>
                    <a:pt x="87" y="255"/>
                  </a:cubicBezTo>
                  <a:cubicBezTo>
                    <a:pt x="72" y="235"/>
                    <a:pt x="60" y="206"/>
                    <a:pt x="60" y="175"/>
                  </a:cubicBezTo>
                  <a:cubicBezTo>
                    <a:pt x="57" y="131"/>
                    <a:pt x="64" y="82"/>
                    <a:pt x="102" y="55"/>
                  </a:cubicBezTo>
                  <a:cubicBezTo>
                    <a:pt x="126" y="38"/>
                    <a:pt x="165" y="31"/>
                    <a:pt x="201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88" name="Freeform 12"/>
            <p:cNvSpPr/>
            <p:nvPr/>
          </p:nvSpPr>
          <p:spPr>
            <a:xfrm>
              <a:off x="3030120" y="1772640"/>
              <a:ext cx="80640" cy="113400"/>
            </a:xfrm>
            <a:custGeom>
              <a:avLst/>
              <a:gdLst/>
              <a:ahLst/>
              <a:rect l="0" t="0" r="r" b="b"/>
              <a:pathLst>
                <a:path w="224" h="315">
                  <a:moveTo>
                    <a:pt x="7" y="246"/>
                  </a:moveTo>
                  <a:cubicBezTo>
                    <a:pt x="6" y="255"/>
                    <a:pt x="4" y="264"/>
                    <a:pt x="3" y="272"/>
                  </a:cubicBezTo>
                  <a:cubicBezTo>
                    <a:pt x="1" y="279"/>
                    <a:pt x="0" y="282"/>
                    <a:pt x="6" y="285"/>
                  </a:cubicBezTo>
                  <a:cubicBezTo>
                    <a:pt x="32" y="301"/>
                    <a:pt x="63" y="308"/>
                    <a:pt x="99" y="313"/>
                  </a:cubicBezTo>
                  <a:cubicBezTo>
                    <a:pt x="135" y="314"/>
                    <a:pt x="180" y="310"/>
                    <a:pt x="204" y="279"/>
                  </a:cubicBezTo>
                  <a:cubicBezTo>
                    <a:pt x="216" y="266"/>
                    <a:pt x="223" y="248"/>
                    <a:pt x="223" y="228"/>
                  </a:cubicBezTo>
                  <a:cubicBezTo>
                    <a:pt x="223" y="216"/>
                    <a:pt x="222" y="205"/>
                    <a:pt x="217" y="194"/>
                  </a:cubicBezTo>
                  <a:cubicBezTo>
                    <a:pt x="206" y="169"/>
                    <a:pt x="183" y="150"/>
                    <a:pt x="157" y="141"/>
                  </a:cubicBezTo>
                  <a:cubicBezTo>
                    <a:pt x="144" y="137"/>
                    <a:pt x="131" y="134"/>
                    <a:pt x="118" y="131"/>
                  </a:cubicBezTo>
                  <a:cubicBezTo>
                    <a:pt x="95" y="127"/>
                    <a:pt x="68" y="125"/>
                    <a:pt x="52" y="105"/>
                  </a:cubicBezTo>
                  <a:cubicBezTo>
                    <a:pt x="39" y="89"/>
                    <a:pt x="39" y="66"/>
                    <a:pt x="52" y="52"/>
                  </a:cubicBezTo>
                  <a:cubicBezTo>
                    <a:pt x="75" y="22"/>
                    <a:pt x="140" y="30"/>
                    <a:pt x="174" y="42"/>
                  </a:cubicBezTo>
                  <a:cubicBezTo>
                    <a:pt x="186" y="46"/>
                    <a:pt x="194" y="52"/>
                    <a:pt x="206" y="55"/>
                  </a:cubicBezTo>
                  <a:lnTo>
                    <a:pt x="212" y="22"/>
                  </a:lnTo>
                  <a:cubicBezTo>
                    <a:pt x="183" y="7"/>
                    <a:pt x="155" y="0"/>
                    <a:pt x="114" y="0"/>
                  </a:cubicBezTo>
                  <a:cubicBezTo>
                    <a:pt x="75" y="0"/>
                    <a:pt x="40" y="10"/>
                    <a:pt x="22" y="33"/>
                  </a:cubicBezTo>
                  <a:cubicBezTo>
                    <a:pt x="4" y="55"/>
                    <a:pt x="0" y="88"/>
                    <a:pt x="10" y="114"/>
                  </a:cubicBezTo>
                  <a:cubicBezTo>
                    <a:pt x="22" y="138"/>
                    <a:pt x="47" y="156"/>
                    <a:pt x="73" y="163"/>
                  </a:cubicBezTo>
                  <a:cubicBezTo>
                    <a:pt x="109" y="174"/>
                    <a:pt x="153" y="171"/>
                    <a:pt x="176" y="200"/>
                  </a:cubicBezTo>
                  <a:cubicBezTo>
                    <a:pt x="190" y="217"/>
                    <a:pt x="189" y="243"/>
                    <a:pt x="173" y="261"/>
                  </a:cubicBezTo>
                  <a:cubicBezTo>
                    <a:pt x="141" y="292"/>
                    <a:pt x="73" y="281"/>
                    <a:pt x="34" y="262"/>
                  </a:cubicBezTo>
                  <a:cubicBezTo>
                    <a:pt x="26" y="258"/>
                    <a:pt x="17" y="251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89" name="Freeform 13"/>
            <p:cNvSpPr/>
            <p:nvPr/>
          </p:nvSpPr>
          <p:spPr>
            <a:xfrm>
              <a:off x="3193920" y="1565280"/>
              <a:ext cx="94680" cy="162720"/>
            </a:xfrm>
            <a:custGeom>
              <a:avLst/>
              <a:gdLst/>
              <a:ahLst/>
              <a:rect l="0" t="0" r="r" b="b"/>
              <a:pathLst>
                <a:path w="263" h="452">
                  <a:moveTo>
                    <a:pt x="172" y="0"/>
                  </a:moveTo>
                  <a:cubicBezTo>
                    <a:pt x="131" y="6"/>
                    <a:pt x="101" y="39"/>
                    <a:pt x="78" y="69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5" y="275"/>
                    <a:pt x="0" y="315"/>
                    <a:pt x="5" y="346"/>
                  </a:cubicBezTo>
                  <a:cubicBezTo>
                    <a:pt x="11" y="392"/>
                    <a:pt x="31" y="442"/>
                    <a:pt x="71" y="451"/>
                  </a:cubicBezTo>
                  <a:cubicBezTo>
                    <a:pt x="77" y="451"/>
                    <a:pt x="83" y="451"/>
                    <a:pt x="88" y="451"/>
                  </a:cubicBezTo>
                  <a:cubicBezTo>
                    <a:pt x="129" y="446"/>
                    <a:pt x="160" y="413"/>
                    <a:pt x="182" y="382"/>
                  </a:cubicBezTo>
                  <a:cubicBezTo>
                    <a:pt x="216" y="334"/>
                    <a:pt x="237" y="281"/>
                    <a:pt x="248" y="225"/>
                  </a:cubicBezTo>
                  <a:cubicBezTo>
                    <a:pt x="257" y="186"/>
                    <a:pt x="262" y="141"/>
                    <a:pt x="255" y="102"/>
                  </a:cubicBezTo>
                  <a:cubicBezTo>
                    <a:pt x="251" y="56"/>
                    <a:pt x="229" y="7"/>
                    <a:pt x="188" y="1"/>
                  </a:cubicBezTo>
                  <a:cubicBezTo>
                    <a:pt x="183" y="0"/>
                    <a:pt x="178" y="0"/>
                    <a:pt x="172" y="0"/>
                  </a:cubicBezTo>
                  <a:moveTo>
                    <a:pt x="211" y="210"/>
                  </a:moveTo>
                  <a:lnTo>
                    <a:pt x="57" y="210"/>
                  </a:lnTo>
                  <a:cubicBezTo>
                    <a:pt x="70" y="161"/>
                    <a:pt x="83" y="114"/>
                    <a:pt x="113" y="72"/>
                  </a:cubicBezTo>
                  <a:cubicBezTo>
                    <a:pt x="126" y="53"/>
                    <a:pt x="144" y="35"/>
                    <a:pt x="167" y="32"/>
                  </a:cubicBezTo>
                  <a:cubicBezTo>
                    <a:pt x="172" y="32"/>
                    <a:pt x="175" y="32"/>
                    <a:pt x="179" y="33"/>
                  </a:cubicBezTo>
                  <a:cubicBezTo>
                    <a:pt x="201" y="36"/>
                    <a:pt x="209" y="56"/>
                    <a:pt x="215" y="75"/>
                  </a:cubicBezTo>
                  <a:cubicBezTo>
                    <a:pt x="226" y="117"/>
                    <a:pt x="219" y="170"/>
                    <a:pt x="211" y="210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79" y="325"/>
                    <a:pt x="165" y="361"/>
                    <a:pt x="140" y="390"/>
                  </a:cubicBezTo>
                  <a:cubicBezTo>
                    <a:pt x="124" y="409"/>
                    <a:pt x="98" y="426"/>
                    <a:pt x="74" y="416"/>
                  </a:cubicBezTo>
                  <a:cubicBezTo>
                    <a:pt x="59" y="409"/>
                    <a:pt x="51" y="393"/>
                    <a:pt x="48" y="380"/>
                  </a:cubicBezTo>
                  <a:cubicBezTo>
                    <a:pt x="38" y="348"/>
                    <a:pt x="39" y="317"/>
                    <a:pt x="42" y="285"/>
                  </a:cubicBezTo>
                  <a:cubicBezTo>
                    <a:pt x="44" y="279"/>
                    <a:pt x="48" y="245"/>
                    <a:pt x="51" y="243"/>
                  </a:cubicBezTo>
                  <a:cubicBezTo>
                    <a:pt x="54" y="240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0" name="Freeform 14"/>
            <p:cNvSpPr/>
            <p:nvPr/>
          </p:nvSpPr>
          <p:spPr>
            <a:xfrm>
              <a:off x="3180960" y="1817640"/>
              <a:ext cx="120600" cy="10440"/>
            </a:xfrm>
            <a:custGeom>
              <a:avLst/>
              <a:gdLst/>
              <a:ahLst/>
              <a:rect l="0" t="0" r="r" b="b"/>
              <a:pathLst>
                <a:path w="335" h="29">
                  <a:moveTo>
                    <a:pt x="16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28"/>
                  </a:lnTo>
                  <a:lnTo>
                    <a:pt x="167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1" name="Freeform 15"/>
            <p:cNvSpPr/>
            <p:nvPr/>
          </p:nvSpPr>
          <p:spPr>
            <a:xfrm>
              <a:off x="3190680" y="1877760"/>
              <a:ext cx="102600" cy="159120"/>
            </a:xfrm>
            <a:custGeom>
              <a:avLst/>
              <a:gdLst/>
              <a:ahLst/>
              <a:rect l="0" t="0" r="r" b="b"/>
              <a:pathLst>
                <a:path w="285" h="442">
                  <a:moveTo>
                    <a:pt x="23" y="150"/>
                  </a:moveTo>
                  <a:cubicBezTo>
                    <a:pt x="32" y="112"/>
                    <a:pt x="48" y="69"/>
                    <a:pt x="85" y="53"/>
                  </a:cubicBezTo>
                  <a:cubicBezTo>
                    <a:pt x="100" y="48"/>
                    <a:pt x="116" y="46"/>
                    <a:pt x="131" y="48"/>
                  </a:cubicBezTo>
                  <a:cubicBezTo>
                    <a:pt x="163" y="50"/>
                    <a:pt x="193" y="63"/>
                    <a:pt x="214" y="89"/>
                  </a:cubicBezTo>
                  <a:cubicBezTo>
                    <a:pt x="226" y="108"/>
                    <a:pt x="231" y="133"/>
                    <a:pt x="229" y="156"/>
                  </a:cubicBezTo>
                  <a:cubicBezTo>
                    <a:pt x="221" y="225"/>
                    <a:pt x="153" y="274"/>
                    <a:pt x="110" y="311"/>
                  </a:cubicBezTo>
                  <a:lnTo>
                    <a:pt x="22" y="392"/>
                  </a:lnTo>
                  <a:lnTo>
                    <a:pt x="12" y="402"/>
                  </a:lnTo>
                  <a:cubicBezTo>
                    <a:pt x="6" y="408"/>
                    <a:pt x="5" y="408"/>
                    <a:pt x="5" y="418"/>
                  </a:cubicBezTo>
                  <a:lnTo>
                    <a:pt x="5" y="441"/>
                  </a:lnTo>
                  <a:lnTo>
                    <a:pt x="273" y="441"/>
                  </a:lnTo>
                  <a:lnTo>
                    <a:pt x="273" y="405"/>
                  </a:lnTo>
                  <a:lnTo>
                    <a:pt x="42" y="405"/>
                  </a:lnTo>
                  <a:cubicBezTo>
                    <a:pt x="62" y="386"/>
                    <a:pt x="147" y="311"/>
                    <a:pt x="159" y="302"/>
                  </a:cubicBezTo>
                  <a:cubicBezTo>
                    <a:pt x="195" y="272"/>
                    <a:pt x="237" y="242"/>
                    <a:pt x="260" y="197"/>
                  </a:cubicBezTo>
                  <a:cubicBezTo>
                    <a:pt x="284" y="147"/>
                    <a:pt x="271" y="84"/>
                    <a:pt x="228" y="48"/>
                  </a:cubicBezTo>
                  <a:cubicBezTo>
                    <a:pt x="179" y="4"/>
                    <a:pt x="91" y="0"/>
                    <a:pt x="42" y="46"/>
                  </a:cubicBezTo>
                  <a:cubicBezTo>
                    <a:pt x="25" y="62"/>
                    <a:pt x="12" y="84"/>
                    <a:pt x="5" y="107"/>
                  </a:cubicBezTo>
                  <a:cubicBezTo>
                    <a:pt x="3" y="111"/>
                    <a:pt x="0" y="115"/>
                    <a:pt x="0" y="120"/>
                  </a:cubicBezTo>
                  <a:cubicBezTo>
                    <a:pt x="0" y="124"/>
                    <a:pt x="5" y="127"/>
                    <a:pt x="6" y="130"/>
                  </a:cubicBezTo>
                  <a:cubicBezTo>
                    <a:pt x="12" y="135"/>
                    <a:pt x="18" y="144"/>
                    <a:pt x="23" y="1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2" name="Freeform 16"/>
            <p:cNvSpPr/>
            <p:nvPr/>
          </p:nvSpPr>
          <p:spPr>
            <a:xfrm>
              <a:off x="3353760" y="171216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4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2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3" name="Freeform 17"/>
            <p:cNvSpPr/>
            <p:nvPr/>
          </p:nvSpPr>
          <p:spPr>
            <a:xfrm>
              <a:off x="3402720" y="1725120"/>
              <a:ext cx="96840" cy="166320"/>
            </a:xfrm>
            <a:custGeom>
              <a:avLst/>
              <a:gdLst/>
              <a:ahLst/>
              <a:rect l="0" t="0" r="r" b="b"/>
              <a:pathLst>
                <a:path w="269" h="462">
                  <a:moveTo>
                    <a:pt x="68" y="31"/>
                  </a:moveTo>
                  <a:cubicBezTo>
                    <a:pt x="25" y="62"/>
                    <a:pt x="9" y="116"/>
                    <a:pt x="3" y="167"/>
                  </a:cubicBezTo>
                  <a:cubicBezTo>
                    <a:pt x="2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0" y="376"/>
                    <a:pt x="48" y="414"/>
                  </a:cubicBezTo>
                  <a:cubicBezTo>
                    <a:pt x="81" y="449"/>
                    <a:pt x="137" y="461"/>
                    <a:pt x="182" y="440"/>
                  </a:cubicBezTo>
                  <a:cubicBezTo>
                    <a:pt x="216" y="426"/>
                    <a:pt x="236" y="397"/>
                    <a:pt x="249" y="363"/>
                  </a:cubicBezTo>
                  <a:cubicBezTo>
                    <a:pt x="267" y="318"/>
                    <a:pt x="268" y="269"/>
                    <a:pt x="268" y="223"/>
                  </a:cubicBezTo>
                  <a:cubicBezTo>
                    <a:pt x="268" y="154"/>
                    <a:pt x="257" y="89"/>
                    <a:pt x="224" y="53"/>
                  </a:cubicBezTo>
                  <a:cubicBezTo>
                    <a:pt x="185" y="8"/>
                    <a:pt x="118" y="0"/>
                    <a:pt x="68" y="31"/>
                  </a:cubicBezTo>
                  <a:moveTo>
                    <a:pt x="195" y="69"/>
                  </a:moveTo>
                  <a:cubicBezTo>
                    <a:pt x="203" y="79"/>
                    <a:pt x="209" y="92"/>
                    <a:pt x="215" y="106"/>
                  </a:cubicBezTo>
                  <a:cubicBezTo>
                    <a:pt x="228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3"/>
                  </a:cubicBezTo>
                  <a:cubicBezTo>
                    <a:pt x="186" y="403"/>
                    <a:pt x="163" y="417"/>
                    <a:pt x="140" y="419"/>
                  </a:cubicBezTo>
                  <a:cubicBezTo>
                    <a:pt x="111" y="420"/>
                    <a:pt x="84" y="406"/>
                    <a:pt x="68" y="384"/>
                  </a:cubicBezTo>
                  <a:cubicBezTo>
                    <a:pt x="42" y="347"/>
                    <a:pt x="41" y="283"/>
                    <a:pt x="41" y="227"/>
                  </a:cubicBezTo>
                  <a:cubicBezTo>
                    <a:pt x="41" y="173"/>
                    <a:pt x="41" y="114"/>
                    <a:pt x="67" y="78"/>
                  </a:cubicBezTo>
                  <a:cubicBezTo>
                    <a:pt x="94" y="37"/>
                    <a:pt x="159" y="31"/>
                    <a:pt x="195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4" name="Freeform 18"/>
            <p:cNvSpPr/>
            <p:nvPr/>
          </p:nvSpPr>
          <p:spPr>
            <a:xfrm>
              <a:off x="3521520" y="171036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5"/>
                  </a:moveTo>
                  <a:cubicBezTo>
                    <a:pt x="13" y="5"/>
                    <a:pt x="10" y="5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19" y="308"/>
                    <a:pt x="119" y="312"/>
                  </a:cubicBezTo>
                  <a:cubicBezTo>
                    <a:pt x="119" y="316"/>
                    <a:pt x="112" y="331"/>
                    <a:pt x="112" y="332"/>
                  </a:cubicBezTo>
                  <a:cubicBezTo>
                    <a:pt x="106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5" name="Freeform 19"/>
            <p:cNvSpPr/>
            <p:nvPr/>
          </p:nvSpPr>
          <p:spPr>
            <a:xfrm>
              <a:off x="3662640" y="174672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8" y="199"/>
                  </a:moveTo>
                  <a:lnTo>
                    <a:pt x="21" y="199"/>
                  </a:lnTo>
                  <a:cubicBezTo>
                    <a:pt x="18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7"/>
                    <a:pt x="4" y="222"/>
                    <a:pt x="10" y="223"/>
                  </a:cubicBezTo>
                  <a:cubicBezTo>
                    <a:pt x="13" y="225"/>
                    <a:pt x="18" y="225"/>
                    <a:pt x="21" y="225"/>
                  </a:cubicBezTo>
                  <a:lnTo>
                    <a:pt x="198" y="225"/>
                  </a:lnTo>
                  <a:lnTo>
                    <a:pt x="198" y="400"/>
                  </a:lnTo>
                  <a:cubicBezTo>
                    <a:pt x="198" y="405"/>
                    <a:pt x="198" y="409"/>
                    <a:pt x="198" y="413"/>
                  </a:cubicBezTo>
                  <a:cubicBezTo>
                    <a:pt x="200" y="419"/>
                    <a:pt x="206" y="423"/>
                    <a:pt x="211" y="423"/>
                  </a:cubicBezTo>
                  <a:cubicBezTo>
                    <a:pt x="217" y="423"/>
                    <a:pt x="221" y="419"/>
                    <a:pt x="223" y="413"/>
                  </a:cubicBezTo>
                  <a:cubicBezTo>
                    <a:pt x="224" y="409"/>
                    <a:pt x="224" y="405"/>
                    <a:pt x="224" y="400"/>
                  </a:cubicBezTo>
                  <a:lnTo>
                    <a:pt x="224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9" y="222"/>
                    <a:pt x="422" y="217"/>
                    <a:pt x="422" y="212"/>
                  </a:cubicBezTo>
                  <a:cubicBezTo>
                    <a:pt x="422" y="206"/>
                    <a:pt x="419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4" y="199"/>
                  </a:lnTo>
                  <a:lnTo>
                    <a:pt x="224" y="22"/>
                  </a:lnTo>
                  <a:cubicBezTo>
                    <a:pt x="224" y="19"/>
                    <a:pt x="224" y="13"/>
                    <a:pt x="223" y="10"/>
                  </a:cubicBezTo>
                  <a:cubicBezTo>
                    <a:pt x="221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9"/>
                    <a:pt x="198" y="23"/>
                  </a:cubicBezTo>
                  <a:lnTo>
                    <a:pt x="198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6" name="Freeform 20"/>
            <p:cNvSpPr/>
            <p:nvPr/>
          </p:nvSpPr>
          <p:spPr>
            <a:xfrm>
              <a:off x="3896280" y="1768680"/>
              <a:ext cx="95400" cy="123120"/>
            </a:xfrm>
            <a:custGeom>
              <a:avLst/>
              <a:gdLst/>
              <a:ahLst/>
              <a:rect l="0" t="0" r="r" b="b"/>
              <a:pathLst>
                <a:path w="265" h="342">
                  <a:moveTo>
                    <a:pt x="234" y="248"/>
                  </a:moveTo>
                  <a:cubicBezTo>
                    <a:pt x="224" y="255"/>
                    <a:pt x="215" y="260"/>
                    <a:pt x="205" y="266"/>
                  </a:cubicBezTo>
                  <a:cubicBezTo>
                    <a:pt x="175" y="285"/>
                    <a:pt x="121" y="304"/>
                    <a:pt x="84" y="282"/>
                  </a:cubicBezTo>
                  <a:cubicBezTo>
                    <a:pt x="71" y="275"/>
                    <a:pt x="59" y="262"/>
                    <a:pt x="52" y="248"/>
                  </a:cubicBezTo>
                  <a:cubicBezTo>
                    <a:pt x="44" y="227"/>
                    <a:pt x="39" y="206"/>
                    <a:pt x="44" y="177"/>
                  </a:cubicBezTo>
                  <a:lnTo>
                    <a:pt x="46" y="158"/>
                  </a:lnTo>
                  <a:lnTo>
                    <a:pt x="248" y="158"/>
                  </a:lnTo>
                  <a:cubicBezTo>
                    <a:pt x="251" y="158"/>
                    <a:pt x="255" y="160"/>
                    <a:pt x="257" y="157"/>
                  </a:cubicBezTo>
                  <a:cubicBezTo>
                    <a:pt x="262" y="154"/>
                    <a:pt x="262" y="119"/>
                    <a:pt x="262" y="119"/>
                  </a:cubicBezTo>
                  <a:cubicBezTo>
                    <a:pt x="264" y="86"/>
                    <a:pt x="260" y="50"/>
                    <a:pt x="232" y="29"/>
                  </a:cubicBezTo>
                  <a:cubicBezTo>
                    <a:pt x="225" y="24"/>
                    <a:pt x="218" y="20"/>
                    <a:pt x="211" y="17"/>
                  </a:cubicBezTo>
                  <a:cubicBezTo>
                    <a:pt x="169" y="0"/>
                    <a:pt x="121" y="14"/>
                    <a:pt x="87" y="40"/>
                  </a:cubicBezTo>
                  <a:cubicBezTo>
                    <a:pt x="42" y="73"/>
                    <a:pt x="8" y="132"/>
                    <a:pt x="3" y="194"/>
                  </a:cubicBezTo>
                  <a:cubicBezTo>
                    <a:pt x="0" y="243"/>
                    <a:pt x="19" y="281"/>
                    <a:pt x="49" y="304"/>
                  </a:cubicBezTo>
                  <a:cubicBezTo>
                    <a:pt x="101" y="341"/>
                    <a:pt x="170" y="318"/>
                    <a:pt x="213" y="294"/>
                  </a:cubicBezTo>
                  <a:cubicBezTo>
                    <a:pt x="218" y="291"/>
                    <a:pt x="225" y="286"/>
                    <a:pt x="229" y="282"/>
                  </a:cubicBezTo>
                  <a:cubicBezTo>
                    <a:pt x="231" y="279"/>
                    <a:pt x="234" y="248"/>
                    <a:pt x="234" y="248"/>
                  </a:cubicBezTo>
                  <a:moveTo>
                    <a:pt x="229" y="134"/>
                  </a:moveTo>
                  <a:lnTo>
                    <a:pt x="55" y="134"/>
                  </a:lnTo>
                  <a:cubicBezTo>
                    <a:pt x="69" y="98"/>
                    <a:pt x="98" y="62"/>
                    <a:pt x="136" y="47"/>
                  </a:cubicBezTo>
                  <a:cubicBezTo>
                    <a:pt x="163" y="37"/>
                    <a:pt x="202" y="42"/>
                    <a:pt x="219" y="70"/>
                  </a:cubicBezTo>
                  <a:cubicBezTo>
                    <a:pt x="231" y="89"/>
                    <a:pt x="231" y="114"/>
                    <a:pt x="229" y="13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7" name="Freeform 21"/>
            <p:cNvSpPr/>
            <p:nvPr/>
          </p:nvSpPr>
          <p:spPr>
            <a:xfrm>
              <a:off x="4011840" y="1677600"/>
              <a:ext cx="35640" cy="111960"/>
            </a:xfrm>
            <a:custGeom>
              <a:avLst/>
              <a:gdLst/>
              <a:ahLst/>
              <a:rect l="0" t="0" r="r" b="b"/>
              <a:pathLst>
                <a:path w="99" h="311">
                  <a:moveTo>
                    <a:pt x="59" y="32"/>
                  </a:moveTo>
                  <a:lnTo>
                    <a:pt x="91" y="32"/>
                  </a:lnTo>
                  <a:lnTo>
                    <a:pt x="98" y="0"/>
                  </a:lnTo>
                  <a:cubicBezTo>
                    <a:pt x="88" y="0"/>
                    <a:pt x="76" y="0"/>
                    <a:pt x="66" y="2"/>
                  </a:cubicBezTo>
                  <a:cubicBezTo>
                    <a:pt x="64" y="11"/>
                    <a:pt x="62" y="22"/>
                    <a:pt x="59" y="32"/>
                  </a:cubicBezTo>
                  <a:moveTo>
                    <a:pt x="45" y="100"/>
                  </a:moveTo>
                  <a:lnTo>
                    <a:pt x="39" y="126"/>
                  </a:lnTo>
                  <a:lnTo>
                    <a:pt x="0" y="309"/>
                  </a:lnTo>
                  <a:lnTo>
                    <a:pt x="23" y="309"/>
                  </a:lnTo>
                  <a:cubicBezTo>
                    <a:pt x="26" y="309"/>
                    <a:pt x="30" y="310"/>
                    <a:pt x="32" y="309"/>
                  </a:cubicBezTo>
                  <a:cubicBezTo>
                    <a:pt x="33" y="307"/>
                    <a:pt x="36" y="293"/>
                    <a:pt x="36" y="293"/>
                  </a:cubicBezTo>
                  <a:cubicBezTo>
                    <a:pt x="43" y="257"/>
                    <a:pt x="76" y="107"/>
                    <a:pt x="76" y="100"/>
                  </a:cubicBezTo>
                  <a:lnTo>
                    <a:pt x="45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8" name="Freeform 22"/>
            <p:cNvSpPr/>
            <p:nvPr/>
          </p:nvSpPr>
          <p:spPr>
            <a:xfrm>
              <a:off x="4056480" y="1677600"/>
              <a:ext cx="100800" cy="139320"/>
            </a:xfrm>
            <a:custGeom>
              <a:avLst/>
              <a:gdLst/>
              <a:ahLst/>
              <a:rect l="0" t="0" r="r" b="b"/>
              <a:pathLst>
                <a:path w="280" h="387">
                  <a:moveTo>
                    <a:pt x="163" y="0"/>
                  </a:moveTo>
                  <a:cubicBezTo>
                    <a:pt x="163" y="8"/>
                    <a:pt x="147" y="81"/>
                    <a:pt x="145" y="83"/>
                  </a:cubicBezTo>
                  <a:cubicBezTo>
                    <a:pt x="144" y="85"/>
                    <a:pt x="140" y="85"/>
                    <a:pt x="137" y="85"/>
                  </a:cubicBezTo>
                  <a:cubicBezTo>
                    <a:pt x="106" y="91"/>
                    <a:pt x="82" y="104"/>
                    <a:pt x="62" y="121"/>
                  </a:cubicBezTo>
                  <a:cubicBezTo>
                    <a:pt x="26" y="153"/>
                    <a:pt x="0" y="202"/>
                    <a:pt x="11" y="251"/>
                  </a:cubicBezTo>
                  <a:cubicBezTo>
                    <a:pt x="14" y="268"/>
                    <a:pt x="23" y="281"/>
                    <a:pt x="33" y="293"/>
                  </a:cubicBezTo>
                  <a:cubicBezTo>
                    <a:pt x="46" y="309"/>
                    <a:pt x="70" y="322"/>
                    <a:pt x="95" y="323"/>
                  </a:cubicBezTo>
                  <a:lnTo>
                    <a:pt x="82" y="386"/>
                  </a:lnTo>
                  <a:lnTo>
                    <a:pt x="114" y="386"/>
                  </a:lnTo>
                  <a:cubicBezTo>
                    <a:pt x="115" y="382"/>
                    <a:pt x="125" y="326"/>
                    <a:pt x="128" y="324"/>
                  </a:cubicBezTo>
                  <a:cubicBezTo>
                    <a:pt x="129" y="322"/>
                    <a:pt x="135" y="323"/>
                    <a:pt x="137" y="322"/>
                  </a:cubicBezTo>
                  <a:cubicBezTo>
                    <a:pt x="144" y="320"/>
                    <a:pt x="151" y="319"/>
                    <a:pt x="158" y="316"/>
                  </a:cubicBezTo>
                  <a:cubicBezTo>
                    <a:pt x="180" y="309"/>
                    <a:pt x="199" y="299"/>
                    <a:pt x="214" y="284"/>
                  </a:cubicBezTo>
                  <a:cubicBezTo>
                    <a:pt x="255" y="247"/>
                    <a:pt x="279" y="188"/>
                    <a:pt x="253" y="134"/>
                  </a:cubicBezTo>
                  <a:cubicBezTo>
                    <a:pt x="242" y="108"/>
                    <a:pt x="210" y="87"/>
                    <a:pt x="178" y="84"/>
                  </a:cubicBezTo>
                  <a:cubicBezTo>
                    <a:pt x="184" y="57"/>
                    <a:pt x="190" y="29"/>
                    <a:pt x="196" y="0"/>
                  </a:cubicBezTo>
                  <a:lnTo>
                    <a:pt x="163" y="0"/>
                  </a:lnTo>
                  <a:moveTo>
                    <a:pt x="140" y="110"/>
                  </a:moveTo>
                  <a:lnTo>
                    <a:pt x="135" y="133"/>
                  </a:lnTo>
                  <a:lnTo>
                    <a:pt x="101" y="299"/>
                  </a:lnTo>
                  <a:cubicBezTo>
                    <a:pt x="83" y="297"/>
                    <a:pt x="70" y="291"/>
                    <a:pt x="60" y="281"/>
                  </a:cubicBezTo>
                  <a:cubicBezTo>
                    <a:pt x="36" y="261"/>
                    <a:pt x="36" y="224"/>
                    <a:pt x="45" y="195"/>
                  </a:cubicBezTo>
                  <a:cubicBezTo>
                    <a:pt x="50" y="175"/>
                    <a:pt x="60" y="155"/>
                    <a:pt x="75" y="140"/>
                  </a:cubicBezTo>
                  <a:cubicBezTo>
                    <a:pt x="93" y="123"/>
                    <a:pt x="117" y="113"/>
                    <a:pt x="140" y="110"/>
                  </a:cubicBezTo>
                  <a:moveTo>
                    <a:pt x="132" y="299"/>
                  </a:moveTo>
                  <a:lnTo>
                    <a:pt x="141" y="257"/>
                  </a:lnTo>
                  <a:lnTo>
                    <a:pt x="173" y="110"/>
                  </a:lnTo>
                  <a:cubicBezTo>
                    <a:pt x="187" y="111"/>
                    <a:pt x="200" y="117"/>
                    <a:pt x="210" y="124"/>
                  </a:cubicBezTo>
                  <a:cubicBezTo>
                    <a:pt x="236" y="144"/>
                    <a:pt x="236" y="180"/>
                    <a:pt x="229" y="209"/>
                  </a:cubicBezTo>
                  <a:cubicBezTo>
                    <a:pt x="225" y="229"/>
                    <a:pt x="214" y="248"/>
                    <a:pt x="201" y="264"/>
                  </a:cubicBezTo>
                  <a:cubicBezTo>
                    <a:pt x="183" y="283"/>
                    <a:pt x="158" y="296"/>
                    <a:pt x="132" y="2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9" name="Freeform 23"/>
            <p:cNvSpPr/>
            <p:nvPr/>
          </p:nvSpPr>
          <p:spPr>
            <a:xfrm>
              <a:off x="4209480" y="1772640"/>
              <a:ext cx="80640" cy="113400"/>
            </a:xfrm>
            <a:custGeom>
              <a:avLst/>
              <a:gdLst/>
              <a:ahLst/>
              <a:rect l="0" t="0" r="r" b="b"/>
              <a:pathLst>
                <a:path w="224" h="315">
                  <a:moveTo>
                    <a:pt x="7" y="246"/>
                  </a:moveTo>
                  <a:cubicBezTo>
                    <a:pt x="5" y="255"/>
                    <a:pt x="4" y="264"/>
                    <a:pt x="2" y="272"/>
                  </a:cubicBezTo>
                  <a:cubicBezTo>
                    <a:pt x="1" y="279"/>
                    <a:pt x="0" y="282"/>
                    <a:pt x="5" y="285"/>
                  </a:cubicBezTo>
                  <a:cubicBezTo>
                    <a:pt x="31" y="301"/>
                    <a:pt x="63" y="308"/>
                    <a:pt x="99" y="313"/>
                  </a:cubicBezTo>
                  <a:cubicBezTo>
                    <a:pt x="135" y="314"/>
                    <a:pt x="180" y="310"/>
                    <a:pt x="204" y="279"/>
                  </a:cubicBezTo>
                  <a:cubicBezTo>
                    <a:pt x="216" y="266"/>
                    <a:pt x="223" y="248"/>
                    <a:pt x="223" y="228"/>
                  </a:cubicBezTo>
                  <a:cubicBezTo>
                    <a:pt x="223" y="216"/>
                    <a:pt x="221" y="205"/>
                    <a:pt x="217" y="194"/>
                  </a:cubicBezTo>
                  <a:cubicBezTo>
                    <a:pt x="206" y="169"/>
                    <a:pt x="182" y="150"/>
                    <a:pt x="157" y="141"/>
                  </a:cubicBezTo>
                  <a:cubicBezTo>
                    <a:pt x="144" y="137"/>
                    <a:pt x="131" y="134"/>
                    <a:pt x="118" y="131"/>
                  </a:cubicBezTo>
                  <a:cubicBezTo>
                    <a:pt x="95" y="127"/>
                    <a:pt x="67" y="125"/>
                    <a:pt x="50" y="105"/>
                  </a:cubicBezTo>
                  <a:cubicBezTo>
                    <a:pt x="38" y="89"/>
                    <a:pt x="38" y="66"/>
                    <a:pt x="51" y="52"/>
                  </a:cubicBezTo>
                  <a:cubicBezTo>
                    <a:pt x="74" y="22"/>
                    <a:pt x="139" y="30"/>
                    <a:pt x="174" y="42"/>
                  </a:cubicBezTo>
                  <a:cubicBezTo>
                    <a:pt x="185" y="46"/>
                    <a:pt x="194" y="52"/>
                    <a:pt x="206" y="55"/>
                  </a:cubicBezTo>
                  <a:lnTo>
                    <a:pt x="211" y="22"/>
                  </a:lnTo>
                  <a:cubicBezTo>
                    <a:pt x="182" y="7"/>
                    <a:pt x="155" y="0"/>
                    <a:pt x="113" y="0"/>
                  </a:cubicBezTo>
                  <a:cubicBezTo>
                    <a:pt x="74" y="0"/>
                    <a:pt x="40" y="10"/>
                    <a:pt x="21" y="33"/>
                  </a:cubicBezTo>
                  <a:cubicBezTo>
                    <a:pt x="4" y="55"/>
                    <a:pt x="0" y="88"/>
                    <a:pt x="10" y="114"/>
                  </a:cubicBezTo>
                  <a:cubicBezTo>
                    <a:pt x="21" y="138"/>
                    <a:pt x="47" y="156"/>
                    <a:pt x="73" y="163"/>
                  </a:cubicBezTo>
                  <a:cubicBezTo>
                    <a:pt x="109" y="174"/>
                    <a:pt x="152" y="171"/>
                    <a:pt x="175" y="200"/>
                  </a:cubicBezTo>
                  <a:cubicBezTo>
                    <a:pt x="190" y="217"/>
                    <a:pt x="188" y="243"/>
                    <a:pt x="172" y="261"/>
                  </a:cubicBezTo>
                  <a:cubicBezTo>
                    <a:pt x="141" y="292"/>
                    <a:pt x="73" y="281"/>
                    <a:pt x="34" y="262"/>
                  </a:cubicBezTo>
                  <a:cubicBezTo>
                    <a:pt x="26" y="258"/>
                    <a:pt x="17" y="251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0" name="Freeform 24"/>
            <p:cNvSpPr/>
            <p:nvPr/>
          </p:nvSpPr>
          <p:spPr>
            <a:xfrm>
              <a:off x="4313160" y="1724400"/>
              <a:ext cx="15120" cy="159120"/>
            </a:xfrm>
            <a:custGeom>
              <a:avLst/>
              <a:gdLst/>
              <a:ahLst/>
              <a:rect l="0" t="0" r="r" b="b"/>
              <a:pathLst>
                <a:path w="42" h="442">
                  <a:moveTo>
                    <a:pt x="0" y="0"/>
                  </a:move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  <a:lnTo>
                    <a:pt x="0" y="0"/>
                  </a:lnTo>
                  <a:moveTo>
                    <a:pt x="0" y="141"/>
                  </a:moveTo>
                  <a:lnTo>
                    <a:pt x="0" y="441"/>
                  </a:lnTo>
                  <a:lnTo>
                    <a:pt x="41" y="441"/>
                  </a:lnTo>
                  <a:lnTo>
                    <a:pt x="41" y="141"/>
                  </a:lnTo>
                  <a:lnTo>
                    <a:pt x="0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1" name="Freeform 25"/>
            <p:cNvSpPr/>
            <p:nvPr/>
          </p:nvSpPr>
          <p:spPr>
            <a:xfrm>
              <a:off x="4364280" y="1772280"/>
              <a:ext cx="82800" cy="111240"/>
            </a:xfrm>
            <a:custGeom>
              <a:avLst/>
              <a:gdLst/>
              <a:ahLst/>
              <a:rect l="0" t="0" r="r" b="b"/>
              <a:pathLst>
                <a:path w="230" h="309">
                  <a:moveTo>
                    <a:pt x="39" y="70"/>
                  </a:moveTo>
                  <a:lnTo>
                    <a:pt x="39" y="70"/>
                  </a:lnTo>
                  <a:lnTo>
                    <a:pt x="39" y="7"/>
                  </a:lnTo>
                  <a:lnTo>
                    <a:pt x="0" y="7"/>
                  </a:lnTo>
                  <a:lnTo>
                    <a:pt x="0" y="308"/>
                  </a:lnTo>
                  <a:lnTo>
                    <a:pt x="41" y="308"/>
                  </a:lnTo>
                  <a:lnTo>
                    <a:pt x="41" y="168"/>
                  </a:lnTo>
                  <a:cubicBezTo>
                    <a:pt x="41" y="137"/>
                    <a:pt x="39" y="105"/>
                    <a:pt x="54" y="76"/>
                  </a:cubicBezTo>
                  <a:cubicBezTo>
                    <a:pt x="65" y="50"/>
                    <a:pt x="87" y="32"/>
                    <a:pt x="124" y="34"/>
                  </a:cubicBezTo>
                  <a:cubicBezTo>
                    <a:pt x="141" y="36"/>
                    <a:pt x="160" y="42"/>
                    <a:pt x="172" y="56"/>
                  </a:cubicBezTo>
                  <a:cubicBezTo>
                    <a:pt x="189" y="78"/>
                    <a:pt x="185" y="109"/>
                    <a:pt x="185" y="135"/>
                  </a:cubicBezTo>
                  <a:lnTo>
                    <a:pt x="185" y="308"/>
                  </a:lnTo>
                  <a:lnTo>
                    <a:pt x="226" y="308"/>
                  </a:lnTo>
                  <a:lnTo>
                    <a:pt x="226" y="134"/>
                  </a:lnTo>
                  <a:cubicBezTo>
                    <a:pt x="226" y="104"/>
                    <a:pt x="229" y="69"/>
                    <a:pt x="215" y="42"/>
                  </a:cubicBezTo>
                  <a:cubicBezTo>
                    <a:pt x="200" y="19"/>
                    <a:pt x="180" y="6"/>
                    <a:pt x="147" y="3"/>
                  </a:cubicBezTo>
                  <a:cubicBezTo>
                    <a:pt x="104" y="0"/>
                    <a:pt x="74" y="17"/>
                    <a:pt x="55" y="43"/>
                  </a:cubicBezTo>
                  <a:cubicBezTo>
                    <a:pt x="49" y="52"/>
                    <a:pt x="42" y="60"/>
                    <a:pt x="39" y="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2" name="Freeform 26"/>
            <p:cNvSpPr/>
            <p:nvPr/>
          </p:nvSpPr>
          <p:spPr>
            <a:xfrm>
              <a:off x="4541760" y="1565280"/>
              <a:ext cx="94680" cy="162720"/>
            </a:xfrm>
            <a:custGeom>
              <a:avLst/>
              <a:gdLst/>
              <a:ahLst/>
              <a:rect l="0" t="0" r="r" b="b"/>
              <a:pathLst>
                <a:path w="263" h="452">
                  <a:moveTo>
                    <a:pt x="171" y="0"/>
                  </a:moveTo>
                  <a:cubicBezTo>
                    <a:pt x="131" y="6"/>
                    <a:pt x="101" y="39"/>
                    <a:pt x="78" y="69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4" y="275"/>
                    <a:pt x="0" y="315"/>
                    <a:pt x="4" y="346"/>
                  </a:cubicBezTo>
                  <a:cubicBezTo>
                    <a:pt x="10" y="392"/>
                    <a:pt x="30" y="442"/>
                    <a:pt x="71" y="451"/>
                  </a:cubicBezTo>
                  <a:cubicBezTo>
                    <a:pt x="76" y="451"/>
                    <a:pt x="82" y="451"/>
                    <a:pt x="88" y="451"/>
                  </a:cubicBezTo>
                  <a:cubicBezTo>
                    <a:pt x="128" y="446"/>
                    <a:pt x="160" y="413"/>
                    <a:pt x="181" y="382"/>
                  </a:cubicBezTo>
                  <a:cubicBezTo>
                    <a:pt x="216" y="334"/>
                    <a:pt x="236" y="281"/>
                    <a:pt x="248" y="225"/>
                  </a:cubicBezTo>
                  <a:cubicBezTo>
                    <a:pt x="256" y="186"/>
                    <a:pt x="262" y="141"/>
                    <a:pt x="255" y="102"/>
                  </a:cubicBezTo>
                  <a:cubicBezTo>
                    <a:pt x="251" y="56"/>
                    <a:pt x="229" y="7"/>
                    <a:pt x="187" y="1"/>
                  </a:cubicBezTo>
                  <a:cubicBezTo>
                    <a:pt x="183" y="0"/>
                    <a:pt x="177" y="0"/>
                    <a:pt x="171" y="0"/>
                  </a:cubicBezTo>
                  <a:moveTo>
                    <a:pt x="210" y="210"/>
                  </a:moveTo>
                  <a:lnTo>
                    <a:pt x="56" y="210"/>
                  </a:lnTo>
                  <a:cubicBezTo>
                    <a:pt x="69" y="161"/>
                    <a:pt x="82" y="114"/>
                    <a:pt x="112" y="72"/>
                  </a:cubicBezTo>
                  <a:cubicBezTo>
                    <a:pt x="125" y="53"/>
                    <a:pt x="144" y="35"/>
                    <a:pt x="167" y="32"/>
                  </a:cubicBezTo>
                  <a:cubicBezTo>
                    <a:pt x="171" y="32"/>
                    <a:pt x="174" y="32"/>
                    <a:pt x="179" y="33"/>
                  </a:cubicBezTo>
                  <a:cubicBezTo>
                    <a:pt x="200" y="36"/>
                    <a:pt x="209" y="56"/>
                    <a:pt x="215" y="75"/>
                  </a:cubicBezTo>
                  <a:cubicBezTo>
                    <a:pt x="226" y="117"/>
                    <a:pt x="219" y="170"/>
                    <a:pt x="210" y="210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79" y="325"/>
                    <a:pt x="164" y="361"/>
                    <a:pt x="140" y="390"/>
                  </a:cubicBezTo>
                  <a:cubicBezTo>
                    <a:pt x="124" y="409"/>
                    <a:pt x="98" y="426"/>
                    <a:pt x="73" y="416"/>
                  </a:cubicBezTo>
                  <a:cubicBezTo>
                    <a:pt x="59" y="409"/>
                    <a:pt x="50" y="393"/>
                    <a:pt x="48" y="380"/>
                  </a:cubicBezTo>
                  <a:cubicBezTo>
                    <a:pt x="37" y="348"/>
                    <a:pt x="39" y="317"/>
                    <a:pt x="42" y="285"/>
                  </a:cubicBezTo>
                  <a:cubicBezTo>
                    <a:pt x="43" y="279"/>
                    <a:pt x="48" y="245"/>
                    <a:pt x="50" y="243"/>
                  </a:cubicBezTo>
                  <a:cubicBezTo>
                    <a:pt x="53" y="240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3" name="Freeform 27"/>
            <p:cNvSpPr/>
            <p:nvPr/>
          </p:nvSpPr>
          <p:spPr>
            <a:xfrm>
              <a:off x="4528800" y="1817640"/>
              <a:ext cx="120600" cy="10440"/>
            </a:xfrm>
            <a:custGeom>
              <a:avLst/>
              <a:gdLst/>
              <a:ahLst/>
              <a:rect l="0" t="0" r="r" b="b"/>
              <a:pathLst>
                <a:path w="335" h="29">
                  <a:moveTo>
                    <a:pt x="16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28"/>
                  </a:lnTo>
                  <a:lnTo>
                    <a:pt x="167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4" name="Freeform 28"/>
            <p:cNvSpPr/>
            <p:nvPr/>
          </p:nvSpPr>
          <p:spPr>
            <a:xfrm>
              <a:off x="4539240" y="1877760"/>
              <a:ext cx="102240" cy="159120"/>
            </a:xfrm>
            <a:custGeom>
              <a:avLst/>
              <a:gdLst/>
              <a:ahLst/>
              <a:rect l="0" t="0" r="r" b="b"/>
              <a:pathLst>
                <a:path w="284" h="442">
                  <a:moveTo>
                    <a:pt x="23" y="150"/>
                  </a:moveTo>
                  <a:cubicBezTo>
                    <a:pt x="31" y="112"/>
                    <a:pt x="47" y="69"/>
                    <a:pt x="84" y="53"/>
                  </a:cubicBezTo>
                  <a:cubicBezTo>
                    <a:pt x="99" y="48"/>
                    <a:pt x="115" y="46"/>
                    <a:pt x="131" y="48"/>
                  </a:cubicBezTo>
                  <a:cubicBezTo>
                    <a:pt x="162" y="50"/>
                    <a:pt x="192" y="63"/>
                    <a:pt x="213" y="89"/>
                  </a:cubicBezTo>
                  <a:cubicBezTo>
                    <a:pt x="226" y="108"/>
                    <a:pt x="230" y="133"/>
                    <a:pt x="228" y="156"/>
                  </a:cubicBezTo>
                  <a:cubicBezTo>
                    <a:pt x="220" y="225"/>
                    <a:pt x="152" y="274"/>
                    <a:pt x="109" y="311"/>
                  </a:cubicBezTo>
                  <a:lnTo>
                    <a:pt x="21" y="392"/>
                  </a:lnTo>
                  <a:lnTo>
                    <a:pt x="11" y="402"/>
                  </a:lnTo>
                  <a:cubicBezTo>
                    <a:pt x="5" y="408"/>
                    <a:pt x="4" y="408"/>
                    <a:pt x="4" y="418"/>
                  </a:cubicBezTo>
                  <a:lnTo>
                    <a:pt x="4" y="441"/>
                  </a:lnTo>
                  <a:lnTo>
                    <a:pt x="272" y="441"/>
                  </a:lnTo>
                  <a:lnTo>
                    <a:pt x="272" y="405"/>
                  </a:lnTo>
                  <a:lnTo>
                    <a:pt x="41" y="405"/>
                  </a:lnTo>
                  <a:cubicBezTo>
                    <a:pt x="61" y="386"/>
                    <a:pt x="146" y="311"/>
                    <a:pt x="158" y="302"/>
                  </a:cubicBezTo>
                  <a:cubicBezTo>
                    <a:pt x="194" y="272"/>
                    <a:pt x="236" y="242"/>
                    <a:pt x="259" y="197"/>
                  </a:cubicBezTo>
                  <a:cubicBezTo>
                    <a:pt x="283" y="147"/>
                    <a:pt x="270" y="84"/>
                    <a:pt x="227" y="48"/>
                  </a:cubicBezTo>
                  <a:cubicBezTo>
                    <a:pt x="178" y="4"/>
                    <a:pt x="90" y="0"/>
                    <a:pt x="41" y="46"/>
                  </a:cubicBezTo>
                  <a:cubicBezTo>
                    <a:pt x="24" y="62"/>
                    <a:pt x="11" y="84"/>
                    <a:pt x="4" y="107"/>
                  </a:cubicBezTo>
                  <a:cubicBezTo>
                    <a:pt x="2" y="111"/>
                    <a:pt x="0" y="115"/>
                    <a:pt x="0" y="120"/>
                  </a:cubicBezTo>
                  <a:cubicBezTo>
                    <a:pt x="0" y="124"/>
                    <a:pt x="4" y="127"/>
                    <a:pt x="5" y="130"/>
                  </a:cubicBezTo>
                  <a:cubicBezTo>
                    <a:pt x="11" y="135"/>
                    <a:pt x="17" y="144"/>
                    <a:pt x="23" y="1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5" name="Freeform 29"/>
            <p:cNvSpPr/>
            <p:nvPr/>
          </p:nvSpPr>
          <p:spPr>
            <a:xfrm>
              <a:off x="4701960" y="171216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4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2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6" name="Freeform 30"/>
            <p:cNvSpPr/>
            <p:nvPr/>
          </p:nvSpPr>
          <p:spPr>
            <a:xfrm>
              <a:off x="4763160" y="1729080"/>
              <a:ext cx="76320" cy="154440"/>
            </a:xfrm>
            <a:custGeom>
              <a:avLst/>
              <a:gdLst/>
              <a:ahLst/>
              <a:rect l="0" t="0" r="r" b="b"/>
              <a:pathLst>
                <a:path w="212" h="429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8"/>
                    <a:pt x="87" y="55"/>
                  </a:cubicBezTo>
                  <a:lnTo>
                    <a:pt x="87" y="396"/>
                  </a:lnTo>
                  <a:lnTo>
                    <a:pt x="4" y="396"/>
                  </a:lnTo>
                  <a:lnTo>
                    <a:pt x="4" y="428"/>
                  </a:lnTo>
                  <a:lnTo>
                    <a:pt x="211" y="428"/>
                  </a:lnTo>
                  <a:lnTo>
                    <a:pt x="211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3" y="0"/>
                    <a:pt x="115" y="4"/>
                    <a:pt x="103" y="13"/>
                  </a:cubicBezTo>
                  <a:cubicBezTo>
                    <a:pt x="77" y="32"/>
                    <a:pt x="41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7" name="Freeform 31"/>
            <p:cNvSpPr/>
            <p:nvPr/>
          </p:nvSpPr>
          <p:spPr>
            <a:xfrm>
              <a:off x="4869720" y="171036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5"/>
                  </a:moveTo>
                  <a:cubicBezTo>
                    <a:pt x="13" y="5"/>
                    <a:pt x="10" y="5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19" y="308"/>
                    <a:pt x="119" y="312"/>
                  </a:cubicBezTo>
                  <a:cubicBezTo>
                    <a:pt x="119" y="316"/>
                    <a:pt x="112" y="331"/>
                    <a:pt x="112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08" name="CustomShape 32"/>
          <p:cNvSpPr/>
          <p:nvPr/>
        </p:nvSpPr>
        <p:spPr>
          <a:xfrm>
            <a:off x="365760" y="2652480"/>
            <a:ext cx="8381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Bit and Phase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Measurement: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formally: projection onto a basis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Change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Bit-Flip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Phase-Flip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9" name="Group 33"/>
          <p:cNvGrpSpPr/>
          <p:nvPr/>
        </p:nvGrpSpPr>
        <p:grpSpPr>
          <a:xfrm>
            <a:off x="2275200" y="4989600"/>
            <a:ext cx="2936880" cy="222120"/>
            <a:chOff x="2275200" y="4989600"/>
            <a:chExt cx="2936880" cy="222120"/>
          </a:xfrm>
        </p:grpSpPr>
        <p:sp>
          <p:nvSpPr>
            <p:cNvPr id="110" name="Freeform 34"/>
            <p:cNvSpPr/>
            <p:nvPr/>
          </p:nvSpPr>
          <p:spPr>
            <a:xfrm>
              <a:off x="2275200" y="4999320"/>
              <a:ext cx="2925720" cy="201240"/>
            </a:xfrm>
            <a:custGeom>
              <a:avLst/>
              <a:gdLst/>
              <a:ahLst/>
              <a:rect l="0" t="0" r="r" b="b"/>
              <a:pathLst>
                <a:path w="8127" h="559">
                  <a:moveTo>
                    <a:pt x="4064" y="558"/>
                  </a:moveTo>
                  <a:lnTo>
                    <a:pt x="0" y="558"/>
                  </a:lnTo>
                  <a:lnTo>
                    <a:pt x="0" y="0"/>
                  </a:lnTo>
                  <a:lnTo>
                    <a:pt x="8126" y="0"/>
                  </a:lnTo>
                  <a:lnTo>
                    <a:pt x="8126" y="558"/>
                  </a:lnTo>
                  <a:lnTo>
                    <a:pt x="4064" y="558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111" name="Freeform 35"/>
            <p:cNvSpPr/>
            <p:nvPr/>
          </p:nvSpPr>
          <p:spPr>
            <a:xfrm>
              <a:off x="2276640" y="5002560"/>
              <a:ext cx="154080" cy="159840"/>
            </a:xfrm>
            <a:custGeom>
              <a:avLst/>
              <a:gdLst/>
              <a:ahLst/>
              <a:rect l="0" t="0" r="r" b="b"/>
              <a:pathLst>
                <a:path w="428" h="444">
                  <a:moveTo>
                    <a:pt x="103" y="0"/>
                  </a:moveTo>
                  <a:lnTo>
                    <a:pt x="97" y="33"/>
                  </a:lnTo>
                  <a:lnTo>
                    <a:pt x="360" y="33"/>
                  </a:lnTo>
                  <a:lnTo>
                    <a:pt x="98" y="316"/>
                  </a:lnTo>
                  <a:cubicBezTo>
                    <a:pt x="68" y="351"/>
                    <a:pt x="35" y="383"/>
                    <a:pt x="6" y="417"/>
                  </a:cubicBezTo>
                  <a:cubicBezTo>
                    <a:pt x="3" y="424"/>
                    <a:pt x="2" y="433"/>
                    <a:pt x="0" y="440"/>
                  </a:cubicBezTo>
                  <a:lnTo>
                    <a:pt x="257" y="440"/>
                  </a:lnTo>
                  <a:cubicBezTo>
                    <a:pt x="283" y="439"/>
                    <a:pt x="314" y="443"/>
                    <a:pt x="337" y="439"/>
                  </a:cubicBezTo>
                  <a:cubicBezTo>
                    <a:pt x="340" y="429"/>
                    <a:pt x="342" y="417"/>
                    <a:pt x="344" y="407"/>
                  </a:cubicBezTo>
                  <a:lnTo>
                    <a:pt x="67" y="407"/>
                  </a:lnTo>
                  <a:lnTo>
                    <a:pt x="333" y="119"/>
                  </a:lnTo>
                  <a:cubicBezTo>
                    <a:pt x="362" y="86"/>
                    <a:pt x="393" y="56"/>
                    <a:pt x="422" y="22"/>
                  </a:cubicBezTo>
                  <a:cubicBezTo>
                    <a:pt x="424" y="16"/>
                    <a:pt x="425" y="7"/>
                    <a:pt x="427" y="0"/>
                  </a:cubicBezTo>
                  <a:lnTo>
                    <a:pt x="103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2" name="Freeform 36"/>
            <p:cNvSpPr/>
            <p:nvPr/>
          </p:nvSpPr>
          <p:spPr>
            <a:xfrm>
              <a:off x="2494800" y="4989600"/>
              <a:ext cx="60480" cy="222480"/>
            </a:xfrm>
            <a:custGeom>
              <a:avLst/>
              <a:gdLst/>
              <a:ahLst/>
              <a:rect l="0" t="0" r="r" b="b"/>
              <a:pathLst>
                <a:path w="168" h="618">
                  <a:moveTo>
                    <a:pt x="167" y="616"/>
                  </a:moveTo>
                  <a:cubicBezTo>
                    <a:pt x="162" y="610"/>
                    <a:pt x="155" y="605"/>
                    <a:pt x="149" y="600"/>
                  </a:cubicBezTo>
                  <a:cubicBezTo>
                    <a:pt x="145" y="595"/>
                    <a:pt x="141" y="591"/>
                    <a:pt x="135" y="585"/>
                  </a:cubicBezTo>
                  <a:cubicBezTo>
                    <a:pt x="72" y="516"/>
                    <a:pt x="38" y="404"/>
                    <a:pt x="44" y="286"/>
                  </a:cubicBezTo>
                  <a:cubicBezTo>
                    <a:pt x="46" y="221"/>
                    <a:pt x="59" y="155"/>
                    <a:pt x="90" y="96"/>
                  </a:cubicBezTo>
                  <a:cubicBezTo>
                    <a:pt x="103" y="70"/>
                    <a:pt x="128" y="35"/>
                    <a:pt x="149" y="16"/>
                  </a:cubicBezTo>
                  <a:cubicBezTo>
                    <a:pt x="155" y="12"/>
                    <a:pt x="162" y="6"/>
                    <a:pt x="167" y="0"/>
                  </a:cubicBezTo>
                  <a:lnTo>
                    <a:pt x="146" y="0"/>
                  </a:lnTo>
                  <a:cubicBezTo>
                    <a:pt x="142" y="0"/>
                    <a:pt x="138" y="0"/>
                    <a:pt x="135" y="1"/>
                  </a:cubicBezTo>
                  <a:cubicBezTo>
                    <a:pt x="128" y="4"/>
                    <a:pt x="108" y="23"/>
                    <a:pt x="106" y="26"/>
                  </a:cubicBezTo>
                  <a:cubicBezTo>
                    <a:pt x="44" y="86"/>
                    <a:pt x="8" y="178"/>
                    <a:pt x="2" y="286"/>
                  </a:cubicBezTo>
                  <a:cubicBezTo>
                    <a:pt x="0" y="362"/>
                    <a:pt x="12" y="440"/>
                    <a:pt x="47" y="509"/>
                  </a:cubicBezTo>
                  <a:cubicBezTo>
                    <a:pt x="63" y="539"/>
                    <a:pt x="83" y="567"/>
                    <a:pt x="108" y="591"/>
                  </a:cubicBezTo>
                  <a:cubicBezTo>
                    <a:pt x="113" y="597"/>
                    <a:pt x="128" y="611"/>
                    <a:pt x="135" y="616"/>
                  </a:cubicBezTo>
                  <a:cubicBezTo>
                    <a:pt x="138" y="617"/>
                    <a:pt x="142" y="616"/>
                    <a:pt x="146" y="616"/>
                  </a:cubicBezTo>
                  <a:lnTo>
                    <a:pt x="167" y="6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3" name="Freeform 37"/>
            <p:cNvSpPr/>
            <p:nvPr/>
          </p:nvSpPr>
          <p:spPr>
            <a:xfrm>
              <a:off x="2582640" y="5049360"/>
              <a:ext cx="96840" cy="114840"/>
            </a:xfrm>
            <a:custGeom>
              <a:avLst/>
              <a:gdLst/>
              <a:ahLst/>
              <a:rect l="0" t="0" r="r" b="b"/>
              <a:pathLst>
                <a:path w="269" h="319">
                  <a:moveTo>
                    <a:pt x="66" y="66"/>
                  </a:moveTo>
                  <a:cubicBezTo>
                    <a:pt x="77" y="60"/>
                    <a:pt x="85" y="54"/>
                    <a:pt x="95" y="50"/>
                  </a:cubicBezTo>
                  <a:cubicBezTo>
                    <a:pt x="118" y="39"/>
                    <a:pt x="143" y="33"/>
                    <a:pt x="167" y="33"/>
                  </a:cubicBezTo>
                  <a:cubicBezTo>
                    <a:pt x="176" y="33"/>
                    <a:pt x="183" y="33"/>
                    <a:pt x="190" y="34"/>
                  </a:cubicBezTo>
                  <a:cubicBezTo>
                    <a:pt x="213" y="40"/>
                    <a:pt x="225" y="64"/>
                    <a:pt x="225" y="89"/>
                  </a:cubicBezTo>
                  <a:cubicBezTo>
                    <a:pt x="225" y="102"/>
                    <a:pt x="219" y="122"/>
                    <a:pt x="216" y="132"/>
                  </a:cubicBezTo>
                  <a:cubicBezTo>
                    <a:pt x="216" y="138"/>
                    <a:pt x="215" y="142"/>
                    <a:pt x="209" y="142"/>
                  </a:cubicBezTo>
                  <a:lnTo>
                    <a:pt x="199" y="142"/>
                  </a:lnTo>
                  <a:cubicBezTo>
                    <a:pt x="185" y="144"/>
                    <a:pt x="169" y="144"/>
                    <a:pt x="154" y="146"/>
                  </a:cubicBezTo>
                  <a:cubicBezTo>
                    <a:pt x="100" y="154"/>
                    <a:pt x="39" y="174"/>
                    <a:pt x="16" y="220"/>
                  </a:cubicBezTo>
                  <a:cubicBezTo>
                    <a:pt x="0" y="249"/>
                    <a:pt x="5" y="296"/>
                    <a:pt x="38" y="310"/>
                  </a:cubicBezTo>
                  <a:cubicBezTo>
                    <a:pt x="55" y="318"/>
                    <a:pt x="66" y="316"/>
                    <a:pt x="91" y="313"/>
                  </a:cubicBezTo>
                  <a:cubicBezTo>
                    <a:pt x="127" y="308"/>
                    <a:pt x="164" y="293"/>
                    <a:pt x="189" y="266"/>
                  </a:cubicBezTo>
                  <a:lnTo>
                    <a:pt x="180" y="310"/>
                  </a:lnTo>
                  <a:lnTo>
                    <a:pt x="209" y="310"/>
                  </a:lnTo>
                  <a:cubicBezTo>
                    <a:pt x="215" y="310"/>
                    <a:pt x="221" y="312"/>
                    <a:pt x="221" y="303"/>
                  </a:cubicBezTo>
                  <a:cubicBezTo>
                    <a:pt x="225" y="292"/>
                    <a:pt x="233" y="243"/>
                    <a:pt x="235" y="240"/>
                  </a:cubicBezTo>
                  <a:cubicBezTo>
                    <a:pt x="238" y="226"/>
                    <a:pt x="264" y="103"/>
                    <a:pt x="265" y="93"/>
                  </a:cubicBezTo>
                  <a:cubicBezTo>
                    <a:pt x="268" y="69"/>
                    <a:pt x="261" y="43"/>
                    <a:pt x="242" y="24"/>
                  </a:cubicBezTo>
                  <a:cubicBezTo>
                    <a:pt x="228" y="11"/>
                    <a:pt x="209" y="6"/>
                    <a:pt x="190" y="3"/>
                  </a:cubicBezTo>
                  <a:cubicBezTo>
                    <a:pt x="153" y="0"/>
                    <a:pt x="102" y="14"/>
                    <a:pt x="82" y="24"/>
                  </a:cubicBezTo>
                  <a:cubicBezTo>
                    <a:pt x="79" y="26"/>
                    <a:pt x="74" y="27"/>
                    <a:pt x="72" y="30"/>
                  </a:cubicBezTo>
                  <a:cubicBezTo>
                    <a:pt x="69" y="33"/>
                    <a:pt x="69" y="37"/>
                    <a:pt x="69" y="40"/>
                  </a:cubicBezTo>
                  <a:cubicBezTo>
                    <a:pt x="68" y="49"/>
                    <a:pt x="66" y="57"/>
                    <a:pt x="66" y="66"/>
                  </a:cubicBezTo>
                  <a:moveTo>
                    <a:pt x="210" y="161"/>
                  </a:moveTo>
                  <a:lnTo>
                    <a:pt x="202" y="205"/>
                  </a:lnTo>
                  <a:cubicBezTo>
                    <a:pt x="197" y="221"/>
                    <a:pt x="196" y="236"/>
                    <a:pt x="185" y="250"/>
                  </a:cubicBezTo>
                  <a:cubicBezTo>
                    <a:pt x="164" y="276"/>
                    <a:pt x="125" y="287"/>
                    <a:pt x="92" y="283"/>
                  </a:cubicBezTo>
                  <a:cubicBezTo>
                    <a:pt x="77" y="282"/>
                    <a:pt x="59" y="274"/>
                    <a:pt x="51" y="260"/>
                  </a:cubicBezTo>
                  <a:cubicBezTo>
                    <a:pt x="39" y="237"/>
                    <a:pt x="56" y="211"/>
                    <a:pt x="74" y="198"/>
                  </a:cubicBezTo>
                  <a:cubicBezTo>
                    <a:pt x="105" y="174"/>
                    <a:pt x="160" y="161"/>
                    <a:pt x="210" y="16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4" name="Freeform 38"/>
            <p:cNvSpPr/>
            <p:nvPr/>
          </p:nvSpPr>
          <p:spPr>
            <a:xfrm>
              <a:off x="2748240" y="498996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2" y="31"/>
                  </a:moveTo>
                  <a:lnTo>
                    <a:pt x="2" y="589"/>
                  </a:lnTo>
                  <a:cubicBezTo>
                    <a:pt x="2" y="599"/>
                    <a:pt x="0" y="615"/>
                    <a:pt x="14" y="616"/>
                  </a:cubicBezTo>
                  <a:cubicBezTo>
                    <a:pt x="15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5" name="Freeform 39"/>
            <p:cNvSpPr/>
            <p:nvPr/>
          </p:nvSpPr>
          <p:spPr>
            <a:xfrm>
              <a:off x="2796840" y="5003280"/>
              <a:ext cx="96840" cy="165960"/>
            </a:xfrm>
            <a:custGeom>
              <a:avLst/>
              <a:gdLst/>
              <a:ahLst/>
              <a:rect l="0" t="0" r="r" b="b"/>
              <a:pathLst>
                <a:path w="269" h="461">
                  <a:moveTo>
                    <a:pt x="67" y="31"/>
                  </a:moveTo>
                  <a:cubicBezTo>
                    <a:pt x="24" y="61"/>
                    <a:pt x="8" y="116"/>
                    <a:pt x="3" y="166"/>
                  </a:cubicBezTo>
                  <a:cubicBezTo>
                    <a:pt x="1" y="178"/>
                    <a:pt x="0" y="189"/>
                    <a:pt x="0" y="201"/>
                  </a:cubicBezTo>
                  <a:cubicBezTo>
                    <a:pt x="0" y="212"/>
                    <a:pt x="0" y="224"/>
                    <a:pt x="0" y="235"/>
                  </a:cubicBezTo>
                  <a:cubicBezTo>
                    <a:pt x="0" y="309"/>
                    <a:pt x="10" y="375"/>
                    <a:pt x="47" y="414"/>
                  </a:cubicBezTo>
                  <a:cubicBezTo>
                    <a:pt x="80" y="448"/>
                    <a:pt x="137" y="460"/>
                    <a:pt x="181" y="440"/>
                  </a:cubicBezTo>
                  <a:cubicBezTo>
                    <a:pt x="216" y="425"/>
                    <a:pt x="236" y="397"/>
                    <a:pt x="249" y="362"/>
                  </a:cubicBezTo>
                  <a:cubicBezTo>
                    <a:pt x="266" y="317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7" y="31"/>
                  </a:cubicBezTo>
                  <a:moveTo>
                    <a:pt x="194" y="69"/>
                  </a:moveTo>
                  <a:cubicBezTo>
                    <a:pt x="203" y="79"/>
                    <a:pt x="209" y="92"/>
                    <a:pt x="214" y="106"/>
                  </a:cubicBezTo>
                  <a:cubicBezTo>
                    <a:pt x="227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2"/>
                  </a:cubicBezTo>
                  <a:cubicBezTo>
                    <a:pt x="185" y="402"/>
                    <a:pt x="162" y="417"/>
                    <a:pt x="139" y="418"/>
                  </a:cubicBezTo>
                  <a:cubicBezTo>
                    <a:pt x="111" y="420"/>
                    <a:pt x="83" y="405"/>
                    <a:pt x="67" y="384"/>
                  </a:cubicBezTo>
                  <a:cubicBezTo>
                    <a:pt x="41" y="346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3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6" name="Freeform 40"/>
            <p:cNvSpPr/>
            <p:nvPr/>
          </p:nvSpPr>
          <p:spPr>
            <a:xfrm>
              <a:off x="2915280" y="4987800"/>
              <a:ext cx="53280" cy="223920"/>
            </a:xfrm>
            <a:custGeom>
              <a:avLst/>
              <a:gdLst/>
              <a:ahLst/>
              <a:rect l="0" t="0" r="r" b="b"/>
              <a:pathLst>
                <a:path w="148" h="622">
                  <a:moveTo>
                    <a:pt x="15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8" y="621"/>
                    <a:pt x="19" y="620"/>
                  </a:cubicBezTo>
                  <a:cubicBezTo>
                    <a:pt x="26" y="619"/>
                    <a:pt x="29" y="614"/>
                    <a:pt x="31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7" name="Freeform 41"/>
            <p:cNvSpPr/>
            <p:nvPr/>
          </p:nvSpPr>
          <p:spPr>
            <a:xfrm>
              <a:off x="3056400" y="502488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9" y="198"/>
                  </a:moveTo>
                  <a:lnTo>
                    <a:pt x="22" y="198"/>
                  </a:lnTo>
                  <a:cubicBezTo>
                    <a:pt x="19" y="198"/>
                    <a:pt x="13" y="198"/>
                    <a:pt x="10" y="198"/>
                  </a:cubicBezTo>
                  <a:cubicBezTo>
                    <a:pt x="5" y="200"/>
                    <a:pt x="0" y="205"/>
                    <a:pt x="0" y="211"/>
                  </a:cubicBezTo>
                  <a:cubicBezTo>
                    <a:pt x="0" y="217"/>
                    <a:pt x="5" y="221"/>
                    <a:pt x="10" y="223"/>
                  </a:cubicBezTo>
                  <a:cubicBezTo>
                    <a:pt x="13" y="224"/>
                    <a:pt x="19" y="224"/>
                    <a:pt x="22" y="224"/>
                  </a:cubicBezTo>
                  <a:lnTo>
                    <a:pt x="199" y="224"/>
                  </a:lnTo>
                  <a:lnTo>
                    <a:pt x="199" y="400"/>
                  </a:lnTo>
                  <a:cubicBezTo>
                    <a:pt x="199" y="404"/>
                    <a:pt x="199" y="408"/>
                    <a:pt x="199" y="413"/>
                  </a:cubicBezTo>
                  <a:cubicBezTo>
                    <a:pt x="200" y="418"/>
                    <a:pt x="206" y="423"/>
                    <a:pt x="212" y="423"/>
                  </a:cubicBezTo>
                  <a:cubicBezTo>
                    <a:pt x="218" y="423"/>
                    <a:pt x="222" y="418"/>
                    <a:pt x="223" y="413"/>
                  </a:cubicBezTo>
                  <a:cubicBezTo>
                    <a:pt x="225" y="408"/>
                    <a:pt x="225" y="404"/>
                    <a:pt x="225" y="400"/>
                  </a:cubicBezTo>
                  <a:lnTo>
                    <a:pt x="225" y="224"/>
                  </a:lnTo>
                  <a:lnTo>
                    <a:pt x="401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9" y="221"/>
                    <a:pt x="422" y="217"/>
                    <a:pt x="422" y="211"/>
                  </a:cubicBezTo>
                  <a:cubicBezTo>
                    <a:pt x="422" y="205"/>
                    <a:pt x="419" y="200"/>
                    <a:pt x="413" y="198"/>
                  </a:cubicBezTo>
                  <a:cubicBezTo>
                    <a:pt x="409" y="198"/>
                    <a:pt x="403" y="198"/>
                    <a:pt x="401" y="198"/>
                  </a:cubicBezTo>
                  <a:lnTo>
                    <a:pt x="225" y="198"/>
                  </a:lnTo>
                  <a:lnTo>
                    <a:pt x="225" y="21"/>
                  </a:lnTo>
                  <a:cubicBezTo>
                    <a:pt x="225" y="18"/>
                    <a:pt x="225" y="13"/>
                    <a:pt x="223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8"/>
                    <a:pt x="199" y="23"/>
                  </a:cubicBezTo>
                  <a:lnTo>
                    <a:pt x="199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8" name="Freeform 42"/>
            <p:cNvSpPr/>
            <p:nvPr/>
          </p:nvSpPr>
          <p:spPr>
            <a:xfrm>
              <a:off x="3290400" y="5002560"/>
              <a:ext cx="104400" cy="165600"/>
            </a:xfrm>
            <a:custGeom>
              <a:avLst/>
              <a:gdLst/>
              <a:ahLst/>
              <a:rect l="0" t="0" r="r" b="b"/>
              <a:pathLst>
                <a:path w="290" h="460">
                  <a:moveTo>
                    <a:pt x="93" y="0"/>
                  </a:moveTo>
                  <a:lnTo>
                    <a:pt x="0" y="440"/>
                  </a:lnTo>
                  <a:cubicBezTo>
                    <a:pt x="14" y="440"/>
                    <a:pt x="27" y="440"/>
                    <a:pt x="40" y="439"/>
                  </a:cubicBezTo>
                  <a:cubicBezTo>
                    <a:pt x="44" y="426"/>
                    <a:pt x="46" y="411"/>
                    <a:pt x="49" y="397"/>
                  </a:cubicBezTo>
                  <a:lnTo>
                    <a:pt x="50" y="397"/>
                  </a:lnTo>
                  <a:cubicBezTo>
                    <a:pt x="56" y="413"/>
                    <a:pt x="67" y="427"/>
                    <a:pt x="80" y="434"/>
                  </a:cubicBezTo>
                  <a:cubicBezTo>
                    <a:pt x="121" y="459"/>
                    <a:pt x="174" y="439"/>
                    <a:pt x="207" y="411"/>
                  </a:cubicBezTo>
                  <a:cubicBezTo>
                    <a:pt x="246" y="378"/>
                    <a:pt x="272" y="331"/>
                    <a:pt x="280" y="280"/>
                  </a:cubicBezTo>
                  <a:cubicBezTo>
                    <a:pt x="289" y="227"/>
                    <a:pt x="278" y="181"/>
                    <a:pt x="250" y="155"/>
                  </a:cubicBezTo>
                  <a:cubicBezTo>
                    <a:pt x="211" y="119"/>
                    <a:pt x="152" y="138"/>
                    <a:pt x="115" y="165"/>
                  </a:cubicBezTo>
                  <a:cubicBezTo>
                    <a:pt x="108" y="171"/>
                    <a:pt x="100" y="177"/>
                    <a:pt x="95" y="184"/>
                  </a:cubicBezTo>
                  <a:cubicBezTo>
                    <a:pt x="108" y="122"/>
                    <a:pt x="121" y="62"/>
                    <a:pt x="134" y="0"/>
                  </a:cubicBezTo>
                  <a:lnTo>
                    <a:pt x="93" y="0"/>
                  </a:lnTo>
                  <a:moveTo>
                    <a:pt x="207" y="177"/>
                  </a:moveTo>
                  <a:cubicBezTo>
                    <a:pt x="211" y="180"/>
                    <a:pt x="217" y="183"/>
                    <a:pt x="221" y="187"/>
                  </a:cubicBezTo>
                  <a:cubicBezTo>
                    <a:pt x="244" y="208"/>
                    <a:pt x="244" y="243"/>
                    <a:pt x="242" y="272"/>
                  </a:cubicBezTo>
                  <a:cubicBezTo>
                    <a:pt x="234" y="321"/>
                    <a:pt x="213" y="371"/>
                    <a:pt x="168" y="397"/>
                  </a:cubicBezTo>
                  <a:cubicBezTo>
                    <a:pt x="149" y="408"/>
                    <a:pt x="113" y="421"/>
                    <a:pt x="85" y="408"/>
                  </a:cubicBezTo>
                  <a:cubicBezTo>
                    <a:pt x="73" y="403"/>
                    <a:pt x="64" y="393"/>
                    <a:pt x="60" y="381"/>
                  </a:cubicBezTo>
                  <a:cubicBezTo>
                    <a:pt x="59" y="377"/>
                    <a:pt x="56" y="371"/>
                    <a:pt x="56" y="367"/>
                  </a:cubicBezTo>
                  <a:cubicBezTo>
                    <a:pt x="56" y="360"/>
                    <a:pt x="59" y="352"/>
                    <a:pt x="60" y="345"/>
                  </a:cubicBezTo>
                  <a:cubicBezTo>
                    <a:pt x="64" y="329"/>
                    <a:pt x="67" y="313"/>
                    <a:pt x="70" y="298"/>
                  </a:cubicBezTo>
                  <a:lnTo>
                    <a:pt x="82" y="242"/>
                  </a:lnTo>
                  <a:cubicBezTo>
                    <a:pt x="83" y="236"/>
                    <a:pt x="86" y="230"/>
                    <a:pt x="86" y="223"/>
                  </a:cubicBezTo>
                  <a:cubicBezTo>
                    <a:pt x="88" y="219"/>
                    <a:pt x="88" y="214"/>
                    <a:pt x="89" y="211"/>
                  </a:cubicBezTo>
                  <a:cubicBezTo>
                    <a:pt x="92" y="204"/>
                    <a:pt x="99" y="198"/>
                    <a:pt x="105" y="194"/>
                  </a:cubicBezTo>
                  <a:cubicBezTo>
                    <a:pt x="131" y="171"/>
                    <a:pt x="168" y="157"/>
                    <a:pt x="207" y="1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9" name="Freeform 43"/>
            <p:cNvSpPr/>
            <p:nvPr/>
          </p:nvSpPr>
          <p:spPr>
            <a:xfrm>
              <a:off x="3458880" y="4989960"/>
              <a:ext cx="12600" cy="222120"/>
            </a:xfrm>
            <a:custGeom>
              <a:avLst/>
              <a:gdLst/>
              <a:ahLst/>
              <a:rect l="0" t="0" r="r" b="b"/>
              <a:pathLst>
                <a:path w="35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4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0" name="Freeform 44"/>
            <p:cNvSpPr/>
            <p:nvPr/>
          </p:nvSpPr>
          <p:spPr>
            <a:xfrm>
              <a:off x="3520080" y="5007240"/>
              <a:ext cx="76320" cy="154080"/>
            </a:xfrm>
            <a:custGeom>
              <a:avLst/>
              <a:gdLst/>
              <a:ahLst/>
              <a:rect l="0" t="0" r="r" b="b"/>
              <a:pathLst>
                <a:path w="212" h="428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7"/>
                    <a:pt x="87" y="55"/>
                  </a:cubicBezTo>
                  <a:lnTo>
                    <a:pt x="87" y="395"/>
                  </a:lnTo>
                  <a:lnTo>
                    <a:pt x="4" y="395"/>
                  </a:lnTo>
                  <a:lnTo>
                    <a:pt x="4" y="427"/>
                  </a:lnTo>
                  <a:lnTo>
                    <a:pt x="211" y="427"/>
                  </a:lnTo>
                  <a:lnTo>
                    <a:pt x="211" y="395"/>
                  </a:lnTo>
                  <a:lnTo>
                    <a:pt x="128" y="395"/>
                  </a:lnTo>
                  <a:lnTo>
                    <a:pt x="128" y="0"/>
                  </a:lnTo>
                  <a:cubicBezTo>
                    <a:pt x="113" y="0"/>
                    <a:pt x="115" y="4"/>
                    <a:pt x="103" y="13"/>
                  </a:cubicBezTo>
                  <a:cubicBezTo>
                    <a:pt x="77" y="32"/>
                    <a:pt x="41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1" name="Freeform 45"/>
            <p:cNvSpPr/>
            <p:nvPr/>
          </p:nvSpPr>
          <p:spPr>
            <a:xfrm>
              <a:off x="3626280" y="4987800"/>
              <a:ext cx="53280" cy="223920"/>
            </a:xfrm>
            <a:custGeom>
              <a:avLst/>
              <a:gdLst/>
              <a:ahLst/>
              <a:rect l="0" t="0" r="r" b="b"/>
              <a:pathLst>
                <a:path w="148" h="622">
                  <a:moveTo>
                    <a:pt x="14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2" y="331"/>
                    <a:pt x="112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7" y="621"/>
                    <a:pt x="19" y="620"/>
                  </a:cubicBezTo>
                  <a:cubicBezTo>
                    <a:pt x="26" y="619"/>
                    <a:pt x="29" y="614"/>
                    <a:pt x="30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2" name="Freeform 46"/>
            <p:cNvSpPr/>
            <p:nvPr/>
          </p:nvSpPr>
          <p:spPr>
            <a:xfrm>
              <a:off x="3717360" y="4989600"/>
              <a:ext cx="60480" cy="222480"/>
            </a:xfrm>
            <a:custGeom>
              <a:avLst/>
              <a:gdLst/>
              <a:ahLst/>
              <a:rect l="0" t="0" r="r" b="b"/>
              <a:pathLst>
                <a:path w="168" h="618">
                  <a:moveTo>
                    <a:pt x="0" y="0"/>
                  </a:moveTo>
                  <a:cubicBezTo>
                    <a:pt x="6" y="6"/>
                    <a:pt x="12" y="12"/>
                    <a:pt x="18" y="16"/>
                  </a:cubicBezTo>
                  <a:cubicBezTo>
                    <a:pt x="22" y="20"/>
                    <a:pt x="28" y="26"/>
                    <a:pt x="32" y="30"/>
                  </a:cubicBezTo>
                  <a:cubicBezTo>
                    <a:pt x="87" y="93"/>
                    <a:pt x="118" y="180"/>
                    <a:pt x="124" y="286"/>
                  </a:cubicBezTo>
                  <a:cubicBezTo>
                    <a:pt x="127" y="364"/>
                    <a:pt x="114" y="446"/>
                    <a:pt x="78" y="516"/>
                  </a:cubicBezTo>
                  <a:cubicBezTo>
                    <a:pt x="67" y="542"/>
                    <a:pt x="51" y="565"/>
                    <a:pt x="32" y="585"/>
                  </a:cubicBezTo>
                  <a:cubicBezTo>
                    <a:pt x="28" y="591"/>
                    <a:pt x="22" y="595"/>
                    <a:pt x="18" y="600"/>
                  </a:cubicBezTo>
                  <a:cubicBezTo>
                    <a:pt x="12" y="605"/>
                    <a:pt x="6" y="610"/>
                    <a:pt x="0" y="616"/>
                  </a:cubicBezTo>
                  <a:lnTo>
                    <a:pt x="22" y="616"/>
                  </a:lnTo>
                  <a:cubicBezTo>
                    <a:pt x="25" y="616"/>
                    <a:pt x="29" y="617"/>
                    <a:pt x="32" y="616"/>
                  </a:cubicBezTo>
                  <a:cubicBezTo>
                    <a:pt x="39" y="611"/>
                    <a:pt x="59" y="593"/>
                    <a:pt x="62" y="590"/>
                  </a:cubicBezTo>
                  <a:cubicBezTo>
                    <a:pt x="123" y="529"/>
                    <a:pt x="159" y="437"/>
                    <a:pt x="164" y="331"/>
                  </a:cubicBezTo>
                  <a:cubicBezTo>
                    <a:pt x="167" y="253"/>
                    <a:pt x="154" y="175"/>
                    <a:pt x="120" y="108"/>
                  </a:cubicBezTo>
                  <a:cubicBezTo>
                    <a:pt x="105" y="76"/>
                    <a:pt x="85" y="49"/>
                    <a:pt x="61" y="24"/>
                  </a:cubicBezTo>
                  <a:cubicBezTo>
                    <a:pt x="54" y="19"/>
                    <a:pt x="39" y="4"/>
                    <a:pt x="32" y="1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3" name="Freeform 47"/>
            <p:cNvSpPr/>
            <p:nvPr/>
          </p:nvSpPr>
          <p:spPr>
            <a:xfrm>
              <a:off x="3872160" y="507348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7" y="26"/>
                    <a:pt x="420" y="22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4" name="Freeform 48"/>
            <p:cNvSpPr/>
            <p:nvPr/>
          </p:nvSpPr>
          <p:spPr>
            <a:xfrm>
              <a:off x="4115520" y="5049360"/>
              <a:ext cx="96840" cy="114840"/>
            </a:xfrm>
            <a:custGeom>
              <a:avLst/>
              <a:gdLst/>
              <a:ahLst/>
              <a:rect l="0" t="0" r="r" b="b"/>
              <a:pathLst>
                <a:path w="269" h="319">
                  <a:moveTo>
                    <a:pt x="67" y="66"/>
                  </a:moveTo>
                  <a:cubicBezTo>
                    <a:pt x="77" y="60"/>
                    <a:pt x="85" y="54"/>
                    <a:pt x="96" y="50"/>
                  </a:cubicBezTo>
                  <a:cubicBezTo>
                    <a:pt x="119" y="39"/>
                    <a:pt x="143" y="33"/>
                    <a:pt x="168" y="33"/>
                  </a:cubicBezTo>
                  <a:cubicBezTo>
                    <a:pt x="176" y="33"/>
                    <a:pt x="183" y="33"/>
                    <a:pt x="191" y="34"/>
                  </a:cubicBezTo>
                  <a:cubicBezTo>
                    <a:pt x="214" y="40"/>
                    <a:pt x="225" y="64"/>
                    <a:pt x="225" y="89"/>
                  </a:cubicBezTo>
                  <a:cubicBezTo>
                    <a:pt x="225" y="102"/>
                    <a:pt x="219" y="122"/>
                    <a:pt x="216" y="132"/>
                  </a:cubicBezTo>
                  <a:cubicBezTo>
                    <a:pt x="216" y="138"/>
                    <a:pt x="215" y="142"/>
                    <a:pt x="209" y="142"/>
                  </a:cubicBezTo>
                  <a:lnTo>
                    <a:pt x="199" y="142"/>
                  </a:lnTo>
                  <a:cubicBezTo>
                    <a:pt x="185" y="144"/>
                    <a:pt x="169" y="144"/>
                    <a:pt x="155" y="146"/>
                  </a:cubicBezTo>
                  <a:cubicBezTo>
                    <a:pt x="100" y="154"/>
                    <a:pt x="39" y="174"/>
                    <a:pt x="16" y="220"/>
                  </a:cubicBezTo>
                  <a:cubicBezTo>
                    <a:pt x="0" y="249"/>
                    <a:pt x="5" y="296"/>
                    <a:pt x="38" y="310"/>
                  </a:cubicBezTo>
                  <a:cubicBezTo>
                    <a:pt x="55" y="318"/>
                    <a:pt x="67" y="316"/>
                    <a:pt x="91" y="313"/>
                  </a:cubicBezTo>
                  <a:cubicBezTo>
                    <a:pt x="127" y="308"/>
                    <a:pt x="165" y="293"/>
                    <a:pt x="189" y="266"/>
                  </a:cubicBezTo>
                  <a:lnTo>
                    <a:pt x="180" y="310"/>
                  </a:lnTo>
                  <a:lnTo>
                    <a:pt x="209" y="310"/>
                  </a:lnTo>
                  <a:cubicBezTo>
                    <a:pt x="215" y="310"/>
                    <a:pt x="221" y="312"/>
                    <a:pt x="221" y="303"/>
                  </a:cubicBezTo>
                  <a:cubicBezTo>
                    <a:pt x="225" y="292"/>
                    <a:pt x="234" y="243"/>
                    <a:pt x="235" y="240"/>
                  </a:cubicBezTo>
                  <a:cubicBezTo>
                    <a:pt x="238" y="226"/>
                    <a:pt x="264" y="103"/>
                    <a:pt x="265" y="93"/>
                  </a:cubicBezTo>
                  <a:cubicBezTo>
                    <a:pt x="268" y="69"/>
                    <a:pt x="261" y="43"/>
                    <a:pt x="242" y="24"/>
                  </a:cubicBezTo>
                  <a:cubicBezTo>
                    <a:pt x="228" y="11"/>
                    <a:pt x="209" y="6"/>
                    <a:pt x="191" y="3"/>
                  </a:cubicBezTo>
                  <a:cubicBezTo>
                    <a:pt x="153" y="0"/>
                    <a:pt x="103" y="14"/>
                    <a:pt x="83" y="24"/>
                  </a:cubicBezTo>
                  <a:cubicBezTo>
                    <a:pt x="80" y="26"/>
                    <a:pt x="74" y="27"/>
                    <a:pt x="72" y="30"/>
                  </a:cubicBezTo>
                  <a:cubicBezTo>
                    <a:pt x="70" y="33"/>
                    <a:pt x="70" y="37"/>
                    <a:pt x="70" y="40"/>
                  </a:cubicBezTo>
                  <a:cubicBezTo>
                    <a:pt x="68" y="49"/>
                    <a:pt x="67" y="57"/>
                    <a:pt x="67" y="66"/>
                  </a:cubicBezTo>
                  <a:moveTo>
                    <a:pt x="211" y="161"/>
                  </a:moveTo>
                  <a:lnTo>
                    <a:pt x="202" y="205"/>
                  </a:lnTo>
                  <a:cubicBezTo>
                    <a:pt x="198" y="221"/>
                    <a:pt x="196" y="236"/>
                    <a:pt x="185" y="250"/>
                  </a:cubicBezTo>
                  <a:cubicBezTo>
                    <a:pt x="165" y="276"/>
                    <a:pt x="126" y="287"/>
                    <a:pt x="93" y="283"/>
                  </a:cubicBezTo>
                  <a:cubicBezTo>
                    <a:pt x="77" y="282"/>
                    <a:pt x="60" y="274"/>
                    <a:pt x="51" y="260"/>
                  </a:cubicBezTo>
                  <a:cubicBezTo>
                    <a:pt x="39" y="237"/>
                    <a:pt x="57" y="211"/>
                    <a:pt x="74" y="198"/>
                  </a:cubicBezTo>
                  <a:cubicBezTo>
                    <a:pt x="106" y="174"/>
                    <a:pt x="160" y="161"/>
                    <a:pt x="211" y="16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5" name="Freeform 49"/>
            <p:cNvSpPr/>
            <p:nvPr/>
          </p:nvSpPr>
          <p:spPr>
            <a:xfrm>
              <a:off x="4280400" y="4989960"/>
              <a:ext cx="12600" cy="222120"/>
            </a:xfrm>
            <a:custGeom>
              <a:avLst/>
              <a:gdLst/>
              <a:ahLst/>
              <a:rect l="0" t="0" r="r" b="b"/>
              <a:pathLst>
                <a:path w="35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4" y="612"/>
                    <a:pt x="31" y="593"/>
                    <a:pt x="31" y="583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6" name="Freeform 50"/>
            <p:cNvSpPr/>
            <p:nvPr/>
          </p:nvSpPr>
          <p:spPr>
            <a:xfrm>
              <a:off x="4329720" y="5003280"/>
              <a:ext cx="96840" cy="165960"/>
            </a:xfrm>
            <a:custGeom>
              <a:avLst/>
              <a:gdLst/>
              <a:ahLst/>
              <a:rect l="0" t="0" r="r" b="b"/>
              <a:pathLst>
                <a:path w="269" h="461">
                  <a:moveTo>
                    <a:pt x="68" y="31"/>
                  </a:moveTo>
                  <a:cubicBezTo>
                    <a:pt x="24" y="61"/>
                    <a:pt x="9" y="116"/>
                    <a:pt x="3" y="166"/>
                  </a:cubicBezTo>
                  <a:cubicBezTo>
                    <a:pt x="1" y="178"/>
                    <a:pt x="0" y="189"/>
                    <a:pt x="0" y="201"/>
                  </a:cubicBezTo>
                  <a:cubicBezTo>
                    <a:pt x="0" y="212"/>
                    <a:pt x="0" y="224"/>
                    <a:pt x="0" y="235"/>
                  </a:cubicBezTo>
                  <a:cubicBezTo>
                    <a:pt x="0" y="309"/>
                    <a:pt x="10" y="375"/>
                    <a:pt x="48" y="414"/>
                  </a:cubicBezTo>
                  <a:cubicBezTo>
                    <a:pt x="81" y="448"/>
                    <a:pt x="137" y="460"/>
                    <a:pt x="181" y="440"/>
                  </a:cubicBezTo>
                  <a:cubicBezTo>
                    <a:pt x="216" y="425"/>
                    <a:pt x="236" y="397"/>
                    <a:pt x="249" y="362"/>
                  </a:cubicBezTo>
                  <a:cubicBezTo>
                    <a:pt x="266" y="317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8" y="31"/>
                  </a:cubicBezTo>
                  <a:moveTo>
                    <a:pt x="194" y="69"/>
                  </a:moveTo>
                  <a:cubicBezTo>
                    <a:pt x="203" y="79"/>
                    <a:pt x="209" y="92"/>
                    <a:pt x="215" y="106"/>
                  </a:cubicBezTo>
                  <a:cubicBezTo>
                    <a:pt x="228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2"/>
                  </a:cubicBezTo>
                  <a:cubicBezTo>
                    <a:pt x="186" y="402"/>
                    <a:pt x="163" y="417"/>
                    <a:pt x="140" y="418"/>
                  </a:cubicBezTo>
                  <a:cubicBezTo>
                    <a:pt x="111" y="420"/>
                    <a:pt x="84" y="405"/>
                    <a:pt x="68" y="384"/>
                  </a:cubicBezTo>
                  <a:cubicBezTo>
                    <a:pt x="42" y="346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4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7" name="Freeform 51"/>
            <p:cNvSpPr/>
            <p:nvPr/>
          </p:nvSpPr>
          <p:spPr>
            <a:xfrm>
              <a:off x="4448520" y="4987800"/>
              <a:ext cx="53280" cy="223920"/>
            </a:xfrm>
            <a:custGeom>
              <a:avLst/>
              <a:gdLst/>
              <a:ahLst/>
              <a:rect l="0" t="0" r="r" b="b"/>
              <a:pathLst>
                <a:path w="148" h="622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8" y="516"/>
                    <a:pt x="38" y="516"/>
                  </a:cubicBezTo>
                  <a:lnTo>
                    <a:pt x="5" y="601"/>
                  </a:lnTo>
                  <a:cubicBezTo>
                    <a:pt x="2" y="611"/>
                    <a:pt x="7" y="621"/>
                    <a:pt x="18" y="620"/>
                  </a:cubicBezTo>
                  <a:cubicBezTo>
                    <a:pt x="26" y="619"/>
                    <a:pt x="28" y="614"/>
                    <a:pt x="30" y="608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8" name="Freeform 52"/>
            <p:cNvSpPr/>
            <p:nvPr/>
          </p:nvSpPr>
          <p:spPr>
            <a:xfrm>
              <a:off x="4594320" y="5095440"/>
              <a:ext cx="142560" cy="11880"/>
            </a:xfrm>
            <a:custGeom>
              <a:avLst/>
              <a:gdLst/>
              <a:ahLst/>
              <a:rect l="0" t="0" r="r" b="b"/>
              <a:pathLst>
                <a:path w="396" h="33">
                  <a:moveTo>
                    <a:pt x="13" y="3"/>
                  </a:moveTo>
                  <a:cubicBezTo>
                    <a:pt x="1" y="7"/>
                    <a:pt x="0" y="24"/>
                    <a:pt x="13" y="27"/>
                  </a:cubicBezTo>
                  <a:cubicBezTo>
                    <a:pt x="16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2" y="32"/>
                    <a:pt x="387" y="24"/>
                  </a:cubicBezTo>
                  <a:cubicBezTo>
                    <a:pt x="395" y="17"/>
                    <a:pt x="392" y="4"/>
                    <a:pt x="382" y="1"/>
                  </a:cubicBezTo>
                  <a:cubicBezTo>
                    <a:pt x="373" y="0"/>
                    <a:pt x="364" y="1"/>
                    <a:pt x="357" y="1"/>
                  </a:cubicBezTo>
                  <a:lnTo>
                    <a:pt x="23" y="1"/>
                  </a:lnTo>
                  <a:cubicBezTo>
                    <a:pt x="20" y="1"/>
                    <a:pt x="16" y="1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9" name="Freeform 53"/>
            <p:cNvSpPr/>
            <p:nvPr/>
          </p:nvSpPr>
          <p:spPr>
            <a:xfrm>
              <a:off x="4822920" y="5002560"/>
              <a:ext cx="104400" cy="165600"/>
            </a:xfrm>
            <a:custGeom>
              <a:avLst/>
              <a:gdLst/>
              <a:ahLst/>
              <a:rect l="0" t="0" r="r" b="b"/>
              <a:pathLst>
                <a:path w="290" h="460">
                  <a:moveTo>
                    <a:pt x="93" y="0"/>
                  </a:moveTo>
                  <a:lnTo>
                    <a:pt x="0" y="440"/>
                  </a:lnTo>
                  <a:cubicBezTo>
                    <a:pt x="14" y="440"/>
                    <a:pt x="27" y="440"/>
                    <a:pt x="40" y="439"/>
                  </a:cubicBezTo>
                  <a:cubicBezTo>
                    <a:pt x="44" y="426"/>
                    <a:pt x="46" y="411"/>
                    <a:pt x="48" y="397"/>
                  </a:cubicBezTo>
                  <a:lnTo>
                    <a:pt x="50" y="397"/>
                  </a:lnTo>
                  <a:cubicBezTo>
                    <a:pt x="56" y="413"/>
                    <a:pt x="67" y="427"/>
                    <a:pt x="80" y="434"/>
                  </a:cubicBezTo>
                  <a:cubicBezTo>
                    <a:pt x="120" y="459"/>
                    <a:pt x="174" y="439"/>
                    <a:pt x="207" y="411"/>
                  </a:cubicBezTo>
                  <a:cubicBezTo>
                    <a:pt x="246" y="378"/>
                    <a:pt x="272" y="331"/>
                    <a:pt x="280" y="280"/>
                  </a:cubicBezTo>
                  <a:cubicBezTo>
                    <a:pt x="289" y="227"/>
                    <a:pt x="277" y="181"/>
                    <a:pt x="250" y="155"/>
                  </a:cubicBezTo>
                  <a:cubicBezTo>
                    <a:pt x="211" y="119"/>
                    <a:pt x="152" y="138"/>
                    <a:pt x="115" y="165"/>
                  </a:cubicBezTo>
                  <a:cubicBezTo>
                    <a:pt x="108" y="171"/>
                    <a:pt x="100" y="177"/>
                    <a:pt x="95" y="184"/>
                  </a:cubicBezTo>
                  <a:cubicBezTo>
                    <a:pt x="108" y="122"/>
                    <a:pt x="120" y="62"/>
                    <a:pt x="133" y="0"/>
                  </a:cubicBezTo>
                  <a:lnTo>
                    <a:pt x="93" y="0"/>
                  </a:lnTo>
                  <a:moveTo>
                    <a:pt x="207" y="177"/>
                  </a:moveTo>
                  <a:cubicBezTo>
                    <a:pt x="211" y="180"/>
                    <a:pt x="217" y="183"/>
                    <a:pt x="221" y="187"/>
                  </a:cubicBezTo>
                  <a:cubicBezTo>
                    <a:pt x="244" y="208"/>
                    <a:pt x="244" y="243"/>
                    <a:pt x="241" y="272"/>
                  </a:cubicBezTo>
                  <a:cubicBezTo>
                    <a:pt x="234" y="321"/>
                    <a:pt x="213" y="371"/>
                    <a:pt x="168" y="397"/>
                  </a:cubicBezTo>
                  <a:cubicBezTo>
                    <a:pt x="149" y="408"/>
                    <a:pt x="113" y="421"/>
                    <a:pt x="84" y="408"/>
                  </a:cubicBezTo>
                  <a:cubicBezTo>
                    <a:pt x="73" y="403"/>
                    <a:pt x="64" y="393"/>
                    <a:pt x="60" y="381"/>
                  </a:cubicBezTo>
                  <a:cubicBezTo>
                    <a:pt x="59" y="377"/>
                    <a:pt x="56" y="371"/>
                    <a:pt x="56" y="367"/>
                  </a:cubicBezTo>
                  <a:cubicBezTo>
                    <a:pt x="56" y="360"/>
                    <a:pt x="59" y="352"/>
                    <a:pt x="60" y="345"/>
                  </a:cubicBezTo>
                  <a:cubicBezTo>
                    <a:pt x="64" y="329"/>
                    <a:pt x="67" y="313"/>
                    <a:pt x="70" y="298"/>
                  </a:cubicBezTo>
                  <a:lnTo>
                    <a:pt x="82" y="242"/>
                  </a:lnTo>
                  <a:cubicBezTo>
                    <a:pt x="83" y="236"/>
                    <a:pt x="86" y="230"/>
                    <a:pt x="86" y="223"/>
                  </a:cubicBezTo>
                  <a:cubicBezTo>
                    <a:pt x="87" y="219"/>
                    <a:pt x="87" y="214"/>
                    <a:pt x="89" y="211"/>
                  </a:cubicBezTo>
                  <a:cubicBezTo>
                    <a:pt x="92" y="204"/>
                    <a:pt x="99" y="198"/>
                    <a:pt x="105" y="194"/>
                  </a:cubicBezTo>
                  <a:cubicBezTo>
                    <a:pt x="131" y="171"/>
                    <a:pt x="168" y="157"/>
                    <a:pt x="207" y="1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0" name="Freeform 54"/>
            <p:cNvSpPr/>
            <p:nvPr/>
          </p:nvSpPr>
          <p:spPr>
            <a:xfrm>
              <a:off x="4991400" y="4989960"/>
              <a:ext cx="12600" cy="222120"/>
            </a:xfrm>
            <a:custGeom>
              <a:avLst/>
              <a:gdLst/>
              <a:ahLst/>
              <a:rect l="0" t="0" r="r" b="b"/>
              <a:pathLst>
                <a:path w="35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4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1" name="Freeform 55"/>
            <p:cNvSpPr/>
            <p:nvPr/>
          </p:nvSpPr>
          <p:spPr>
            <a:xfrm>
              <a:off x="5052240" y="5007240"/>
              <a:ext cx="76680" cy="154080"/>
            </a:xfrm>
            <a:custGeom>
              <a:avLst/>
              <a:gdLst/>
              <a:ahLst/>
              <a:rect l="0" t="0" r="r" b="b"/>
              <a:pathLst>
                <a:path w="213" h="428">
                  <a:moveTo>
                    <a:pt x="0" y="42"/>
                  </a:moveTo>
                  <a:lnTo>
                    <a:pt x="0" y="73"/>
                  </a:lnTo>
                  <a:cubicBezTo>
                    <a:pt x="35" y="73"/>
                    <a:pt x="60" y="67"/>
                    <a:pt x="88" y="55"/>
                  </a:cubicBezTo>
                  <a:lnTo>
                    <a:pt x="88" y="395"/>
                  </a:lnTo>
                  <a:lnTo>
                    <a:pt x="5" y="395"/>
                  </a:lnTo>
                  <a:lnTo>
                    <a:pt x="5" y="427"/>
                  </a:lnTo>
                  <a:lnTo>
                    <a:pt x="212" y="427"/>
                  </a:lnTo>
                  <a:lnTo>
                    <a:pt x="212" y="395"/>
                  </a:lnTo>
                  <a:lnTo>
                    <a:pt x="129" y="395"/>
                  </a:lnTo>
                  <a:lnTo>
                    <a:pt x="129" y="0"/>
                  </a:lnTo>
                  <a:cubicBezTo>
                    <a:pt x="114" y="0"/>
                    <a:pt x="116" y="4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2" name="Freeform 56"/>
            <p:cNvSpPr/>
            <p:nvPr/>
          </p:nvSpPr>
          <p:spPr>
            <a:xfrm>
              <a:off x="5159160" y="4987800"/>
              <a:ext cx="53280" cy="223920"/>
            </a:xfrm>
            <a:custGeom>
              <a:avLst/>
              <a:gdLst/>
              <a:ahLst/>
              <a:rect l="0" t="0" r="r" b="b"/>
              <a:pathLst>
                <a:path w="148" h="622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7" y="621"/>
                    <a:pt x="19" y="620"/>
                  </a:cubicBezTo>
                  <a:cubicBezTo>
                    <a:pt x="26" y="619"/>
                    <a:pt x="29" y="614"/>
                    <a:pt x="31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33" name="Group 57"/>
          <p:cNvGrpSpPr/>
          <p:nvPr/>
        </p:nvGrpSpPr>
        <p:grpSpPr>
          <a:xfrm>
            <a:off x="1970640" y="4663440"/>
            <a:ext cx="2955600" cy="222120"/>
            <a:chOff x="1970640" y="4663440"/>
            <a:chExt cx="2955600" cy="222120"/>
          </a:xfrm>
        </p:grpSpPr>
        <p:sp>
          <p:nvSpPr>
            <p:cNvPr id="134" name="Freeform 58"/>
            <p:cNvSpPr/>
            <p:nvPr/>
          </p:nvSpPr>
          <p:spPr>
            <a:xfrm>
              <a:off x="1978560" y="4673160"/>
              <a:ext cx="2936520" cy="201240"/>
            </a:xfrm>
            <a:custGeom>
              <a:avLst/>
              <a:gdLst/>
              <a:ahLst/>
              <a:rect l="0" t="0" r="r" b="b"/>
              <a:pathLst>
                <a:path w="8157" h="559">
                  <a:moveTo>
                    <a:pt x="4078" y="558"/>
                  </a:moveTo>
                  <a:lnTo>
                    <a:pt x="0" y="558"/>
                  </a:lnTo>
                  <a:lnTo>
                    <a:pt x="0" y="0"/>
                  </a:lnTo>
                  <a:lnTo>
                    <a:pt x="8156" y="0"/>
                  </a:lnTo>
                  <a:lnTo>
                    <a:pt x="8156" y="558"/>
                  </a:lnTo>
                  <a:lnTo>
                    <a:pt x="4078" y="558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135" name="Freeform 59"/>
            <p:cNvSpPr/>
            <p:nvPr/>
          </p:nvSpPr>
          <p:spPr>
            <a:xfrm>
              <a:off x="1970640" y="4676400"/>
              <a:ext cx="171360" cy="158760"/>
            </a:xfrm>
            <a:custGeom>
              <a:avLst/>
              <a:gdLst/>
              <a:ahLst/>
              <a:rect l="0" t="0" r="r" b="b"/>
              <a:pathLst>
                <a:path w="476" h="441">
                  <a:moveTo>
                    <a:pt x="102" y="0"/>
                  </a:moveTo>
                  <a:cubicBezTo>
                    <a:pt x="131" y="52"/>
                    <a:pt x="163" y="101"/>
                    <a:pt x="193" y="151"/>
                  </a:cubicBezTo>
                  <a:cubicBezTo>
                    <a:pt x="203" y="171"/>
                    <a:pt x="215" y="188"/>
                    <a:pt x="225" y="207"/>
                  </a:cubicBezTo>
                  <a:lnTo>
                    <a:pt x="220" y="214"/>
                  </a:lnTo>
                  <a:lnTo>
                    <a:pt x="0" y="440"/>
                  </a:lnTo>
                  <a:cubicBezTo>
                    <a:pt x="17" y="440"/>
                    <a:pt x="35" y="440"/>
                    <a:pt x="50" y="439"/>
                  </a:cubicBezTo>
                  <a:lnTo>
                    <a:pt x="59" y="431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4" y="403"/>
                    <a:pt x="343" y="423"/>
                    <a:pt x="356" y="439"/>
                  </a:cubicBezTo>
                  <a:cubicBezTo>
                    <a:pt x="372" y="440"/>
                    <a:pt x="390" y="440"/>
                    <a:pt x="409" y="440"/>
                  </a:cubicBezTo>
                  <a:cubicBezTo>
                    <a:pt x="400" y="423"/>
                    <a:pt x="390" y="407"/>
                    <a:pt x="380" y="391"/>
                  </a:cubicBezTo>
                  <a:cubicBezTo>
                    <a:pt x="344" y="331"/>
                    <a:pt x="310" y="267"/>
                    <a:pt x="272" y="208"/>
                  </a:cubicBezTo>
                  <a:lnTo>
                    <a:pt x="272" y="208"/>
                  </a:lnTo>
                  <a:lnTo>
                    <a:pt x="475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6"/>
                  </a:lnTo>
                  <a:lnTo>
                    <a:pt x="256" y="174"/>
                  </a:lnTo>
                  <a:lnTo>
                    <a:pt x="246" y="157"/>
                  </a:lnTo>
                  <a:cubicBezTo>
                    <a:pt x="216" y="106"/>
                    <a:pt x="189" y="52"/>
                    <a:pt x="157" y="1"/>
                  </a:cubicBezTo>
                  <a:cubicBezTo>
                    <a:pt x="140" y="0"/>
                    <a:pt x="121" y="0"/>
                    <a:pt x="102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6" name="Freeform 60"/>
            <p:cNvSpPr/>
            <p:nvPr/>
          </p:nvSpPr>
          <p:spPr>
            <a:xfrm>
              <a:off x="2208600" y="4663440"/>
              <a:ext cx="60480" cy="222480"/>
            </a:xfrm>
            <a:custGeom>
              <a:avLst/>
              <a:gdLst/>
              <a:ahLst/>
              <a:rect l="0" t="0" r="r" b="b"/>
              <a:pathLst>
                <a:path w="168" h="618">
                  <a:moveTo>
                    <a:pt x="167" y="616"/>
                  </a:moveTo>
                  <a:cubicBezTo>
                    <a:pt x="163" y="610"/>
                    <a:pt x="156" y="605"/>
                    <a:pt x="150" y="600"/>
                  </a:cubicBezTo>
                  <a:cubicBezTo>
                    <a:pt x="146" y="595"/>
                    <a:pt x="142" y="591"/>
                    <a:pt x="136" y="585"/>
                  </a:cubicBezTo>
                  <a:cubicBezTo>
                    <a:pt x="72" y="516"/>
                    <a:pt x="39" y="404"/>
                    <a:pt x="45" y="286"/>
                  </a:cubicBezTo>
                  <a:cubicBezTo>
                    <a:pt x="46" y="221"/>
                    <a:pt x="59" y="155"/>
                    <a:pt x="91" y="96"/>
                  </a:cubicBezTo>
                  <a:cubicBezTo>
                    <a:pt x="104" y="70"/>
                    <a:pt x="129" y="35"/>
                    <a:pt x="150" y="16"/>
                  </a:cubicBezTo>
                  <a:cubicBezTo>
                    <a:pt x="156" y="12"/>
                    <a:pt x="163" y="6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9" y="0"/>
                    <a:pt x="136" y="1"/>
                  </a:cubicBezTo>
                  <a:cubicBezTo>
                    <a:pt x="129" y="4"/>
                    <a:pt x="108" y="23"/>
                    <a:pt x="107" y="26"/>
                  </a:cubicBezTo>
                  <a:cubicBezTo>
                    <a:pt x="45" y="86"/>
                    <a:pt x="9" y="178"/>
                    <a:pt x="3" y="286"/>
                  </a:cubicBezTo>
                  <a:cubicBezTo>
                    <a:pt x="0" y="362"/>
                    <a:pt x="13" y="440"/>
                    <a:pt x="48" y="509"/>
                  </a:cubicBezTo>
                  <a:cubicBezTo>
                    <a:pt x="64" y="539"/>
                    <a:pt x="84" y="567"/>
                    <a:pt x="108" y="591"/>
                  </a:cubicBezTo>
                  <a:cubicBezTo>
                    <a:pt x="114" y="597"/>
                    <a:pt x="129" y="611"/>
                    <a:pt x="136" y="616"/>
                  </a:cubicBezTo>
                  <a:cubicBezTo>
                    <a:pt x="139" y="617"/>
                    <a:pt x="143" y="616"/>
                    <a:pt x="147" y="616"/>
                  </a:cubicBezTo>
                  <a:lnTo>
                    <a:pt x="167" y="6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7" name="Freeform 61"/>
            <p:cNvSpPr/>
            <p:nvPr/>
          </p:nvSpPr>
          <p:spPr>
            <a:xfrm>
              <a:off x="2296800" y="4723200"/>
              <a:ext cx="96840" cy="114840"/>
            </a:xfrm>
            <a:custGeom>
              <a:avLst/>
              <a:gdLst/>
              <a:ahLst/>
              <a:rect l="0" t="0" r="r" b="b"/>
              <a:pathLst>
                <a:path w="269" h="319">
                  <a:moveTo>
                    <a:pt x="66" y="66"/>
                  </a:moveTo>
                  <a:cubicBezTo>
                    <a:pt x="76" y="60"/>
                    <a:pt x="85" y="54"/>
                    <a:pt x="95" y="50"/>
                  </a:cubicBezTo>
                  <a:cubicBezTo>
                    <a:pt x="118" y="39"/>
                    <a:pt x="143" y="33"/>
                    <a:pt x="167" y="33"/>
                  </a:cubicBezTo>
                  <a:cubicBezTo>
                    <a:pt x="176" y="33"/>
                    <a:pt x="183" y="33"/>
                    <a:pt x="190" y="34"/>
                  </a:cubicBezTo>
                  <a:cubicBezTo>
                    <a:pt x="213" y="40"/>
                    <a:pt x="225" y="64"/>
                    <a:pt x="225" y="89"/>
                  </a:cubicBezTo>
                  <a:cubicBezTo>
                    <a:pt x="225" y="102"/>
                    <a:pt x="219" y="122"/>
                    <a:pt x="216" y="132"/>
                  </a:cubicBezTo>
                  <a:cubicBezTo>
                    <a:pt x="216" y="138"/>
                    <a:pt x="215" y="142"/>
                    <a:pt x="209" y="142"/>
                  </a:cubicBezTo>
                  <a:lnTo>
                    <a:pt x="199" y="142"/>
                  </a:lnTo>
                  <a:cubicBezTo>
                    <a:pt x="184" y="144"/>
                    <a:pt x="169" y="144"/>
                    <a:pt x="154" y="146"/>
                  </a:cubicBezTo>
                  <a:cubicBezTo>
                    <a:pt x="99" y="154"/>
                    <a:pt x="39" y="174"/>
                    <a:pt x="16" y="220"/>
                  </a:cubicBezTo>
                  <a:cubicBezTo>
                    <a:pt x="0" y="249"/>
                    <a:pt x="4" y="296"/>
                    <a:pt x="37" y="310"/>
                  </a:cubicBezTo>
                  <a:cubicBezTo>
                    <a:pt x="55" y="318"/>
                    <a:pt x="66" y="316"/>
                    <a:pt x="91" y="313"/>
                  </a:cubicBezTo>
                  <a:cubicBezTo>
                    <a:pt x="127" y="308"/>
                    <a:pt x="164" y="293"/>
                    <a:pt x="189" y="266"/>
                  </a:cubicBezTo>
                  <a:lnTo>
                    <a:pt x="180" y="310"/>
                  </a:lnTo>
                  <a:lnTo>
                    <a:pt x="209" y="310"/>
                  </a:lnTo>
                  <a:cubicBezTo>
                    <a:pt x="215" y="310"/>
                    <a:pt x="220" y="312"/>
                    <a:pt x="220" y="303"/>
                  </a:cubicBezTo>
                  <a:cubicBezTo>
                    <a:pt x="225" y="292"/>
                    <a:pt x="233" y="243"/>
                    <a:pt x="235" y="240"/>
                  </a:cubicBezTo>
                  <a:cubicBezTo>
                    <a:pt x="238" y="226"/>
                    <a:pt x="264" y="103"/>
                    <a:pt x="265" y="93"/>
                  </a:cubicBezTo>
                  <a:cubicBezTo>
                    <a:pt x="268" y="69"/>
                    <a:pt x="261" y="43"/>
                    <a:pt x="242" y="24"/>
                  </a:cubicBezTo>
                  <a:cubicBezTo>
                    <a:pt x="228" y="11"/>
                    <a:pt x="209" y="6"/>
                    <a:pt x="190" y="3"/>
                  </a:cubicBezTo>
                  <a:cubicBezTo>
                    <a:pt x="153" y="0"/>
                    <a:pt x="102" y="14"/>
                    <a:pt x="82" y="24"/>
                  </a:cubicBezTo>
                  <a:cubicBezTo>
                    <a:pt x="79" y="26"/>
                    <a:pt x="73" y="27"/>
                    <a:pt x="72" y="30"/>
                  </a:cubicBezTo>
                  <a:cubicBezTo>
                    <a:pt x="69" y="33"/>
                    <a:pt x="69" y="37"/>
                    <a:pt x="69" y="40"/>
                  </a:cubicBezTo>
                  <a:cubicBezTo>
                    <a:pt x="68" y="49"/>
                    <a:pt x="66" y="57"/>
                    <a:pt x="66" y="66"/>
                  </a:cubicBezTo>
                  <a:moveTo>
                    <a:pt x="210" y="161"/>
                  </a:moveTo>
                  <a:lnTo>
                    <a:pt x="202" y="205"/>
                  </a:lnTo>
                  <a:cubicBezTo>
                    <a:pt x="197" y="221"/>
                    <a:pt x="196" y="236"/>
                    <a:pt x="184" y="250"/>
                  </a:cubicBezTo>
                  <a:cubicBezTo>
                    <a:pt x="164" y="276"/>
                    <a:pt x="125" y="287"/>
                    <a:pt x="92" y="283"/>
                  </a:cubicBezTo>
                  <a:cubicBezTo>
                    <a:pt x="76" y="282"/>
                    <a:pt x="59" y="274"/>
                    <a:pt x="50" y="260"/>
                  </a:cubicBezTo>
                  <a:cubicBezTo>
                    <a:pt x="39" y="237"/>
                    <a:pt x="56" y="211"/>
                    <a:pt x="73" y="198"/>
                  </a:cubicBezTo>
                  <a:cubicBezTo>
                    <a:pt x="105" y="174"/>
                    <a:pt x="160" y="161"/>
                    <a:pt x="210" y="16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8" name="Freeform 62"/>
            <p:cNvSpPr/>
            <p:nvPr/>
          </p:nvSpPr>
          <p:spPr>
            <a:xfrm>
              <a:off x="2462040" y="4663800"/>
              <a:ext cx="12600" cy="222120"/>
            </a:xfrm>
            <a:custGeom>
              <a:avLst/>
              <a:gdLst/>
              <a:ahLst/>
              <a:rect l="0" t="0" r="r" b="b"/>
              <a:pathLst>
                <a:path w="35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4" y="612"/>
                    <a:pt x="31" y="593"/>
                    <a:pt x="31" y="583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" name="Freeform 63"/>
            <p:cNvSpPr/>
            <p:nvPr/>
          </p:nvSpPr>
          <p:spPr>
            <a:xfrm>
              <a:off x="2511000" y="4677120"/>
              <a:ext cx="96480" cy="165960"/>
            </a:xfrm>
            <a:custGeom>
              <a:avLst/>
              <a:gdLst/>
              <a:ahLst/>
              <a:rect l="0" t="0" r="r" b="b"/>
              <a:pathLst>
                <a:path w="268" h="461">
                  <a:moveTo>
                    <a:pt x="67" y="31"/>
                  </a:moveTo>
                  <a:cubicBezTo>
                    <a:pt x="24" y="61"/>
                    <a:pt x="8" y="116"/>
                    <a:pt x="2" y="166"/>
                  </a:cubicBezTo>
                  <a:cubicBezTo>
                    <a:pt x="1" y="178"/>
                    <a:pt x="0" y="189"/>
                    <a:pt x="0" y="201"/>
                  </a:cubicBezTo>
                  <a:cubicBezTo>
                    <a:pt x="0" y="212"/>
                    <a:pt x="0" y="224"/>
                    <a:pt x="0" y="235"/>
                  </a:cubicBezTo>
                  <a:cubicBezTo>
                    <a:pt x="0" y="309"/>
                    <a:pt x="11" y="375"/>
                    <a:pt x="47" y="414"/>
                  </a:cubicBezTo>
                  <a:cubicBezTo>
                    <a:pt x="80" y="448"/>
                    <a:pt x="136" y="460"/>
                    <a:pt x="181" y="440"/>
                  </a:cubicBezTo>
                  <a:cubicBezTo>
                    <a:pt x="216" y="425"/>
                    <a:pt x="236" y="397"/>
                    <a:pt x="249" y="362"/>
                  </a:cubicBezTo>
                  <a:cubicBezTo>
                    <a:pt x="266" y="317"/>
                    <a:pt x="267" y="269"/>
                    <a:pt x="267" y="223"/>
                  </a:cubicBezTo>
                  <a:cubicBezTo>
                    <a:pt x="267" y="154"/>
                    <a:pt x="256" y="89"/>
                    <a:pt x="223" y="53"/>
                  </a:cubicBezTo>
                  <a:cubicBezTo>
                    <a:pt x="184" y="8"/>
                    <a:pt x="118" y="0"/>
                    <a:pt x="67" y="31"/>
                  </a:cubicBezTo>
                  <a:moveTo>
                    <a:pt x="194" y="69"/>
                  </a:moveTo>
                  <a:cubicBezTo>
                    <a:pt x="203" y="79"/>
                    <a:pt x="208" y="92"/>
                    <a:pt x="214" y="106"/>
                  </a:cubicBezTo>
                  <a:cubicBezTo>
                    <a:pt x="227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2"/>
                  </a:cubicBezTo>
                  <a:cubicBezTo>
                    <a:pt x="185" y="402"/>
                    <a:pt x="164" y="417"/>
                    <a:pt x="139" y="418"/>
                  </a:cubicBezTo>
                  <a:cubicBezTo>
                    <a:pt x="110" y="420"/>
                    <a:pt x="83" y="405"/>
                    <a:pt x="67" y="384"/>
                  </a:cubicBezTo>
                  <a:cubicBezTo>
                    <a:pt x="41" y="346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3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" name="Freeform 64"/>
            <p:cNvSpPr/>
            <p:nvPr/>
          </p:nvSpPr>
          <p:spPr>
            <a:xfrm>
              <a:off x="2629800" y="4661640"/>
              <a:ext cx="52920" cy="223920"/>
            </a:xfrm>
            <a:custGeom>
              <a:avLst/>
              <a:gdLst/>
              <a:ahLst/>
              <a:rect l="0" t="0" r="r" b="b"/>
              <a:pathLst>
                <a:path w="147" h="622">
                  <a:moveTo>
                    <a:pt x="14" y="6"/>
                  </a:moveTo>
                  <a:cubicBezTo>
                    <a:pt x="12" y="6"/>
                    <a:pt x="10" y="6"/>
                    <a:pt x="8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8" y="516"/>
                    <a:pt x="38" y="516"/>
                  </a:cubicBezTo>
                  <a:lnTo>
                    <a:pt x="5" y="601"/>
                  </a:lnTo>
                  <a:cubicBezTo>
                    <a:pt x="2" y="611"/>
                    <a:pt x="7" y="621"/>
                    <a:pt x="18" y="620"/>
                  </a:cubicBezTo>
                  <a:cubicBezTo>
                    <a:pt x="25" y="619"/>
                    <a:pt x="28" y="614"/>
                    <a:pt x="30" y="608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5"/>
                    <a:pt x="146" y="319"/>
                    <a:pt x="146" y="312"/>
                  </a:cubicBezTo>
                  <a:cubicBezTo>
                    <a:pt x="146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" name="Freeform 65"/>
            <p:cNvSpPr/>
            <p:nvPr/>
          </p:nvSpPr>
          <p:spPr>
            <a:xfrm>
              <a:off x="2770560" y="469872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9" y="198"/>
                  </a:moveTo>
                  <a:lnTo>
                    <a:pt x="22" y="198"/>
                  </a:lnTo>
                  <a:cubicBezTo>
                    <a:pt x="19" y="198"/>
                    <a:pt x="13" y="198"/>
                    <a:pt x="10" y="198"/>
                  </a:cubicBezTo>
                  <a:cubicBezTo>
                    <a:pt x="4" y="200"/>
                    <a:pt x="0" y="205"/>
                    <a:pt x="0" y="211"/>
                  </a:cubicBezTo>
                  <a:cubicBezTo>
                    <a:pt x="0" y="217"/>
                    <a:pt x="4" y="221"/>
                    <a:pt x="10" y="223"/>
                  </a:cubicBezTo>
                  <a:cubicBezTo>
                    <a:pt x="13" y="224"/>
                    <a:pt x="19" y="224"/>
                    <a:pt x="22" y="224"/>
                  </a:cubicBezTo>
                  <a:lnTo>
                    <a:pt x="199" y="224"/>
                  </a:lnTo>
                  <a:lnTo>
                    <a:pt x="199" y="400"/>
                  </a:lnTo>
                  <a:cubicBezTo>
                    <a:pt x="199" y="404"/>
                    <a:pt x="199" y="408"/>
                    <a:pt x="199" y="413"/>
                  </a:cubicBezTo>
                  <a:cubicBezTo>
                    <a:pt x="200" y="418"/>
                    <a:pt x="206" y="423"/>
                    <a:pt x="212" y="423"/>
                  </a:cubicBezTo>
                  <a:cubicBezTo>
                    <a:pt x="218" y="423"/>
                    <a:pt x="222" y="418"/>
                    <a:pt x="223" y="413"/>
                  </a:cubicBezTo>
                  <a:cubicBezTo>
                    <a:pt x="225" y="408"/>
                    <a:pt x="225" y="404"/>
                    <a:pt x="225" y="400"/>
                  </a:cubicBezTo>
                  <a:lnTo>
                    <a:pt x="225" y="224"/>
                  </a:lnTo>
                  <a:lnTo>
                    <a:pt x="400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8" y="221"/>
                    <a:pt x="422" y="217"/>
                    <a:pt x="422" y="211"/>
                  </a:cubicBezTo>
                  <a:cubicBezTo>
                    <a:pt x="422" y="205"/>
                    <a:pt x="418" y="200"/>
                    <a:pt x="413" y="198"/>
                  </a:cubicBezTo>
                  <a:cubicBezTo>
                    <a:pt x="409" y="198"/>
                    <a:pt x="403" y="198"/>
                    <a:pt x="400" y="198"/>
                  </a:cubicBezTo>
                  <a:lnTo>
                    <a:pt x="225" y="198"/>
                  </a:lnTo>
                  <a:lnTo>
                    <a:pt x="225" y="21"/>
                  </a:lnTo>
                  <a:cubicBezTo>
                    <a:pt x="225" y="18"/>
                    <a:pt x="225" y="13"/>
                    <a:pt x="223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8"/>
                    <a:pt x="199" y="23"/>
                  </a:cubicBezTo>
                  <a:lnTo>
                    <a:pt x="199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" name="Freeform 66"/>
            <p:cNvSpPr/>
            <p:nvPr/>
          </p:nvSpPr>
          <p:spPr>
            <a:xfrm>
              <a:off x="3004560" y="4676400"/>
              <a:ext cx="104400" cy="165600"/>
            </a:xfrm>
            <a:custGeom>
              <a:avLst/>
              <a:gdLst/>
              <a:ahLst/>
              <a:rect l="0" t="0" r="r" b="b"/>
              <a:pathLst>
                <a:path w="290" h="460">
                  <a:moveTo>
                    <a:pt x="93" y="0"/>
                  </a:moveTo>
                  <a:lnTo>
                    <a:pt x="0" y="440"/>
                  </a:lnTo>
                  <a:cubicBezTo>
                    <a:pt x="14" y="440"/>
                    <a:pt x="27" y="440"/>
                    <a:pt x="40" y="439"/>
                  </a:cubicBezTo>
                  <a:cubicBezTo>
                    <a:pt x="44" y="426"/>
                    <a:pt x="46" y="411"/>
                    <a:pt x="49" y="397"/>
                  </a:cubicBezTo>
                  <a:lnTo>
                    <a:pt x="50" y="397"/>
                  </a:lnTo>
                  <a:cubicBezTo>
                    <a:pt x="56" y="413"/>
                    <a:pt x="67" y="427"/>
                    <a:pt x="80" y="434"/>
                  </a:cubicBezTo>
                  <a:cubicBezTo>
                    <a:pt x="121" y="459"/>
                    <a:pt x="174" y="439"/>
                    <a:pt x="207" y="411"/>
                  </a:cubicBezTo>
                  <a:cubicBezTo>
                    <a:pt x="246" y="378"/>
                    <a:pt x="272" y="331"/>
                    <a:pt x="280" y="280"/>
                  </a:cubicBezTo>
                  <a:cubicBezTo>
                    <a:pt x="289" y="227"/>
                    <a:pt x="277" y="181"/>
                    <a:pt x="250" y="155"/>
                  </a:cubicBezTo>
                  <a:cubicBezTo>
                    <a:pt x="211" y="119"/>
                    <a:pt x="152" y="138"/>
                    <a:pt x="115" y="165"/>
                  </a:cubicBezTo>
                  <a:cubicBezTo>
                    <a:pt x="108" y="171"/>
                    <a:pt x="100" y="177"/>
                    <a:pt x="95" y="184"/>
                  </a:cubicBezTo>
                  <a:cubicBezTo>
                    <a:pt x="108" y="122"/>
                    <a:pt x="121" y="62"/>
                    <a:pt x="133" y="0"/>
                  </a:cubicBezTo>
                  <a:lnTo>
                    <a:pt x="93" y="0"/>
                  </a:lnTo>
                  <a:moveTo>
                    <a:pt x="207" y="177"/>
                  </a:moveTo>
                  <a:cubicBezTo>
                    <a:pt x="213" y="180"/>
                    <a:pt x="217" y="183"/>
                    <a:pt x="221" y="187"/>
                  </a:cubicBezTo>
                  <a:cubicBezTo>
                    <a:pt x="244" y="208"/>
                    <a:pt x="244" y="243"/>
                    <a:pt x="241" y="272"/>
                  </a:cubicBezTo>
                  <a:cubicBezTo>
                    <a:pt x="234" y="321"/>
                    <a:pt x="213" y="371"/>
                    <a:pt x="168" y="397"/>
                  </a:cubicBezTo>
                  <a:cubicBezTo>
                    <a:pt x="149" y="408"/>
                    <a:pt x="113" y="421"/>
                    <a:pt x="85" y="408"/>
                  </a:cubicBezTo>
                  <a:cubicBezTo>
                    <a:pt x="73" y="403"/>
                    <a:pt x="64" y="393"/>
                    <a:pt x="60" y="381"/>
                  </a:cubicBezTo>
                  <a:cubicBezTo>
                    <a:pt x="59" y="377"/>
                    <a:pt x="56" y="371"/>
                    <a:pt x="56" y="367"/>
                  </a:cubicBezTo>
                  <a:cubicBezTo>
                    <a:pt x="56" y="360"/>
                    <a:pt x="60" y="352"/>
                    <a:pt x="60" y="345"/>
                  </a:cubicBezTo>
                  <a:cubicBezTo>
                    <a:pt x="64" y="329"/>
                    <a:pt x="67" y="313"/>
                    <a:pt x="70" y="298"/>
                  </a:cubicBezTo>
                  <a:lnTo>
                    <a:pt x="82" y="242"/>
                  </a:lnTo>
                  <a:cubicBezTo>
                    <a:pt x="83" y="236"/>
                    <a:pt x="86" y="230"/>
                    <a:pt x="86" y="223"/>
                  </a:cubicBezTo>
                  <a:cubicBezTo>
                    <a:pt x="87" y="219"/>
                    <a:pt x="87" y="214"/>
                    <a:pt x="89" y="211"/>
                  </a:cubicBezTo>
                  <a:cubicBezTo>
                    <a:pt x="92" y="204"/>
                    <a:pt x="99" y="198"/>
                    <a:pt x="105" y="194"/>
                  </a:cubicBezTo>
                  <a:cubicBezTo>
                    <a:pt x="131" y="171"/>
                    <a:pt x="168" y="157"/>
                    <a:pt x="207" y="1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" name="Freeform 67"/>
            <p:cNvSpPr/>
            <p:nvPr/>
          </p:nvSpPr>
          <p:spPr>
            <a:xfrm>
              <a:off x="3173040" y="466380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" name="Freeform 68"/>
            <p:cNvSpPr/>
            <p:nvPr/>
          </p:nvSpPr>
          <p:spPr>
            <a:xfrm>
              <a:off x="3234240" y="4681080"/>
              <a:ext cx="76320" cy="154080"/>
            </a:xfrm>
            <a:custGeom>
              <a:avLst/>
              <a:gdLst/>
              <a:ahLst/>
              <a:rect l="0" t="0" r="r" b="b"/>
              <a:pathLst>
                <a:path w="212" h="428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7"/>
                    <a:pt x="87" y="55"/>
                  </a:cubicBezTo>
                  <a:lnTo>
                    <a:pt x="87" y="395"/>
                  </a:lnTo>
                  <a:lnTo>
                    <a:pt x="4" y="395"/>
                  </a:lnTo>
                  <a:lnTo>
                    <a:pt x="4" y="427"/>
                  </a:lnTo>
                  <a:lnTo>
                    <a:pt x="211" y="427"/>
                  </a:lnTo>
                  <a:lnTo>
                    <a:pt x="211" y="395"/>
                  </a:lnTo>
                  <a:lnTo>
                    <a:pt x="128" y="395"/>
                  </a:lnTo>
                  <a:lnTo>
                    <a:pt x="128" y="0"/>
                  </a:lnTo>
                  <a:cubicBezTo>
                    <a:pt x="113" y="0"/>
                    <a:pt x="115" y="4"/>
                    <a:pt x="103" y="13"/>
                  </a:cubicBezTo>
                  <a:cubicBezTo>
                    <a:pt x="77" y="32"/>
                    <a:pt x="41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" name="Freeform 69"/>
            <p:cNvSpPr/>
            <p:nvPr/>
          </p:nvSpPr>
          <p:spPr>
            <a:xfrm>
              <a:off x="3340800" y="4661640"/>
              <a:ext cx="53280" cy="223920"/>
            </a:xfrm>
            <a:custGeom>
              <a:avLst/>
              <a:gdLst/>
              <a:ahLst/>
              <a:rect l="0" t="0" r="r" b="b"/>
              <a:pathLst>
                <a:path w="148" h="622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8" y="621"/>
                    <a:pt x="19" y="620"/>
                  </a:cubicBezTo>
                  <a:cubicBezTo>
                    <a:pt x="26" y="619"/>
                    <a:pt x="29" y="614"/>
                    <a:pt x="31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" name="Freeform 70"/>
            <p:cNvSpPr/>
            <p:nvPr/>
          </p:nvSpPr>
          <p:spPr>
            <a:xfrm>
              <a:off x="3431520" y="4663440"/>
              <a:ext cx="60480" cy="222480"/>
            </a:xfrm>
            <a:custGeom>
              <a:avLst/>
              <a:gdLst/>
              <a:ahLst/>
              <a:rect l="0" t="0" r="r" b="b"/>
              <a:pathLst>
                <a:path w="168" h="618">
                  <a:moveTo>
                    <a:pt x="0" y="0"/>
                  </a:moveTo>
                  <a:cubicBezTo>
                    <a:pt x="6" y="6"/>
                    <a:pt x="12" y="12"/>
                    <a:pt x="17" y="16"/>
                  </a:cubicBezTo>
                  <a:cubicBezTo>
                    <a:pt x="23" y="20"/>
                    <a:pt x="28" y="26"/>
                    <a:pt x="32" y="30"/>
                  </a:cubicBezTo>
                  <a:cubicBezTo>
                    <a:pt x="87" y="93"/>
                    <a:pt x="118" y="180"/>
                    <a:pt x="124" y="286"/>
                  </a:cubicBezTo>
                  <a:cubicBezTo>
                    <a:pt x="127" y="364"/>
                    <a:pt x="114" y="446"/>
                    <a:pt x="78" y="516"/>
                  </a:cubicBezTo>
                  <a:cubicBezTo>
                    <a:pt x="66" y="542"/>
                    <a:pt x="51" y="565"/>
                    <a:pt x="32" y="585"/>
                  </a:cubicBezTo>
                  <a:cubicBezTo>
                    <a:pt x="28" y="591"/>
                    <a:pt x="23" y="595"/>
                    <a:pt x="17" y="600"/>
                  </a:cubicBezTo>
                  <a:cubicBezTo>
                    <a:pt x="12" y="605"/>
                    <a:pt x="6" y="610"/>
                    <a:pt x="0" y="616"/>
                  </a:cubicBezTo>
                  <a:lnTo>
                    <a:pt x="22" y="616"/>
                  </a:lnTo>
                  <a:cubicBezTo>
                    <a:pt x="25" y="616"/>
                    <a:pt x="29" y="617"/>
                    <a:pt x="32" y="616"/>
                  </a:cubicBezTo>
                  <a:cubicBezTo>
                    <a:pt x="39" y="611"/>
                    <a:pt x="59" y="593"/>
                    <a:pt x="62" y="590"/>
                  </a:cubicBezTo>
                  <a:cubicBezTo>
                    <a:pt x="123" y="529"/>
                    <a:pt x="159" y="437"/>
                    <a:pt x="164" y="331"/>
                  </a:cubicBezTo>
                  <a:cubicBezTo>
                    <a:pt x="167" y="253"/>
                    <a:pt x="154" y="175"/>
                    <a:pt x="120" y="108"/>
                  </a:cubicBezTo>
                  <a:cubicBezTo>
                    <a:pt x="105" y="76"/>
                    <a:pt x="85" y="49"/>
                    <a:pt x="61" y="24"/>
                  </a:cubicBezTo>
                  <a:cubicBezTo>
                    <a:pt x="53" y="19"/>
                    <a:pt x="39" y="4"/>
                    <a:pt x="32" y="1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" name="Freeform 71"/>
            <p:cNvSpPr/>
            <p:nvPr/>
          </p:nvSpPr>
          <p:spPr>
            <a:xfrm>
              <a:off x="3586320" y="474732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3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3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" name="Freeform 72"/>
            <p:cNvSpPr/>
            <p:nvPr/>
          </p:nvSpPr>
          <p:spPr>
            <a:xfrm>
              <a:off x="3833280" y="4676400"/>
              <a:ext cx="104760" cy="165600"/>
            </a:xfrm>
            <a:custGeom>
              <a:avLst/>
              <a:gdLst/>
              <a:ahLst/>
              <a:rect l="0" t="0" r="r" b="b"/>
              <a:pathLst>
                <a:path w="291" h="460">
                  <a:moveTo>
                    <a:pt x="94" y="0"/>
                  </a:moveTo>
                  <a:lnTo>
                    <a:pt x="0" y="440"/>
                  </a:lnTo>
                  <a:cubicBezTo>
                    <a:pt x="15" y="440"/>
                    <a:pt x="28" y="440"/>
                    <a:pt x="41" y="439"/>
                  </a:cubicBezTo>
                  <a:cubicBezTo>
                    <a:pt x="45" y="426"/>
                    <a:pt x="46" y="411"/>
                    <a:pt x="49" y="397"/>
                  </a:cubicBezTo>
                  <a:lnTo>
                    <a:pt x="51" y="397"/>
                  </a:lnTo>
                  <a:cubicBezTo>
                    <a:pt x="56" y="413"/>
                    <a:pt x="68" y="427"/>
                    <a:pt x="81" y="434"/>
                  </a:cubicBezTo>
                  <a:cubicBezTo>
                    <a:pt x="121" y="459"/>
                    <a:pt x="175" y="439"/>
                    <a:pt x="208" y="411"/>
                  </a:cubicBezTo>
                  <a:cubicBezTo>
                    <a:pt x="247" y="378"/>
                    <a:pt x="272" y="331"/>
                    <a:pt x="281" y="280"/>
                  </a:cubicBezTo>
                  <a:cubicBezTo>
                    <a:pt x="290" y="227"/>
                    <a:pt x="278" y="181"/>
                    <a:pt x="251" y="155"/>
                  </a:cubicBezTo>
                  <a:cubicBezTo>
                    <a:pt x="212" y="119"/>
                    <a:pt x="153" y="138"/>
                    <a:pt x="115" y="165"/>
                  </a:cubicBezTo>
                  <a:cubicBezTo>
                    <a:pt x="108" y="171"/>
                    <a:pt x="101" y="177"/>
                    <a:pt x="95" y="184"/>
                  </a:cubicBezTo>
                  <a:cubicBezTo>
                    <a:pt x="108" y="122"/>
                    <a:pt x="121" y="62"/>
                    <a:pt x="134" y="0"/>
                  </a:cubicBezTo>
                  <a:lnTo>
                    <a:pt x="94" y="0"/>
                  </a:lnTo>
                  <a:moveTo>
                    <a:pt x="206" y="177"/>
                  </a:moveTo>
                  <a:cubicBezTo>
                    <a:pt x="212" y="180"/>
                    <a:pt x="218" y="183"/>
                    <a:pt x="222" y="187"/>
                  </a:cubicBezTo>
                  <a:cubicBezTo>
                    <a:pt x="245" y="208"/>
                    <a:pt x="245" y="243"/>
                    <a:pt x="242" y="272"/>
                  </a:cubicBezTo>
                  <a:cubicBezTo>
                    <a:pt x="235" y="321"/>
                    <a:pt x="213" y="371"/>
                    <a:pt x="169" y="397"/>
                  </a:cubicBezTo>
                  <a:cubicBezTo>
                    <a:pt x="150" y="408"/>
                    <a:pt x="114" y="421"/>
                    <a:pt x="85" y="408"/>
                  </a:cubicBezTo>
                  <a:cubicBezTo>
                    <a:pt x="74" y="403"/>
                    <a:pt x="65" y="393"/>
                    <a:pt x="61" y="381"/>
                  </a:cubicBezTo>
                  <a:cubicBezTo>
                    <a:pt x="59" y="377"/>
                    <a:pt x="56" y="371"/>
                    <a:pt x="56" y="367"/>
                  </a:cubicBezTo>
                  <a:cubicBezTo>
                    <a:pt x="56" y="360"/>
                    <a:pt x="59" y="352"/>
                    <a:pt x="61" y="345"/>
                  </a:cubicBezTo>
                  <a:cubicBezTo>
                    <a:pt x="65" y="329"/>
                    <a:pt x="68" y="313"/>
                    <a:pt x="71" y="298"/>
                  </a:cubicBezTo>
                  <a:lnTo>
                    <a:pt x="82" y="242"/>
                  </a:lnTo>
                  <a:cubicBezTo>
                    <a:pt x="84" y="236"/>
                    <a:pt x="87" y="230"/>
                    <a:pt x="87" y="223"/>
                  </a:cubicBezTo>
                  <a:cubicBezTo>
                    <a:pt x="88" y="219"/>
                    <a:pt x="88" y="214"/>
                    <a:pt x="90" y="211"/>
                  </a:cubicBezTo>
                  <a:cubicBezTo>
                    <a:pt x="92" y="204"/>
                    <a:pt x="100" y="198"/>
                    <a:pt x="105" y="194"/>
                  </a:cubicBezTo>
                  <a:cubicBezTo>
                    <a:pt x="131" y="171"/>
                    <a:pt x="169" y="157"/>
                    <a:pt x="206" y="1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" name="Freeform 73"/>
            <p:cNvSpPr/>
            <p:nvPr/>
          </p:nvSpPr>
          <p:spPr>
            <a:xfrm>
              <a:off x="4002120" y="466380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2" y="31"/>
                  </a:moveTo>
                  <a:lnTo>
                    <a:pt x="2" y="589"/>
                  </a:lnTo>
                  <a:cubicBezTo>
                    <a:pt x="2" y="599"/>
                    <a:pt x="0" y="615"/>
                    <a:pt x="14" y="616"/>
                  </a:cubicBezTo>
                  <a:cubicBezTo>
                    <a:pt x="15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" name="Freeform 74"/>
            <p:cNvSpPr/>
            <p:nvPr/>
          </p:nvSpPr>
          <p:spPr>
            <a:xfrm>
              <a:off x="4051080" y="4677120"/>
              <a:ext cx="96840" cy="165960"/>
            </a:xfrm>
            <a:custGeom>
              <a:avLst/>
              <a:gdLst/>
              <a:ahLst/>
              <a:rect l="0" t="0" r="r" b="b"/>
              <a:pathLst>
                <a:path w="269" h="461">
                  <a:moveTo>
                    <a:pt x="68" y="31"/>
                  </a:moveTo>
                  <a:cubicBezTo>
                    <a:pt x="25" y="61"/>
                    <a:pt x="9" y="116"/>
                    <a:pt x="3" y="166"/>
                  </a:cubicBezTo>
                  <a:cubicBezTo>
                    <a:pt x="2" y="178"/>
                    <a:pt x="0" y="189"/>
                    <a:pt x="0" y="201"/>
                  </a:cubicBezTo>
                  <a:cubicBezTo>
                    <a:pt x="0" y="212"/>
                    <a:pt x="0" y="224"/>
                    <a:pt x="0" y="235"/>
                  </a:cubicBezTo>
                  <a:cubicBezTo>
                    <a:pt x="0" y="309"/>
                    <a:pt x="10" y="375"/>
                    <a:pt x="48" y="414"/>
                  </a:cubicBezTo>
                  <a:cubicBezTo>
                    <a:pt x="81" y="448"/>
                    <a:pt x="137" y="460"/>
                    <a:pt x="182" y="440"/>
                  </a:cubicBezTo>
                  <a:cubicBezTo>
                    <a:pt x="216" y="425"/>
                    <a:pt x="236" y="397"/>
                    <a:pt x="249" y="362"/>
                  </a:cubicBezTo>
                  <a:cubicBezTo>
                    <a:pt x="267" y="317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8" y="31"/>
                  </a:cubicBezTo>
                  <a:moveTo>
                    <a:pt x="195" y="69"/>
                  </a:moveTo>
                  <a:cubicBezTo>
                    <a:pt x="203" y="79"/>
                    <a:pt x="209" y="92"/>
                    <a:pt x="215" y="106"/>
                  </a:cubicBezTo>
                  <a:cubicBezTo>
                    <a:pt x="228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2"/>
                  </a:cubicBezTo>
                  <a:cubicBezTo>
                    <a:pt x="186" y="402"/>
                    <a:pt x="163" y="417"/>
                    <a:pt x="140" y="418"/>
                  </a:cubicBezTo>
                  <a:cubicBezTo>
                    <a:pt x="111" y="420"/>
                    <a:pt x="84" y="405"/>
                    <a:pt x="68" y="384"/>
                  </a:cubicBezTo>
                  <a:cubicBezTo>
                    <a:pt x="42" y="346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4" y="37"/>
                    <a:pt x="159" y="31"/>
                    <a:pt x="195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" name="Freeform 75"/>
            <p:cNvSpPr/>
            <p:nvPr/>
          </p:nvSpPr>
          <p:spPr>
            <a:xfrm>
              <a:off x="4169880" y="4661640"/>
              <a:ext cx="53280" cy="223920"/>
            </a:xfrm>
            <a:custGeom>
              <a:avLst/>
              <a:gdLst/>
              <a:ahLst/>
              <a:rect l="0" t="0" r="r" b="b"/>
              <a:pathLst>
                <a:path w="148" h="622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4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9" y="516"/>
                    <a:pt x="39" y="516"/>
                  </a:cubicBezTo>
                  <a:lnTo>
                    <a:pt x="5" y="601"/>
                  </a:lnTo>
                  <a:cubicBezTo>
                    <a:pt x="3" y="611"/>
                    <a:pt x="7" y="621"/>
                    <a:pt x="18" y="620"/>
                  </a:cubicBezTo>
                  <a:cubicBezTo>
                    <a:pt x="26" y="619"/>
                    <a:pt x="29" y="614"/>
                    <a:pt x="30" y="608"/>
                  </a:cubicBezTo>
                  <a:cubicBezTo>
                    <a:pt x="33" y="603"/>
                    <a:pt x="137" y="341"/>
                    <a:pt x="139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5"/>
                  </a:lnTo>
                  <a:cubicBezTo>
                    <a:pt x="31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" name="Freeform 76"/>
            <p:cNvSpPr/>
            <p:nvPr/>
          </p:nvSpPr>
          <p:spPr>
            <a:xfrm>
              <a:off x="4311000" y="469872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8" y="198"/>
                  </a:moveTo>
                  <a:lnTo>
                    <a:pt x="21" y="198"/>
                  </a:lnTo>
                  <a:cubicBezTo>
                    <a:pt x="18" y="198"/>
                    <a:pt x="13" y="198"/>
                    <a:pt x="10" y="198"/>
                  </a:cubicBezTo>
                  <a:cubicBezTo>
                    <a:pt x="4" y="200"/>
                    <a:pt x="0" y="205"/>
                    <a:pt x="0" y="211"/>
                  </a:cubicBezTo>
                  <a:cubicBezTo>
                    <a:pt x="0" y="217"/>
                    <a:pt x="4" y="221"/>
                    <a:pt x="10" y="223"/>
                  </a:cubicBezTo>
                  <a:cubicBezTo>
                    <a:pt x="13" y="224"/>
                    <a:pt x="18" y="224"/>
                    <a:pt x="21" y="224"/>
                  </a:cubicBezTo>
                  <a:lnTo>
                    <a:pt x="198" y="224"/>
                  </a:lnTo>
                  <a:lnTo>
                    <a:pt x="198" y="400"/>
                  </a:lnTo>
                  <a:cubicBezTo>
                    <a:pt x="198" y="404"/>
                    <a:pt x="198" y="408"/>
                    <a:pt x="198" y="413"/>
                  </a:cubicBezTo>
                  <a:cubicBezTo>
                    <a:pt x="200" y="418"/>
                    <a:pt x="206" y="423"/>
                    <a:pt x="211" y="423"/>
                  </a:cubicBezTo>
                  <a:cubicBezTo>
                    <a:pt x="217" y="423"/>
                    <a:pt x="221" y="418"/>
                    <a:pt x="223" y="413"/>
                  </a:cubicBezTo>
                  <a:cubicBezTo>
                    <a:pt x="224" y="408"/>
                    <a:pt x="224" y="404"/>
                    <a:pt x="224" y="400"/>
                  </a:cubicBezTo>
                  <a:lnTo>
                    <a:pt x="224" y="224"/>
                  </a:lnTo>
                  <a:lnTo>
                    <a:pt x="400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9" y="221"/>
                    <a:pt x="422" y="217"/>
                    <a:pt x="422" y="211"/>
                  </a:cubicBezTo>
                  <a:cubicBezTo>
                    <a:pt x="422" y="205"/>
                    <a:pt x="419" y="200"/>
                    <a:pt x="413" y="198"/>
                  </a:cubicBezTo>
                  <a:cubicBezTo>
                    <a:pt x="409" y="198"/>
                    <a:pt x="403" y="198"/>
                    <a:pt x="400" y="198"/>
                  </a:cubicBezTo>
                  <a:lnTo>
                    <a:pt x="224" y="198"/>
                  </a:lnTo>
                  <a:lnTo>
                    <a:pt x="224" y="21"/>
                  </a:lnTo>
                  <a:cubicBezTo>
                    <a:pt x="224" y="18"/>
                    <a:pt x="224" y="13"/>
                    <a:pt x="223" y="10"/>
                  </a:cubicBezTo>
                  <a:cubicBezTo>
                    <a:pt x="221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8"/>
                    <a:pt x="198" y="23"/>
                  </a:cubicBezTo>
                  <a:lnTo>
                    <a:pt x="198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" name="Freeform 77"/>
            <p:cNvSpPr/>
            <p:nvPr/>
          </p:nvSpPr>
          <p:spPr>
            <a:xfrm>
              <a:off x="4540680" y="4723200"/>
              <a:ext cx="96840" cy="114840"/>
            </a:xfrm>
            <a:custGeom>
              <a:avLst/>
              <a:gdLst/>
              <a:ahLst/>
              <a:rect l="0" t="0" r="r" b="b"/>
              <a:pathLst>
                <a:path w="269" h="319">
                  <a:moveTo>
                    <a:pt x="66" y="66"/>
                  </a:moveTo>
                  <a:cubicBezTo>
                    <a:pt x="76" y="60"/>
                    <a:pt x="85" y="54"/>
                    <a:pt x="95" y="50"/>
                  </a:cubicBezTo>
                  <a:cubicBezTo>
                    <a:pt x="118" y="39"/>
                    <a:pt x="142" y="33"/>
                    <a:pt x="167" y="33"/>
                  </a:cubicBezTo>
                  <a:cubicBezTo>
                    <a:pt x="174" y="33"/>
                    <a:pt x="183" y="33"/>
                    <a:pt x="190" y="34"/>
                  </a:cubicBezTo>
                  <a:cubicBezTo>
                    <a:pt x="213" y="40"/>
                    <a:pt x="224" y="64"/>
                    <a:pt x="224" y="89"/>
                  </a:cubicBezTo>
                  <a:cubicBezTo>
                    <a:pt x="224" y="102"/>
                    <a:pt x="219" y="122"/>
                    <a:pt x="216" y="132"/>
                  </a:cubicBezTo>
                  <a:cubicBezTo>
                    <a:pt x="216" y="138"/>
                    <a:pt x="214" y="142"/>
                    <a:pt x="209" y="142"/>
                  </a:cubicBezTo>
                  <a:lnTo>
                    <a:pt x="199" y="142"/>
                  </a:lnTo>
                  <a:cubicBezTo>
                    <a:pt x="184" y="144"/>
                    <a:pt x="168" y="144"/>
                    <a:pt x="154" y="146"/>
                  </a:cubicBezTo>
                  <a:cubicBezTo>
                    <a:pt x="99" y="154"/>
                    <a:pt x="39" y="174"/>
                    <a:pt x="16" y="220"/>
                  </a:cubicBezTo>
                  <a:cubicBezTo>
                    <a:pt x="0" y="249"/>
                    <a:pt x="4" y="296"/>
                    <a:pt x="37" y="310"/>
                  </a:cubicBezTo>
                  <a:cubicBezTo>
                    <a:pt x="55" y="318"/>
                    <a:pt x="66" y="316"/>
                    <a:pt x="91" y="313"/>
                  </a:cubicBezTo>
                  <a:cubicBezTo>
                    <a:pt x="127" y="308"/>
                    <a:pt x="164" y="293"/>
                    <a:pt x="188" y="266"/>
                  </a:cubicBezTo>
                  <a:lnTo>
                    <a:pt x="180" y="310"/>
                  </a:lnTo>
                  <a:lnTo>
                    <a:pt x="209" y="310"/>
                  </a:lnTo>
                  <a:cubicBezTo>
                    <a:pt x="214" y="310"/>
                    <a:pt x="220" y="312"/>
                    <a:pt x="220" y="303"/>
                  </a:cubicBezTo>
                  <a:cubicBezTo>
                    <a:pt x="224" y="292"/>
                    <a:pt x="233" y="243"/>
                    <a:pt x="235" y="240"/>
                  </a:cubicBezTo>
                  <a:cubicBezTo>
                    <a:pt x="237" y="226"/>
                    <a:pt x="263" y="103"/>
                    <a:pt x="265" y="93"/>
                  </a:cubicBezTo>
                  <a:cubicBezTo>
                    <a:pt x="268" y="69"/>
                    <a:pt x="260" y="43"/>
                    <a:pt x="242" y="24"/>
                  </a:cubicBezTo>
                  <a:cubicBezTo>
                    <a:pt x="227" y="11"/>
                    <a:pt x="209" y="6"/>
                    <a:pt x="190" y="3"/>
                  </a:cubicBezTo>
                  <a:cubicBezTo>
                    <a:pt x="152" y="0"/>
                    <a:pt x="102" y="14"/>
                    <a:pt x="82" y="24"/>
                  </a:cubicBezTo>
                  <a:cubicBezTo>
                    <a:pt x="79" y="26"/>
                    <a:pt x="73" y="27"/>
                    <a:pt x="70" y="30"/>
                  </a:cubicBezTo>
                  <a:cubicBezTo>
                    <a:pt x="69" y="33"/>
                    <a:pt x="69" y="37"/>
                    <a:pt x="69" y="40"/>
                  </a:cubicBezTo>
                  <a:cubicBezTo>
                    <a:pt x="67" y="49"/>
                    <a:pt x="66" y="57"/>
                    <a:pt x="66" y="66"/>
                  </a:cubicBezTo>
                  <a:moveTo>
                    <a:pt x="210" y="161"/>
                  </a:moveTo>
                  <a:lnTo>
                    <a:pt x="201" y="205"/>
                  </a:lnTo>
                  <a:cubicBezTo>
                    <a:pt x="197" y="221"/>
                    <a:pt x="196" y="236"/>
                    <a:pt x="184" y="250"/>
                  </a:cubicBezTo>
                  <a:cubicBezTo>
                    <a:pt x="164" y="276"/>
                    <a:pt x="125" y="287"/>
                    <a:pt x="92" y="283"/>
                  </a:cubicBezTo>
                  <a:cubicBezTo>
                    <a:pt x="76" y="282"/>
                    <a:pt x="59" y="274"/>
                    <a:pt x="50" y="260"/>
                  </a:cubicBezTo>
                  <a:cubicBezTo>
                    <a:pt x="39" y="237"/>
                    <a:pt x="56" y="211"/>
                    <a:pt x="73" y="198"/>
                  </a:cubicBezTo>
                  <a:cubicBezTo>
                    <a:pt x="105" y="174"/>
                    <a:pt x="160" y="161"/>
                    <a:pt x="210" y="16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" name="Freeform 78"/>
            <p:cNvSpPr/>
            <p:nvPr/>
          </p:nvSpPr>
          <p:spPr>
            <a:xfrm>
              <a:off x="4705920" y="466380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" name="Freeform 79"/>
            <p:cNvSpPr/>
            <p:nvPr/>
          </p:nvSpPr>
          <p:spPr>
            <a:xfrm>
              <a:off x="4767120" y="4681080"/>
              <a:ext cx="76680" cy="154080"/>
            </a:xfrm>
            <a:custGeom>
              <a:avLst/>
              <a:gdLst/>
              <a:ahLst/>
              <a:rect l="0" t="0" r="r" b="b"/>
              <a:pathLst>
                <a:path w="213" h="428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7"/>
                    <a:pt x="88" y="55"/>
                  </a:cubicBezTo>
                  <a:lnTo>
                    <a:pt x="88" y="395"/>
                  </a:lnTo>
                  <a:lnTo>
                    <a:pt x="4" y="395"/>
                  </a:lnTo>
                  <a:lnTo>
                    <a:pt x="4" y="427"/>
                  </a:lnTo>
                  <a:lnTo>
                    <a:pt x="212" y="427"/>
                  </a:lnTo>
                  <a:lnTo>
                    <a:pt x="212" y="395"/>
                  </a:lnTo>
                  <a:lnTo>
                    <a:pt x="128" y="395"/>
                  </a:lnTo>
                  <a:lnTo>
                    <a:pt x="128" y="0"/>
                  </a:lnTo>
                  <a:cubicBezTo>
                    <a:pt x="114" y="0"/>
                    <a:pt x="115" y="4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" name="Freeform 80"/>
            <p:cNvSpPr/>
            <p:nvPr/>
          </p:nvSpPr>
          <p:spPr>
            <a:xfrm>
              <a:off x="4873320" y="4661640"/>
              <a:ext cx="53280" cy="223920"/>
            </a:xfrm>
            <a:custGeom>
              <a:avLst/>
              <a:gdLst/>
              <a:ahLst/>
              <a:rect l="0" t="0" r="r" b="b"/>
              <a:pathLst>
                <a:path w="148" h="622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7" y="621"/>
                    <a:pt x="19" y="620"/>
                  </a:cubicBezTo>
                  <a:cubicBezTo>
                    <a:pt x="26" y="619"/>
                    <a:pt x="29" y="614"/>
                    <a:pt x="31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"/>
          <p:cNvGrpSpPr/>
          <p:nvPr/>
        </p:nvGrpSpPr>
        <p:grpSpPr>
          <a:xfrm>
            <a:off x="3463560" y="1617840"/>
            <a:ext cx="2265480" cy="290160"/>
            <a:chOff x="3463560" y="1617840"/>
            <a:chExt cx="2265480" cy="290160"/>
          </a:xfrm>
        </p:grpSpPr>
        <p:sp>
          <p:nvSpPr>
            <p:cNvPr id="158" name="Freeform 2"/>
            <p:cNvSpPr/>
            <p:nvPr/>
          </p:nvSpPr>
          <p:spPr>
            <a:xfrm>
              <a:off x="3463560" y="1628280"/>
              <a:ext cx="2254320" cy="268920"/>
            </a:xfrm>
            <a:custGeom>
              <a:avLst/>
              <a:gdLst/>
              <a:ahLst/>
              <a:rect l="0" t="0" r="r" b="b"/>
              <a:pathLst>
                <a:path w="6262" h="747">
                  <a:moveTo>
                    <a:pt x="3131" y="746"/>
                  </a:moveTo>
                  <a:lnTo>
                    <a:pt x="0" y="746"/>
                  </a:lnTo>
                  <a:lnTo>
                    <a:pt x="0" y="0"/>
                  </a:lnTo>
                  <a:lnTo>
                    <a:pt x="6261" y="0"/>
                  </a:lnTo>
                  <a:lnTo>
                    <a:pt x="6261" y="746"/>
                  </a:lnTo>
                  <a:lnTo>
                    <a:pt x="3131" y="746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159" name="Freeform 3"/>
            <p:cNvSpPr/>
            <p:nvPr/>
          </p:nvSpPr>
          <p:spPr>
            <a:xfrm>
              <a:off x="3464280" y="1742400"/>
              <a:ext cx="154800" cy="54000"/>
            </a:xfrm>
            <a:custGeom>
              <a:avLst/>
              <a:gdLst/>
              <a:ahLst/>
              <a:rect l="0" t="0" r="r" b="b"/>
              <a:pathLst>
                <a:path w="430" h="150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7" y="26"/>
                    <a:pt x="420" y="21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3" y="149"/>
                  </a:cubicBezTo>
                  <a:cubicBezTo>
                    <a:pt x="16" y="149"/>
                    <a:pt x="20" y="149"/>
                    <a:pt x="23" y="149"/>
                  </a:cubicBezTo>
                  <a:lnTo>
                    <a:pt x="407" y="149"/>
                  </a:lnTo>
                  <a:cubicBezTo>
                    <a:pt x="413" y="149"/>
                    <a:pt x="417" y="149"/>
                    <a:pt x="420" y="145"/>
                  </a:cubicBezTo>
                  <a:cubicBezTo>
                    <a:pt x="429" y="138"/>
                    <a:pt x="423" y="125"/>
                    <a:pt x="413" y="123"/>
                  </a:cubicBezTo>
                  <a:cubicBezTo>
                    <a:pt x="404" y="123"/>
                    <a:pt x="394" y="123"/>
                    <a:pt x="386" y="123"/>
                  </a:cubicBezTo>
                  <a:lnTo>
                    <a:pt x="23" y="123"/>
                  </a:lnTo>
                  <a:cubicBezTo>
                    <a:pt x="16" y="123"/>
                    <a:pt x="8" y="123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" name="Freeform 4"/>
            <p:cNvSpPr/>
            <p:nvPr/>
          </p:nvSpPr>
          <p:spPr>
            <a:xfrm>
              <a:off x="3740040" y="1632240"/>
              <a:ext cx="60480" cy="274320"/>
            </a:xfrm>
            <a:custGeom>
              <a:avLst/>
              <a:gdLst/>
              <a:ahLst/>
              <a:rect l="0" t="0" r="r" b="b"/>
              <a:pathLst>
                <a:path w="168" h="762">
                  <a:moveTo>
                    <a:pt x="167" y="753"/>
                  </a:moveTo>
                  <a:cubicBezTo>
                    <a:pt x="167" y="752"/>
                    <a:pt x="165" y="751"/>
                    <a:pt x="164" y="748"/>
                  </a:cubicBezTo>
                  <a:cubicBezTo>
                    <a:pt x="135" y="717"/>
                    <a:pt x="90" y="666"/>
                    <a:pt x="64" y="562"/>
                  </a:cubicBezTo>
                  <a:cubicBezTo>
                    <a:pt x="50" y="504"/>
                    <a:pt x="44" y="440"/>
                    <a:pt x="44" y="381"/>
                  </a:cubicBezTo>
                  <a:cubicBezTo>
                    <a:pt x="44" y="213"/>
                    <a:pt x="83" y="97"/>
                    <a:pt x="161" y="15"/>
                  </a:cubicBezTo>
                  <a:cubicBezTo>
                    <a:pt x="167" y="9"/>
                    <a:pt x="167" y="8"/>
                    <a:pt x="167" y="6"/>
                  </a:cubicBezTo>
                  <a:cubicBezTo>
                    <a:pt x="167" y="0"/>
                    <a:pt x="161" y="0"/>
                    <a:pt x="158" y="0"/>
                  </a:cubicBezTo>
                  <a:cubicBezTo>
                    <a:pt x="149" y="0"/>
                    <a:pt x="115" y="38"/>
                    <a:pt x="106" y="48"/>
                  </a:cubicBezTo>
                  <a:cubicBezTo>
                    <a:pt x="41" y="124"/>
                    <a:pt x="0" y="238"/>
                    <a:pt x="0" y="381"/>
                  </a:cubicBezTo>
                  <a:cubicBezTo>
                    <a:pt x="0" y="470"/>
                    <a:pt x="15" y="598"/>
                    <a:pt x="99" y="705"/>
                  </a:cubicBezTo>
                  <a:cubicBezTo>
                    <a:pt x="106" y="712"/>
                    <a:pt x="146" y="761"/>
                    <a:pt x="158" y="761"/>
                  </a:cubicBezTo>
                  <a:cubicBezTo>
                    <a:pt x="161" y="761"/>
                    <a:pt x="167" y="761"/>
                    <a:pt x="167" y="7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" name="Freeform 5"/>
            <p:cNvSpPr/>
            <p:nvPr/>
          </p:nvSpPr>
          <p:spPr>
            <a:xfrm>
              <a:off x="3835440" y="165816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" name="Freeform 6"/>
            <p:cNvSpPr/>
            <p:nvPr/>
          </p:nvSpPr>
          <p:spPr>
            <a:xfrm>
              <a:off x="3884400" y="1671480"/>
              <a:ext cx="96840" cy="165960"/>
            </a:xfrm>
            <a:custGeom>
              <a:avLst/>
              <a:gdLst/>
              <a:ahLst/>
              <a:rect l="0" t="0" r="r" b="b"/>
              <a:pathLst>
                <a:path w="269" h="461">
                  <a:moveTo>
                    <a:pt x="68" y="31"/>
                  </a:moveTo>
                  <a:cubicBezTo>
                    <a:pt x="25" y="61"/>
                    <a:pt x="9" y="116"/>
                    <a:pt x="3" y="167"/>
                  </a:cubicBezTo>
                  <a:cubicBezTo>
                    <a:pt x="2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2" y="375"/>
                    <a:pt x="48" y="414"/>
                  </a:cubicBezTo>
                  <a:cubicBezTo>
                    <a:pt x="81" y="449"/>
                    <a:pt x="137" y="460"/>
                    <a:pt x="182" y="440"/>
                  </a:cubicBezTo>
                  <a:cubicBezTo>
                    <a:pt x="216" y="426"/>
                    <a:pt x="236" y="397"/>
                    <a:pt x="249" y="362"/>
                  </a:cubicBezTo>
                  <a:cubicBezTo>
                    <a:pt x="267" y="318"/>
                    <a:pt x="268" y="269"/>
                    <a:pt x="268" y="223"/>
                  </a:cubicBezTo>
                  <a:cubicBezTo>
                    <a:pt x="268" y="154"/>
                    <a:pt x="257" y="89"/>
                    <a:pt x="224" y="53"/>
                  </a:cubicBezTo>
                  <a:cubicBezTo>
                    <a:pt x="185" y="8"/>
                    <a:pt x="118" y="0"/>
                    <a:pt x="68" y="31"/>
                  </a:cubicBezTo>
                  <a:moveTo>
                    <a:pt x="195" y="69"/>
                  </a:moveTo>
                  <a:cubicBezTo>
                    <a:pt x="203" y="79"/>
                    <a:pt x="209" y="92"/>
                    <a:pt x="215" y="106"/>
                  </a:cubicBezTo>
                  <a:cubicBezTo>
                    <a:pt x="228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3"/>
                  </a:cubicBezTo>
                  <a:cubicBezTo>
                    <a:pt x="186" y="403"/>
                    <a:pt x="164" y="417"/>
                    <a:pt x="140" y="419"/>
                  </a:cubicBezTo>
                  <a:cubicBezTo>
                    <a:pt x="111" y="420"/>
                    <a:pt x="84" y="406"/>
                    <a:pt x="68" y="384"/>
                  </a:cubicBezTo>
                  <a:cubicBezTo>
                    <a:pt x="42" y="347"/>
                    <a:pt x="41" y="283"/>
                    <a:pt x="41" y="227"/>
                  </a:cubicBezTo>
                  <a:cubicBezTo>
                    <a:pt x="41" y="172"/>
                    <a:pt x="41" y="113"/>
                    <a:pt x="67" y="77"/>
                  </a:cubicBezTo>
                  <a:cubicBezTo>
                    <a:pt x="94" y="37"/>
                    <a:pt x="159" y="31"/>
                    <a:pt x="195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" name="Freeform 7"/>
            <p:cNvSpPr/>
            <p:nvPr/>
          </p:nvSpPr>
          <p:spPr>
            <a:xfrm>
              <a:off x="4003200" y="1656360"/>
              <a:ext cx="53280" cy="224640"/>
            </a:xfrm>
            <a:custGeom>
              <a:avLst/>
              <a:gdLst/>
              <a:ahLst/>
              <a:rect l="0" t="0" r="r" b="b"/>
              <a:pathLst>
                <a:path w="148" h="624">
                  <a:moveTo>
                    <a:pt x="15" y="6"/>
                  </a:moveTo>
                  <a:cubicBezTo>
                    <a:pt x="13" y="6"/>
                    <a:pt x="10" y="6"/>
                    <a:pt x="9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7" y="303"/>
                    <a:pt x="120" y="309"/>
                    <a:pt x="120" y="313"/>
                  </a:cubicBezTo>
                  <a:cubicBezTo>
                    <a:pt x="120" y="317"/>
                    <a:pt x="113" y="332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3"/>
                    <a:pt x="19" y="621"/>
                  </a:cubicBezTo>
                  <a:cubicBezTo>
                    <a:pt x="26" y="620"/>
                    <a:pt x="29" y="615"/>
                    <a:pt x="30" y="610"/>
                  </a:cubicBezTo>
                  <a:cubicBezTo>
                    <a:pt x="33" y="604"/>
                    <a:pt x="137" y="342"/>
                    <a:pt x="140" y="332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6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" name="Freeform 8"/>
            <p:cNvSpPr/>
            <p:nvPr/>
          </p:nvSpPr>
          <p:spPr>
            <a:xfrm>
              <a:off x="4155840" y="1720080"/>
              <a:ext cx="155160" cy="98640"/>
            </a:xfrm>
            <a:custGeom>
              <a:avLst/>
              <a:gdLst/>
              <a:ahLst/>
              <a:rect l="0" t="0" r="r" b="b"/>
              <a:pathLst>
                <a:path w="431" h="274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394" y="26"/>
                  </a:lnTo>
                  <a:cubicBezTo>
                    <a:pt x="403" y="26"/>
                    <a:pt x="416" y="28"/>
                    <a:pt x="422" y="21"/>
                  </a:cubicBezTo>
                  <a:cubicBezTo>
                    <a:pt x="430" y="14"/>
                    <a:pt x="425" y="1"/>
                    <a:pt x="414" y="0"/>
                  </a:cubicBezTo>
                  <a:cubicBezTo>
                    <a:pt x="406" y="0"/>
                    <a:pt x="397" y="0"/>
                    <a:pt x="389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13" y="124"/>
                  </a:moveTo>
                  <a:cubicBezTo>
                    <a:pt x="0" y="128"/>
                    <a:pt x="0" y="145"/>
                    <a:pt x="13" y="148"/>
                  </a:cubicBezTo>
                  <a:cubicBezTo>
                    <a:pt x="17" y="149"/>
                    <a:pt x="21" y="149"/>
                    <a:pt x="24" y="149"/>
                  </a:cubicBezTo>
                  <a:lnTo>
                    <a:pt x="409" y="149"/>
                  </a:lnTo>
                  <a:cubicBezTo>
                    <a:pt x="414" y="149"/>
                    <a:pt x="419" y="149"/>
                    <a:pt x="422" y="145"/>
                  </a:cubicBezTo>
                  <a:cubicBezTo>
                    <a:pt x="430" y="138"/>
                    <a:pt x="425" y="125"/>
                    <a:pt x="414" y="124"/>
                  </a:cubicBezTo>
                  <a:cubicBezTo>
                    <a:pt x="406" y="122"/>
                    <a:pt x="397" y="124"/>
                    <a:pt x="389" y="124"/>
                  </a:cubicBezTo>
                  <a:lnTo>
                    <a:pt x="23" y="124"/>
                  </a:lnTo>
                  <a:cubicBezTo>
                    <a:pt x="20" y="124"/>
                    <a:pt x="16" y="122"/>
                    <a:pt x="13" y="124"/>
                  </a:cubicBezTo>
                  <a:moveTo>
                    <a:pt x="4" y="253"/>
                  </a:moveTo>
                  <a:cubicBezTo>
                    <a:pt x="0" y="260"/>
                    <a:pt x="4" y="269"/>
                    <a:pt x="13" y="272"/>
                  </a:cubicBezTo>
                  <a:cubicBezTo>
                    <a:pt x="16" y="273"/>
                    <a:pt x="20" y="272"/>
                    <a:pt x="23" y="272"/>
                  </a:cubicBezTo>
                  <a:lnTo>
                    <a:pt x="409" y="272"/>
                  </a:lnTo>
                  <a:cubicBezTo>
                    <a:pt x="414" y="272"/>
                    <a:pt x="419" y="272"/>
                    <a:pt x="422" y="269"/>
                  </a:cubicBezTo>
                  <a:cubicBezTo>
                    <a:pt x="430" y="260"/>
                    <a:pt x="425" y="247"/>
                    <a:pt x="414" y="247"/>
                  </a:cubicBezTo>
                  <a:cubicBezTo>
                    <a:pt x="404" y="246"/>
                    <a:pt x="396" y="247"/>
                    <a:pt x="387" y="247"/>
                  </a:cubicBezTo>
                  <a:lnTo>
                    <a:pt x="23" y="247"/>
                  </a:lnTo>
                  <a:cubicBezTo>
                    <a:pt x="16" y="247"/>
                    <a:pt x="8" y="246"/>
                    <a:pt x="4" y="2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" name="Freeform 9"/>
            <p:cNvSpPr/>
            <p:nvPr/>
          </p:nvSpPr>
          <p:spPr>
            <a:xfrm>
              <a:off x="4419000" y="1632240"/>
              <a:ext cx="60480" cy="274320"/>
            </a:xfrm>
            <a:custGeom>
              <a:avLst/>
              <a:gdLst/>
              <a:ahLst/>
              <a:rect l="0" t="0" r="r" b="b"/>
              <a:pathLst>
                <a:path w="168" h="762">
                  <a:moveTo>
                    <a:pt x="167" y="753"/>
                  </a:moveTo>
                  <a:cubicBezTo>
                    <a:pt x="167" y="752"/>
                    <a:pt x="166" y="751"/>
                    <a:pt x="164" y="748"/>
                  </a:cubicBezTo>
                  <a:cubicBezTo>
                    <a:pt x="134" y="717"/>
                    <a:pt x="91" y="666"/>
                    <a:pt x="65" y="562"/>
                  </a:cubicBezTo>
                  <a:cubicBezTo>
                    <a:pt x="50" y="504"/>
                    <a:pt x="45" y="440"/>
                    <a:pt x="45" y="381"/>
                  </a:cubicBezTo>
                  <a:cubicBezTo>
                    <a:pt x="45" y="213"/>
                    <a:pt x="84" y="97"/>
                    <a:pt x="161" y="15"/>
                  </a:cubicBezTo>
                  <a:cubicBezTo>
                    <a:pt x="167" y="9"/>
                    <a:pt x="167" y="8"/>
                    <a:pt x="167" y="6"/>
                  </a:cubicBezTo>
                  <a:cubicBezTo>
                    <a:pt x="167" y="0"/>
                    <a:pt x="161" y="0"/>
                    <a:pt x="158" y="0"/>
                  </a:cubicBezTo>
                  <a:cubicBezTo>
                    <a:pt x="150" y="0"/>
                    <a:pt x="115" y="38"/>
                    <a:pt x="107" y="48"/>
                  </a:cubicBezTo>
                  <a:cubicBezTo>
                    <a:pt x="42" y="124"/>
                    <a:pt x="0" y="238"/>
                    <a:pt x="0" y="381"/>
                  </a:cubicBezTo>
                  <a:cubicBezTo>
                    <a:pt x="0" y="470"/>
                    <a:pt x="16" y="598"/>
                    <a:pt x="99" y="705"/>
                  </a:cubicBezTo>
                  <a:cubicBezTo>
                    <a:pt x="107" y="712"/>
                    <a:pt x="147" y="761"/>
                    <a:pt x="158" y="761"/>
                  </a:cubicBezTo>
                  <a:cubicBezTo>
                    <a:pt x="161" y="761"/>
                    <a:pt x="167" y="761"/>
                    <a:pt x="167" y="7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" name="Freeform 10"/>
            <p:cNvSpPr/>
            <p:nvPr/>
          </p:nvSpPr>
          <p:spPr>
            <a:xfrm>
              <a:off x="4506480" y="1617840"/>
              <a:ext cx="57600" cy="108360"/>
            </a:xfrm>
            <a:custGeom>
              <a:avLst/>
              <a:gdLst/>
              <a:ahLst/>
              <a:rect l="0" t="0" r="r" b="b"/>
              <a:pathLst>
                <a:path w="160" h="301">
                  <a:moveTo>
                    <a:pt x="0" y="29"/>
                  </a:moveTo>
                  <a:lnTo>
                    <a:pt x="0" y="55"/>
                  </a:lnTo>
                  <a:cubicBezTo>
                    <a:pt x="22" y="55"/>
                    <a:pt x="45" y="50"/>
                    <a:pt x="65" y="42"/>
                  </a:cubicBezTo>
                  <a:lnTo>
                    <a:pt x="65" y="274"/>
                  </a:lnTo>
                  <a:lnTo>
                    <a:pt x="3" y="274"/>
                  </a:lnTo>
                  <a:lnTo>
                    <a:pt x="3" y="300"/>
                  </a:lnTo>
                  <a:lnTo>
                    <a:pt x="159" y="300"/>
                  </a:lnTo>
                  <a:lnTo>
                    <a:pt x="159" y="274"/>
                  </a:lnTo>
                  <a:lnTo>
                    <a:pt x="97" y="274"/>
                  </a:lnTo>
                  <a:lnTo>
                    <a:pt x="97" y="0"/>
                  </a:lnTo>
                  <a:cubicBezTo>
                    <a:pt x="94" y="0"/>
                    <a:pt x="91" y="0"/>
                    <a:pt x="90" y="0"/>
                  </a:cubicBezTo>
                  <a:cubicBezTo>
                    <a:pt x="85" y="1"/>
                    <a:pt x="82" y="6"/>
                    <a:pt x="80" y="7"/>
                  </a:cubicBezTo>
                  <a:cubicBezTo>
                    <a:pt x="61" y="23"/>
                    <a:pt x="29" y="29"/>
                    <a:pt x="0" y="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" name="Freeform 11"/>
            <p:cNvSpPr/>
            <p:nvPr/>
          </p:nvSpPr>
          <p:spPr>
            <a:xfrm>
              <a:off x="4497120" y="1796400"/>
              <a:ext cx="72720" cy="112320"/>
            </a:xfrm>
            <a:custGeom>
              <a:avLst/>
              <a:gdLst/>
              <a:ahLst/>
              <a:rect l="0" t="0" r="r" b="b"/>
              <a:pathLst>
                <a:path w="202" h="312">
                  <a:moveTo>
                    <a:pt x="94" y="3"/>
                  </a:moveTo>
                  <a:cubicBezTo>
                    <a:pt x="84" y="4"/>
                    <a:pt x="74" y="6"/>
                    <a:pt x="64" y="10"/>
                  </a:cubicBezTo>
                  <a:cubicBezTo>
                    <a:pt x="16" y="29"/>
                    <a:pt x="0" y="89"/>
                    <a:pt x="0" y="148"/>
                  </a:cubicBezTo>
                  <a:cubicBezTo>
                    <a:pt x="0" y="158"/>
                    <a:pt x="0" y="167"/>
                    <a:pt x="0" y="176"/>
                  </a:cubicBezTo>
                  <a:cubicBezTo>
                    <a:pt x="2" y="217"/>
                    <a:pt x="12" y="258"/>
                    <a:pt x="35" y="284"/>
                  </a:cubicBezTo>
                  <a:cubicBezTo>
                    <a:pt x="55" y="302"/>
                    <a:pt x="84" y="311"/>
                    <a:pt x="111" y="309"/>
                  </a:cubicBezTo>
                  <a:cubicBezTo>
                    <a:pt x="127" y="307"/>
                    <a:pt x="142" y="301"/>
                    <a:pt x="155" y="294"/>
                  </a:cubicBezTo>
                  <a:cubicBezTo>
                    <a:pt x="192" y="266"/>
                    <a:pt x="201" y="212"/>
                    <a:pt x="201" y="151"/>
                  </a:cubicBezTo>
                  <a:cubicBezTo>
                    <a:pt x="201" y="102"/>
                    <a:pt x="192" y="59"/>
                    <a:pt x="167" y="32"/>
                  </a:cubicBezTo>
                  <a:cubicBezTo>
                    <a:pt x="150" y="11"/>
                    <a:pt x="121" y="0"/>
                    <a:pt x="94" y="3"/>
                  </a:cubicBezTo>
                  <a:moveTo>
                    <a:pt x="131" y="36"/>
                  </a:moveTo>
                  <a:cubicBezTo>
                    <a:pt x="136" y="39"/>
                    <a:pt x="142" y="42"/>
                    <a:pt x="144" y="46"/>
                  </a:cubicBezTo>
                  <a:cubicBezTo>
                    <a:pt x="162" y="62"/>
                    <a:pt x="167" y="93"/>
                    <a:pt x="167" y="124"/>
                  </a:cubicBezTo>
                  <a:cubicBezTo>
                    <a:pt x="167" y="129"/>
                    <a:pt x="167" y="135"/>
                    <a:pt x="167" y="141"/>
                  </a:cubicBezTo>
                  <a:lnTo>
                    <a:pt x="167" y="164"/>
                  </a:lnTo>
                  <a:cubicBezTo>
                    <a:pt x="167" y="203"/>
                    <a:pt x="165" y="239"/>
                    <a:pt x="147" y="262"/>
                  </a:cubicBezTo>
                  <a:cubicBezTo>
                    <a:pt x="126" y="291"/>
                    <a:pt x="78" y="292"/>
                    <a:pt x="54" y="263"/>
                  </a:cubicBezTo>
                  <a:cubicBezTo>
                    <a:pt x="49" y="256"/>
                    <a:pt x="45" y="249"/>
                    <a:pt x="42" y="242"/>
                  </a:cubicBezTo>
                  <a:cubicBezTo>
                    <a:pt x="35" y="219"/>
                    <a:pt x="34" y="191"/>
                    <a:pt x="34" y="163"/>
                  </a:cubicBezTo>
                  <a:lnTo>
                    <a:pt x="34" y="140"/>
                  </a:lnTo>
                  <a:cubicBezTo>
                    <a:pt x="34" y="134"/>
                    <a:pt x="34" y="128"/>
                    <a:pt x="34" y="122"/>
                  </a:cubicBezTo>
                  <a:cubicBezTo>
                    <a:pt x="34" y="88"/>
                    <a:pt x="42" y="53"/>
                    <a:pt x="67" y="37"/>
                  </a:cubicBezTo>
                  <a:cubicBezTo>
                    <a:pt x="84" y="27"/>
                    <a:pt x="111" y="24"/>
                    <a:pt x="131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" name="Freeform 12"/>
            <p:cNvSpPr/>
            <p:nvPr/>
          </p:nvSpPr>
          <p:spPr>
            <a:xfrm>
              <a:off x="4587480" y="1632240"/>
              <a:ext cx="60480" cy="274320"/>
            </a:xfrm>
            <a:custGeom>
              <a:avLst/>
              <a:gdLst/>
              <a:ahLst/>
              <a:rect l="0" t="0" r="r" b="b"/>
              <a:pathLst>
                <a:path w="168" h="762">
                  <a:moveTo>
                    <a:pt x="167" y="381"/>
                  </a:moveTo>
                  <a:cubicBezTo>
                    <a:pt x="167" y="291"/>
                    <a:pt x="151" y="163"/>
                    <a:pt x="68" y="56"/>
                  </a:cubicBezTo>
                  <a:cubicBezTo>
                    <a:pt x="61" y="48"/>
                    <a:pt x="19" y="0"/>
                    <a:pt x="7" y="0"/>
                  </a:cubicBezTo>
                  <a:cubicBezTo>
                    <a:pt x="4" y="0"/>
                    <a:pt x="0" y="2"/>
                    <a:pt x="0" y="6"/>
                  </a:cubicBezTo>
                  <a:cubicBezTo>
                    <a:pt x="0" y="9"/>
                    <a:pt x="1" y="10"/>
                    <a:pt x="4" y="13"/>
                  </a:cubicBezTo>
                  <a:cubicBezTo>
                    <a:pt x="35" y="46"/>
                    <a:pt x="76" y="97"/>
                    <a:pt x="102" y="198"/>
                  </a:cubicBezTo>
                  <a:cubicBezTo>
                    <a:pt x="117" y="255"/>
                    <a:pt x="122" y="321"/>
                    <a:pt x="122" y="381"/>
                  </a:cubicBezTo>
                  <a:cubicBezTo>
                    <a:pt x="122" y="444"/>
                    <a:pt x="117" y="509"/>
                    <a:pt x="101" y="571"/>
                  </a:cubicBezTo>
                  <a:cubicBezTo>
                    <a:pt x="76" y="660"/>
                    <a:pt x="39" y="710"/>
                    <a:pt x="6" y="746"/>
                  </a:cubicBezTo>
                  <a:cubicBezTo>
                    <a:pt x="0" y="752"/>
                    <a:pt x="0" y="752"/>
                    <a:pt x="0" y="753"/>
                  </a:cubicBezTo>
                  <a:cubicBezTo>
                    <a:pt x="0" y="759"/>
                    <a:pt x="4" y="761"/>
                    <a:pt x="7" y="761"/>
                  </a:cubicBezTo>
                  <a:cubicBezTo>
                    <a:pt x="17" y="761"/>
                    <a:pt x="52" y="722"/>
                    <a:pt x="61" y="713"/>
                  </a:cubicBezTo>
                  <a:cubicBezTo>
                    <a:pt x="125" y="635"/>
                    <a:pt x="167" y="522"/>
                    <a:pt x="167" y="38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" name="Freeform 13"/>
            <p:cNvSpPr/>
            <p:nvPr/>
          </p:nvSpPr>
          <p:spPr>
            <a:xfrm>
              <a:off x="4706280" y="1811160"/>
              <a:ext cx="19080" cy="43920"/>
            </a:xfrm>
            <a:custGeom>
              <a:avLst/>
              <a:gdLst/>
              <a:ahLst/>
              <a:rect l="0" t="0" r="r" b="b"/>
              <a:pathLst>
                <a:path w="53" h="122">
                  <a:moveTo>
                    <a:pt x="0" y="0"/>
                  </a:moveTo>
                  <a:lnTo>
                    <a:pt x="0" y="51"/>
                  </a:lnTo>
                  <a:lnTo>
                    <a:pt x="16" y="51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4" y="98"/>
                    <a:pt x="43" y="75"/>
                    <a:pt x="50" y="51"/>
                  </a:cubicBezTo>
                  <a:cubicBezTo>
                    <a:pt x="52" y="35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" name="Freeform 14"/>
            <p:cNvSpPr/>
            <p:nvPr/>
          </p:nvSpPr>
          <p:spPr>
            <a:xfrm>
              <a:off x="4812480" y="165816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" name="Freeform 15"/>
            <p:cNvSpPr/>
            <p:nvPr/>
          </p:nvSpPr>
          <p:spPr>
            <a:xfrm>
              <a:off x="4873680" y="1675800"/>
              <a:ext cx="76680" cy="154440"/>
            </a:xfrm>
            <a:custGeom>
              <a:avLst/>
              <a:gdLst/>
              <a:ahLst/>
              <a:rect l="0" t="0" r="r" b="b"/>
              <a:pathLst>
                <a:path w="213" h="429">
                  <a:moveTo>
                    <a:pt x="0" y="42"/>
                  </a:moveTo>
                  <a:lnTo>
                    <a:pt x="0" y="74"/>
                  </a:lnTo>
                  <a:cubicBezTo>
                    <a:pt x="34" y="74"/>
                    <a:pt x="59" y="68"/>
                    <a:pt x="88" y="55"/>
                  </a:cubicBezTo>
                  <a:lnTo>
                    <a:pt x="88" y="396"/>
                  </a:lnTo>
                  <a:lnTo>
                    <a:pt x="4" y="396"/>
                  </a:lnTo>
                  <a:lnTo>
                    <a:pt x="4" y="428"/>
                  </a:lnTo>
                  <a:lnTo>
                    <a:pt x="212" y="428"/>
                  </a:lnTo>
                  <a:lnTo>
                    <a:pt x="212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4" y="0"/>
                    <a:pt x="115" y="5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" name="Freeform 16"/>
            <p:cNvSpPr/>
            <p:nvPr/>
          </p:nvSpPr>
          <p:spPr>
            <a:xfrm>
              <a:off x="4979880" y="1656360"/>
              <a:ext cx="53280" cy="224640"/>
            </a:xfrm>
            <a:custGeom>
              <a:avLst/>
              <a:gdLst/>
              <a:ahLst/>
              <a:rect l="0" t="0" r="r" b="b"/>
              <a:pathLst>
                <a:path w="148" h="624">
                  <a:moveTo>
                    <a:pt x="14" y="6"/>
                  </a:moveTo>
                  <a:cubicBezTo>
                    <a:pt x="13" y="6"/>
                    <a:pt x="10" y="6"/>
                    <a:pt x="10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7" y="303"/>
                    <a:pt x="119" y="309"/>
                    <a:pt x="119" y="313"/>
                  </a:cubicBezTo>
                  <a:cubicBezTo>
                    <a:pt x="119" y="317"/>
                    <a:pt x="112" y="332"/>
                    <a:pt x="112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3"/>
                    <a:pt x="19" y="621"/>
                  </a:cubicBezTo>
                  <a:cubicBezTo>
                    <a:pt x="26" y="620"/>
                    <a:pt x="29" y="615"/>
                    <a:pt x="30" y="610"/>
                  </a:cubicBezTo>
                  <a:cubicBezTo>
                    <a:pt x="33" y="604"/>
                    <a:pt x="137" y="342"/>
                    <a:pt x="140" y="332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6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" name="Freeform 17"/>
            <p:cNvSpPr/>
            <p:nvPr/>
          </p:nvSpPr>
          <p:spPr>
            <a:xfrm>
              <a:off x="5132520" y="1720080"/>
              <a:ext cx="155160" cy="98640"/>
            </a:xfrm>
            <a:custGeom>
              <a:avLst/>
              <a:gdLst/>
              <a:ahLst/>
              <a:rect l="0" t="0" r="r" b="b"/>
              <a:pathLst>
                <a:path w="431" h="274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394" y="26"/>
                  </a:lnTo>
                  <a:cubicBezTo>
                    <a:pt x="403" y="26"/>
                    <a:pt x="416" y="28"/>
                    <a:pt x="422" y="21"/>
                  </a:cubicBezTo>
                  <a:cubicBezTo>
                    <a:pt x="430" y="14"/>
                    <a:pt x="425" y="1"/>
                    <a:pt x="414" y="0"/>
                  </a:cubicBezTo>
                  <a:cubicBezTo>
                    <a:pt x="406" y="0"/>
                    <a:pt x="397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13" y="124"/>
                  </a:moveTo>
                  <a:cubicBezTo>
                    <a:pt x="0" y="128"/>
                    <a:pt x="0" y="145"/>
                    <a:pt x="13" y="148"/>
                  </a:cubicBezTo>
                  <a:cubicBezTo>
                    <a:pt x="17" y="149"/>
                    <a:pt x="21" y="149"/>
                    <a:pt x="24" y="149"/>
                  </a:cubicBezTo>
                  <a:lnTo>
                    <a:pt x="409" y="149"/>
                  </a:lnTo>
                  <a:cubicBezTo>
                    <a:pt x="414" y="149"/>
                    <a:pt x="419" y="149"/>
                    <a:pt x="422" y="145"/>
                  </a:cubicBezTo>
                  <a:cubicBezTo>
                    <a:pt x="430" y="138"/>
                    <a:pt x="425" y="125"/>
                    <a:pt x="414" y="124"/>
                  </a:cubicBezTo>
                  <a:cubicBezTo>
                    <a:pt x="406" y="122"/>
                    <a:pt x="397" y="124"/>
                    <a:pt x="387" y="124"/>
                  </a:cubicBezTo>
                  <a:lnTo>
                    <a:pt x="23" y="124"/>
                  </a:lnTo>
                  <a:cubicBezTo>
                    <a:pt x="20" y="124"/>
                    <a:pt x="16" y="122"/>
                    <a:pt x="13" y="124"/>
                  </a:cubicBezTo>
                  <a:moveTo>
                    <a:pt x="4" y="253"/>
                  </a:moveTo>
                  <a:cubicBezTo>
                    <a:pt x="0" y="260"/>
                    <a:pt x="4" y="269"/>
                    <a:pt x="13" y="272"/>
                  </a:cubicBezTo>
                  <a:cubicBezTo>
                    <a:pt x="16" y="273"/>
                    <a:pt x="20" y="272"/>
                    <a:pt x="23" y="272"/>
                  </a:cubicBezTo>
                  <a:lnTo>
                    <a:pt x="409" y="272"/>
                  </a:lnTo>
                  <a:cubicBezTo>
                    <a:pt x="414" y="272"/>
                    <a:pt x="419" y="272"/>
                    <a:pt x="422" y="269"/>
                  </a:cubicBezTo>
                  <a:cubicBezTo>
                    <a:pt x="430" y="260"/>
                    <a:pt x="425" y="247"/>
                    <a:pt x="414" y="247"/>
                  </a:cubicBezTo>
                  <a:cubicBezTo>
                    <a:pt x="404" y="246"/>
                    <a:pt x="396" y="247"/>
                    <a:pt x="387" y="247"/>
                  </a:cubicBezTo>
                  <a:lnTo>
                    <a:pt x="23" y="247"/>
                  </a:lnTo>
                  <a:cubicBezTo>
                    <a:pt x="16" y="247"/>
                    <a:pt x="8" y="246"/>
                    <a:pt x="4" y="2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" name="Freeform 18"/>
            <p:cNvSpPr/>
            <p:nvPr/>
          </p:nvSpPr>
          <p:spPr>
            <a:xfrm>
              <a:off x="5396040" y="1632240"/>
              <a:ext cx="60840" cy="274320"/>
            </a:xfrm>
            <a:custGeom>
              <a:avLst/>
              <a:gdLst/>
              <a:ahLst/>
              <a:rect l="0" t="0" r="r" b="b"/>
              <a:pathLst>
                <a:path w="169" h="762">
                  <a:moveTo>
                    <a:pt x="168" y="753"/>
                  </a:moveTo>
                  <a:cubicBezTo>
                    <a:pt x="168" y="752"/>
                    <a:pt x="166" y="751"/>
                    <a:pt x="165" y="748"/>
                  </a:cubicBezTo>
                  <a:cubicBezTo>
                    <a:pt x="134" y="717"/>
                    <a:pt x="91" y="666"/>
                    <a:pt x="65" y="562"/>
                  </a:cubicBezTo>
                  <a:cubicBezTo>
                    <a:pt x="51" y="504"/>
                    <a:pt x="45" y="440"/>
                    <a:pt x="45" y="381"/>
                  </a:cubicBezTo>
                  <a:cubicBezTo>
                    <a:pt x="45" y="213"/>
                    <a:pt x="84" y="97"/>
                    <a:pt x="162" y="15"/>
                  </a:cubicBezTo>
                  <a:cubicBezTo>
                    <a:pt x="168" y="9"/>
                    <a:pt x="168" y="8"/>
                    <a:pt x="168" y="6"/>
                  </a:cubicBezTo>
                  <a:cubicBezTo>
                    <a:pt x="168" y="0"/>
                    <a:pt x="162" y="0"/>
                    <a:pt x="159" y="0"/>
                  </a:cubicBezTo>
                  <a:cubicBezTo>
                    <a:pt x="150" y="0"/>
                    <a:pt x="116" y="38"/>
                    <a:pt x="107" y="48"/>
                  </a:cubicBezTo>
                  <a:cubicBezTo>
                    <a:pt x="42" y="124"/>
                    <a:pt x="0" y="238"/>
                    <a:pt x="0" y="381"/>
                  </a:cubicBezTo>
                  <a:cubicBezTo>
                    <a:pt x="0" y="470"/>
                    <a:pt x="16" y="598"/>
                    <a:pt x="100" y="705"/>
                  </a:cubicBezTo>
                  <a:cubicBezTo>
                    <a:pt x="107" y="712"/>
                    <a:pt x="147" y="761"/>
                    <a:pt x="159" y="761"/>
                  </a:cubicBezTo>
                  <a:cubicBezTo>
                    <a:pt x="162" y="761"/>
                    <a:pt x="168" y="761"/>
                    <a:pt x="168" y="7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" name="Freeform 19"/>
            <p:cNvSpPr/>
            <p:nvPr/>
          </p:nvSpPr>
          <p:spPr>
            <a:xfrm>
              <a:off x="5474520" y="1617120"/>
              <a:ext cx="72360" cy="112320"/>
            </a:xfrm>
            <a:custGeom>
              <a:avLst/>
              <a:gdLst/>
              <a:ahLst/>
              <a:rect l="0" t="0" r="r" b="b"/>
              <a:pathLst>
                <a:path w="201" h="312">
                  <a:moveTo>
                    <a:pt x="94" y="2"/>
                  </a:moveTo>
                  <a:cubicBezTo>
                    <a:pt x="83" y="4"/>
                    <a:pt x="72" y="5"/>
                    <a:pt x="63" y="10"/>
                  </a:cubicBezTo>
                  <a:cubicBezTo>
                    <a:pt x="16" y="28"/>
                    <a:pt x="0" y="89"/>
                    <a:pt x="0" y="148"/>
                  </a:cubicBezTo>
                  <a:cubicBezTo>
                    <a:pt x="0" y="158"/>
                    <a:pt x="0" y="167"/>
                    <a:pt x="0" y="175"/>
                  </a:cubicBezTo>
                  <a:cubicBezTo>
                    <a:pt x="1" y="217"/>
                    <a:pt x="11" y="257"/>
                    <a:pt x="34" y="283"/>
                  </a:cubicBezTo>
                  <a:cubicBezTo>
                    <a:pt x="55" y="302"/>
                    <a:pt x="83" y="311"/>
                    <a:pt x="111" y="309"/>
                  </a:cubicBezTo>
                  <a:cubicBezTo>
                    <a:pt x="127" y="306"/>
                    <a:pt x="141" y="301"/>
                    <a:pt x="154" y="293"/>
                  </a:cubicBezTo>
                  <a:cubicBezTo>
                    <a:pt x="191" y="266"/>
                    <a:pt x="200" y="211"/>
                    <a:pt x="200" y="151"/>
                  </a:cubicBezTo>
                  <a:cubicBezTo>
                    <a:pt x="200" y="102"/>
                    <a:pt x="191" y="59"/>
                    <a:pt x="167" y="31"/>
                  </a:cubicBezTo>
                  <a:cubicBezTo>
                    <a:pt x="150" y="11"/>
                    <a:pt x="121" y="0"/>
                    <a:pt x="94" y="2"/>
                  </a:cubicBezTo>
                  <a:moveTo>
                    <a:pt x="131" y="36"/>
                  </a:moveTo>
                  <a:cubicBezTo>
                    <a:pt x="135" y="38"/>
                    <a:pt x="141" y="41"/>
                    <a:pt x="144" y="46"/>
                  </a:cubicBezTo>
                  <a:cubicBezTo>
                    <a:pt x="161" y="61"/>
                    <a:pt x="167" y="93"/>
                    <a:pt x="167" y="123"/>
                  </a:cubicBezTo>
                  <a:cubicBezTo>
                    <a:pt x="167" y="129"/>
                    <a:pt x="167" y="135"/>
                    <a:pt x="167" y="141"/>
                  </a:cubicBezTo>
                  <a:lnTo>
                    <a:pt x="167" y="164"/>
                  </a:lnTo>
                  <a:cubicBezTo>
                    <a:pt x="167" y="203"/>
                    <a:pt x="164" y="239"/>
                    <a:pt x="147" y="262"/>
                  </a:cubicBezTo>
                  <a:cubicBezTo>
                    <a:pt x="125" y="290"/>
                    <a:pt x="78" y="292"/>
                    <a:pt x="53" y="263"/>
                  </a:cubicBezTo>
                  <a:cubicBezTo>
                    <a:pt x="49" y="256"/>
                    <a:pt x="45" y="249"/>
                    <a:pt x="42" y="241"/>
                  </a:cubicBezTo>
                  <a:cubicBezTo>
                    <a:pt x="34" y="218"/>
                    <a:pt x="33" y="191"/>
                    <a:pt x="33" y="162"/>
                  </a:cubicBezTo>
                  <a:lnTo>
                    <a:pt x="33" y="139"/>
                  </a:lnTo>
                  <a:cubicBezTo>
                    <a:pt x="33" y="133"/>
                    <a:pt x="33" y="128"/>
                    <a:pt x="33" y="122"/>
                  </a:cubicBezTo>
                  <a:cubicBezTo>
                    <a:pt x="33" y="87"/>
                    <a:pt x="42" y="53"/>
                    <a:pt x="66" y="37"/>
                  </a:cubicBezTo>
                  <a:cubicBezTo>
                    <a:pt x="83" y="27"/>
                    <a:pt x="109" y="24"/>
                    <a:pt x="131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" name="Freeform 20"/>
            <p:cNvSpPr/>
            <p:nvPr/>
          </p:nvSpPr>
          <p:spPr>
            <a:xfrm>
              <a:off x="5483160" y="1797120"/>
              <a:ext cx="57600" cy="108360"/>
            </a:xfrm>
            <a:custGeom>
              <a:avLst/>
              <a:gdLst/>
              <a:ahLst/>
              <a:rect l="0" t="0" r="r" b="b"/>
              <a:pathLst>
                <a:path w="160" h="301">
                  <a:moveTo>
                    <a:pt x="0" y="29"/>
                  </a:moveTo>
                  <a:lnTo>
                    <a:pt x="0" y="55"/>
                  </a:lnTo>
                  <a:cubicBezTo>
                    <a:pt x="23" y="55"/>
                    <a:pt x="45" y="51"/>
                    <a:pt x="65" y="42"/>
                  </a:cubicBezTo>
                  <a:lnTo>
                    <a:pt x="65" y="274"/>
                  </a:lnTo>
                  <a:lnTo>
                    <a:pt x="3" y="274"/>
                  </a:lnTo>
                  <a:lnTo>
                    <a:pt x="3" y="300"/>
                  </a:lnTo>
                  <a:lnTo>
                    <a:pt x="159" y="300"/>
                  </a:lnTo>
                  <a:lnTo>
                    <a:pt x="159" y="274"/>
                  </a:lnTo>
                  <a:lnTo>
                    <a:pt x="97" y="274"/>
                  </a:lnTo>
                  <a:lnTo>
                    <a:pt x="97" y="0"/>
                  </a:lnTo>
                  <a:cubicBezTo>
                    <a:pt x="95" y="0"/>
                    <a:pt x="91" y="0"/>
                    <a:pt x="90" y="0"/>
                  </a:cubicBezTo>
                  <a:cubicBezTo>
                    <a:pt x="85" y="2"/>
                    <a:pt x="83" y="6"/>
                    <a:pt x="80" y="7"/>
                  </a:cubicBezTo>
                  <a:cubicBezTo>
                    <a:pt x="61" y="23"/>
                    <a:pt x="29" y="29"/>
                    <a:pt x="0" y="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" name="Freeform 21"/>
            <p:cNvSpPr/>
            <p:nvPr/>
          </p:nvSpPr>
          <p:spPr>
            <a:xfrm>
              <a:off x="5564880" y="1632240"/>
              <a:ext cx="60480" cy="274320"/>
            </a:xfrm>
            <a:custGeom>
              <a:avLst/>
              <a:gdLst/>
              <a:ahLst/>
              <a:rect l="0" t="0" r="r" b="b"/>
              <a:pathLst>
                <a:path w="168" h="762">
                  <a:moveTo>
                    <a:pt x="167" y="381"/>
                  </a:moveTo>
                  <a:cubicBezTo>
                    <a:pt x="167" y="291"/>
                    <a:pt x="151" y="163"/>
                    <a:pt x="67" y="56"/>
                  </a:cubicBezTo>
                  <a:cubicBezTo>
                    <a:pt x="60" y="48"/>
                    <a:pt x="18" y="0"/>
                    <a:pt x="7" y="0"/>
                  </a:cubicBezTo>
                  <a:cubicBezTo>
                    <a:pt x="4" y="0"/>
                    <a:pt x="0" y="2"/>
                    <a:pt x="0" y="6"/>
                  </a:cubicBezTo>
                  <a:cubicBezTo>
                    <a:pt x="0" y="9"/>
                    <a:pt x="1" y="10"/>
                    <a:pt x="4" y="13"/>
                  </a:cubicBezTo>
                  <a:cubicBezTo>
                    <a:pt x="34" y="46"/>
                    <a:pt x="76" y="97"/>
                    <a:pt x="102" y="198"/>
                  </a:cubicBezTo>
                  <a:cubicBezTo>
                    <a:pt x="116" y="255"/>
                    <a:pt x="122" y="321"/>
                    <a:pt x="122" y="381"/>
                  </a:cubicBezTo>
                  <a:cubicBezTo>
                    <a:pt x="122" y="444"/>
                    <a:pt x="116" y="509"/>
                    <a:pt x="100" y="571"/>
                  </a:cubicBezTo>
                  <a:cubicBezTo>
                    <a:pt x="76" y="660"/>
                    <a:pt x="38" y="710"/>
                    <a:pt x="5" y="746"/>
                  </a:cubicBezTo>
                  <a:cubicBezTo>
                    <a:pt x="0" y="752"/>
                    <a:pt x="0" y="752"/>
                    <a:pt x="0" y="753"/>
                  </a:cubicBezTo>
                  <a:cubicBezTo>
                    <a:pt x="0" y="759"/>
                    <a:pt x="4" y="761"/>
                    <a:pt x="7" y="761"/>
                  </a:cubicBezTo>
                  <a:cubicBezTo>
                    <a:pt x="17" y="761"/>
                    <a:pt x="51" y="722"/>
                    <a:pt x="60" y="713"/>
                  </a:cubicBezTo>
                  <a:cubicBezTo>
                    <a:pt x="125" y="635"/>
                    <a:pt x="167" y="522"/>
                    <a:pt x="167" y="38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" name="Freeform 22"/>
            <p:cNvSpPr/>
            <p:nvPr/>
          </p:nvSpPr>
          <p:spPr>
            <a:xfrm>
              <a:off x="5668920" y="1632240"/>
              <a:ext cx="60480" cy="274320"/>
            </a:xfrm>
            <a:custGeom>
              <a:avLst/>
              <a:gdLst/>
              <a:ahLst/>
              <a:rect l="0" t="0" r="r" b="b"/>
              <a:pathLst>
                <a:path w="168" h="762">
                  <a:moveTo>
                    <a:pt x="167" y="381"/>
                  </a:moveTo>
                  <a:cubicBezTo>
                    <a:pt x="167" y="291"/>
                    <a:pt x="151" y="163"/>
                    <a:pt x="68" y="56"/>
                  </a:cubicBezTo>
                  <a:cubicBezTo>
                    <a:pt x="60" y="48"/>
                    <a:pt x="19" y="0"/>
                    <a:pt x="7" y="0"/>
                  </a:cubicBezTo>
                  <a:cubicBezTo>
                    <a:pt x="4" y="0"/>
                    <a:pt x="0" y="2"/>
                    <a:pt x="0" y="6"/>
                  </a:cubicBezTo>
                  <a:cubicBezTo>
                    <a:pt x="0" y="9"/>
                    <a:pt x="1" y="10"/>
                    <a:pt x="4" y="13"/>
                  </a:cubicBezTo>
                  <a:cubicBezTo>
                    <a:pt x="35" y="46"/>
                    <a:pt x="76" y="97"/>
                    <a:pt x="102" y="198"/>
                  </a:cubicBezTo>
                  <a:cubicBezTo>
                    <a:pt x="117" y="255"/>
                    <a:pt x="122" y="321"/>
                    <a:pt x="122" y="381"/>
                  </a:cubicBezTo>
                  <a:cubicBezTo>
                    <a:pt x="122" y="444"/>
                    <a:pt x="117" y="509"/>
                    <a:pt x="101" y="571"/>
                  </a:cubicBezTo>
                  <a:cubicBezTo>
                    <a:pt x="76" y="660"/>
                    <a:pt x="39" y="710"/>
                    <a:pt x="6" y="746"/>
                  </a:cubicBezTo>
                  <a:cubicBezTo>
                    <a:pt x="0" y="752"/>
                    <a:pt x="0" y="752"/>
                    <a:pt x="0" y="753"/>
                  </a:cubicBezTo>
                  <a:cubicBezTo>
                    <a:pt x="0" y="759"/>
                    <a:pt x="4" y="761"/>
                    <a:pt x="7" y="761"/>
                  </a:cubicBezTo>
                  <a:cubicBezTo>
                    <a:pt x="17" y="761"/>
                    <a:pt x="52" y="722"/>
                    <a:pt x="60" y="713"/>
                  </a:cubicBezTo>
                  <a:cubicBezTo>
                    <a:pt x="125" y="635"/>
                    <a:pt x="167" y="522"/>
                    <a:pt x="167" y="38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179" name="CustomShape 23"/>
          <p:cNvSpPr/>
          <p:nvPr/>
        </p:nvSpPr>
        <p:spPr>
          <a:xfrm>
            <a:off x="2134080" y="183240"/>
            <a:ext cx="4876200" cy="5839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24"/>
          <p:cNvSpPr/>
          <p:nvPr/>
        </p:nvSpPr>
        <p:spPr>
          <a:xfrm>
            <a:off x="1065600" y="1543680"/>
            <a:ext cx="237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Computational Basis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1" name="Group 25"/>
          <p:cNvGrpSpPr/>
          <p:nvPr/>
        </p:nvGrpSpPr>
        <p:grpSpPr>
          <a:xfrm>
            <a:off x="1522440" y="2092680"/>
            <a:ext cx="2694240" cy="574920"/>
            <a:chOff x="1522440" y="2092680"/>
            <a:chExt cx="2694240" cy="574920"/>
          </a:xfrm>
        </p:grpSpPr>
        <p:sp>
          <p:nvSpPr>
            <p:cNvPr id="182" name="Freeform 26"/>
            <p:cNvSpPr/>
            <p:nvPr/>
          </p:nvSpPr>
          <p:spPr>
            <a:xfrm>
              <a:off x="1530360" y="2102400"/>
              <a:ext cx="2675160" cy="554760"/>
            </a:xfrm>
            <a:custGeom>
              <a:avLst/>
              <a:gdLst/>
              <a:ahLst/>
              <a:rect l="0" t="0" r="r" b="b"/>
              <a:pathLst>
                <a:path w="7431" h="1541">
                  <a:moveTo>
                    <a:pt x="3715" y="1540"/>
                  </a:moveTo>
                  <a:lnTo>
                    <a:pt x="0" y="1540"/>
                  </a:lnTo>
                  <a:lnTo>
                    <a:pt x="0" y="0"/>
                  </a:lnTo>
                  <a:lnTo>
                    <a:pt x="7430" y="0"/>
                  </a:lnTo>
                  <a:lnTo>
                    <a:pt x="7430" y="1540"/>
                  </a:lnTo>
                  <a:lnTo>
                    <a:pt x="3715" y="1540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183" name="Freeform 27"/>
            <p:cNvSpPr/>
            <p:nvPr/>
          </p:nvSpPr>
          <p:spPr>
            <a:xfrm>
              <a:off x="1531800" y="2105640"/>
              <a:ext cx="153720" cy="160200"/>
            </a:xfrm>
            <a:custGeom>
              <a:avLst/>
              <a:gdLst/>
              <a:ahLst/>
              <a:rect l="0" t="0" r="r" b="b"/>
              <a:pathLst>
                <a:path w="427" h="445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7"/>
                  </a:lnTo>
                  <a:cubicBezTo>
                    <a:pt x="68" y="351"/>
                    <a:pt x="34" y="383"/>
                    <a:pt x="6" y="418"/>
                  </a:cubicBezTo>
                  <a:cubicBezTo>
                    <a:pt x="3" y="425"/>
                    <a:pt x="1" y="433"/>
                    <a:pt x="0" y="441"/>
                  </a:cubicBezTo>
                  <a:lnTo>
                    <a:pt x="256" y="441"/>
                  </a:lnTo>
                  <a:cubicBezTo>
                    <a:pt x="282" y="439"/>
                    <a:pt x="314" y="444"/>
                    <a:pt x="337" y="439"/>
                  </a:cubicBezTo>
                  <a:cubicBezTo>
                    <a:pt x="340" y="429"/>
                    <a:pt x="341" y="418"/>
                    <a:pt x="344" y="408"/>
                  </a:cubicBezTo>
                  <a:lnTo>
                    <a:pt x="66" y="408"/>
                  </a:lnTo>
                  <a:lnTo>
                    <a:pt x="333" y="120"/>
                  </a:lnTo>
                  <a:cubicBezTo>
                    <a:pt x="361" y="86"/>
                    <a:pt x="393" y="56"/>
                    <a:pt x="422" y="22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" name="Freeform 28"/>
            <p:cNvSpPr/>
            <p:nvPr/>
          </p:nvSpPr>
          <p:spPr>
            <a:xfrm>
              <a:off x="1755720" y="209304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" name="Freeform 29"/>
            <p:cNvSpPr/>
            <p:nvPr/>
          </p:nvSpPr>
          <p:spPr>
            <a:xfrm>
              <a:off x="1805040" y="2106360"/>
              <a:ext cx="96840" cy="165960"/>
            </a:xfrm>
            <a:custGeom>
              <a:avLst/>
              <a:gdLst/>
              <a:ahLst/>
              <a:rect l="0" t="0" r="r" b="b"/>
              <a:pathLst>
                <a:path w="269" h="461">
                  <a:moveTo>
                    <a:pt x="68" y="31"/>
                  </a:moveTo>
                  <a:cubicBezTo>
                    <a:pt x="24" y="62"/>
                    <a:pt x="8" y="116"/>
                    <a:pt x="3" y="167"/>
                  </a:cubicBezTo>
                  <a:cubicBezTo>
                    <a:pt x="1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0" y="376"/>
                    <a:pt x="47" y="414"/>
                  </a:cubicBezTo>
                  <a:cubicBezTo>
                    <a:pt x="80" y="449"/>
                    <a:pt x="137" y="460"/>
                    <a:pt x="181" y="440"/>
                  </a:cubicBezTo>
                  <a:cubicBezTo>
                    <a:pt x="216" y="426"/>
                    <a:pt x="236" y="397"/>
                    <a:pt x="249" y="363"/>
                  </a:cubicBezTo>
                  <a:cubicBezTo>
                    <a:pt x="266" y="318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8" y="31"/>
                  </a:cubicBezTo>
                  <a:moveTo>
                    <a:pt x="194" y="69"/>
                  </a:moveTo>
                  <a:cubicBezTo>
                    <a:pt x="203" y="79"/>
                    <a:pt x="209" y="92"/>
                    <a:pt x="214" y="106"/>
                  </a:cubicBezTo>
                  <a:cubicBezTo>
                    <a:pt x="227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3"/>
                  </a:cubicBezTo>
                  <a:cubicBezTo>
                    <a:pt x="186" y="403"/>
                    <a:pt x="163" y="417"/>
                    <a:pt x="140" y="419"/>
                  </a:cubicBezTo>
                  <a:cubicBezTo>
                    <a:pt x="111" y="420"/>
                    <a:pt x="83" y="406"/>
                    <a:pt x="68" y="384"/>
                  </a:cubicBezTo>
                  <a:cubicBezTo>
                    <a:pt x="42" y="347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3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" name="Freeform 30"/>
            <p:cNvSpPr/>
            <p:nvPr/>
          </p:nvSpPr>
          <p:spPr>
            <a:xfrm>
              <a:off x="1923480" y="209088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1" y="6"/>
                    <a:pt x="11" y="7"/>
                  </a:cubicBezTo>
                  <a:cubicBezTo>
                    <a:pt x="0" y="15"/>
                    <a:pt x="6" y="26"/>
                    <a:pt x="11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3" y="331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1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4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2" y="295"/>
                  </a:cubicBezTo>
                  <a:lnTo>
                    <a:pt x="83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" name="Freeform 31"/>
            <p:cNvSpPr/>
            <p:nvPr/>
          </p:nvSpPr>
          <p:spPr>
            <a:xfrm>
              <a:off x="2076120" y="217656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4" y="2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2"/>
                  </a:cubicBezTo>
                  <a:moveTo>
                    <a:pt x="5" y="131"/>
                  </a:moveTo>
                  <a:cubicBezTo>
                    <a:pt x="0" y="139"/>
                    <a:pt x="5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6"/>
                  </a:cubicBezTo>
                  <a:cubicBezTo>
                    <a:pt x="429" y="139"/>
                    <a:pt x="424" y="126"/>
                    <a:pt x="414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" name="Freeform 32"/>
            <p:cNvSpPr/>
            <p:nvPr/>
          </p:nvSpPr>
          <p:spPr>
            <a:xfrm>
              <a:off x="2331360" y="209304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" name="Freeform 33"/>
            <p:cNvSpPr/>
            <p:nvPr/>
          </p:nvSpPr>
          <p:spPr>
            <a:xfrm>
              <a:off x="2379960" y="2106360"/>
              <a:ext cx="96840" cy="165960"/>
            </a:xfrm>
            <a:custGeom>
              <a:avLst/>
              <a:gdLst/>
              <a:ahLst/>
              <a:rect l="0" t="0" r="r" b="b"/>
              <a:pathLst>
                <a:path w="269" h="461">
                  <a:moveTo>
                    <a:pt x="68" y="31"/>
                  </a:moveTo>
                  <a:cubicBezTo>
                    <a:pt x="24" y="62"/>
                    <a:pt x="9" y="116"/>
                    <a:pt x="3" y="167"/>
                  </a:cubicBezTo>
                  <a:cubicBezTo>
                    <a:pt x="1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1" y="376"/>
                    <a:pt x="47" y="414"/>
                  </a:cubicBezTo>
                  <a:cubicBezTo>
                    <a:pt x="81" y="449"/>
                    <a:pt x="137" y="460"/>
                    <a:pt x="181" y="440"/>
                  </a:cubicBezTo>
                  <a:cubicBezTo>
                    <a:pt x="216" y="426"/>
                    <a:pt x="236" y="397"/>
                    <a:pt x="249" y="363"/>
                  </a:cubicBezTo>
                  <a:cubicBezTo>
                    <a:pt x="266" y="318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8" y="31"/>
                  </a:cubicBezTo>
                  <a:moveTo>
                    <a:pt x="194" y="69"/>
                  </a:moveTo>
                  <a:cubicBezTo>
                    <a:pt x="203" y="79"/>
                    <a:pt x="209" y="92"/>
                    <a:pt x="214" y="106"/>
                  </a:cubicBezTo>
                  <a:cubicBezTo>
                    <a:pt x="227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3"/>
                  </a:cubicBezTo>
                  <a:cubicBezTo>
                    <a:pt x="186" y="403"/>
                    <a:pt x="164" y="417"/>
                    <a:pt x="140" y="419"/>
                  </a:cubicBezTo>
                  <a:cubicBezTo>
                    <a:pt x="111" y="420"/>
                    <a:pt x="83" y="406"/>
                    <a:pt x="68" y="384"/>
                  </a:cubicBezTo>
                  <a:cubicBezTo>
                    <a:pt x="42" y="347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3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" name="Freeform 34"/>
            <p:cNvSpPr/>
            <p:nvPr/>
          </p:nvSpPr>
          <p:spPr>
            <a:xfrm>
              <a:off x="2498760" y="209088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8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6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39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" name="Freeform 35"/>
            <p:cNvSpPr/>
            <p:nvPr/>
          </p:nvSpPr>
          <p:spPr>
            <a:xfrm>
              <a:off x="2676600" y="2246040"/>
              <a:ext cx="18720" cy="43920"/>
            </a:xfrm>
            <a:custGeom>
              <a:avLst/>
              <a:gdLst/>
              <a:ahLst/>
              <a:rect l="0" t="0" r="r" b="b"/>
              <a:pathLst>
                <a:path w="52" h="122">
                  <a:moveTo>
                    <a:pt x="0" y="0"/>
                  </a:moveTo>
                  <a:lnTo>
                    <a:pt x="0" y="51"/>
                  </a:lnTo>
                  <a:lnTo>
                    <a:pt x="15" y="51"/>
                  </a:lnTo>
                  <a:lnTo>
                    <a:pt x="0" y="121"/>
                  </a:lnTo>
                  <a:lnTo>
                    <a:pt x="25" y="121"/>
                  </a:lnTo>
                  <a:cubicBezTo>
                    <a:pt x="34" y="98"/>
                    <a:pt x="43" y="75"/>
                    <a:pt x="50" y="51"/>
                  </a:cubicBezTo>
                  <a:cubicBezTo>
                    <a:pt x="51" y="35"/>
                    <a:pt x="51" y="18"/>
                    <a:pt x="51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" name="Freeform 36"/>
            <p:cNvSpPr/>
            <p:nvPr/>
          </p:nvSpPr>
          <p:spPr>
            <a:xfrm>
              <a:off x="2981880" y="2105640"/>
              <a:ext cx="153720" cy="160200"/>
            </a:xfrm>
            <a:custGeom>
              <a:avLst/>
              <a:gdLst/>
              <a:ahLst/>
              <a:rect l="0" t="0" r="r" b="b"/>
              <a:pathLst>
                <a:path w="427" h="445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7"/>
                  </a:lnTo>
                  <a:cubicBezTo>
                    <a:pt x="67" y="351"/>
                    <a:pt x="34" y="383"/>
                    <a:pt x="6" y="418"/>
                  </a:cubicBezTo>
                  <a:cubicBezTo>
                    <a:pt x="3" y="425"/>
                    <a:pt x="1" y="433"/>
                    <a:pt x="0" y="441"/>
                  </a:cubicBezTo>
                  <a:lnTo>
                    <a:pt x="256" y="441"/>
                  </a:lnTo>
                  <a:cubicBezTo>
                    <a:pt x="282" y="439"/>
                    <a:pt x="314" y="444"/>
                    <a:pt x="337" y="439"/>
                  </a:cubicBezTo>
                  <a:cubicBezTo>
                    <a:pt x="340" y="429"/>
                    <a:pt x="341" y="418"/>
                    <a:pt x="344" y="408"/>
                  </a:cubicBezTo>
                  <a:lnTo>
                    <a:pt x="66" y="408"/>
                  </a:lnTo>
                  <a:lnTo>
                    <a:pt x="332" y="120"/>
                  </a:lnTo>
                  <a:cubicBezTo>
                    <a:pt x="361" y="86"/>
                    <a:pt x="393" y="56"/>
                    <a:pt x="422" y="22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" name="Freeform 37"/>
            <p:cNvSpPr/>
            <p:nvPr/>
          </p:nvSpPr>
          <p:spPr>
            <a:xfrm>
              <a:off x="3205800" y="209304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" name="Freeform 38"/>
            <p:cNvSpPr/>
            <p:nvPr/>
          </p:nvSpPr>
          <p:spPr>
            <a:xfrm>
              <a:off x="3267000" y="2110320"/>
              <a:ext cx="76320" cy="154440"/>
            </a:xfrm>
            <a:custGeom>
              <a:avLst/>
              <a:gdLst/>
              <a:ahLst/>
              <a:rect l="0" t="0" r="r" b="b"/>
              <a:pathLst>
                <a:path w="212" h="429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8"/>
                    <a:pt x="88" y="55"/>
                  </a:cubicBezTo>
                  <a:lnTo>
                    <a:pt x="88" y="396"/>
                  </a:lnTo>
                  <a:lnTo>
                    <a:pt x="4" y="396"/>
                  </a:lnTo>
                  <a:lnTo>
                    <a:pt x="4" y="428"/>
                  </a:lnTo>
                  <a:lnTo>
                    <a:pt x="211" y="428"/>
                  </a:lnTo>
                  <a:lnTo>
                    <a:pt x="211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4" y="0"/>
                    <a:pt x="115" y="4"/>
                    <a:pt x="103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" name="Freeform 39"/>
            <p:cNvSpPr/>
            <p:nvPr/>
          </p:nvSpPr>
          <p:spPr>
            <a:xfrm>
              <a:off x="3373920" y="209088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8" y="7"/>
                  </a:cubicBezTo>
                  <a:cubicBezTo>
                    <a:pt x="0" y="15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5" y="602"/>
                  </a:lnTo>
                  <a:cubicBezTo>
                    <a:pt x="3" y="612"/>
                    <a:pt x="7" y="622"/>
                    <a:pt x="18" y="621"/>
                  </a:cubicBezTo>
                  <a:cubicBezTo>
                    <a:pt x="26" y="619"/>
                    <a:pt x="28" y="615"/>
                    <a:pt x="30" y="609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" name="Freeform 40"/>
            <p:cNvSpPr/>
            <p:nvPr/>
          </p:nvSpPr>
          <p:spPr>
            <a:xfrm>
              <a:off x="3526200" y="217656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3" y="150"/>
                    <a:pt x="418" y="150"/>
                    <a:pt x="421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" name="Freeform 41"/>
            <p:cNvSpPr/>
            <p:nvPr/>
          </p:nvSpPr>
          <p:spPr>
            <a:xfrm>
              <a:off x="3772440" y="2198520"/>
              <a:ext cx="142560" cy="11880"/>
            </a:xfrm>
            <a:custGeom>
              <a:avLst/>
              <a:gdLst/>
              <a:ahLst/>
              <a:rect l="0" t="0" r="r" b="b"/>
              <a:pathLst>
                <a:path w="396" h="33">
                  <a:moveTo>
                    <a:pt x="13" y="3"/>
                  </a:moveTo>
                  <a:cubicBezTo>
                    <a:pt x="2" y="8"/>
                    <a:pt x="0" y="25"/>
                    <a:pt x="13" y="28"/>
                  </a:cubicBezTo>
                  <a:cubicBezTo>
                    <a:pt x="16" y="29"/>
                    <a:pt x="21" y="29"/>
                    <a:pt x="25" y="29"/>
                  </a:cubicBezTo>
                  <a:lnTo>
                    <a:pt x="362" y="29"/>
                  </a:lnTo>
                  <a:cubicBezTo>
                    <a:pt x="371" y="29"/>
                    <a:pt x="382" y="32"/>
                    <a:pt x="388" y="25"/>
                  </a:cubicBezTo>
                  <a:cubicBezTo>
                    <a:pt x="395" y="18"/>
                    <a:pt x="392" y="5"/>
                    <a:pt x="382" y="2"/>
                  </a:cubicBezTo>
                  <a:cubicBezTo>
                    <a:pt x="373" y="0"/>
                    <a:pt x="365" y="2"/>
                    <a:pt x="358" y="2"/>
                  </a:cubicBezTo>
                  <a:lnTo>
                    <a:pt x="23" y="2"/>
                  </a:lnTo>
                  <a:cubicBezTo>
                    <a:pt x="21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" name="Freeform 42"/>
            <p:cNvSpPr/>
            <p:nvPr/>
          </p:nvSpPr>
          <p:spPr>
            <a:xfrm>
              <a:off x="3996000" y="209304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" name="Freeform 43"/>
            <p:cNvSpPr/>
            <p:nvPr/>
          </p:nvSpPr>
          <p:spPr>
            <a:xfrm>
              <a:off x="4056840" y="2110320"/>
              <a:ext cx="76680" cy="154440"/>
            </a:xfrm>
            <a:custGeom>
              <a:avLst/>
              <a:gdLst/>
              <a:ahLst/>
              <a:rect l="0" t="0" r="r" b="b"/>
              <a:pathLst>
                <a:path w="213" h="429">
                  <a:moveTo>
                    <a:pt x="0" y="42"/>
                  </a:moveTo>
                  <a:lnTo>
                    <a:pt x="0" y="73"/>
                  </a:lnTo>
                  <a:cubicBezTo>
                    <a:pt x="35" y="73"/>
                    <a:pt x="60" y="68"/>
                    <a:pt x="88" y="55"/>
                  </a:cubicBezTo>
                  <a:lnTo>
                    <a:pt x="88" y="396"/>
                  </a:lnTo>
                  <a:lnTo>
                    <a:pt x="5" y="396"/>
                  </a:lnTo>
                  <a:lnTo>
                    <a:pt x="5" y="428"/>
                  </a:lnTo>
                  <a:lnTo>
                    <a:pt x="212" y="428"/>
                  </a:lnTo>
                  <a:lnTo>
                    <a:pt x="212" y="396"/>
                  </a:lnTo>
                  <a:lnTo>
                    <a:pt x="129" y="396"/>
                  </a:lnTo>
                  <a:lnTo>
                    <a:pt x="129" y="0"/>
                  </a:lnTo>
                  <a:cubicBezTo>
                    <a:pt x="114" y="0"/>
                    <a:pt x="116" y="4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" name="Freeform 44"/>
            <p:cNvSpPr/>
            <p:nvPr/>
          </p:nvSpPr>
          <p:spPr>
            <a:xfrm>
              <a:off x="4163760" y="209088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" name="Freeform 45"/>
            <p:cNvSpPr/>
            <p:nvPr/>
          </p:nvSpPr>
          <p:spPr>
            <a:xfrm>
              <a:off x="1522440" y="2458800"/>
              <a:ext cx="171360" cy="158760"/>
            </a:xfrm>
            <a:custGeom>
              <a:avLst/>
              <a:gdLst/>
              <a:ahLst/>
              <a:rect l="0" t="0" r="r" b="b"/>
              <a:pathLst>
                <a:path w="476" h="441">
                  <a:moveTo>
                    <a:pt x="102" y="0"/>
                  </a:moveTo>
                  <a:cubicBezTo>
                    <a:pt x="131" y="52"/>
                    <a:pt x="163" y="100"/>
                    <a:pt x="193" y="151"/>
                  </a:cubicBezTo>
                  <a:cubicBezTo>
                    <a:pt x="203" y="171"/>
                    <a:pt x="215" y="188"/>
                    <a:pt x="225" y="207"/>
                  </a:cubicBezTo>
                  <a:lnTo>
                    <a:pt x="220" y="214"/>
                  </a:lnTo>
                  <a:lnTo>
                    <a:pt x="0" y="440"/>
                  </a:lnTo>
                  <a:cubicBezTo>
                    <a:pt x="17" y="440"/>
                    <a:pt x="35" y="440"/>
                    <a:pt x="50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4" y="403"/>
                    <a:pt x="343" y="423"/>
                    <a:pt x="356" y="439"/>
                  </a:cubicBezTo>
                  <a:cubicBezTo>
                    <a:pt x="372" y="440"/>
                    <a:pt x="390" y="440"/>
                    <a:pt x="409" y="440"/>
                  </a:cubicBezTo>
                  <a:cubicBezTo>
                    <a:pt x="400" y="424"/>
                    <a:pt x="390" y="407"/>
                    <a:pt x="380" y="391"/>
                  </a:cubicBezTo>
                  <a:cubicBezTo>
                    <a:pt x="344" y="331"/>
                    <a:pt x="310" y="268"/>
                    <a:pt x="272" y="208"/>
                  </a:cubicBezTo>
                  <a:lnTo>
                    <a:pt x="272" y="208"/>
                  </a:lnTo>
                  <a:lnTo>
                    <a:pt x="475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5"/>
                  </a:lnTo>
                  <a:lnTo>
                    <a:pt x="256" y="174"/>
                  </a:lnTo>
                  <a:lnTo>
                    <a:pt x="246" y="157"/>
                  </a:lnTo>
                  <a:cubicBezTo>
                    <a:pt x="216" y="106"/>
                    <a:pt x="189" y="52"/>
                    <a:pt x="157" y="1"/>
                  </a:cubicBezTo>
                  <a:cubicBezTo>
                    <a:pt x="140" y="0"/>
                    <a:pt x="121" y="0"/>
                    <a:pt x="102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" name="Freeform 46"/>
            <p:cNvSpPr/>
            <p:nvPr/>
          </p:nvSpPr>
          <p:spPr>
            <a:xfrm>
              <a:off x="1766880" y="2445840"/>
              <a:ext cx="12600" cy="222120"/>
            </a:xfrm>
            <a:custGeom>
              <a:avLst/>
              <a:gdLst/>
              <a:ahLst/>
              <a:rect l="0" t="0" r="r" b="b"/>
              <a:pathLst>
                <a:path w="35" h="617">
                  <a:moveTo>
                    <a:pt x="2" y="30"/>
                  </a:moveTo>
                  <a:lnTo>
                    <a:pt x="2" y="589"/>
                  </a:lnTo>
                  <a:cubicBezTo>
                    <a:pt x="2" y="599"/>
                    <a:pt x="0" y="615"/>
                    <a:pt x="14" y="616"/>
                  </a:cubicBezTo>
                  <a:cubicBezTo>
                    <a:pt x="15" y="616"/>
                    <a:pt x="17" y="616"/>
                    <a:pt x="20" y="616"/>
                  </a:cubicBezTo>
                  <a:cubicBezTo>
                    <a:pt x="34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8" y="0"/>
                  </a:cubicBezTo>
                  <a:cubicBezTo>
                    <a:pt x="0" y="0"/>
                    <a:pt x="2" y="17"/>
                    <a:pt x="2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" name="Freeform 47"/>
            <p:cNvSpPr/>
            <p:nvPr/>
          </p:nvSpPr>
          <p:spPr>
            <a:xfrm>
              <a:off x="1815840" y="2459160"/>
              <a:ext cx="96840" cy="166320"/>
            </a:xfrm>
            <a:custGeom>
              <a:avLst/>
              <a:gdLst/>
              <a:ahLst/>
              <a:rect l="0" t="0" r="r" b="b"/>
              <a:pathLst>
                <a:path w="269" h="462">
                  <a:moveTo>
                    <a:pt x="68" y="32"/>
                  </a:moveTo>
                  <a:cubicBezTo>
                    <a:pt x="25" y="62"/>
                    <a:pt x="9" y="117"/>
                    <a:pt x="3" y="167"/>
                  </a:cubicBezTo>
                  <a:cubicBezTo>
                    <a:pt x="2" y="179"/>
                    <a:pt x="0" y="190"/>
                    <a:pt x="0" y="202"/>
                  </a:cubicBezTo>
                  <a:cubicBezTo>
                    <a:pt x="0" y="213"/>
                    <a:pt x="0" y="225"/>
                    <a:pt x="0" y="236"/>
                  </a:cubicBezTo>
                  <a:cubicBezTo>
                    <a:pt x="0" y="310"/>
                    <a:pt x="12" y="376"/>
                    <a:pt x="48" y="415"/>
                  </a:cubicBezTo>
                  <a:cubicBezTo>
                    <a:pt x="81" y="450"/>
                    <a:pt x="137" y="461"/>
                    <a:pt x="182" y="441"/>
                  </a:cubicBezTo>
                  <a:cubicBezTo>
                    <a:pt x="216" y="427"/>
                    <a:pt x="236" y="398"/>
                    <a:pt x="249" y="363"/>
                  </a:cubicBezTo>
                  <a:cubicBezTo>
                    <a:pt x="266" y="319"/>
                    <a:pt x="268" y="270"/>
                    <a:pt x="268" y="224"/>
                  </a:cubicBezTo>
                  <a:cubicBezTo>
                    <a:pt x="268" y="154"/>
                    <a:pt x="256" y="90"/>
                    <a:pt x="223" y="54"/>
                  </a:cubicBezTo>
                  <a:cubicBezTo>
                    <a:pt x="184" y="9"/>
                    <a:pt x="118" y="0"/>
                    <a:pt x="68" y="32"/>
                  </a:cubicBezTo>
                  <a:moveTo>
                    <a:pt x="194" y="69"/>
                  </a:moveTo>
                  <a:cubicBezTo>
                    <a:pt x="203" y="80"/>
                    <a:pt x="209" y="92"/>
                    <a:pt x="215" y="107"/>
                  </a:cubicBezTo>
                  <a:cubicBezTo>
                    <a:pt x="228" y="143"/>
                    <a:pt x="226" y="182"/>
                    <a:pt x="226" y="221"/>
                  </a:cubicBezTo>
                  <a:cubicBezTo>
                    <a:pt x="226" y="277"/>
                    <a:pt x="226" y="346"/>
                    <a:pt x="200" y="383"/>
                  </a:cubicBezTo>
                  <a:cubicBezTo>
                    <a:pt x="186" y="404"/>
                    <a:pt x="164" y="418"/>
                    <a:pt x="140" y="419"/>
                  </a:cubicBezTo>
                  <a:cubicBezTo>
                    <a:pt x="111" y="421"/>
                    <a:pt x="84" y="406"/>
                    <a:pt x="68" y="385"/>
                  </a:cubicBezTo>
                  <a:cubicBezTo>
                    <a:pt x="42" y="347"/>
                    <a:pt x="40" y="284"/>
                    <a:pt x="40" y="228"/>
                  </a:cubicBezTo>
                  <a:cubicBezTo>
                    <a:pt x="40" y="173"/>
                    <a:pt x="40" y="114"/>
                    <a:pt x="66" y="78"/>
                  </a:cubicBezTo>
                  <a:cubicBezTo>
                    <a:pt x="94" y="38"/>
                    <a:pt x="158" y="32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" name="Freeform 48"/>
            <p:cNvSpPr/>
            <p:nvPr/>
          </p:nvSpPr>
          <p:spPr>
            <a:xfrm>
              <a:off x="1934640" y="244404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2" y="331"/>
                    <a:pt x="112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" name="Freeform 49"/>
            <p:cNvSpPr/>
            <p:nvPr/>
          </p:nvSpPr>
          <p:spPr>
            <a:xfrm>
              <a:off x="2086920" y="2529720"/>
              <a:ext cx="155160" cy="54360"/>
            </a:xfrm>
            <a:custGeom>
              <a:avLst/>
              <a:gdLst/>
              <a:ahLst/>
              <a:rect l="0" t="0" r="r" b="b"/>
              <a:pathLst>
                <a:path w="431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30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4" y="0"/>
                  </a:lnTo>
                  <a:cubicBezTo>
                    <a:pt x="21" y="0"/>
                    <a:pt x="16" y="0"/>
                    <a:pt x="13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3" y="150"/>
                  </a:cubicBezTo>
                  <a:cubicBezTo>
                    <a:pt x="16" y="150"/>
                    <a:pt x="21" y="150"/>
                    <a:pt x="24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30" y="138"/>
                    <a:pt x="424" y="125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4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" name="Freeform 50"/>
            <p:cNvSpPr/>
            <p:nvPr/>
          </p:nvSpPr>
          <p:spPr>
            <a:xfrm>
              <a:off x="2342160" y="244584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" name="Freeform 51"/>
            <p:cNvSpPr/>
            <p:nvPr/>
          </p:nvSpPr>
          <p:spPr>
            <a:xfrm>
              <a:off x="2403360" y="2463480"/>
              <a:ext cx="76320" cy="154080"/>
            </a:xfrm>
            <a:custGeom>
              <a:avLst/>
              <a:gdLst/>
              <a:ahLst/>
              <a:rect l="0" t="0" r="r" b="b"/>
              <a:pathLst>
                <a:path w="212" h="428">
                  <a:moveTo>
                    <a:pt x="0" y="41"/>
                  </a:moveTo>
                  <a:lnTo>
                    <a:pt x="0" y="73"/>
                  </a:lnTo>
                  <a:cubicBezTo>
                    <a:pt x="34" y="73"/>
                    <a:pt x="59" y="67"/>
                    <a:pt x="88" y="54"/>
                  </a:cubicBezTo>
                  <a:lnTo>
                    <a:pt x="88" y="396"/>
                  </a:lnTo>
                  <a:lnTo>
                    <a:pt x="4" y="396"/>
                  </a:lnTo>
                  <a:lnTo>
                    <a:pt x="4" y="427"/>
                  </a:lnTo>
                  <a:lnTo>
                    <a:pt x="211" y="427"/>
                  </a:lnTo>
                  <a:lnTo>
                    <a:pt x="211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3" y="0"/>
                    <a:pt x="115" y="4"/>
                    <a:pt x="103" y="13"/>
                  </a:cubicBezTo>
                  <a:cubicBezTo>
                    <a:pt x="77" y="31"/>
                    <a:pt x="41" y="41"/>
                    <a:pt x="0" y="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" name="Freeform 52"/>
            <p:cNvSpPr/>
            <p:nvPr/>
          </p:nvSpPr>
          <p:spPr>
            <a:xfrm>
              <a:off x="2509560" y="244404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9" y="517"/>
                    <a:pt x="39" y="517"/>
                  </a:cubicBezTo>
                  <a:lnTo>
                    <a:pt x="5" y="602"/>
                  </a:lnTo>
                  <a:cubicBezTo>
                    <a:pt x="3" y="612"/>
                    <a:pt x="7" y="622"/>
                    <a:pt x="18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39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1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" name="Freeform 53"/>
            <p:cNvSpPr/>
            <p:nvPr/>
          </p:nvSpPr>
          <p:spPr>
            <a:xfrm>
              <a:off x="2687400" y="2599200"/>
              <a:ext cx="19080" cy="43920"/>
            </a:xfrm>
            <a:custGeom>
              <a:avLst/>
              <a:gdLst/>
              <a:ahLst/>
              <a:rect l="0" t="0" r="r" b="b"/>
              <a:pathLst>
                <a:path w="53" h="122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4" y="98"/>
                    <a:pt x="43" y="75"/>
                    <a:pt x="50" y="50"/>
                  </a:cubicBezTo>
                  <a:cubicBezTo>
                    <a:pt x="52" y="34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0" name="Freeform 54"/>
            <p:cNvSpPr/>
            <p:nvPr/>
          </p:nvSpPr>
          <p:spPr>
            <a:xfrm>
              <a:off x="2971800" y="2458800"/>
              <a:ext cx="171720" cy="158760"/>
            </a:xfrm>
            <a:custGeom>
              <a:avLst/>
              <a:gdLst/>
              <a:ahLst/>
              <a:rect l="0" t="0" r="r" b="b"/>
              <a:pathLst>
                <a:path w="477" h="441">
                  <a:moveTo>
                    <a:pt x="103" y="0"/>
                  </a:moveTo>
                  <a:cubicBezTo>
                    <a:pt x="131" y="52"/>
                    <a:pt x="163" y="100"/>
                    <a:pt x="193" y="151"/>
                  </a:cubicBezTo>
                  <a:cubicBezTo>
                    <a:pt x="203" y="171"/>
                    <a:pt x="215" y="188"/>
                    <a:pt x="225" y="207"/>
                  </a:cubicBezTo>
                  <a:lnTo>
                    <a:pt x="221" y="214"/>
                  </a:lnTo>
                  <a:lnTo>
                    <a:pt x="0" y="440"/>
                  </a:lnTo>
                  <a:cubicBezTo>
                    <a:pt x="18" y="440"/>
                    <a:pt x="35" y="440"/>
                    <a:pt x="51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5" y="403"/>
                    <a:pt x="343" y="423"/>
                    <a:pt x="356" y="439"/>
                  </a:cubicBezTo>
                  <a:cubicBezTo>
                    <a:pt x="372" y="440"/>
                    <a:pt x="391" y="440"/>
                    <a:pt x="409" y="440"/>
                  </a:cubicBezTo>
                  <a:cubicBezTo>
                    <a:pt x="401" y="424"/>
                    <a:pt x="391" y="407"/>
                    <a:pt x="381" y="391"/>
                  </a:cubicBezTo>
                  <a:cubicBezTo>
                    <a:pt x="345" y="331"/>
                    <a:pt x="310" y="268"/>
                    <a:pt x="273" y="208"/>
                  </a:cubicBezTo>
                  <a:lnTo>
                    <a:pt x="273" y="208"/>
                  </a:lnTo>
                  <a:lnTo>
                    <a:pt x="476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5"/>
                  </a:lnTo>
                  <a:lnTo>
                    <a:pt x="257" y="174"/>
                  </a:lnTo>
                  <a:lnTo>
                    <a:pt x="247" y="157"/>
                  </a:lnTo>
                  <a:cubicBezTo>
                    <a:pt x="216" y="106"/>
                    <a:pt x="189" y="52"/>
                    <a:pt x="157" y="1"/>
                  </a:cubicBezTo>
                  <a:cubicBezTo>
                    <a:pt x="140" y="0"/>
                    <a:pt x="121" y="0"/>
                    <a:pt x="103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1" name="Freeform 55"/>
            <p:cNvSpPr/>
            <p:nvPr/>
          </p:nvSpPr>
          <p:spPr>
            <a:xfrm>
              <a:off x="3216600" y="244584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3" y="612"/>
                    <a:pt x="31" y="593"/>
                    <a:pt x="31" y="583"/>
                  </a:cubicBezTo>
                  <a:lnTo>
                    <a:pt x="31" y="21"/>
                  </a:lnTo>
                  <a:cubicBezTo>
                    <a:pt x="31" y="13"/>
                    <a:pt x="31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2" name="Freeform 56"/>
            <p:cNvSpPr/>
            <p:nvPr/>
          </p:nvSpPr>
          <p:spPr>
            <a:xfrm>
              <a:off x="3277800" y="2463480"/>
              <a:ext cx="76680" cy="154080"/>
            </a:xfrm>
            <a:custGeom>
              <a:avLst/>
              <a:gdLst/>
              <a:ahLst/>
              <a:rect l="0" t="0" r="r" b="b"/>
              <a:pathLst>
                <a:path w="213" h="428">
                  <a:moveTo>
                    <a:pt x="0" y="41"/>
                  </a:moveTo>
                  <a:lnTo>
                    <a:pt x="0" y="73"/>
                  </a:lnTo>
                  <a:cubicBezTo>
                    <a:pt x="35" y="73"/>
                    <a:pt x="59" y="67"/>
                    <a:pt x="88" y="54"/>
                  </a:cubicBezTo>
                  <a:lnTo>
                    <a:pt x="88" y="396"/>
                  </a:lnTo>
                  <a:lnTo>
                    <a:pt x="4" y="396"/>
                  </a:lnTo>
                  <a:lnTo>
                    <a:pt x="4" y="427"/>
                  </a:lnTo>
                  <a:lnTo>
                    <a:pt x="212" y="427"/>
                  </a:lnTo>
                  <a:lnTo>
                    <a:pt x="212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4" y="0"/>
                    <a:pt x="117" y="4"/>
                    <a:pt x="104" y="13"/>
                  </a:cubicBezTo>
                  <a:cubicBezTo>
                    <a:pt x="78" y="31"/>
                    <a:pt x="42" y="41"/>
                    <a:pt x="0" y="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" name="Freeform 57"/>
            <p:cNvSpPr/>
            <p:nvPr/>
          </p:nvSpPr>
          <p:spPr>
            <a:xfrm>
              <a:off x="3384720" y="244404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" name="Freeform 58"/>
            <p:cNvSpPr/>
            <p:nvPr/>
          </p:nvSpPr>
          <p:spPr>
            <a:xfrm>
              <a:off x="3537000" y="252972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29" y="138"/>
                    <a:pt x="424" y="125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5" name="Freeform 59"/>
            <p:cNvSpPr/>
            <p:nvPr/>
          </p:nvSpPr>
          <p:spPr>
            <a:xfrm>
              <a:off x="3792240" y="244584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" name="Freeform 60"/>
            <p:cNvSpPr/>
            <p:nvPr/>
          </p:nvSpPr>
          <p:spPr>
            <a:xfrm>
              <a:off x="3840840" y="2459160"/>
              <a:ext cx="96840" cy="166320"/>
            </a:xfrm>
            <a:custGeom>
              <a:avLst/>
              <a:gdLst/>
              <a:ahLst/>
              <a:rect l="0" t="0" r="r" b="b"/>
              <a:pathLst>
                <a:path w="269" h="462">
                  <a:moveTo>
                    <a:pt x="68" y="32"/>
                  </a:moveTo>
                  <a:cubicBezTo>
                    <a:pt x="24" y="62"/>
                    <a:pt x="9" y="117"/>
                    <a:pt x="3" y="167"/>
                  </a:cubicBezTo>
                  <a:cubicBezTo>
                    <a:pt x="1" y="179"/>
                    <a:pt x="0" y="190"/>
                    <a:pt x="0" y="202"/>
                  </a:cubicBezTo>
                  <a:cubicBezTo>
                    <a:pt x="0" y="213"/>
                    <a:pt x="0" y="225"/>
                    <a:pt x="0" y="236"/>
                  </a:cubicBezTo>
                  <a:cubicBezTo>
                    <a:pt x="0" y="310"/>
                    <a:pt x="10" y="376"/>
                    <a:pt x="47" y="415"/>
                  </a:cubicBezTo>
                  <a:cubicBezTo>
                    <a:pt x="81" y="450"/>
                    <a:pt x="137" y="461"/>
                    <a:pt x="181" y="441"/>
                  </a:cubicBezTo>
                  <a:cubicBezTo>
                    <a:pt x="216" y="427"/>
                    <a:pt x="236" y="398"/>
                    <a:pt x="249" y="363"/>
                  </a:cubicBezTo>
                  <a:cubicBezTo>
                    <a:pt x="266" y="319"/>
                    <a:pt x="268" y="270"/>
                    <a:pt x="268" y="224"/>
                  </a:cubicBezTo>
                  <a:cubicBezTo>
                    <a:pt x="268" y="154"/>
                    <a:pt x="256" y="90"/>
                    <a:pt x="223" y="54"/>
                  </a:cubicBezTo>
                  <a:cubicBezTo>
                    <a:pt x="184" y="9"/>
                    <a:pt x="118" y="0"/>
                    <a:pt x="68" y="32"/>
                  </a:cubicBezTo>
                  <a:moveTo>
                    <a:pt x="194" y="69"/>
                  </a:moveTo>
                  <a:cubicBezTo>
                    <a:pt x="203" y="80"/>
                    <a:pt x="209" y="92"/>
                    <a:pt x="215" y="107"/>
                  </a:cubicBezTo>
                  <a:cubicBezTo>
                    <a:pt x="227" y="143"/>
                    <a:pt x="226" y="182"/>
                    <a:pt x="226" y="221"/>
                  </a:cubicBezTo>
                  <a:cubicBezTo>
                    <a:pt x="226" y="277"/>
                    <a:pt x="226" y="346"/>
                    <a:pt x="200" y="383"/>
                  </a:cubicBezTo>
                  <a:cubicBezTo>
                    <a:pt x="186" y="404"/>
                    <a:pt x="163" y="418"/>
                    <a:pt x="140" y="419"/>
                  </a:cubicBezTo>
                  <a:cubicBezTo>
                    <a:pt x="111" y="421"/>
                    <a:pt x="83" y="406"/>
                    <a:pt x="68" y="385"/>
                  </a:cubicBezTo>
                  <a:cubicBezTo>
                    <a:pt x="42" y="347"/>
                    <a:pt x="40" y="284"/>
                    <a:pt x="40" y="228"/>
                  </a:cubicBezTo>
                  <a:cubicBezTo>
                    <a:pt x="40" y="173"/>
                    <a:pt x="40" y="114"/>
                    <a:pt x="66" y="78"/>
                  </a:cubicBezTo>
                  <a:cubicBezTo>
                    <a:pt x="94" y="38"/>
                    <a:pt x="158" y="32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" name="Freeform 61"/>
            <p:cNvSpPr/>
            <p:nvPr/>
          </p:nvSpPr>
          <p:spPr>
            <a:xfrm>
              <a:off x="3959640" y="2444040"/>
              <a:ext cx="52920" cy="224280"/>
            </a:xfrm>
            <a:custGeom>
              <a:avLst/>
              <a:gdLst/>
              <a:ahLst/>
              <a:rect l="0" t="0" r="r" b="b"/>
              <a:pathLst>
                <a:path w="147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8" y="517"/>
                    <a:pt x="38" y="517"/>
                  </a:cubicBezTo>
                  <a:lnTo>
                    <a:pt x="5" y="602"/>
                  </a:lnTo>
                  <a:cubicBezTo>
                    <a:pt x="2" y="612"/>
                    <a:pt x="7" y="622"/>
                    <a:pt x="18" y="620"/>
                  </a:cubicBezTo>
                  <a:cubicBezTo>
                    <a:pt x="25" y="619"/>
                    <a:pt x="28" y="615"/>
                    <a:pt x="30" y="609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5"/>
                    <a:pt x="146" y="319"/>
                    <a:pt x="146" y="312"/>
                  </a:cubicBezTo>
                  <a:cubicBezTo>
                    <a:pt x="146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1" y="24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18" name="Group 62"/>
          <p:cNvGrpSpPr/>
          <p:nvPr/>
        </p:nvGrpSpPr>
        <p:grpSpPr>
          <a:xfrm>
            <a:off x="3463920" y="3006720"/>
            <a:ext cx="3021480" cy="410040"/>
            <a:chOff x="3463920" y="3006720"/>
            <a:chExt cx="3021480" cy="410040"/>
          </a:xfrm>
        </p:grpSpPr>
        <p:sp>
          <p:nvSpPr>
            <p:cNvPr id="219" name="Freeform 63"/>
            <p:cNvSpPr/>
            <p:nvPr/>
          </p:nvSpPr>
          <p:spPr>
            <a:xfrm>
              <a:off x="3463920" y="3018240"/>
              <a:ext cx="3010320" cy="387360"/>
            </a:xfrm>
            <a:custGeom>
              <a:avLst/>
              <a:gdLst/>
              <a:ahLst/>
              <a:rect l="0" t="0" r="r" b="b"/>
              <a:pathLst>
                <a:path w="8362" h="1076">
                  <a:moveTo>
                    <a:pt x="4180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8361" y="0"/>
                  </a:lnTo>
                  <a:lnTo>
                    <a:pt x="8361" y="1075"/>
                  </a:lnTo>
                  <a:lnTo>
                    <a:pt x="4180" y="1075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220" name="Freeform 64"/>
            <p:cNvSpPr/>
            <p:nvPr/>
          </p:nvSpPr>
          <p:spPr>
            <a:xfrm>
              <a:off x="3464640" y="318492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3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1" name="Freeform 65"/>
            <p:cNvSpPr/>
            <p:nvPr/>
          </p:nvSpPr>
          <p:spPr>
            <a:xfrm>
              <a:off x="3746520" y="3006720"/>
              <a:ext cx="87480" cy="410400"/>
            </a:xfrm>
            <a:custGeom>
              <a:avLst/>
              <a:gdLst/>
              <a:ahLst/>
              <a:rect l="0" t="0" r="r" b="b"/>
              <a:pathLst>
                <a:path w="243" h="1140">
                  <a:moveTo>
                    <a:pt x="213" y="1133"/>
                  </a:moveTo>
                  <a:cubicBezTo>
                    <a:pt x="214" y="1133"/>
                    <a:pt x="220" y="1139"/>
                    <a:pt x="220" y="1139"/>
                  </a:cubicBezTo>
                  <a:lnTo>
                    <a:pt x="234" y="1139"/>
                  </a:lnTo>
                  <a:cubicBezTo>
                    <a:pt x="236" y="1139"/>
                    <a:pt x="242" y="1139"/>
                    <a:pt x="242" y="1133"/>
                  </a:cubicBezTo>
                  <a:cubicBezTo>
                    <a:pt x="242" y="1130"/>
                    <a:pt x="240" y="1129"/>
                    <a:pt x="239" y="1127"/>
                  </a:cubicBezTo>
                  <a:cubicBezTo>
                    <a:pt x="216" y="1104"/>
                    <a:pt x="181" y="1070"/>
                    <a:pt x="142" y="1001"/>
                  </a:cubicBezTo>
                  <a:cubicBezTo>
                    <a:pt x="73" y="878"/>
                    <a:pt x="49" y="721"/>
                    <a:pt x="49" y="570"/>
                  </a:cubicBezTo>
                  <a:cubicBezTo>
                    <a:pt x="49" y="289"/>
                    <a:pt x="128" y="124"/>
                    <a:pt x="240" y="12"/>
                  </a:cubicBezTo>
                  <a:cubicBezTo>
                    <a:pt x="242" y="10"/>
                    <a:pt x="242" y="7"/>
                    <a:pt x="242" y="6"/>
                  </a:cubicBezTo>
                  <a:cubicBezTo>
                    <a:pt x="242" y="0"/>
                    <a:pt x="237" y="0"/>
                    <a:pt x="230" y="0"/>
                  </a:cubicBezTo>
                  <a:cubicBezTo>
                    <a:pt x="221" y="0"/>
                    <a:pt x="220" y="0"/>
                    <a:pt x="214" y="6"/>
                  </a:cubicBezTo>
                  <a:cubicBezTo>
                    <a:pt x="154" y="58"/>
                    <a:pt x="86" y="145"/>
                    <a:pt x="41" y="279"/>
                  </a:cubicBezTo>
                  <a:cubicBezTo>
                    <a:pt x="14" y="363"/>
                    <a:pt x="0" y="464"/>
                    <a:pt x="0" y="569"/>
                  </a:cubicBezTo>
                  <a:cubicBezTo>
                    <a:pt x="0" y="720"/>
                    <a:pt x="27" y="890"/>
                    <a:pt x="126" y="1037"/>
                  </a:cubicBezTo>
                  <a:cubicBezTo>
                    <a:pt x="144" y="1061"/>
                    <a:pt x="168" y="1087"/>
                    <a:pt x="168" y="1087"/>
                  </a:cubicBezTo>
                  <a:cubicBezTo>
                    <a:pt x="174" y="1096"/>
                    <a:pt x="183" y="1106"/>
                    <a:pt x="188" y="1110"/>
                  </a:cubicBezTo>
                  <a:lnTo>
                    <a:pt x="213" y="113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2" name="Freeform 66"/>
            <p:cNvSpPr/>
            <p:nvPr/>
          </p:nvSpPr>
          <p:spPr>
            <a:xfrm>
              <a:off x="3867120" y="3101040"/>
              <a:ext cx="12600" cy="222120"/>
            </a:xfrm>
            <a:custGeom>
              <a:avLst/>
              <a:gdLst/>
              <a:ahLst/>
              <a:rect l="0" t="0" r="r" b="b"/>
              <a:pathLst>
                <a:path w="35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4" y="612"/>
                    <a:pt x="31" y="593"/>
                    <a:pt x="31" y="583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" name="Freeform 67"/>
            <p:cNvSpPr/>
            <p:nvPr/>
          </p:nvSpPr>
          <p:spPr>
            <a:xfrm>
              <a:off x="3917520" y="313596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9" y="198"/>
                  </a:moveTo>
                  <a:lnTo>
                    <a:pt x="21" y="198"/>
                  </a:lnTo>
                  <a:cubicBezTo>
                    <a:pt x="19" y="198"/>
                    <a:pt x="13" y="198"/>
                    <a:pt x="10" y="198"/>
                  </a:cubicBezTo>
                  <a:cubicBezTo>
                    <a:pt x="4" y="200"/>
                    <a:pt x="0" y="205"/>
                    <a:pt x="0" y="211"/>
                  </a:cubicBezTo>
                  <a:cubicBezTo>
                    <a:pt x="0" y="217"/>
                    <a:pt x="4" y="221"/>
                    <a:pt x="10" y="223"/>
                  </a:cubicBezTo>
                  <a:cubicBezTo>
                    <a:pt x="13" y="224"/>
                    <a:pt x="19" y="224"/>
                    <a:pt x="21" y="224"/>
                  </a:cubicBezTo>
                  <a:lnTo>
                    <a:pt x="199" y="224"/>
                  </a:lnTo>
                  <a:lnTo>
                    <a:pt x="199" y="400"/>
                  </a:lnTo>
                  <a:cubicBezTo>
                    <a:pt x="199" y="404"/>
                    <a:pt x="199" y="408"/>
                    <a:pt x="199" y="413"/>
                  </a:cubicBezTo>
                  <a:cubicBezTo>
                    <a:pt x="200" y="419"/>
                    <a:pt x="206" y="423"/>
                    <a:pt x="212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5" y="408"/>
                    <a:pt x="225" y="404"/>
                    <a:pt x="225" y="400"/>
                  </a:cubicBezTo>
                  <a:lnTo>
                    <a:pt x="225" y="224"/>
                  </a:lnTo>
                  <a:lnTo>
                    <a:pt x="400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7" y="221"/>
                    <a:pt x="422" y="217"/>
                    <a:pt x="422" y="211"/>
                  </a:cubicBezTo>
                  <a:cubicBezTo>
                    <a:pt x="422" y="205"/>
                    <a:pt x="417" y="200"/>
                    <a:pt x="413" y="198"/>
                  </a:cubicBezTo>
                  <a:cubicBezTo>
                    <a:pt x="409" y="198"/>
                    <a:pt x="403" y="198"/>
                    <a:pt x="400" y="198"/>
                  </a:cubicBezTo>
                  <a:lnTo>
                    <a:pt x="225" y="198"/>
                  </a:lnTo>
                  <a:lnTo>
                    <a:pt x="225" y="21"/>
                  </a:lnTo>
                  <a:cubicBezTo>
                    <a:pt x="225" y="18"/>
                    <a:pt x="225" y="13"/>
                    <a:pt x="223" y="10"/>
                  </a:cubicBezTo>
                  <a:cubicBezTo>
                    <a:pt x="222" y="4"/>
                    <a:pt x="217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8"/>
                    <a:pt x="199" y="23"/>
                  </a:cubicBezTo>
                  <a:lnTo>
                    <a:pt x="199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" name="Freeform 68"/>
            <p:cNvSpPr/>
            <p:nvPr/>
          </p:nvSpPr>
          <p:spPr>
            <a:xfrm>
              <a:off x="4092840" y="309924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8" y="7"/>
                  </a:cubicBezTo>
                  <a:cubicBezTo>
                    <a:pt x="0" y="15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5" y="602"/>
                  </a:lnTo>
                  <a:cubicBezTo>
                    <a:pt x="3" y="612"/>
                    <a:pt x="7" y="622"/>
                    <a:pt x="18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4"/>
                    <a:pt x="137" y="341"/>
                    <a:pt x="139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5" name="Freeform 69"/>
            <p:cNvSpPr/>
            <p:nvPr/>
          </p:nvSpPr>
          <p:spPr>
            <a:xfrm>
              <a:off x="4245120" y="3162600"/>
              <a:ext cx="155520" cy="99000"/>
            </a:xfrm>
            <a:custGeom>
              <a:avLst/>
              <a:gdLst/>
              <a:ahLst/>
              <a:rect l="0" t="0" r="r" b="b"/>
              <a:pathLst>
                <a:path w="432" h="275">
                  <a:moveTo>
                    <a:pt x="13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395" y="26"/>
                  </a:lnTo>
                  <a:cubicBezTo>
                    <a:pt x="403" y="26"/>
                    <a:pt x="416" y="29"/>
                    <a:pt x="422" y="22"/>
                  </a:cubicBezTo>
                  <a:cubicBezTo>
                    <a:pt x="431" y="15"/>
                    <a:pt x="425" y="2"/>
                    <a:pt x="415" y="0"/>
                  </a:cubicBezTo>
                  <a:cubicBezTo>
                    <a:pt x="406" y="0"/>
                    <a:pt x="398" y="0"/>
                    <a:pt x="389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2"/>
                  </a:cubicBezTo>
                  <a:moveTo>
                    <a:pt x="13" y="124"/>
                  </a:moveTo>
                  <a:cubicBezTo>
                    <a:pt x="0" y="129"/>
                    <a:pt x="0" y="146"/>
                    <a:pt x="13" y="149"/>
                  </a:cubicBezTo>
                  <a:cubicBezTo>
                    <a:pt x="17" y="150"/>
                    <a:pt x="22" y="150"/>
                    <a:pt x="25" y="150"/>
                  </a:cubicBezTo>
                  <a:lnTo>
                    <a:pt x="409" y="150"/>
                  </a:lnTo>
                  <a:cubicBezTo>
                    <a:pt x="415" y="150"/>
                    <a:pt x="419" y="150"/>
                    <a:pt x="422" y="146"/>
                  </a:cubicBezTo>
                  <a:cubicBezTo>
                    <a:pt x="431" y="139"/>
                    <a:pt x="425" y="126"/>
                    <a:pt x="415" y="124"/>
                  </a:cubicBezTo>
                  <a:cubicBezTo>
                    <a:pt x="406" y="123"/>
                    <a:pt x="398" y="124"/>
                    <a:pt x="389" y="124"/>
                  </a:cubicBezTo>
                  <a:lnTo>
                    <a:pt x="23" y="124"/>
                  </a:lnTo>
                  <a:cubicBezTo>
                    <a:pt x="20" y="124"/>
                    <a:pt x="16" y="123"/>
                    <a:pt x="13" y="124"/>
                  </a:cubicBezTo>
                  <a:moveTo>
                    <a:pt x="4" y="254"/>
                  </a:moveTo>
                  <a:cubicBezTo>
                    <a:pt x="0" y="261"/>
                    <a:pt x="4" y="270"/>
                    <a:pt x="13" y="273"/>
                  </a:cubicBezTo>
                  <a:cubicBezTo>
                    <a:pt x="16" y="274"/>
                    <a:pt x="20" y="273"/>
                    <a:pt x="23" y="273"/>
                  </a:cubicBezTo>
                  <a:lnTo>
                    <a:pt x="409" y="273"/>
                  </a:lnTo>
                  <a:cubicBezTo>
                    <a:pt x="415" y="273"/>
                    <a:pt x="419" y="273"/>
                    <a:pt x="422" y="270"/>
                  </a:cubicBezTo>
                  <a:cubicBezTo>
                    <a:pt x="431" y="261"/>
                    <a:pt x="425" y="248"/>
                    <a:pt x="415" y="248"/>
                  </a:cubicBezTo>
                  <a:cubicBezTo>
                    <a:pt x="405" y="247"/>
                    <a:pt x="396" y="248"/>
                    <a:pt x="387" y="248"/>
                  </a:cubicBezTo>
                  <a:lnTo>
                    <a:pt x="23" y="248"/>
                  </a:lnTo>
                  <a:cubicBezTo>
                    <a:pt x="16" y="248"/>
                    <a:pt x="9" y="247"/>
                    <a:pt x="4" y="25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" name="Freeform 70"/>
            <p:cNvSpPr/>
            <p:nvPr/>
          </p:nvSpPr>
          <p:spPr>
            <a:xfrm>
              <a:off x="4520520" y="3042720"/>
              <a:ext cx="9360" cy="156240"/>
            </a:xfrm>
            <a:custGeom>
              <a:avLst/>
              <a:gdLst/>
              <a:ahLst/>
              <a:rect l="0" t="0" r="r" b="b"/>
              <a:pathLst>
                <a:path w="26" h="434">
                  <a:moveTo>
                    <a:pt x="10" y="1"/>
                  </a:moveTo>
                  <a:cubicBezTo>
                    <a:pt x="0" y="4"/>
                    <a:pt x="1" y="14"/>
                    <a:pt x="1" y="21"/>
                  </a:cubicBezTo>
                  <a:lnTo>
                    <a:pt x="1" y="414"/>
                  </a:lnTo>
                  <a:cubicBezTo>
                    <a:pt x="1" y="420"/>
                    <a:pt x="0" y="427"/>
                    <a:pt x="7" y="432"/>
                  </a:cubicBezTo>
                  <a:cubicBezTo>
                    <a:pt x="8" y="432"/>
                    <a:pt x="10" y="433"/>
                    <a:pt x="10" y="433"/>
                  </a:cubicBezTo>
                  <a:cubicBezTo>
                    <a:pt x="11" y="433"/>
                    <a:pt x="13" y="433"/>
                    <a:pt x="14" y="433"/>
                  </a:cubicBezTo>
                  <a:cubicBezTo>
                    <a:pt x="25" y="430"/>
                    <a:pt x="23" y="417"/>
                    <a:pt x="23" y="410"/>
                  </a:cubicBezTo>
                  <a:lnTo>
                    <a:pt x="23" y="16"/>
                  </a:lnTo>
                  <a:cubicBezTo>
                    <a:pt x="23" y="13"/>
                    <a:pt x="24" y="10"/>
                    <a:pt x="23" y="8"/>
                  </a:cubicBezTo>
                  <a:cubicBezTo>
                    <a:pt x="21" y="3"/>
                    <a:pt x="15" y="0"/>
                    <a:pt x="10" y="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" name="Freeform 71"/>
            <p:cNvSpPr/>
            <p:nvPr/>
          </p:nvSpPr>
          <p:spPr>
            <a:xfrm>
              <a:off x="4556520" y="3054600"/>
              <a:ext cx="72360" cy="112320"/>
            </a:xfrm>
            <a:custGeom>
              <a:avLst/>
              <a:gdLst/>
              <a:ahLst/>
              <a:rect l="0" t="0" r="r" b="b"/>
              <a:pathLst>
                <a:path w="201" h="312">
                  <a:moveTo>
                    <a:pt x="94" y="3"/>
                  </a:moveTo>
                  <a:cubicBezTo>
                    <a:pt x="84" y="4"/>
                    <a:pt x="74" y="6"/>
                    <a:pt x="64" y="10"/>
                  </a:cubicBezTo>
                  <a:cubicBezTo>
                    <a:pt x="16" y="29"/>
                    <a:pt x="0" y="89"/>
                    <a:pt x="0" y="148"/>
                  </a:cubicBezTo>
                  <a:cubicBezTo>
                    <a:pt x="0" y="158"/>
                    <a:pt x="0" y="167"/>
                    <a:pt x="0" y="176"/>
                  </a:cubicBezTo>
                  <a:cubicBezTo>
                    <a:pt x="2" y="217"/>
                    <a:pt x="12" y="258"/>
                    <a:pt x="35" y="284"/>
                  </a:cubicBezTo>
                  <a:cubicBezTo>
                    <a:pt x="55" y="302"/>
                    <a:pt x="84" y="311"/>
                    <a:pt x="111" y="310"/>
                  </a:cubicBezTo>
                  <a:cubicBezTo>
                    <a:pt x="127" y="307"/>
                    <a:pt x="141" y="301"/>
                    <a:pt x="154" y="294"/>
                  </a:cubicBezTo>
                  <a:cubicBezTo>
                    <a:pt x="192" y="266"/>
                    <a:pt x="200" y="212"/>
                    <a:pt x="200" y="151"/>
                  </a:cubicBezTo>
                  <a:cubicBezTo>
                    <a:pt x="200" y="102"/>
                    <a:pt x="192" y="59"/>
                    <a:pt x="167" y="32"/>
                  </a:cubicBezTo>
                  <a:cubicBezTo>
                    <a:pt x="150" y="11"/>
                    <a:pt x="121" y="0"/>
                    <a:pt x="94" y="3"/>
                  </a:cubicBezTo>
                  <a:moveTo>
                    <a:pt x="131" y="36"/>
                  </a:moveTo>
                  <a:cubicBezTo>
                    <a:pt x="136" y="39"/>
                    <a:pt x="141" y="42"/>
                    <a:pt x="144" y="46"/>
                  </a:cubicBezTo>
                  <a:cubicBezTo>
                    <a:pt x="162" y="62"/>
                    <a:pt x="167" y="94"/>
                    <a:pt x="167" y="124"/>
                  </a:cubicBezTo>
                  <a:cubicBezTo>
                    <a:pt x="167" y="130"/>
                    <a:pt x="167" y="135"/>
                    <a:pt x="167" y="141"/>
                  </a:cubicBezTo>
                  <a:lnTo>
                    <a:pt x="167" y="164"/>
                  </a:lnTo>
                  <a:cubicBezTo>
                    <a:pt x="167" y="203"/>
                    <a:pt x="164" y="239"/>
                    <a:pt x="147" y="262"/>
                  </a:cubicBezTo>
                  <a:cubicBezTo>
                    <a:pt x="126" y="291"/>
                    <a:pt x="78" y="292"/>
                    <a:pt x="54" y="263"/>
                  </a:cubicBezTo>
                  <a:cubicBezTo>
                    <a:pt x="49" y="256"/>
                    <a:pt x="45" y="249"/>
                    <a:pt x="42" y="242"/>
                  </a:cubicBezTo>
                  <a:cubicBezTo>
                    <a:pt x="35" y="219"/>
                    <a:pt x="33" y="191"/>
                    <a:pt x="33" y="163"/>
                  </a:cubicBezTo>
                  <a:lnTo>
                    <a:pt x="33" y="140"/>
                  </a:lnTo>
                  <a:cubicBezTo>
                    <a:pt x="33" y="134"/>
                    <a:pt x="33" y="128"/>
                    <a:pt x="33" y="122"/>
                  </a:cubicBezTo>
                  <a:cubicBezTo>
                    <a:pt x="33" y="88"/>
                    <a:pt x="42" y="53"/>
                    <a:pt x="66" y="37"/>
                  </a:cubicBezTo>
                  <a:cubicBezTo>
                    <a:pt x="84" y="27"/>
                    <a:pt x="110" y="24"/>
                    <a:pt x="131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" name="Freeform 72"/>
            <p:cNvSpPr/>
            <p:nvPr/>
          </p:nvSpPr>
          <p:spPr>
            <a:xfrm>
              <a:off x="4644720" y="3042000"/>
              <a:ext cx="39960" cy="156960"/>
            </a:xfrm>
            <a:custGeom>
              <a:avLst/>
              <a:gdLst/>
              <a:ahLst/>
              <a:rect l="0" t="0" r="r" b="b"/>
              <a:pathLst>
                <a:path w="111" h="436">
                  <a:moveTo>
                    <a:pt x="12" y="3"/>
                  </a:moveTo>
                  <a:cubicBezTo>
                    <a:pt x="12" y="5"/>
                    <a:pt x="10" y="5"/>
                    <a:pt x="9" y="5"/>
                  </a:cubicBezTo>
                  <a:cubicBezTo>
                    <a:pt x="0" y="10"/>
                    <a:pt x="6" y="22"/>
                    <a:pt x="10" y="29"/>
                  </a:cubicBezTo>
                  <a:lnTo>
                    <a:pt x="74" y="183"/>
                  </a:lnTo>
                  <a:lnTo>
                    <a:pt x="84" y="208"/>
                  </a:lnTo>
                  <a:cubicBezTo>
                    <a:pt x="85" y="211"/>
                    <a:pt x="88" y="215"/>
                    <a:pt x="88" y="219"/>
                  </a:cubicBezTo>
                  <a:cubicBezTo>
                    <a:pt x="88" y="221"/>
                    <a:pt x="75" y="252"/>
                    <a:pt x="71" y="262"/>
                  </a:cubicBezTo>
                  <a:lnTo>
                    <a:pt x="29" y="363"/>
                  </a:lnTo>
                  <a:lnTo>
                    <a:pt x="15" y="398"/>
                  </a:lnTo>
                  <a:cubicBezTo>
                    <a:pt x="12" y="406"/>
                    <a:pt x="7" y="414"/>
                    <a:pt x="5" y="421"/>
                  </a:cubicBezTo>
                  <a:cubicBezTo>
                    <a:pt x="3" y="428"/>
                    <a:pt x="7" y="435"/>
                    <a:pt x="16" y="435"/>
                  </a:cubicBezTo>
                  <a:cubicBezTo>
                    <a:pt x="25" y="434"/>
                    <a:pt x="26" y="422"/>
                    <a:pt x="29" y="417"/>
                  </a:cubicBezTo>
                  <a:cubicBezTo>
                    <a:pt x="45" y="378"/>
                    <a:pt x="97" y="255"/>
                    <a:pt x="105" y="232"/>
                  </a:cubicBezTo>
                  <a:cubicBezTo>
                    <a:pt x="107" y="228"/>
                    <a:pt x="110" y="224"/>
                    <a:pt x="110" y="219"/>
                  </a:cubicBezTo>
                  <a:cubicBezTo>
                    <a:pt x="110" y="215"/>
                    <a:pt x="100" y="190"/>
                    <a:pt x="95" y="182"/>
                  </a:cubicBezTo>
                  <a:cubicBezTo>
                    <a:pt x="90" y="166"/>
                    <a:pt x="29" y="21"/>
                    <a:pt x="28" y="19"/>
                  </a:cubicBezTo>
                  <a:cubicBezTo>
                    <a:pt x="26" y="12"/>
                    <a:pt x="22" y="0"/>
                    <a:pt x="12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" name="Freeform 73"/>
            <p:cNvSpPr/>
            <p:nvPr/>
          </p:nvSpPr>
          <p:spPr>
            <a:xfrm>
              <a:off x="4712040" y="3064320"/>
              <a:ext cx="113400" cy="113760"/>
            </a:xfrm>
            <a:custGeom>
              <a:avLst/>
              <a:gdLst/>
              <a:ahLst/>
              <a:rect l="0" t="0" r="r" b="b"/>
              <a:pathLst>
                <a:path w="315" h="316">
                  <a:moveTo>
                    <a:pt x="147" y="147"/>
                  </a:moveTo>
                  <a:lnTo>
                    <a:pt x="17" y="147"/>
                  </a:lnTo>
                  <a:cubicBezTo>
                    <a:pt x="15" y="147"/>
                    <a:pt x="10" y="147"/>
                    <a:pt x="7" y="148"/>
                  </a:cubicBezTo>
                  <a:cubicBezTo>
                    <a:pt x="3" y="148"/>
                    <a:pt x="0" y="152"/>
                    <a:pt x="0" y="157"/>
                  </a:cubicBezTo>
                  <a:cubicBezTo>
                    <a:pt x="0" y="161"/>
                    <a:pt x="3" y="165"/>
                    <a:pt x="7" y="167"/>
                  </a:cubicBezTo>
                  <a:cubicBezTo>
                    <a:pt x="10" y="168"/>
                    <a:pt x="15" y="167"/>
                    <a:pt x="17" y="167"/>
                  </a:cubicBezTo>
                  <a:lnTo>
                    <a:pt x="147" y="167"/>
                  </a:lnTo>
                  <a:lnTo>
                    <a:pt x="147" y="298"/>
                  </a:lnTo>
                  <a:cubicBezTo>
                    <a:pt x="147" y="301"/>
                    <a:pt x="147" y="304"/>
                    <a:pt x="149" y="307"/>
                  </a:cubicBezTo>
                  <a:cubicBezTo>
                    <a:pt x="149" y="312"/>
                    <a:pt x="153" y="315"/>
                    <a:pt x="157" y="315"/>
                  </a:cubicBezTo>
                  <a:cubicBezTo>
                    <a:pt x="161" y="315"/>
                    <a:pt x="166" y="312"/>
                    <a:pt x="167" y="307"/>
                  </a:cubicBezTo>
                  <a:cubicBezTo>
                    <a:pt x="169" y="304"/>
                    <a:pt x="167" y="301"/>
                    <a:pt x="167" y="298"/>
                  </a:cubicBezTo>
                  <a:lnTo>
                    <a:pt x="167" y="167"/>
                  </a:lnTo>
                  <a:lnTo>
                    <a:pt x="298" y="167"/>
                  </a:lnTo>
                  <a:cubicBezTo>
                    <a:pt x="301" y="167"/>
                    <a:pt x="304" y="168"/>
                    <a:pt x="307" y="167"/>
                  </a:cubicBezTo>
                  <a:cubicBezTo>
                    <a:pt x="311" y="165"/>
                    <a:pt x="314" y="161"/>
                    <a:pt x="314" y="157"/>
                  </a:cubicBezTo>
                  <a:cubicBezTo>
                    <a:pt x="314" y="152"/>
                    <a:pt x="311" y="148"/>
                    <a:pt x="307" y="148"/>
                  </a:cubicBezTo>
                  <a:cubicBezTo>
                    <a:pt x="304" y="147"/>
                    <a:pt x="301" y="147"/>
                    <a:pt x="298" y="147"/>
                  </a:cubicBezTo>
                  <a:lnTo>
                    <a:pt x="167" y="147"/>
                  </a:lnTo>
                  <a:lnTo>
                    <a:pt x="167" y="17"/>
                  </a:lnTo>
                  <a:cubicBezTo>
                    <a:pt x="167" y="14"/>
                    <a:pt x="169" y="10"/>
                    <a:pt x="167" y="7"/>
                  </a:cubicBezTo>
                  <a:cubicBezTo>
                    <a:pt x="166" y="3"/>
                    <a:pt x="161" y="0"/>
                    <a:pt x="157" y="0"/>
                  </a:cubicBezTo>
                  <a:cubicBezTo>
                    <a:pt x="153" y="0"/>
                    <a:pt x="149" y="3"/>
                    <a:pt x="149" y="7"/>
                  </a:cubicBezTo>
                  <a:cubicBezTo>
                    <a:pt x="147" y="10"/>
                    <a:pt x="147" y="14"/>
                    <a:pt x="147" y="17"/>
                  </a:cubicBezTo>
                  <a:lnTo>
                    <a:pt x="147" y="14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" name="Freeform 74"/>
            <p:cNvSpPr/>
            <p:nvPr/>
          </p:nvSpPr>
          <p:spPr>
            <a:xfrm>
              <a:off x="4853520" y="3042720"/>
              <a:ext cx="9720" cy="156240"/>
            </a:xfrm>
            <a:custGeom>
              <a:avLst/>
              <a:gdLst/>
              <a:ahLst/>
              <a:rect l="0" t="0" r="r" b="b"/>
              <a:pathLst>
                <a:path w="27" h="434">
                  <a:moveTo>
                    <a:pt x="10" y="1"/>
                  </a:moveTo>
                  <a:cubicBezTo>
                    <a:pt x="0" y="4"/>
                    <a:pt x="2" y="14"/>
                    <a:pt x="2" y="21"/>
                  </a:cubicBezTo>
                  <a:lnTo>
                    <a:pt x="2" y="414"/>
                  </a:lnTo>
                  <a:cubicBezTo>
                    <a:pt x="2" y="420"/>
                    <a:pt x="0" y="427"/>
                    <a:pt x="8" y="432"/>
                  </a:cubicBezTo>
                  <a:cubicBezTo>
                    <a:pt x="9" y="432"/>
                    <a:pt x="10" y="433"/>
                    <a:pt x="10" y="433"/>
                  </a:cubicBezTo>
                  <a:cubicBezTo>
                    <a:pt x="12" y="433"/>
                    <a:pt x="13" y="433"/>
                    <a:pt x="15" y="433"/>
                  </a:cubicBezTo>
                  <a:cubicBezTo>
                    <a:pt x="26" y="430"/>
                    <a:pt x="23" y="417"/>
                    <a:pt x="23" y="410"/>
                  </a:cubicBezTo>
                  <a:lnTo>
                    <a:pt x="23" y="16"/>
                  </a:lnTo>
                  <a:cubicBezTo>
                    <a:pt x="23" y="13"/>
                    <a:pt x="25" y="10"/>
                    <a:pt x="23" y="8"/>
                  </a:cubicBezTo>
                  <a:cubicBezTo>
                    <a:pt x="22" y="3"/>
                    <a:pt x="16" y="0"/>
                    <a:pt x="10" y="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" name="Freeform 75"/>
            <p:cNvSpPr/>
            <p:nvPr/>
          </p:nvSpPr>
          <p:spPr>
            <a:xfrm>
              <a:off x="4899240" y="3055320"/>
              <a:ext cx="57240" cy="108360"/>
            </a:xfrm>
            <a:custGeom>
              <a:avLst/>
              <a:gdLst/>
              <a:ahLst/>
              <a:rect l="0" t="0" r="r" b="b"/>
              <a:pathLst>
                <a:path w="159" h="301">
                  <a:moveTo>
                    <a:pt x="0" y="29"/>
                  </a:moveTo>
                  <a:lnTo>
                    <a:pt x="0" y="55"/>
                  </a:lnTo>
                  <a:cubicBezTo>
                    <a:pt x="22" y="55"/>
                    <a:pt x="45" y="51"/>
                    <a:pt x="65" y="42"/>
                  </a:cubicBezTo>
                  <a:lnTo>
                    <a:pt x="65" y="274"/>
                  </a:lnTo>
                  <a:lnTo>
                    <a:pt x="3" y="274"/>
                  </a:lnTo>
                  <a:lnTo>
                    <a:pt x="3" y="300"/>
                  </a:lnTo>
                  <a:lnTo>
                    <a:pt x="158" y="300"/>
                  </a:lnTo>
                  <a:lnTo>
                    <a:pt x="158" y="274"/>
                  </a:lnTo>
                  <a:lnTo>
                    <a:pt x="96" y="274"/>
                  </a:lnTo>
                  <a:lnTo>
                    <a:pt x="96" y="0"/>
                  </a:lnTo>
                  <a:cubicBezTo>
                    <a:pt x="94" y="0"/>
                    <a:pt x="91" y="0"/>
                    <a:pt x="89" y="0"/>
                  </a:cubicBezTo>
                  <a:cubicBezTo>
                    <a:pt x="85" y="2"/>
                    <a:pt x="82" y="6"/>
                    <a:pt x="79" y="8"/>
                  </a:cubicBezTo>
                  <a:cubicBezTo>
                    <a:pt x="60" y="23"/>
                    <a:pt x="29" y="29"/>
                    <a:pt x="0" y="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" name="Freeform 76"/>
            <p:cNvSpPr/>
            <p:nvPr/>
          </p:nvSpPr>
          <p:spPr>
            <a:xfrm>
              <a:off x="4978080" y="3042000"/>
              <a:ext cx="39960" cy="156960"/>
            </a:xfrm>
            <a:custGeom>
              <a:avLst/>
              <a:gdLst/>
              <a:ahLst/>
              <a:rect l="0" t="0" r="r" b="b"/>
              <a:pathLst>
                <a:path w="111" h="436">
                  <a:moveTo>
                    <a:pt x="12" y="3"/>
                  </a:moveTo>
                  <a:cubicBezTo>
                    <a:pt x="12" y="5"/>
                    <a:pt x="10" y="5"/>
                    <a:pt x="9" y="5"/>
                  </a:cubicBezTo>
                  <a:cubicBezTo>
                    <a:pt x="0" y="10"/>
                    <a:pt x="6" y="22"/>
                    <a:pt x="10" y="29"/>
                  </a:cubicBezTo>
                  <a:lnTo>
                    <a:pt x="74" y="183"/>
                  </a:lnTo>
                  <a:lnTo>
                    <a:pt x="84" y="208"/>
                  </a:lnTo>
                  <a:cubicBezTo>
                    <a:pt x="85" y="211"/>
                    <a:pt x="88" y="215"/>
                    <a:pt x="88" y="219"/>
                  </a:cubicBezTo>
                  <a:cubicBezTo>
                    <a:pt x="88" y="221"/>
                    <a:pt x="75" y="252"/>
                    <a:pt x="71" y="262"/>
                  </a:cubicBezTo>
                  <a:lnTo>
                    <a:pt x="29" y="363"/>
                  </a:lnTo>
                  <a:lnTo>
                    <a:pt x="15" y="398"/>
                  </a:lnTo>
                  <a:cubicBezTo>
                    <a:pt x="12" y="406"/>
                    <a:pt x="7" y="414"/>
                    <a:pt x="4" y="421"/>
                  </a:cubicBezTo>
                  <a:cubicBezTo>
                    <a:pt x="3" y="428"/>
                    <a:pt x="7" y="435"/>
                    <a:pt x="16" y="435"/>
                  </a:cubicBezTo>
                  <a:cubicBezTo>
                    <a:pt x="25" y="434"/>
                    <a:pt x="26" y="422"/>
                    <a:pt x="29" y="417"/>
                  </a:cubicBezTo>
                  <a:cubicBezTo>
                    <a:pt x="45" y="378"/>
                    <a:pt x="97" y="255"/>
                    <a:pt x="105" y="232"/>
                  </a:cubicBezTo>
                  <a:cubicBezTo>
                    <a:pt x="107" y="228"/>
                    <a:pt x="110" y="224"/>
                    <a:pt x="110" y="219"/>
                  </a:cubicBezTo>
                  <a:cubicBezTo>
                    <a:pt x="110" y="215"/>
                    <a:pt x="99" y="190"/>
                    <a:pt x="95" y="182"/>
                  </a:cubicBezTo>
                  <a:cubicBezTo>
                    <a:pt x="89" y="166"/>
                    <a:pt x="29" y="21"/>
                    <a:pt x="27" y="19"/>
                  </a:cubicBezTo>
                  <a:cubicBezTo>
                    <a:pt x="26" y="12"/>
                    <a:pt x="22" y="0"/>
                    <a:pt x="12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" name="Freeform 77"/>
            <p:cNvSpPr/>
            <p:nvPr/>
          </p:nvSpPr>
          <p:spPr>
            <a:xfrm>
              <a:off x="4501080" y="3207240"/>
              <a:ext cx="536040" cy="10440"/>
            </a:xfrm>
            <a:custGeom>
              <a:avLst/>
              <a:gdLst/>
              <a:ahLst/>
              <a:rect l="0" t="0" r="r" b="b"/>
              <a:pathLst>
                <a:path w="1489" h="29">
                  <a:moveTo>
                    <a:pt x="743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1488" y="0"/>
                  </a:lnTo>
                  <a:lnTo>
                    <a:pt x="1488" y="28"/>
                  </a:lnTo>
                  <a:lnTo>
                    <a:pt x="743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" name="Freeform 78"/>
            <p:cNvSpPr/>
            <p:nvPr/>
          </p:nvSpPr>
          <p:spPr>
            <a:xfrm>
              <a:off x="4664880" y="3231720"/>
              <a:ext cx="134640" cy="156960"/>
            </a:xfrm>
            <a:custGeom>
              <a:avLst/>
              <a:gdLst/>
              <a:ahLst/>
              <a:rect l="0" t="0" r="r" b="b"/>
              <a:pathLst>
                <a:path w="374" h="436">
                  <a:moveTo>
                    <a:pt x="152" y="386"/>
                  </a:moveTo>
                  <a:cubicBezTo>
                    <a:pt x="144" y="372"/>
                    <a:pt x="137" y="356"/>
                    <a:pt x="130" y="341"/>
                  </a:cubicBezTo>
                  <a:cubicBezTo>
                    <a:pt x="124" y="331"/>
                    <a:pt x="67" y="215"/>
                    <a:pt x="65" y="213"/>
                  </a:cubicBezTo>
                  <a:cubicBezTo>
                    <a:pt x="61" y="209"/>
                    <a:pt x="54" y="215"/>
                    <a:pt x="49" y="218"/>
                  </a:cubicBezTo>
                  <a:lnTo>
                    <a:pt x="13" y="242"/>
                  </a:lnTo>
                  <a:cubicBezTo>
                    <a:pt x="9" y="245"/>
                    <a:pt x="0" y="249"/>
                    <a:pt x="2" y="255"/>
                  </a:cubicBezTo>
                  <a:cubicBezTo>
                    <a:pt x="3" y="259"/>
                    <a:pt x="8" y="261"/>
                    <a:pt x="12" y="258"/>
                  </a:cubicBezTo>
                  <a:cubicBezTo>
                    <a:pt x="16" y="256"/>
                    <a:pt x="38" y="241"/>
                    <a:pt x="38" y="241"/>
                  </a:cubicBezTo>
                  <a:cubicBezTo>
                    <a:pt x="46" y="259"/>
                    <a:pt x="56" y="275"/>
                    <a:pt x="65" y="294"/>
                  </a:cubicBezTo>
                  <a:lnTo>
                    <a:pt x="128" y="421"/>
                  </a:lnTo>
                  <a:cubicBezTo>
                    <a:pt x="131" y="425"/>
                    <a:pt x="133" y="431"/>
                    <a:pt x="137" y="434"/>
                  </a:cubicBezTo>
                  <a:cubicBezTo>
                    <a:pt x="139" y="435"/>
                    <a:pt x="141" y="434"/>
                    <a:pt x="144" y="434"/>
                  </a:cubicBezTo>
                  <a:cubicBezTo>
                    <a:pt x="152" y="434"/>
                    <a:pt x="154" y="423"/>
                    <a:pt x="157" y="418"/>
                  </a:cubicBezTo>
                  <a:lnTo>
                    <a:pt x="369" y="20"/>
                  </a:lnTo>
                  <a:cubicBezTo>
                    <a:pt x="372" y="16"/>
                    <a:pt x="373" y="10"/>
                    <a:pt x="370" y="6"/>
                  </a:cubicBezTo>
                  <a:cubicBezTo>
                    <a:pt x="366" y="0"/>
                    <a:pt x="359" y="0"/>
                    <a:pt x="355" y="4"/>
                  </a:cubicBezTo>
                  <a:cubicBezTo>
                    <a:pt x="352" y="7"/>
                    <a:pt x="350" y="12"/>
                    <a:pt x="349" y="16"/>
                  </a:cubicBezTo>
                  <a:lnTo>
                    <a:pt x="310" y="88"/>
                  </a:lnTo>
                  <a:lnTo>
                    <a:pt x="208" y="279"/>
                  </a:lnTo>
                  <a:lnTo>
                    <a:pt x="169" y="351"/>
                  </a:lnTo>
                  <a:cubicBezTo>
                    <a:pt x="163" y="363"/>
                    <a:pt x="157" y="375"/>
                    <a:pt x="152" y="38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5" name="Freeform 79"/>
            <p:cNvSpPr/>
            <p:nvPr/>
          </p:nvSpPr>
          <p:spPr>
            <a:xfrm>
              <a:off x="4795200" y="3232800"/>
              <a:ext cx="89280" cy="7920"/>
            </a:xfrm>
            <a:custGeom>
              <a:avLst/>
              <a:gdLst/>
              <a:ahLst/>
              <a:rect l="0" t="0" r="r" b="b"/>
              <a:pathLst>
                <a:path w="248" h="22">
                  <a:moveTo>
                    <a:pt x="123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21"/>
                  </a:lnTo>
                  <a:lnTo>
                    <a:pt x="123" y="2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6" name="Freeform 80"/>
            <p:cNvSpPr/>
            <p:nvPr/>
          </p:nvSpPr>
          <p:spPr>
            <a:xfrm>
              <a:off x="4802400" y="3260160"/>
              <a:ext cx="76320" cy="111240"/>
            </a:xfrm>
            <a:custGeom>
              <a:avLst/>
              <a:gdLst/>
              <a:ahLst/>
              <a:rect l="0" t="0" r="r" b="b"/>
              <a:pathLst>
                <a:path w="212" h="309">
                  <a:moveTo>
                    <a:pt x="18" y="103"/>
                  </a:moveTo>
                  <a:cubicBezTo>
                    <a:pt x="26" y="78"/>
                    <a:pt x="37" y="50"/>
                    <a:pt x="65" y="39"/>
                  </a:cubicBezTo>
                  <a:cubicBezTo>
                    <a:pt x="75" y="36"/>
                    <a:pt x="86" y="34"/>
                    <a:pt x="98" y="36"/>
                  </a:cubicBezTo>
                  <a:cubicBezTo>
                    <a:pt x="121" y="37"/>
                    <a:pt x="144" y="46"/>
                    <a:pt x="158" y="66"/>
                  </a:cubicBezTo>
                  <a:cubicBezTo>
                    <a:pt x="167" y="79"/>
                    <a:pt x="170" y="95"/>
                    <a:pt x="168" y="112"/>
                  </a:cubicBezTo>
                  <a:cubicBezTo>
                    <a:pt x="162" y="154"/>
                    <a:pt x="125" y="181"/>
                    <a:pt x="93" y="204"/>
                  </a:cubicBezTo>
                  <a:cubicBezTo>
                    <a:pt x="69" y="224"/>
                    <a:pt x="17" y="270"/>
                    <a:pt x="17" y="270"/>
                  </a:cubicBezTo>
                  <a:lnTo>
                    <a:pt x="8" y="278"/>
                  </a:lnTo>
                  <a:cubicBezTo>
                    <a:pt x="4" y="282"/>
                    <a:pt x="4" y="281"/>
                    <a:pt x="4" y="291"/>
                  </a:cubicBezTo>
                  <a:lnTo>
                    <a:pt x="4" y="308"/>
                  </a:lnTo>
                  <a:lnTo>
                    <a:pt x="201" y="308"/>
                  </a:lnTo>
                  <a:lnTo>
                    <a:pt x="201" y="281"/>
                  </a:lnTo>
                  <a:lnTo>
                    <a:pt x="33" y="281"/>
                  </a:lnTo>
                  <a:cubicBezTo>
                    <a:pt x="50" y="265"/>
                    <a:pt x="101" y="222"/>
                    <a:pt x="116" y="211"/>
                  </a:cubicBezTo>
                  <a:cubicBezTo>
                    <a:pt x="144" y="190"/>
                    <a:pt x="175" y="170"/>
                    <a:pt x="193" y="139"/>
                  </a:cubicBezTo>
                  <a:cubicBezTo>
                    <a:pt x="211" y="103"/>
                    <a:pt x="200" y="57"/>
                    <a:pt x="170" y="33"/>
                  </a:cubicBezTo>
                  <a:cubicBezTo>
                    <a:pt x="135" y="4"/>
                    <a:pt x="73" y="0"/>
                    <a:pt x="36" y="27"/>
                  </a:cubicBezTo>
                  <a:cubicBezTo>
                    <a:pt x="21" y="37"/>
                    <a:pt x="10" y="53"/>
                    <a:pt x="4" y="70"/>
                  </a:cubicBezTo>
                  <a:cubicBezTo>
                    <a:pt x="3" y="73"/>
                    <a:pt x="0" y="78"/>
                    <a:pt x="0" y="80"/>
                  </a:cubicBezTo>
                  <a:cubicBezTo>
                    <a:pt x="1" y="83"/>
                    <a:pt x="4" y="86"/>
                    <a:pt x="6" y="88"/>
                  </a:cubicBezTo>
                  <a:cubicBezTo>
                    <a:pt x="10" y="93"/>
                    <a:pt x="14" y="99"/>
                    <a:pt x="18" y="10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7" name="Freeform 81"/>
            <p:cNvSpPr/>
            <p:nvPr/>
          </p:nvSpPr>
          <p:spPr>
            <a:xfrm>
              <a:off x="5087520" y="3254040"/>
              <a:ext cx="19080" cy="43920"/>
            </a:xfrm>
            <a:custGeom>
              <a:avLst/>
              <a:gdLst/>
              <a:ahLst/>
              <a:rect l="0" t="0" r="r" b="b"/>
              <a:pathLst>
                <a:path w="53" h="122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4" y="98"/>
                    <a:pt x="43" y="75"/>
                    <a:pt x="50" y="50"/>
                  </a:cubicBezTo>
                  <a:cubicBezTo>
                    <a:pt x="52" y="34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8" name="Freeform 82"/>
            <p:cNvSpPr/>
            <p:nvPr/>
          </p:nvSpPr>
          <p:spPr>
            <a:xfrm>
              <a:off x="5193720" y="310104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9" name="Freeform 83"/>
            <p:cNvSpPr/>
            <p:nvPr/>
          </p:nvSpPr>
          <p:spPr>
            <a:xfrm>
              <a:off x="5248800" y="3206520"/>
              <a:ext cx="142560" cy="11880"/>
            </a:xfrm>
            <a:custGeom>
              <a:avLst/>
              <a:gdLst/>
              <a:ahLst/>
              <a:rect l="0" t="0" r="r" b="b"/>
              <a:pathLst>
                <a:path w="396" h="33">
                  <a:moveTo>
                    <a:pt x="13" y="3"/>
                  </a:moveTo>
                  <a:cubicBezTo>
                    <a:pt x="1" y="7"/>
                    <a:pt x="0" y="24"/>
                    <a:pt x="13" y="27"/>
                  </a:cubicBezTo>
                  <a:cubicBezTo>
                    <a:pt x="17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2" y="32"/>
                    <a:pt x="387" y="24"/>
                  </a:cubicBezTo>
                  <a:cubicBezTo>
                    <a:pt x="395" y="17"/>
                    <a:pt x="392" y="4"/>
                    <a:pt x="382" y="1"/>
                  </a:cubicBezTo>
                  <a:cubicBezTo>
                    <a:pt x="373" y="0"/>
                    <a:pt x="364" y="1"/>
                    <a:pt x="357" y="1"/>
                  </a:cubicBezTo>
                  <a:lnTo>
                    <a:pt x="23" y="1"/>
                  </a:lnTo>
                  <a:cubicBezTo>
                    <a:pt x="20" y="1"/>
                    <a:pt x="17" y="1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0" name="Freeform 84"/>
            <p:cNvSpPr/>
            <p:nvPr/>
          </p:nvSpPr>
          <p:spPr>
            <a:xfrm>
              <a:off x="5419080" y="309924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2" y="331"/>
                    <a:pt x="112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4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1" name="Freeform 85"/>
            <p:cNvSpPr/>
            <p:nvPr/>
          </p:nvSpPr>
          <p:spPr>
            <a:xfrm>
              <a:off x="5571720" y="3162600"/>
              <a:ext cx="155160" cy="99000"/>
            </a:xfrm>
            <a:custGeom>
              <a:avLst/>
              <a:gdLst/>
              <a:ahLst/>
              <a:rect l="0" t="0" r="r" b="b"/>
              <a:pathLst>
                <a:path w="431" h="275">
                  <a:moveTo>
                    <a:pt x="11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394" y="26"/>
                  </a:lnTo>
                  <a:cubicBezTo>
                    <a:pt x="403" y="26"/>
                    <a:pt x="416" y="29"/>
                    <a:pt x="422" y="22"/>
                  </a:cubicBezTo>
                  <a:cubicBezTo>
                    <a:pt x="430" y="15"/>
                    <a:pt x="425" y="2"/>
                    <a:pt x="414" y="0"/>
                  </a:cubicBezTo>
                  <a:cubicBezTo>
                    <a:pt x="406" y="0"/>
                    <a:pt x="397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1" y="2"/>
                  </a:cubicBezTo>
                  <a:moveTo>
                    <a:pt x="11" y="124"/>
                  </a:moveTo>
                  <a:cubicBezTo>
                    <a:pt x="0" y="129"/>
                    <a:pt x="0" y="146"/>
                    <a:pt x="13" y="149"/>
                  </a:cubicBezTo>
                  <a:cubicBezTo>
                    <a:pt x="17" y="150"/>
                    <a:pt x="21" y="150"/>
                    <a:pt x="24" y="150"/>
                  </a:cubicBezTo>
                  <a:lnTo>
                    <a:pt x="409" y="150"/>
                  </a:lnTo>
                  <a:cubicBezTo>
                    <a:pt x="414" y="150"/>
                    <a:pt x="419" y="150"/>
                    <a:pt x="422" y="146"/>
                  </a:cubicBezTo>
                  <a:cubicBezTo>
                    <a:pt x="430" y="139"/>
                    <a:pt x="425" y="126"/>
                    <a:pt x="414" y="124"/>
                  </a:cubicBezTo>
                  <a:cubicBezTo>
                    <a:pt x="406" y="123"/>
                    <a:pt x="397" y="124"/>
                    <a:pt x="387" y="124"/>
                  </a:cubicBezTo>
                  <a:lnTo>
                    <a:pt x="23" y="124"/>
                  </a:lnTo>
                  <a:cubicBezTo>
                    <a:pt x="20" y="124"/>
                    <a:pt x="16" y="123"/>
                    <a:pt x="11" y="124"/>
                  </a:cubicBezTo>
                  <a:moveTo>
                    <a:pt x="4" y="254"/>
                  </a:moveTo>
                  <a:cubicBezTo>
                    <a:pt x="0" y="261"/>
                    <a:pt x="4" y="270"/>
                    <a:pt x="11" y="273"/>
                  </a:cubicBezTo>
                  <a:cubicBezTo>
                    <a:pt x="16" y="274"/>
                    <a:pt x="20" y="273"/>
                    <a:pt x="23" y="273"/>
                  </a:cubicBezTo>
                  <a:lnTo>
                    <a:pt x="409" y="273"/>
                  </a:lnTo>
                  <a:cubicBezTo>
                    <a:pt x="414" y="273"/>
                    <a:pt x="419" y="273"/>
                    <a:pt x="422" y="270"/>
                  </a:cubicBezTo>
                  <a:cubicBezTo>
                    <a:pt x="430" y="261"/>
                    <a:pt x="425" y="248"/>
                    <a:pt x="414" y="248"/>
                  </a:cubicBezTo>
                  <a:cubicBezTo>
                    <a:pt x="404" y="247"/>
                    <a:pt x="396" y="248"/>
                    <a:pt x="387" y="248"/>
                  </a:cubicBezTo>
                  <a:lnTo>
                    <a:pt x="23" y="248"/>
                  </a:lnTo>
                  <a:cubicBezTo>
                    <a:pt x="16" y="248"/>
                    <a:pt x="8" y="247"/>
                    <a:pt x="4" y="25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2" name="Freeform 86"/>
            <p:cNvSpPr/>
            <p:nvPr/>
          </p:nvSpPr>
          <p:spPr>
            <a:xfrm>
              <a:off x="5846760" y="3042720"/>
              <a:ext cx="9720" cy="156240"/>
            </a:xfrm>
            <a:custGeom>
              <a:avLst/>
              <a:gdLst/>
              <a:ahLst/>
              <a:rect l="0" t="0" r="r" b="b"/>
              <a:pathLst>
                <a:path w="27" h="434">
                  <a:moveTo>
                    <a:pt x="10" y="1"/>
                  </a:moveTo>
                  <a:cubicBezTo>
                    <a:pt x="0" y="4"/>
                    <a:pt x="2" y="14"/>
                    <a:pt x="2" y="21"/>
                  </a:cubicBezTo>
                  <a:lnTo>
                    <a:pt x="2" y="414"/>
                  </a:lnTo>
                  <a:cubicBezTo>
                    <a:pt x="2" y="420"/>
                    <a:pt x="0" y="427"/>
                    <a:pt x="7" y="432"/>
                  </a:cubicBezTo>
                  <a:cubicBezTo>
                    <a:pt x="9" y="432"/>
                    <a:pt x="10" y="433"/>
                    <a:pt x="10" y="433"/>
                  </a:cubicBezTo>
                  <a:cubicBezTo>
                    <a:pt x="12" y="433"/>
                    <a:pt x="13" y="433"/>
                    <a:pt x="15" y="433"/>
                  </a:cubicBezTo>
                  <a:cubicBezTo>
                    <a:pt x="26" y="430"/>
                    <a:pt x="23" y="417"/>
                    <a:pt x="23" y="410"/>
                  </a:cubicBezTo>
                  <a:lnTo>
                    <a:pt x="23" y="16"/>
                  </a:lnTo>
                  <a:cubicBezTo>
                    <a:pt x="23" y="13"/>
                    <a:pt x="25" y="10"/>
                    <a:pt x="23" y="8"/>
                  </a:cubicBezTo>
                  <a:cubicBezTo>
                    <a:pt x="22" y="3"/>
                    <a:pt x="16" y="0"/>
                    <a:pt x="10" y="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3" name="Freeform 87"/>
            <p:cNvSpPr/>
            <p:nvPr/>
          </p:nvSpPr>
          <p:spPr>
            <a:xfrm>
              <a:off x="5883120" y="3054600"/>
              <a:ext cx="72360" cy="112320"/>
            </a:xfrm>
            <a:custGeom>
              <a:avLst/>
              <a:gdLst/>
              <a:ahLst/>
              <a:rect l="0" t="0" r="r" b="b"/>
              <a:pathLst>
                <a:path w="201" h="312">
                  <a:moveTo>
                    <a:pt x="93" y="3"/>
                  </a:moveTo>
                  <a:cubicBezTo>
                    <a:pt x="83" y="4"/>
                    <a:pt x="73" y="6"/>
                    <a:pt x="63" y="10"/>
                  </a:cubicBezTo>
                  <a:cubicBezTo>
                    <a:pt x="16" y="29"/>
                    <a:pt x="0" y="89"/>
                    <a:pt x="0" y="148"/>
                  </a:cubicBezTo>
                  <a:cubicBezTo>
                    <a:pt x="0" y="158"/>
                    <a:pt x="0" y="167"/>
                    <a:pt x="0" y="176"/>
                  </a:cubicBezTo>
                  <a:cubicBezTo>
                    <a:pt x="1" y="217"/>
                    <a:pt x="11" y="258"/>
                    <a:pt x="34" y="284"/>
                  </a:cubicBezTo>
                  <a:cubicBezTo>
                    <a:pt x="55" y="302"/>
                    <a:pt x="83" y="311"/>
                    <a:pt x="111" y="310"/>
                  </a:cubicBezTo>
                  <a:cubicBezTo>
                    <a:pt x="127" y="307"/>
                    <a:pt x="141" y="301"/>
                    <a:pt x="154" y="294"/>
                  </a:cubicBezTo>
                  <a:cubicBezTo>
                    <a:pt x="191" y="266"/>
                    <a:pt x="200" y="212"/>
                    <a:pt x="200" y="151"/>
                  </a:cubicBezTo>
                  <a:cubicBezTo>
                    <a:pt x="200" y="102"/>
                    <a:pt x="191" y="59"/>
                    <a:pt x="167" y="32"/>
                  </a:cubicBezTo>
                  <a:cubicBezTo>
                    <a:pt x="150" y="11"/>
                    <a:pt x="121" y="0"/>
                    <a:pt x="93" y="3"/>
                  </a:cubicBezTo>
                  <a:moveTo>
                    <a:pt x="131" y="36"/>
                  </a:moveTo>
                  <a:cubicBezTo>
                    <a:pt x="135" y="39"/>
                    <a:pt x="141" y="42"/>
                    <a:pt x="144" y="46"/>
                  </a:cubicBezTo>
                  <a:cubicBezTo>
                    <a:pt x="161" y="62"/>
                    <a:pt x="167" y="94"/>
                    <a:pt x="167" y="124"/>
                  </a:cubicBezTo>
                  <a:cubicBezTo>
                    <a:pt x="167" y="130"/>
                    <a:pt x="167" y="135"/>
                    <a:pt x="167" y="141"/>
                  </a:cubicBezTo>
                  <a:lnTo>
                    <a:pt x="167" y="164"/>
                  </a:lnTo>
                  <a:cubicBezTo>
                    <a:pt x="167" y="203"/>
                    <a:pt x="164" y="239"/>
                    <a:pt x="147" y="262"/>
                  </a:cubicBezTo>
                  <a:cubicBezTo>
                    <a:pt x="125" y="291"/>
                    <a:pt x="78" y="292"/>
                    <a:pt x="53" y="263"/>
                  </a:cubicBezTo>
                  <a:cubicBezTo>
                    <a:pt x="49" y="256"/>
                    <a:pt x="45" y="249"/>
                    <a:pt x="42" y="242"/>
                  </a:cubicBezTo>
                  <a:cubicBezTo>
                    <a:pt x="34" y="219"/>
                    <a:pt x="33" y="191"/>
                    <a:pt x="33" y="163"/>
                  </a:cubicBezTo>
                  <a:lnTo>
                    <a:pt x="33" y="140"/>
                  </a:lnTo>
                  <a:cubicBezTo>
                    <a:pt x="33" y="134"/>
                    <a:pt x="33" y="128"/>
                    <a:pt x="33" y="122"/>
                  </a:cubicBezTo>
                  <a:cubicBezTo>
                    <a:pt x="33" y="88"/>
                    <a:pt x="42" y="53"/>
                    <a:pt x="66" y="37"/>
                  </a:cubicBezTo>
                  <a:cubicBezTo>
                    <a:pt x="83" y="27"/>
                    <a:pt x="111" y="24"/>
                    <a:pt x="131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4" name="Freeform 88"/>
            <p:cNvSpPr/>
            <p:nvPr/>
          </p:nvSpPr>
          <p:spPr>
            <a:xfrm>
              <a:off x="5971320" y="3042000"/>
              <a:ext cx="39600" cy="156960"/>
            </a:xfrm>
            <a:custGeom>
              <a:avLst/>
              <a:gdLst/>
              <a:ahLst/>
              <a:rect l="0" t="0" r="r" b="b"/>
              <a:pathLst>
                <a:path w="110" h="436">
                  <a:moveTo>
                    <a:pt x="11" y="3"/>
                  </a:moveTo>
                  <a:cubicBezTo>
                    <a:pt x="11" y="5"/>
                    <a:pt x="10" y="5"/>
                    <a:pt x="9" y="5"/>
                  </a:cubicBezTo>
                  <a:cubicBezTo>
                    <a:pt x="0" y="10"/>
                    <a:pt x="6" y="22"/>
                    <a:pt x="10" y="29"/>
                  </a:cubicBezTo>
                  <a:lnTo>
                    <a:pt x="73" y="183"/>
                  </a:lnTo>
                  <a:lnTo>
                    <a:pt x="83" y="208"/>
                  </a:lnTo>
                  <a:cubicBezTo>
                    <a:pt x="85" y="211"/>
                    <a:pt x="88" y="215"/>
                    <a:pt x="88" y="219"/>
                  </a:cubicBezTo>
                  <a:cubicBezTo>
                    <a:pt x="88" y="221"/>
                    <a:pt x="75" y="252"/>
                    <a:pt x="70" y="262"/>
                  </a:cubicBezTo>
                  <a:lnTo>
                    <a:pt x="29" y="363"/>
                  </a:lnTo>
                  <a:lnTo>
                    <a:pt x="14" y="398"/>
                  </a:lnTo>
                  <a:cubicBezTo>
                    <a:pt x="11" y="406"/>
                    <a:pt x="7" y="414"/>
                    <a:pt x="4" y="421"/>
                  </a:cubicBezTo>
                  <a:cubicBezTo>
                    <a:pt x="3" y="428"/>
                    <a:pt x="7" y="435"/>
                    <a:pt x="16" y="435"/>
                  </a:cubicBezTo>
                  <a:cubicBezTo>
                    <a:pt x="24" y="434"/>
                    <a:pt x="26" y="422"/>
                    <a:pt x="29" y="417"/>
                  </a:cubicBezTo>
                  <a:cubicBezTo>
                    <a:pt x="45" y="378"/>
                    <a:pt x="96" y="255"/>
                    <a:pt x="105" y="232"/>
                  </a:cubicBezTo>
                  <a:cubicBezTo>
                    <a:pt x="106" y="228"/>
                    <a:pt x="109" y="224"/>
                    <a:pt x="109" y="219"/>
                  </a:cubicBezTo>
                  <a:cubicBezTo>
                    <a:pt x="109" y="215"/>
                    <a:pt x="99" y="190"/>
                    <a:pt x="95" y="182"/>
                  </a:cubicBezTo>
                  <a:cubicBezTo>
                    <a:pt x="89" y="166"/>
                    <a:pt x="29" y="21"/>
                    <a:pt x="27" y="19"/>
                  </a:cubicBezTo>
                  <a:cubicBezTo>
                    <a:pt x="26" y="12"/>
                    <a:pt x="22" y="0"/>
                    <a:pt x="11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5" name="Freeform 89"/>
            <p:cNvSpPr/>
            <p:nvPr/>
          </p:nvSpPr>
          <p:spPr>
            <a:xfrm>
              <a:off x="6042600" y="3116520"/>
              <a:ext cx="106200" cy="9360"/>
            </a:xfrm>
            <a:custGeom>
              <a:avLst/>
              <a:gdLst/>
              <a:ahLst/>
              <a:rect l="0" t="0" r="r" b="b"/>
              <a:pathLst>
                <a:path w="295" h="26">
                  <a:moveTo>
                    <a:pt x="10" y="2"/>
                  </a:moveTo>
                  <a:cubicBezTo>
                    <a:pt x="2" y="5"/>
                    <a:pt x="0" y="19"/>
                    <a:pt x="10" y="22"/>
                  </a:cubicBezTo>
                  <a:cubicBezTo>
                    <a:pt x="13" y="23"/>
                    <a:pt x="15" y="22"/>
                    <a:pt x="17" y="22"/>
                  </a:cubicBezTo>
                  <a:lnTo>
                    <a:pt x="269" y="22"/>
                  </a:lnTo>
                  <a:cubicBezTo>
                    <a:pt x="275" y="22"/>
                    <a:pt x="284" y="25"/>
                    <a:pt x="288" y="19"/>
                  </a:cubicBezTo>
                  <a:cubicBezTo>
                    <a:pt x="294" y="13"/>
                    <a:pt x="291" y="3"/>
                    <a:pt x="282" y="2"/>
                  </a:cubicBezTo>
                  <a:cubicBezTo>
                    <a:pt x="278" y="0"/>
                    <a:pt x="271" y="0"/>
                    <a:pt x="265" y="0"/>
                  </a:cubicBezTo>
                  <a:lnTo>
                    <a:pt x="19" y="0"/>
                  </a:lnTo>
                  <a:cubicBezTo>
                    <a:pt x="16" y="0"/>
                    <a:pt x="13" y="0"/>
                    <a:pt x="10" y="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6" name="Freeform 90"/>
            <p:cNvSpPr/>
            <p:nvPr/>
          </p:nvSpPr>
          <p:spPr>
            <a:xfrm>
              <a:off x="6180120" y="3042720"/>
              <a:ext cx="9720" cy="156240"/>
            </a:xfrm>
            <a:custGeom>
              <a:avLst/>
              <a:gdLst/>
              <a:ahLst/>
              <a:rect l="0" t="0" r="r" b="b"/>
              <a:pathLst>
                <a:path w="27" h="434">
                  <a:moveTo>
                    <a:pt x="10" y="1"/>
                  </a:moveTo>
                  <a:cubicBezTo>
                    <a:pt x="0" y="4"/>
                    <a:pt x="1" y="14"/>
                    <a:pt x="1" y="21"/>
                  </a:cubicBezTo>
                  <a:lnTo>
                    <a:pt x="1" y="414"/>
                  </a:lnTo>
                  <a:cubicBezTo>
                    <a:pt x="1" y="420"/>
                    <a:pt x="0" y="427"/>
                    <a:pt x="7" y="432"/>
                  </a:cubicBezTo>
                  <a:cubicBezTo>
                    <a:pt x="9" y="432"/>
                    <a:pt x="10" y="433"/>
                    <a:pt x="10" y="433"/>
                  </a:cubicBezTo>
                  <a:cubicBezTo>
                    <a:pt x="12" y="433"/>
                    <a:pt x="13" y="433"/>
                    <a:pt x="14" y="433"/>
                  </a:cubicBezTo>
                  <a:cubicBezTo>
                    <a:pt x="26" y="430"/>
                    <a:pt x="23" y="417"/>
                    <a:pt x="23" y="410"/>
                  </a:cubicBezTo>
                  <a:lnTo>
                    <a:pt x="23" y="16"/>
                  </a:lnTo>
                  <a:cubicBezTo>
                    <a:pt x="23" y="13"/>
                    <a:pt x="25" y="10"/>
                    <a:pt x="23" y="8"/>
                  </a:cubicBezTo>
                  <a:cubicBezTo>
                    <a:pt x="22" y="3"/>
                    <a:pt x="16" y="0"/>
                    <a:pt x="10" y="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7" name="Freeform 91"/>
            <p:cNvSpPr/>
            <p:nvPr/>
          </p:nvSpPr>
          <p:spPr>
            <a:xfrm>
              <a:off x="6225840" y="3055320"/>
              <a:ext cx="57240" cy="108360"/>
            </a:xfrm>
            <a:custGeom>
              <a:avLst/>
              <a:gdLst/>
              <a:ahLst/>
              <a:rect l="0" t="0" r="r" b="b"/>
              <a:pathLst>
                <a:path w="159" h="301">
                  <a:moveTo>
                    <a:pt x="0" y="29"/>
                  </a:moveTo>
                  <a:lnTo>
                    <a:pt x="0" y="55"/>
                  </a:lnTo>
                  <a:cubicBezTo>
                    <a:pt x="23" y="55"/>
                    <a:pt x="44" y="51"/>
                    <a:pt x="64" y="42"/>
                  </a:cubicBezTo>
                  <a:lnTo>
                    <a:pt x="64" y="274"/>
                  </a:lnTo>
                  <a:lnTo>
                    <a:pt x="3" y="274"/>
                  </a:lnTo>
                  <a:lnTo>
                    <a:pt x="3" y="300"/>
                  </a:lnTo>
                  <a:lnTo>
                    <a:pt x="158" y="300"/>
                  </a:lnTo>
                  <a:lnTo>
                    <a:pt x="158" y="274"/>
                  </a:lnTo>
                  <a:lnTo>
                    <a:pt x="96" y="274"/>
                  </a:lnTo>
                  <a:lnTo>
                    <a:pt x="96" y="0"/>
                  </a:lnTo>
                  <a:cubicBezTo>
                    <a:pt x="95" y="0"/>
                    <a:pt x="90" y="0"/>
                    <a:pt x="89" y="0"/>
                  </a:cubicBezTo>
                  <a:cubicBezTo>
                    <a:pt x="85" y="2"/>
                    <a:pt x="82" y="6"/>
                    <a:pt x="79" y="8"/>
                  </a:cubicBezTo>
                  <a:cubicBezTo>
                    <a:pt x="60" y="23"/>
                    <a:pt x="28" y="29"/>
                    <a:pt x="0" y="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8" name="Freeform 92"/>
            <p:cNvSpPr/>
            <p:nvPr/>
          </p:nvSpPr>
          <p:spPr>
            <a:xfrm>
              <a:off x="6304680" y="3042000"/>
              <a:ext cx="39600" cy="156960"/>
            </a:xfrm>
            <a:custGeom>
              <a:avLst/>
              <a:gdLst/>
              <a:ahLst/>
              <a:rect l="0" t="0" r="r" b="b"/>
              <a:pathLst>
                <a:path w="110" h="436">
                  <a:moveTo>
                    <a:pt x="11" y="3"/>
                  </a:moveTo>
                  <a:cubicBezTo>
                    <a:pt x="11" y="5"/>
                    <a:pt x="10" y="5"/>
                    <a:pt x="8" y="5"/>
                  </a:cubicBezTo>
                  <a:cubicBezTo>
                    <a:pt x="0" y="10"/>
                    <a:pt x="5" y="22"/>
                    <a:pt x="10" y="29"/>
                  </a:cubicBezTo>
                  <a:lnTo>
                    <a:pt x="73" y="183"/>
                  </a:lnTo>
                  <a:lnTo>
                    <a:pt x="83" y="208"/>
                  </a:lnTo>
                  <a:cubicBezTo>
                    <a:pt x="85" y="211"/>
                    <a:pt x="87" y="215"/>
                    <a:pt x="87" y="219"/>
                  </a:cubicBezTo>
                  <a:cubicBezTo>
                    <a:pt x="87" y="221"/>
                    <a:pt x="75" y="252"/>
                    <a:pt x="70" y="262"/>
                  </a:cubicBezTo>
                  <a:lnTo>
                    <a:pt x="28" y="363"/>
                  </a:lnTo>
                  <a:lnTo>
                    <a:pt x="14" y="398"/>
                  </a:lnTo>
                  <a:cubicBezTo>
                    <a:pt x="11" y="406"/>
                    <a:pt x="7" y="414"/>
                    <a:pt x="5" y="421"/>
                  </a:cubicBezTo>
                  <a:cubicBezTo>
                    <a:pt x="3" y="428"/>
                    <a:pt x="7" y="435"/>
                    <a:pt x="15" y="435"/>
                  </a:cubicBezTo>
                  <a:cubicBezTo>
                    <a:pt x="24" y="434"/>
                    <a:pt x="26" y="422"/>
                    <a:pt x="28" y="417"/>
                  </a:cubicBezTo>
                  <a:cubicBezTo>
                    <a:pt x="44" y="378"/>
                    <a:pt x="96" y="255"/>
                    <a:pt x="105" y="232"/>
                  </a:cubicBezTo>
                  <a:cubicBezTo>
                    <a:pt x="106" y="228"/>
                    <a:pt x="109" y="224"/>
                    <a:pt x="109" y="219"/>
                  </a:cubicBezTo>
                  <a:cubicBezTo>
                    <a:pt x="109" y="215"/>
                    <a:pt x="99" y="190"/>
                    <a:pt x="95" y="182"/>
                  </a:cubicBezTo>
                  <a:cubicBezTo>
                    <a:pt x="89" y="166"/>
                    <a:pt x="28" y="21"/>
                    <a:pt x="27" y="19"/>
                  </a:cubicBezTo>
                  <a:cubicBezTo>
                    <a:pt x="24" y="12"/>
                    <a:pt x="21" y="0"/>
                    <a:pt x="11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9" name="Freeform 93"/>
            <p:cNvSpPr/>
            <p:nvPr/>
          </p:nvSpPr>
          <p:spPr>
            <a:xfrm>
              <a:off x="5827680" y="3207240"/>
              <a:ext cx="535680" cy="10440"/>
            </a:xfrm>
            <a:custGeom>
              <a:avLst/>
              <a:gdLst/>
              <a:ahLst/>
              <a:rect l="0" t="0" r="r" b="b"/>
              <a:pathLst>
                <a:path w="1488" h="29">
                  <a:moveTo>
                    <a:pt x="743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1487" y="0"/>
                  </a:lnTo>
                  <a:lnTo>
                    <a:pt x="1487" y="28"/>
                  </a:lnTo>
                  <a:lnTo>
                    <a:pt x="743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0" name="Freeform 94"/>
            <p:cNvSpPr/>
            <p:nvPr/>
          </p:nvSpPr>
          <p:spPr>
            <a:xfrm>
              <a:off x="5991840" y="3231720"/>
              <a:ext cx="134640" cy="156960"/>
            </a:xfrm>
            <a:custGeom>
              <a:avLst/>
              <a:gdLst/>
              <a:ahLst/>
              <a:rect l="0" t="0" r="r" b="b"/>
              <a:pathLst>
                <a:path w="374" h="436">
                  <a:moveTo>
                    <a:pt x="152" y="386"/>
                  </a:moveTo>
                  <a:cubicBezTo>
                    <a:pt x="144" y="372"/>
                    <a:pt x="137" y="356"/>
                    <a:pt x="130" y="341"/>
                  </a:cubicBezTo>
                  <a:cubicBezTo>
                    <a:pt x="124" y="331"/>
                    <a:pt x="67" y="215"/>
                    <a:pt x="65" y="213"/>
                  </a:cubicBezTo>
                  <a:cubicBezTo>
                    <a:pt x="61" y="209"/>
                    <a:pt x="54" y="215"/>
                    <a:pt x="49" y="218"/>
                  </a:cubicBezTo>
                  <a:lnTo>
                    <a:pt x="13" y="242"/>
                  </a:lnTo>
                  <a:cubicBezTo>
                    <a:pt x="9" y="245"/>
                    <a:pt x="0" y="249"/>
                    <a:pt x="2" y="255"/>
                  </a:cubicBezTo>
                  <a:cubicBezTo>
                    <a:pt x="3" y="259"/>
                    <a:pt x="8" y="261"/>
                    <a:pt x="12" y="258"/>
                  </a:cubicBezTo>
                  <a:cubicBezTo>
                    <a:pt x="16" y="256"/>
                    <a:pt x="38" y="241"/>
                    <a:pt x="38" y="241"/>
                  </a:cubicBezTo>
                  <a:cubicBezTo>
                    <a:pt x="46" y="259"/>
                    <a:pt x="57" y="275"/>
                    <a:pt x="65" y="294"/>
                  </a:cubicBezTo>
                  <a:lnTo>
                    <a:pt x="129" y="421"/>
                  </a:lnTo>
                  <a:cubicBezTo>
                    <a:pt x="131" y="425"/>
                    <a:pt x="133" y="431"/>
                    <a:pt x="137" y="434"/>
                  </a:cubicBezTo>
                  <a:cubicBezTo>
                    <a:pt x="139" y="435"/>
                    <a:pt x="142" y="434"/>
                    <a:pt x="144" y="434"/>
                  </a:cubicBezTo>
                  <a:cubicBezTo>
                    <a:pt x="152" y="434"/>
                    <a:pt x="154" y="423"/>
                    <a:pt x="157" y="418"/>
                  </a:cubicBezTo>
                  <a:lnTo>
                    <a:pt x="369" y="20"/>
                  </a:lnTo>
                  <a:cubicBezTo>
                    <a:pt x="372" y="16"/>
                    <a:pt x="373" y="10"/>
                    <a:pt x="370" y="6"/>
                  </a:cubicBezTo>
                  <a:cubicBezTo>
                    <a:pt x="366" y="0"/>
                    <a:pt x="359" y="0"/>
                    <a:pt x="355" y="4"/>
                  </a:cubicBezTo>
                  <a:cubicBezTo>
                    <a:pt x="352" y="7"/>
                    <a:pt x="350" y="12"/>
                    <a:pt x="349" y="16"/>
                  </a:cubicBezTo>
                  <a:lnTo>
                    <a:pt x="310" y="88"/>
                  </a:lnTo>
                  <a:lnTo>
                    <a:pt x="208" y="279"/>
                  </a:lnTo>
                  <a:lnTo>
                    <a:pt x="169" y="351"/>
                  </a:lnTo>
                  <a:cubicBezTo>
                    <a:pt x="163" y="363"/>
                    <a:pt x="157" y="375"/>
                    <a:pt x="152" y="38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1" name="Freeform 95"/>
            <p:cNvSpPr/>
            <p:nvPr/>
          </p:nvSpPr>
          <p:spPr>
            <a:xfrm>
              <a:off x="6121440" y="3232800"/>
              <a:ext cx="89640" cy="7920"/>
            </a:xfrm>
            <a:custGeom>
              <a:avLst/>
              <a:gdLst/>
              <a:ahLst/>
              <a:rect l="0" t="0" r="r" b="b"/>
              <a:pathLst>
                <a:path w="249" h="22">
                  <a:moveTo>
                    <a:pt x="124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124" y="2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2" name="Freeform 96"/>
            <p:cNvSpPr/>
            <p:nvPr/>
          </p:nvSpPr>
          <p:spPr>
            <a:xfrm>
              <a:off x="6128640" y="3260160"/>
              <a:ext cx="76680" cy="111240"/>
            </a:xfrm>
            <a:custGeom>
              <a:avLst/>
              <a:gdLst/>
              <a:ahLst/>
              <a:rect l="0" t="0" r="r" b="b"/>
              <a:pathLst>
                <a:path w="213" h="309">
                  <a:moveTo>
                    <a:pt x="19" y="103"/>
                  </a:moveTo>
                  <a:cubicBezTo>
                    <a:pt x="26" y="78"/>
                    <a:pt x="38" y="50"/>
                    <a:pt x="65" y="39"/>
                  </a:cubicBezTo>
                  <a:cubicBezTo>
                    <a:pt x="75" y="36"/>
                    <a:pt x="87" y="34"/>
                    <a:pt x="98" y="36"/>
                  </a:cubicBezTo>
                  <a:cubicBezTo>
                    <a:pt x="121" y="37"/>
                    <a:pt x="144" y="46"/>
                    <a:pt x="159" y="66"/>
                  </a:cubicBezTo>
                  <a:cubicBezTo>
                    <a:pt x="167" y="79"/>
                    <a:pt x="170" y="95"/>
                    <a:pt x="169" y="112"/>
                  </a:cubicBezTo>
                  <a:cubicBezTo>
                    <a:pt x="163" y="154"/>
                    <a:pt x="126" y="181"/>
                    <a:pt x="94" y="204"/>
                  </a:cubicBezTo>
                  <a:cubicBezTo>
                    <a:pt x="69" y="224"/>
                    <a:pt x="18" y="270"/>
                    <a:pt x="18" y="270"/>
                  </a:cubicBezTo>
                  <a:lnTo>
                    <a:pt x="9" y="278"/>
                  </a:lnTo>
                  <a:cubicBezTo>
                    <a:pt x="3" y="282"/>
                    <a:pt x="3" y="281"/>
                    <a:pt x="3" y="291"/>
                  </a:cubicBezTo>
                  <a:lnTo>
                    <a:pt x="3" y="308"/>
                  </a:lnTo>
                  <a:lnTo>
                    <a:pt x="202" y="308"/>
                  </a:lnTo>
                  <a:lnTo>
                    <a:pt x="202" y="281"/>
                  </a:lnTo>
                  <a:lnTo>
                    <a:pt x="33" y="281"/>
                  </a:lnTo>
                  <a:cubicBezTo>
                    <a:pt x="51" y="265"/>
                    <a:pt x="101" y="222"/>
                    <a:pt x="117" y="211"/>
                  </a:cubicBezTo>
                  <a:cubicBezTo>
                    <a:pt x="144" y="190"/>
                    <a:pt x="176" y="170"/>
                    <a:pt x="193" y="139"/>
                  </a:cubicBezTo>
                  <a:cubicBezTo>
                    <a:pt x="212" y="103"/>
                    <a:pt x="201" y="57"/>
                    <a:pt x="170" y="33"/>
                  </a:cubicBezTo>
                  <a:cubicBezTo>
                    <a:pt x="136" y="4"/>
                    <a:pt x="72" y="0"/>
                    <a:pt x="36" y="27"/>
                  </a:cubicBezTo>
                  <a:cubicBezTo>
                    <a:pt x="22" y="37"/>
                    <a:pt x="10" y="53"/>
                    <a:pt x="3" y="70"/>
                  </a:cubicBezTo>
                  <a:cubicBezTo>
                    <a:pt x="3" y="73"/>
                    <a:pt x="0" y="78"/>
                    <a:pt x="0" y="80"/>
                  </a:cubicBezTo>
                  <a:cubicBezTo>
                    <a:pt x="2" y="83"/>
                    <a:pt x="3" y="86"/>
                    <a:pt x="6" y="88"/>
                  </a:cubicBezTo>
                  <a:cubicBezTo>
                    <a:pt x="10" y="93"/>
                    <a:pt x="15" y="99"/>
                    <a:pt x="19" y="10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3" name="Freeform 97"/>
            <p:cNvSpPr/>
            <p:nvPr/>
          </p:nvSpPr>
          <p:spPr>
            <a:xfrm>
              <a:off x="6398280" y="3006720"/>
              <a:ext cx="87480" cy="410400"/>
            </a:xfrm>
            <a:custGeom>
              <a:avLst/>
              <a:gdLst/>
              <a:ahLst/>
              <a:rect l="0" t="0" r="r" b="b"/>
              <a:pathLst>
                <a:path w="243" h="1140">
                  <a:moveTo>
                    <a:pt x="242" y="569"/>
                  </a:moveTo>
                  <a:cubicBezTo>
                    <a:pt x="242" y="387"/>
                    <a:pt x="199" y="194"/>
                    <a:pt x="74" y="52"/>
                  </a:cubicBezTo>
                  <a:cubicBezTo>
                    <a:pt x="65" y="42"/>
                    <a:pt x="42" y="17"/>
                    <a:pt x="26" y="4"/>
                  </a:cubicBezTo>
                  <a:cubicBezTo>
                    <a:pt x="22" y="0"/>
                    <a:pt x="20" y="0"/>
                    <a:pt x="12" y="0"/>
                  </a:cubicBezTo>
                  <a:cubicBezTo>
                    <a:pt x="6" y="0"/>
                    <a:pt x="0" y="0"/>
                    <a:pt x="0" y="6"/>
                  </a:cubicBezTo>
                  <a:cubicBezTo>
                    <a:pt x="0" y="9"/>
                    <a:pt x="3" y="12"/>
                    <a:pt x="4" y="13"/>
                  </a:cubicBezTo>
                  <a:cubicBezTo>
                    <a:pt x="26" y="35"/>
                    <a:pt x="61" y="69"/>
                    <a:pt x="99" y="140"/>
                  </a:cubicBezTo>
                  <a:cubicBezTo>
                    <a:pt x="169" y="261"/>
                    <a:pt x="193" y="418"/>
                    <a:pt x="193" y="569"/>
                  </a:cubicBezTo>
                  <a:cubicBezTo>
                    <a:pt x="193" y="844"/>
                    <a:pt x="117" y="1012"/>
                    <a:pt x="3" y="1127"/>
                  </a:cubicBezTo>
                  <a:cubicBezTo>
                    <a:pt x="2" y="1129"/>
                    <a:pt x="0" y="1132"/>
                    <a:pt x="0" y="1133"/>
                  </a:cubicBezTo>
                  <a:cubicBezTo>
                    <a:pt x="0" y="1139"/>
                    <a:pt x="6" y="1139"/>
                    <a:pt x="12" y="1139"/>
                  </a:cubicBezTo>
                  <a:cubicBezTo>
                    <a:pt x="20" y="1139"/>
                    <a:pt x="22" y="1139"/>
                    <a:pt x="27" y="1135"/>
                  </a:cubicBezTo>
                  <a:cubicBezTo>
                    <a:pt x="88" y="1083"/>
                    <a:pt x="156" y="995"/>
                    <a:pt x="200" y="861"/>
                  </a:cubicBezTo>
                  <a:cubicBezTo>
                    <a:pt x="228" y="775"/>
                    <a:pt x="242" y="671"/>
                    <a:pt x="242" y="5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254" name="CustomShape 98"/>
          <p:cNvSpPr/>
          <p:nvPr/>
        </p:nvSpPr>
        <p:spPr>
          <a:xfrm>
            <a:off x="1065600" y="3006720"/>
            <a:ext cx="237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55" name="Group 99"/>
          <p:cNvGrpSpPr/>
          <p:nvPr/>
        </p:nvGrpSpPr>
        <p:grpSpPr>
          <a:xfrm>
            <a:off x="1523160" y="3647160"/>
            <a:ext cx="2935440" cy="574920"/>
            <a:chOff x="1523160" y="3647160"/>
            <a:chExt cx="2935440" cy="574920"/>
          </a:xfrm>
        </p:grpSpPr>
        <p:sp>
          <p:nvSpPr>
            <p:cNvPr id="256" name="Freeform 100"/>
            <p:cNvSpPr/>
            <p:nvPr/>
          </p:nvSpPr>
          <p:spPr>
            <a:xfrm>
              <a:off x="1531080" y="3656880"/>
              <a:ext cx="2916360" cy="554760"/>
            </a:xfrm>
            <a:custGeom>
              <a:avLst/>
              <a:gdLst/>
              <a:ahLst/>
              <a:rect l="0" t="0" r="r" b="b"/>
              <a:pathLst>
                <a:path w="8101" h="1541">
                  <a:moveTo>
                    <a:pt x="4051" y="1540"/>
                  </a:moveTo>
                  <a:lnTo>
                    <a:pt x="0" y="1540"/>
                  </a:lnTo>
                  <a:lnTo>
                    <a:pt x="0" y="0"/>
                  </a:lnTo>
                  <a:lnTo>
                    <a:pt x="8100" y="0"/>
                  </a:lnTo>
                  <a:lnTo>
                    <a:pt x="8100" y="1540"/>
                  </a:lnTo>
                  <a:lnTo>
                    <a:pt x="4051" y="1540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257" name="Freeform 101"/>
            <p:cNvSpPr/>
            <p:nvPr/>
          </p:nvSpPr>
          <p:spPr>
            <a:xfrm>
              <a:off x="1523160" y="3660120"/>
              <a:ext cx="171360" cy="159120"/>
            </a:xfrm>
            <a:custGeom>
              <a:avLst/>
              <a:gdLst/>
              <a:ahLst/>
              <a:rect l="0" t="0" r="r" b="b"/>
              <a:pathLst>
                <a:path w="476" h="442">
                  <a:moveTo>
                    <a:pt x="102" y="0"/>
                  </a:moveTo>
                  <a:cubicBezTo>
                    <a:pt x="131" y="52"/>
                    <a:pt x="163" y="101"/>
                    <a:pt x="193" y="151"/>
                  </a:cubicBezTo>
                  <a:cubicBezTo>
                    <a:pt x="203" y="171"/>
                    <a:pt x="215" y="189"/>
                    <a:pt x="225" y="207"/>
                  </a:cubicBezTo>
                  <a:lnTo>
                    <a:pt x="220" y="215"/>
                  </a:lnTo>
                  <a:lnTo>
                    <a:pt x="0" y="441"/>
                  </a:lnTo>
                  <a:cubicBezTo>
                    <a:pt x="17" y="441"/>
                    <a:pt x="35" y="441"/>
                    <a:pt x="50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4" y="403"/>
                    <a:pt x="343" y="423"/>
                    <a:pt x="356" y="439"/>
                  </a:cubicBezTo>
                  <a:cubicBezTo>
                    <a:pt x="372" y="441"/>
                    <a:pt x="390" y="441"/>
                    <a:pt x="409" y="441"/>
                  </a:cubicBezTo>
                  <a:cubicBezTo>
                    <a:pt x="400" y="423"/>
                    <a:pt x="390" y="408"/>
                    <a:pt x="380" y="392"/>
                  </a:cubicBezTo>
                  <a:cubicBezTo>
                    <a:pt x="344" y="331"/>
                    <a:pt x="310" y="268"/>
                    <a:pt x="272" y="209"/>
                  </a:cubicBezTo>
                  <a:lnTo>
                    <a:pt x="272" y="209"/>
                  </a:lnTo>
                  <a:lnTo>
                    <a:pt x="475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6"/>
                  </a:lnTo>
                  <a:lnTo>
                    <a:pt x="256" y="174"/>
                  </a:lnTo>
                  <a:lnTo>
                    <a:pt x="246" y="157"/>
                  </a:lnTo>
                  <a:cubicBezTo>
                    <a:pt x="216" y="107"/>
                    <a:pt x="189" y="52"/>
                    <a:pt x="157" y="1"/>
                  </a:cubicBezTo>
                  <a:cubicBezTo>
                    <a:pt x="140" y="0"/>
                    <a:pt x="121" y="0"/>
                    <a:pt x="102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8" name="Freeform 102"/>
            <p:cNvSpPr/>
            <p:nvPr/>
          </p:nvSpPr>
          <p:spPr>
            <a:xfrm>
              <a:off x="1767600" y="364752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2" y="31"/>
                  </a:moveTo>
                  <a:lnTo>
                    <a:pt x="2" y="589"/>
                  </a:lnTo>
                  <a:cubicBezTo>
                    <a:pt x="2" y="599"/>
                    <a:pt x="0" y="615"/>
                    <a:pt x="14" y="617"/>
                  </a:cubicBezTo>
                  <a:cubicBezTo>
                    <a:pt x="15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9" name="Freeform 103"/>
            <p:cNvSpPr/>
            <p:nvPr/>
          </p:nvSpPr>
          <p:spPr>
            <a:xfrm>
              <a:off x="1817640" y="368244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9" y="199"/>
                  </a:moveTo>
                  <a:lnTo>
                    <a:pt x="22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7"/>
                    <a:pt x="4" y="222"/>
                    <a:pt x="10" y="223"/>
                  </a:cubicBezTo>
                  <a:cubicBezTo>
                    <a:pt x="13" y="225"/>
                    <a:pt x="19" y="225"/>
                    <a:pt x="22" y="225"/>
                  </a:cubicBezTo>
                  <a:lnTo>
                    <a:pt x="199" y="225"/>
                  </a:lnTo>
                  <a:lnTo>
                    <a:pt x="199" y="400"/>
                  </a:lnTo>
                  <a:cubicBezTo>
                    <a:pt x="199" y="405"/>
                    <a:pt x="199" y="409"/>
                    <a:pt x="199" y="413"/>
                  </a:cubicBezTo>
                  <a:cubicBezTo>
                    <a:pt x="200" y="419"/>
                    <a:pt x="206" y="423"/>
                    <a:pt x="212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5" y="409"/>
                    <a:pt x="225" y="405"/>
                    <a:pt x="225" y="400"/>
                  </a:cubicBezTo>
                  <a:lnTo>
                    <a:pt x="225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8" y="222"/>
                    <a:pt x="422" y="217"/>
                    <a:pt x="422" y="212"/>
                  </a:cubicBezTo>
                  <a:cubicBezTo>
                    <a:pt x="422" y="206"/>
                    <a:pt x="418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5" y="199"/>
                  </a:lnTo>
                  <a:lnTo>
                    <a:pt x="225" y="22"/>
                  </a:lnTo>
                  <a:cubicBezTo>
                    <a:pt x="225" y="19"/>
                    <a:pt x="225" y="13"/>
                    <a:pt x="223" y="10"/>
                  </a:cubicBezTo>
                  <a:cubicBezTo>
                    <a:pt x="222" y="4"/>
                    <a:pt x="217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9"/>
                    <a:pt x="199" y="23"/>
                  </a:cubicBezTo>
                  <a:lnTo>
                    <a:pt x="19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0" name="Freeform 104"/>
            <p:cNvSpPr/>
            <p:nvPr/>
          </p:nvSpPr>
          <p:spPr>
            <a:xfrm>
              <a:off x="1992960" y="364536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1" name="Freeform 105"/>
            <p:cNvSpPr/>
            <p:nvPr/>
          </p:nvSpPr>
          <p:spPr>
            <a:xfrm>
              <a:off x="2145960" y="373104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1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8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1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1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8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3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2" name="Freeform 106"/>
            <p:cNvSpPr/>
            <p:nvPr/>
          </p:nvSpPr>
          <p:spPr>
            <a:xfrm>
              <a:off x="2400480" y="364752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3" name="Freeform 107"/>
            <p:cNvSpPr/>
            <p:nvPr/>
          </p:nvSpPr>
          <p:spPr>
            <a:xfrm>
              <a:off x="2450160" y="368244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9" y="199"/>
                  </a:moveTo>
                  <a:lnTo>
                    <a:pt x="22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7"/>
                    <a:pt x="4" y="222"/>
                    <a:pt x="10" y="223"/>
                  </a:cubicBezTo>
                  <a:cubicBezTo>
                    <a:pt x="13" y="225"/>
                    <a:pt x="19" y="225"/>
                    <a:pt x="22" y="225"/>
                  </a:cubicBezTo>
                  <a:lnTo>
                    <a:pt x="199" y="225"/>
                  </a:lnTo>
                  <a:lnTo>
                    <a:pt x="199" y="400"/>
                  </a:lnTo>
                  <a:cubicBezTo>
                    <a:pt x="199" y="405"/>
                    <a:pt x="199" y="409"/>
                    <a:pt x="199" y="413"/>
                  </a:cubicBezTo>
                  <a:cubicBezTo>
                    <a:pt x="200" y="419"/>
                    <a:pt x="206" y="423"/>
                    <a:pt x="212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5" y="409"/>
                    <a:pt x="225" y="405"/>
                    <a:pt x="225" y="400"/>
                  </a:cubicBezTo>
                  <a:lnTo>
                    <a:pt x="225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8" y="222"/>
                    <a:pt x="422" y="217"/>
                    <a:pt x="422" y="212"/>
                  </a:cubicBezTo>
                  <a:cubicBezTo>
                    <a:pt x="422" y="206"/>
                    <a:pt x="418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5" y="199"/>
                  </a:lnTo>
                  <a:lnTo>
                    <a:pt x="225" y="22"/>
                  </a:lnTo>
                  <a:cubicBezTo>
                    <a:pt x="225" y="19"/>
                    <a:pt x="225" y="13"/>
                    <a:pt x="223" y="10"/>
                  </a:cubicBezTo>
                  <a:cubicBezTo>
                    <a:pt x="222" y="4"/>
                    <a:pt x="217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9"/>
                    <a:pt x="199" y="23"/>
                  </a:cubicBezTo>
                  <a:lnTo>
                    <a:pt x="19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4" name="Freeform 108"/>
            <p:cNvSpPr/>
            <p:nvPr/>
          </p:nvSpPr>
          <p:spPr>
            <a:xfrm>
              <a:off x="2625840" y="364536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3" y="331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1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5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5" name="Freeform 109"/>
            <p:cNvSpPr/>
            <p:nvPr/>
          </p:nvSpPr>
          <p:spPr>
            <a:xfrm>
              <a:off x="2803320" y="3800520"/>
              <a:ext cx="19080" cy="43920"/>
            </a:xfrm>
            <a:custGeom>
              <a:avLst/>
              <a:gdLst/>
              <a:ahLst/>
              <a:rect l="0" t="0" r="r" b="b"/>
              <a:pathLst>
                <a:path w="53" h="122">
                  <a:moveTo>
                    <a:pt x="0" y="0"/>
                  </a:moveTo>
                  <a:lnTo>
                    <a:pt x="0" y="51"/>
                  </a:lnTo>
                  <a:lnTo>
                    <a:pt x="16" y="51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4" y="98"/>
                    <a:pt x="43" y="75"/>
                    <a:pt x="50" y="51"/>
                  </a:cubicBezTo>
                  <a:cubicBezTo>
                    <a:pt x="52" y="35"/>
                    <a:pt x="52" y="18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6" name="Freeform 110"/>
            <p:cNvSpPr/>
            <p:nvPr/>
          </p:nvSpPr>
          <p:spPr>
            <a:xfrm>
              <a:off x="3088440" y="3660120"/>
              <a:ext cx="171360" cy="159120"/>
            </a:xfrm>
            <a:custGeom>
              <a:avLst/>
              <a:gdLst/>
              <a:ahLst/>
              <a:rect l="0" t="0" r="r" b="b"/>
              <a:pathLst>
                <a:path w="476" h="442">
                  <a:moveTo>
                    <a:pt x="102" y="0"/>
                  </a:moveTo>
                  <a:cubicBezTo>
                    <a:pt x="131" y="52"/>
                    <a:pt x="162" y="101"/>
                    <a:pt x="193" y="151"/>
                  </a:cubicBezTo>
                  <a:cubicBezTo>
                    <a:pt x="203" y="171"/>
                    <a:pt x="214" y="189"/>
                    <a:pt x="224" y="207"/>
                  </a:cubicBezTo>
                  <a:lnTo>
                    <a:pt x="220" y="215"/>
                  </a:lnTo>
                  <a:lnTo>
                    <a:pt x="0" y="441"/>
                  </a:lnTo>
                  <a:cubicBezTo>
                    <a:pt x="17" y="441"/>
                    <a:pt x="34" y="441"/>
                    <a:pt x="50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4" y="403"/>
                    <a:pt x="342" y="423"/>
                    <a:pt x="355" y="439"/>
                  </a:cubicBezTo>
                  <a:cubicBezTo>
                    <a:pt x="371" y="441"/>
                    <a:pt x="390" y="441"/>
                    <a:pt x="409" y="441"/>
                  </a:cubicBezTo>
                  <a:cubicBezTo>
                    <a:pt x="400" y="423"/>
                    <a:pt x="390" y="408"/>
                    <a:pt x="380" y="392"/>
                  </a:cubicBezTo>
                  <a:cubicBezTo>
                    <a:pt x="344" y="331"/>
                    <a:pt x="309" y="268"/>
                    <a:pt x="272" y="209"/>
                  </a:cubicBezTo>
                  <a:lnTo>
                    <a:pt x="272" y="209"/>
                  </a:lnTo>
                  <a:lnTo>
                    <a:pt x="475" y="0"/>
                  </a:lnTo>
                  <a:cubicBezTo>
                    <a:pt x="458" y="0"/>
                    <a:pt x="440" y="0"/>
                    <a:pt x="425" y="0"/>
                  </a:cubicBezTo>
                  <a:lnTo>
                    <a:pt x="417" y="6"/>
                  </a:lnTo>
                  <a:lnTo>
                    <a:pt x="256" y="174"/>
                  </a:lnTo>
                  <a:lnTo>
                    <a:pt x="246" y="157"/>
                  </a:lnTo>
                  <a:cubicBezTo>
                    <a:pt x="216" y="107"/>
                    <a:pt x="188" y="52"/>
                    <a:pt x="157" y="1"/>
                  </a:cubicBezTo>
                  <a:cubicBezTo>
                    <a:pt x="139" y="0"/>
                    <a:pt x="121" y="0"/>
                    <a:pt x="102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7" name="Freeform 111"/>
            <p:cNvSpPr/>
            <p:nvPr/>
          </p:nvSpPr>
          <p:spPr>
            <a:xfrm>
              <a:off x="3332520" y="364752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8" name="Freeform 112"/>
            <p:cNvSpPr/>
            <p:nvPr/>
          </p:nvSpPr>
          <p:spPr>
            <a:xfrm>
              <a:off x="3387600" y="3753000"/>
              <a:ext cx="142560" cy="11880"/>
            </a:xfrm>
            <a:custGeom>
              <a:avLst/>
              <a:gdLst/>
              <a:ahLst/>
              <a:rect l="0" t="0" r="r" b="b"/>
              <a:pathLst>
                <a:path w="396" h="33">
                  <a:moveTo>
                    <a:pt x="13" y="3"/>
                  </a:moveTo>
                  <a:cubicBezTo>
                    <a:pt x="2" y="8"/>
                    <a:pt x="0" y="25"/>
                    <a:pt x="13" y="28"/>
                  </a:cubicBezTo>
                  <a:cubicBezTo>
                    <a:pt x="16" y="29"/>
                    <a:pt x="20" y="29"/>
                    <a:pt x="25" y="29"/>
                  </a:cubicBezTo>
                  <a:lnTo>
                    <a:pt x="362" y="29"/>
                  </a:lnTo>
                  <a:cubicBezTo>
                    <a:pt x="370" y="29"/>
                    <a:pt x="382" y="32"/>
                    <a:pt x="388" y="25"/>
                  </a:cubicBezTo>
                  <a:cubicBezTo>
                    <a:pt x="395" y="18"/>
                    <a:pt x="392" y="5"/>
                    <a:pt x="382" y="2"/>
                  </a:cubicBezTo>
                  <a:cubicBezTo>
                    <a:pt x="373" y="0"/>
                    <a:pt x="365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9" name="Freeform 113"/>
            <p:cNvSpPr/>
            <p:nvPr/>
          </p:nvSpPr>
          <p:spPr>
            <a:xfrm>
              <a:off x="3558240" y="364536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8" y="7"/>
                  </a:cubicBezTo>
                  <a:cubicBezTo>
                    <a:pt x="0" y="15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5" y="602"/>
                  </a:lnTo>
                  <a:cubicBezTo>
                    <a:pt x="3" y="612"/>
                    <a:pt x="7" y="622"/>
                    <a:pt x="18" y="621"/>
                  </a:cubicBezTo>
                  <a:cubicBezTo>
                    <a:pt x="26" y="619"/>
                    <a:pt x="28" y="615"/>
                    <a:pt x="30" y="609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0" name="Freeform 114"/>
            <p:cNvSpPr/>
            <p:nvPr/>
          </p:nvSpPr>
          <p:spPr>
            <a:xfrm>
              <a:off x="3710520" y="373104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3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4" y="2"/>
                    <a:pt x="413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3" y="150"/>
                    <a:pt x="418" y="150"/>
                    <a:pt x="421" y="146"/>
                  </a:cubicBezTo>
                  <a:cubicBezTo>
                    <a:pt x="429" y="139"/>
                    <a:pt x="424" y="126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1" name="Freeform 115"/>
            <p:cNvSpPr/>
            <p:nvPr/>
          </p:nvSpPr>
          <p:spPr>
            <a:xfrm>
              <a:off x="3957120" y="3753000"/>
              <a:ext cx="142200" cy="11880"/>
            </a:xfrm>
            <a:custGeom>
              <a:avLst/>
              <a:gdLst/>
              <a:ahLst/>
              <a:rect l="0" t="0" r="r" b="b"/>
              <a:pathLst>
                <a:path w="395" h="33">
                  <a:moveTo>
                    <a:pt x="12" y="3"/>
                  </a:moveTo>
                  <a:cubicBezTo>
                    <a:pt x="1" y="8"/>
                    <a:pt x="0" y="25"/>
                    <a:pt x="12" y="28"/>
                  </a:cubicBezTo>
                  <a:cubicBezTo>
                    <a:pt x="15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1" y="32"/>
                    <a:pt x="387" y="25"/>
                  </a:cubicBezTo>
                  <a:cubicBezTo>
                    <a:pt x="394" y="18"/>
                    <a:pt x="391" y="5"/>
                    <a:pt x="381" y="2"/>
                  </a:cubicBezTo>
                  <a:cubicBezTo>
                    <a:pt x="372" y="0"/>
                    <a:pt x="364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5" y="2"/>
                    <a:pt x="12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2" name="Freeform 116"/>
            <p:cNvSpPr/>
            <p:nvPr/>
          </p:nvSpPr>
          <p:spPr>
            <a:xfrm>
              <a:off x="4180680" y="364752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3" name="Freeform 117"/>
            <p:cNvSpPr/>
            <p:nvPr/>
          </p:nvSpPr>
          <p:spPr>
            <a:xfrm>
              <a:off x="4235400" y="3753000"/>
              <a:ext cx="142200" cy="11880"/>
            </a:xfrm>
            <a:custGeom>
              <a:avLst/>
              <a:gdLst/>
              <a:ahLst/>
              <a:rect l="0" t="0" r="r" b="b"/>
              <a:pathLst>
                <a:path w="395" h="33">
                  <a:moveTo>
                    <a:pt x="13" y="3"/>
                  </a:moveTo>
                  <a:cubicBezTo>
                    <a:pt x="1" y="8"/>
                    <a:pt x="0" y="25"/>
                    <a:pt x="13" y="28"/>
                  </a:cubicBezTo>
                  <a:cubicBezTo>
                    <a:pt x="16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1" y="32"/>
                    <a:pt x="387" y="25"/>
                  </a:cubicBezTo>
                  <a:cubicBezTo>
                    <a:pt x="394" y="18"/>
                    <a:pt x="392" y="5"/>
                    <a:pt x="381" y="2"/>
                  </a:cubicBezTo>
                  <a:cubicBezTo>
                    <a:pt x="373" y="0"/>
                    <a:pt x="364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4" name="Freeform 118"/>
            <p:cNvSpPr/>
            <p:nvPr/>
          </p:nvSpPr>
          <p:spPr>
            <a:xfrm>
              <a:off x="4405680" y="364536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3" y="331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5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5" name="Freeform 119"/>
            <p:cNvSpPr/>
            <p:nvPr/>
          </p:nvSpPr>
          <p:spPr>
            <a:xfrm>
              <a:off x="1532520" y="4013280"/>
              <a:ext cx="153720" cy="159840"/>
            </a:xfrm>
            <a:custGeom>
              <a:avLst/>
              <a:gdLst/>
              <a:ahLst/>
              <a:rect l="0" t="0" r="r" b="b"/>
              <a:pathLst>
                <a:path w="427" h="444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6"/>
                  </a:lnTo>
                  <a:cubicBezTo>
                    <a:pt x="68" y="351"/>
                    <a:pt x="34" y="383"/>
                    <a:pt x="4" y="417"/>
                  </a:cubicBezTo>
                  <a:cubicBezTo>
                    <a:pt x="3" y="424"/>
                    <a:pt x="1" y="433"/>
                    <a:pt x="0" y="440"/>
                  </a:cubicBezTo>
                  <a:lnTo>
                    <a:pt x="256" y="440"/>
                  </a:lnTo>
                  <a:cubicBezTo>
                    <a:pt x="282" y="439"/>
                    <a:pt x="314" y="443"/>
                    <a:pt x="337" y="439"/>
                  </a:cubicBezTo>
                  <a:cubicBezTo>
                    <a:pt x="340" y="429"/>
                    <a:pt x="341" y="417"/>
                    <a:pt x="344" y="407"/>
                  </a:cubicBezTo>
                  <a:lnTo>
                    <a:pt x="66" y="407"/>
                  </a:lnTo>
                  <a:lnTo>
                    <a:pt x="333" y="119"/>
                  </a:lnTo>
                  <a:cubicBezTo>
                    <a:pt x="361" y="86"/>
                    <a:pt x="393" y="56"/>
                    <a:pt x="422" y="21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6" name="Freeform 120"/>
            <p:cNvSpPr/>
            <p:nvPr/>
          </p:nvSpPr>
          <p:spPr>
            <a:xfrm>
              <a:off x="1756440" y="400032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0" y="616"/>
                  </a:cubicBezTo>
                  <a:cubicBezTo>
                    <a:pt x="33" y="612"/>
                    <a:pt x="31" y="593"/>
                    <a:pt x="31" y="583"/>
                  </a:cubicBezTo>
                  <a:lnTo>
                    <a:pt x="31" y="21"/>
                  </a:lnTo>
                  <a:cubicBezTo>
                    <a:pt x="31" y="13"/>
                    <a:pt x="31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7" name="Freeform 121"/>
            <p:cNvSpPr/>
            <p:nvPr/>
          </p:nvSpPr>
          <p:spPr>
            <a:xfrm>
              <a:off x="1806840" y="403560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8" y="198"/>
                  </a:moveTo>
                  <a:lnTo>
                    <a:pt x="21" y="198"/>
                  </a:lnTo>
                  <a:cubicBezTo>
                    <a:pt x="18" y="198"/>
                    <a:pt x="13" y="198"/>
                    <a:pt x="10" y="198"/>
                  </a:cubicBezTo>
                  <a:cubicBezTo>
                    <a:pt x="4" y="200"/>
                    <a:pt x="0" y="206"/>
                    <a:pt x="0" y="211"/>
                  </a:cubicBezTo>
                  <a:cubicBezTo>
                    <a:pt x="0" y="217"/>
                    <a:pt x="4" y="221"/>
                    <a:pt x="10" y="223"/>
                  </a:cubicBezTo>
                  <a:cubicBezTo>
                    <a:pt x="13" y="224"/>
                    <a:pt x="18" y="224"/>
                    <a:pt x="21" y="224"/>
                  </a:cubicBezTo>
                  <a:lnTo>
                    <a:pt x="198" y="224"/>
                  </a:lnTo>
                  <a:lnTo>
                    <a:pt x="198" y="400"/>
                  </a:lnTo>
                  <a:cubicBezTo>
                    <a:pt x="198" y="404"/>
                    <a:pt x="198" y="409"/>
                    <a:pt x="198" y="413"/>
                  </a:cubicBezTo>
                  <a:cubicBezTo>
                    <a:pt x="200" y="419"/>
                    <a:pt x="206" y="423"/>
                    <a:pt x="211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4" y="409"/>
                    <a:pt x="224" y="404"/>
                    <a:pt x="224" y="400"/>
                  </a:cubicBezTo>
                  <a:lnTo>
                    <a:pt x="224" y="224"/>
                  </a:lnTo>
                  <a:lnTo>
                    <a:pt x="400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9" y="221"/>
                    <a:pt x="422" y="217"/>
                    <a:pt x="422" y="211"/>
                  </a:cubicBezTo>
                  <a:cubicBezTo>
                    <a:pt x="422" y="206"/>
                    <a:pt x="419" y="200"/>
                    <a:pt x="413" y="198"/>
                  </a:cubicBezTo>
                  <a:cubicBezTo>
                    <a:pt x="409" y="198"/>
                    <a:pt x="403" y="198"/>
                    <a:pt x="400" y="198"/>
                  </a:cubicBezTo>
                  <a:lnTo>
                    <a:pt x="224" y="198"/>
                  </a:lnTo>
                  <a:lnTo>
                    <a:pt x="224" y="21"/>
                  </a:lnTo>
                  <a:cubicBezTo>
                    <a:pt x="224" y="18"/>
                    <a:pt x="224" y="13"/>
                    <a:pt x="223" y="10"/>
                  </a:cubicBezTo>
                  <a:cubicBezTo>
                    <a:pt x="222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8"/>
                    <a:pt x="198" y="23"/>
                  </a:cubicBezTo>
                  <a:lnTo>
                    <a:pt x="198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8" name="Freeform 122"/>
            <p:cNvSpPr/>
            <p:nvPr/>
          </p:nvSpPr>
          <p:spPr>
            <a:xfrm>
              <a:off x="1981800" y="399852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0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4"/>
                  </a:lnTo>
                  <a:cubicBezTo>
                    <a:pt x="32" y="24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9" name="Freeform 123"/>
            <p:cNvSpPr/>
            <p:nvPr/>
          </p:nvSpPr>
          <p:spPr>
            <a:xfrm>
              <a:off x="2134440" y="408420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2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29" y="138"/>
                    <a:pt x="424" y="125"/>
                    <a:pt x="414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0" name="Freeform 124"/>
            <p:cNvSpPr/>
            <p:nvPr/>
          </p:nvSpPr>
          <p:spPr>
            <a:xfrm>
              <a:off x="2389680" y="400032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8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1" name="Freeform 125"/>
            <p:cNvSpPr/>
            <p:nvPr/>
          </p:nvSpPr>
          <p:spPr>
            <a:xfrm>
              <a:off x="2444040" y="4106160"/>
              <a:ext cx="142560" cy="11880"/>
            </a:xfrm>
            <a:custGeom>
              <a:avLst/>
              <a:gdLst/>
              <a:ahLst/>
              <a:rect l="0" t="0" r="r" b="b"/>
              <a:pathLst>
                <a:path w="396" h="33">
                  <a:moveTo>
                    <a:pt x="13" y="3"/>
                  </a:moveTo>
                  <a:cubicBezTo>
                    <a:pt x="2" y="7"/>
                    <a:pt x="0" y="25"/>
                    <a:pt x="13" y="27"/>
                  </a:cubicBezTo>
                  <a:cubicBezTo>
                    <a:pt x="16" y="29"/>
                    <a:pt x="20" y="29"/>
                    <a:pt x="25" y="29"/>
                  </a:cubicBezTo>
                  <a:lnTo>
                    <a:pt x="362" y="29"/>
                  </a:lnTo>
                  <a:cubicBezTo>
                    <a:pt x="370" y="29"/>
                    <a:pt x="382" y="32"/>
                    <a:pt x="388" y="25"/>
                  </a:cubicBezTo>
                  <a:cubicBezTo>
                    <a:pt x="395" y="17"/>
                    <a:pt x="392" y="4"/>
                    <a:pt x="382" y="2"/>
                  </a:cubicBezTo>
                  <a:cubicBezTo>
                    <a:pt x="373" y="0"/>
                    <a:pt x="365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2" name="Freeform 126"/>
            <p:cNvSpPr/>
            <p:nvPr/>
          </p:nvSpPr>
          <p:spPr>
            <a:xfrm>
              <a:off x="2614320" y="399852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0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4"/>
                  </a:lnTo>
                  <a:cubicBezTo>
                    <a:pt x="32" y="24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3" name="Freeform 127"/>
            <p:cNvSpPr/>
            <p:nvPr/>
          </p:nvSpPr>
          <p:spPr>
            <a:xfrm>
              <a:off x="2792160" y="4153680"/>
              <a:ext cx="19080" cy="43920"/>
            </a:xfrm>
            <a:custGeom>
              <a:avLst/>
              <a:gdLst/>
              <a:ahLst/>
              <a:rect l="0" t="0" r="r" b="b"/>
              <a:pathLst>
                <a:path w="53" h="122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5" y="98"/>
                    <a:pt x="44" y="75"/>
                    <a:pt x="51" y="50"/>
                  </a:cubicBezTo>
                  <a:cubicBezTo>
                    <a:pt x="52" y="34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4" name="Freeform 128"/>
            <p:cNvSpPr/>
            <p:nvPr/>
          </p:nvSpPr>
          <p:spPr>
            <a:xfrm>
              <a:off x="3097800" y="4013280"/>
              <a:ext cx="153720" cy="159840"/>
            </a:xfrm>
            <a:custGeom>
              <a:avLst/>
              <a:gdLst/>
              <a:ahLst/>
              <a:rect l="0" t="0" r="r" b="b"/>
              <a:pathLst>
                <a:path w="427" h="444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6"/>
                  </a:lnTo>
                  <a:cubicBezTo>
                    <a:pt x="67" y="351"/>
                    <a:pt x="34" y="383"/>
                    <a:pt x="4" y="417"/>
                  </a:cubicBezTo>
                  <a:cubicBezTo>
                    <a:pt x="3" y="424"/>
                    <a:pt x="1" y="433"/>
                    <a:pt x="0" y="440"/>
                  </a:cubicBezTo>
                  <a:lnTo>
                    <a:pt x="256" y="440"/>
                  </a:lnTo>
                  <a:cubicBezTo>
                    <a:pt x="282" y="439"/>
                    <a:pt x="314" y="443"/>
                    <a:pt x="337" y="439"/>
                  </a:cubicBezTo>
                  <a:cubicBezTo>
                    <a:pt x="340" y="429"/>
                    <a:pt x="341" y="417"/>
                    <a:pt x="344" y="407"/>
                  </a:cubicBezTo>
                  <a:lnTo>
                    <a:pt x="66" y="407"/>
                  </a:lnTo>
                  <a:lnTo>
                    <a:pt x="332" y="119"/>
                  </a:lnTo>
                  <a:cubicBezTo>
                    <a:pt x="361" y="86"/>
                    <a:pt x="393" y="56"/>
                    <a:pt x="422" y="21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5" name="Freeform 129"/>
            <p:cNvSpPr/>
            <p:nvPr/>
          </p:nvSpPr>
          <p:spPr>
            <a:xfrm>
              <a:off x="3321720" y="4000320"/>
              <a:ext cx="12240" cy="222120"/>
            </a:xfrm>
            <a:custGeom>
              <a:avLst/>
              <a:gdLst/>
              <a:ahLst/>
              <a:rect l="0" t="0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6" name="Freeform 130"/>
            <p:cNvSpPr/>
            <p:nvPr/>
          </p:nvSpPr>
          <p:spPr>
            <a:xfrm>
              <a:off x="3376800" y="4106160"/>
              <a:ext cx="142560" cy="11880"/>
            </a:xfrm>
            <a:custGeom>
              <a:avLst/>
              <a:gdLst/>
              <a:ahLst/>
              <a:rect l="0" t="0" r="r" b="b"/>
              <a:pathLst>
                <a:path w="396" h="33">
                  <a:moveTo>
                    <a:pt x="13" y="3"/>
                  </a:moveTo>
                  <a:cubicBezTo>
                    <a:pt x="1" y="7"/>
                    <a:pt x="0" y="25"/>
                    <a:pt x="13" y="27"/>
                  </a:cubicBezTo>
                  <a:cubicBezTo>
                    <a:pt x="17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2" y="32"/>
                    <a:pt x="387" y="25"/>
                  </a:cubicBezTo>
                  <a:cubicBezTo>
                    <a:pt x="395" y="17"/>
                    <a:pt x="392" y="4"/>
                    <a:pt x="382" y="2"/>
                  </a:cubicBezTo>
                  <a:cubicBezTo>
                    <a:pt x="373" y="0"/>
                    <a:pt x="364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7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7" name="Freeform 131"/>
            <p:cNvSpPr/>
            <p:nvPr/>
          </p:nvSpPr>
          <p:spPr>
            <a:xfrm>
              <a:off x="3547080" y="399852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2" y="331"/>
                    <a:pt x="112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4"/>
                  </a:lnTo>
                  <a:cubicBezTo>
                    <a:pt x="32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8" name="Freeform 132"/>
            <p:cNvSpPr/>
            <p:nvPr/>
          </p:nvSpPr>
          <p:spPr>
            <a:xfrm>
              <a:off x="3699720" y="408420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1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8" y="26"/>
                    <a:pt x="420" y="22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1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1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8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9" name="Freeform 133"/>
            <p:cNvSpPr/>
            <p:nvPr/>
          </p:nvSpPr>
          <p:spPr>
            <a:xfrm>
              <a:off x="3954600" y="4000320"/>
              <a:ext cx="12600" cy="222120"/>
            </a:xfrm>
            <a:custGeom>
              <a:avLst/>
              <a:gdLst/>
              <a:ahLst/>
              <a:rect l="0" t="0" r="r" b="b"/>
              <a:pathLst>
                <a:path w="35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4" y="612"/>
                    <a:pt x="31" y="593"/>
                    <a:pt x="31" y="583"/>
                  </a:cubicBezTo>
                  <a:lnTo>
                    <a:pt x="31" y="21"/>
                  </a:lnTo>
                  <a:cubicBezTo>
                    <a:pt x="31" y="13"/>
                    <a:pt x="31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0" name="Freeform 134"/>
            <p:cNvSpPr/>
            <p:nvPr/>
          </p:nvSpPr>
          <p:spPr>
            <a:xfrm>
              <a:off x="4004280" y="403560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9" y="198"/>
                  </a:moveTo>
                  <a:lnTo>
                    <a:pt x="22" y="198"/>
                  </a:lnTo>
                  <a:cubicBezTo>
                    <a:pt x="19" y="198"/>
                    <a:pt x="13" y="198"/>
                    <a:pt x="11" y="198"/>
                  </a:cubicBezTo>
                  <a:cubicBezTo>
                    <a:pt x="5" y="200"/>
                    <a:pt x="0" y="206"/>
                    <a:pt x="0" y="211"/>
                  </a:cubicBezTo>
                  <a:cubicBezTo>
                    <a:pt x="0" y="217"/>
                    <a:pt x="5" y="221"/>
                    <a:pt x="11" y="223"/>
                  </a:cubicBezTo>
                  <a:cubicBezTo>
                    <a:pt x="13" y="224"/>
                    <a:pt x="19" y="224"/>
                    <a:pt x="22" y="224"/>
                  </a:cubicBezTo>
                  <a:lnTo>
                    <a:pt x="199" y="224"/>
                  </a:lnTo>
                  <a:lnTo>
                    <a:pt x="199" y="400"/>
                  </a:lnTo>
                  <a:cubicBezTo>
                    <a:pt x="199" y="404"/>
                    <a:pt x="199" y="409"/>
                    <a:pt x="199" y="413"/>
                  </a:cubicBezTo>
                  <a:cubicBezTo>
                    <a:pt x="201" y="419"/>
                    <a:pt x="206" y="423"/>
                    <a:pt x="212" y="423"/>
                  </a:cubicBezTo>
                  <a:cubicBezTo>
                    <a:pt x="218" y="423"/>
                    <a:pt x="222" y="419"/>
                    <a:pt x="224" y="413"/>
                  </a:cubicBezTo>
                  <a:cubicBezTo>
                    <a:pt x="225" y="409"/>
                    <a:pt x="225" y="404"/>
                    <a:pt x="225" y="400"/>
                  </a:cubicBezTo>
                  <a:lnTo>
                    <a:pt x="225" y="224"/>
                  </a:lnTo>
                  <a:lnTo>
                    <a:pt x="401" y="224"/>
                  </a:lnTo>
                  <a:cubicBezTo>
                    <a:pt x="404" y="224"/>
                    <a:pt x="409" y="224"/>
                    <a:pt x="414" y="223"/>
                  </a:cubicBezTo>
                  <a:cubicBezTo>
                    <a:pt x="420" y="221"/>
                    <a:pt x="422" y="217"/>
                    <a:pt x="422" y="211"/>
                  </a:cubicBezTo>
                  <a:cubicBezTo>
                    <a:pt x="422" y="206"/>
                    <a:pt x="420" y="200"/>
                    <a:pt x="414" y="198"/>
                  </a:cubicBezTo>
                  <a:cubicBezTo>
                    <a:pt x="409" y="198"/>
                    <a:pt x="404" y="198"/>
                    <a:pt x="401" y="198"/>
                  </a:cubicBezTo>
                  <a:lnTo>
                    <a:pt x="225" y="198"/>
                  </a:lnTo>
                  <a:lnTo>
                    <a:pt x="225" y="21"/>
                  </a:lnTo>
                  <a:cubicBezTo>
                    <a:pt x="225" y="18"/>
                    <a:pt x="225" y="13"/>
                    <a:pt x="224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1" y="4"/>
                    <a:pt x="199" y="10"/>
                  </a:cubicBezTo>
                  <a:cubicBezTo>
                    <a:pt x="199" y="14"/>
                    <a:pt x="199" y="18"/>
                    <a:pt x="199" y="23"/>
                  </a:cubicBezTo>
                  <a:lnTo>
                    <a:pt x="199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1" name="Freeform 135"/>
            <p:cNvSpPr/>
            <p:nvPr/>
          </p:nvSpPr>
          <p:spPr>
            <a:xfrm>
              <a:off x="4179600" y="399852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2" y="331"/>
                    <a:pt x="112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292" name="CustomShape 136"/>
          <p:cNvSpPr/>
          <p:nvPr/>
        </p:nvSpPr>
        <p:spPr>
          <a:xfrm>
            <a:off x="1057320" y="4636080"/>
            <a:ext cx="2377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93" name="Group 137"/>
          <p:cNvGrpSpPr/>
          <p:nvPr/>
        </p:nvGrpSpPr>
        <p:grpSpPr>
          <a:xfrm>
            <a:off x="1523880" y="5201280"/>
            <a:ext cx="3766680" cy="241200"/>
            <a:chOff x="1523880" y="5201280"/>
            <a:chExt cx="3766680" cy="241200"/>
          </a:xfrm>
        </p:grpSpPr>
        <p:sp>
          <p:nvSpPr>
            <p:cNvPr id="294" name="Freeform 138"/>
            <p:cNvSpPr/>
            <p:nvPr/>
          </p:nvSpPr>
          <p:spPr>
            <a:xfrm>
              <a:off x="1523880" y="5209560"/>
              <a:ext cx="3755520" cy="222480"/>
            </a:xfrm>
            <a:custGeom>
              <a:avLst/>
              <a:gdLst/>
              <a:ahLst/>
              <a:rect l="0" t="0" r="r" b="b"/>
              <a:pathLst>
                <a:path w="10432" h="618">
                  <a:moveTo>
                    <a:pt x="5216" y="617"/>
                  </a:moveTo>
                  <a:lnTo>
                    <a:pt x="0" y="617"/>
                  </a:lnTo>
                  <a:lnTo>
                    <a:pt x="0" y="0"/>
                  </a:lnTo>
                  <a:lnTo>
                    <a:pt x="10431" y="0"/>
                  </a:lnTo>
                  <a:lnTo>
                    <a:pt x="10431" y="617"/>
                  </a:lnTo>
                  <a:lnTo>
                    <a:pt x="5216" y="617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295" name="Freeform 139"/>
            <p:cNvSpPr/>
            <p:nvPr/>
          </p:nvSpPr>
          <p:spPr>
            <a:xfrm>
              <a:off x="1534680" y="5233320"/>
              <a:ext cx="150840" cy="159840"/>
            </a:xfrm>
            <a:custGeom>
              <a:avLst/>
              <a:gdLst/>
              <a:ahLst/>
              <a:rect l="0" t="0" r="r" b="b"/>
              <a:pathLst>
                <a:path w="419" h="444">
                  <a:moveTo>
                    <a:pt x="94" y="0"/>
                  </a:moveTo>
                  <a:lnTo>
                    <a:pt x="0" y="441"/>
                  </a:lnTo>
                  <a:cubicBezTo>
                    <a:pt x="15" y="441"/>
                    <a:pt x="30" y="441"/>
                    <a:pt x="43" y="440"/>
                  </a:cubicBezTo>
                  <a:lnTo>
                    <a:pt x="48" y="430"/>
                  </a:lnTo>
                  <a:cubicBezTo>
                    <a:pt x="61" y="362"/>
                    <a:pt x="75" y="296"/>
                    <a:pt x="91" y="231"/>
                  </a:cubicBezTo>
                  <a:lnTo>
                    <a:pt x="95" y="229"/>
                  </a:lnTo>
                  <a:lnTo>
                    <a:pt x="326" y="229"/>
                  </a:lnTo>
                  <a:lnTo>
                    <a:pt x="280" y="441"/>
                  </a:lnTo>
                  <a:lnTo>
                    <a:pt x="313" y="441"/>
                  </a:lnTo>
                  <a:cubicBezTo>
                    <a:pt x="317" y="441"/>
                    <a:pt x="323" y="443"/>
                    <a:pt x="324" y="440"/>
                  </a:cubicBezTo>
                  <a:cubicBezTo>
                    <a:pt x="327" y="435"/>
                    <a:pt x="327" y="431"/>
                    <a:pt x="327" y="427"/>
                  </a:cubicBezTo>
                  <a:cubicBezTo>
                    <a:pt x="330" y="418"/>
                    <a:pt x="418" y="6"/>
                    <a:pt x="418" y="0"/>
                  </a:cubicBezTo>
                  <a:lnTo>
                    <a:pt x="373" y="0"/>
                  </a:lnTo>
                  <a:cubicBezTo>
                    <a:pt x="365" y="49"/>
                    <a:pt x="353" y="97"/>
                    <a:pt x="343" y="146"/>
                  </a:cubicBezTo>
                  <a:lnTo>
                    <a:pt x="336" y="182"/>
                  </a:lnTo>
                  <a:cubicBezTo>
                    <a:pt x="334" y="188"/>
                    <a:pt x="334" y="195"/>
                    <a:pt x="326" y="195"/>
                  </a:cubicBezTo>
                  <a:lnTo>
                    <a:pt x="97" y="195"/>
                  </a:lnTo>
                  <a:cubicBezTo>
                    <a:pt x="111" y="130"/>
                    <a:pt x="124" y="65"/>
                    <a:pt x="138" y="0"/>
                  </a:cubicBezTo>
                  <a:lnTo>
                    <a:pt x="9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6" name="Freeform 140"/>
            <p:cNvSpPr/>
            <p:nvPr/>
          </p:nvSpPr>
          <p:spPr>
            <a:xfrm>
              <a:off x="1755720" y="522036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90"/>
                  </a:lnTo>
                  <a:cubicBezTo>
                    <a:pt x="3" y="600"/>
                    <a:pt x="0" y="616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3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7" name="Freeform 141"/>
            <p:cNvSpPr/>
            <p:nvPr/>
          </p:nvSpPr>
          <p:spPr>
            <a:xfrm>
              <a:off x="1804680" y="5233680"/>
              <a:ext cx="96840" cy="166320"/>
            </a:xfrm>
            <a:custGeom>
              <a:avLst/>
              <a:gdLst/>
              <a:ahLst/>
              <a:rect l="0" t="0" r="r" b="b"/>
              <a:pathLst>
                <a:path w="269" h="462">
                  <a:moveTo>
                    <a:pt x="68" y="31"/>
                  </a:moveTo>
                  <a:cubicBezTo>
                    <a:pt x="25" y="62"/>
                    <a:pt x="9" y="116"/>
                    <a:pt x="3" y="167"/>
                  </a:cubicBezTo>
                  <a:cubicBezTo>
                    <a:pt x="2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2" y="376"/>
                    <a:pt x="48" y="415"/>
                  </a:cubicBezTo>
                  <a:cubicBezTo>
                    <a:pt x="81" y="449"/>
                    <a:pt x="137" y="461"/>
                    <a:pt x="182" y="440"/>
                  </a:cubicBezTo>
                  <a:cubicBezTo>
                    <a:pt x="216" y="426"/>
                    <a:pt x="237" y="397"/>
                    <a:pt x="250" y="363"/>
                  </a:cubicBezTo>
                  <a:cubicBezTo>
                    <a:pt x="267" y="318"/>
                    <a:pt x="268" y="269"/>
                    <a:pt x="268" y="223"/>
                  </a:cubicBezTo>
                  <a:cubicBezTo>
                    <a:pt x="268" y="154"/>
                    <a:pt x="257" y="89"/>
                    <a:pt x="224" y="53"/>
                  </a:cubicBezTo>
                  <a:cubicBezTo>
                    <a:pt x="185" y="8"/>
                    <a:pt x="119" y="0"/>
                    <a:pt x="68" y="31"/>
                  </a:cubicBezTo>
                  <a:moveTo>
                    <a:pt x="195" y="69"/>
                  </a:moveTo>
                  <a:cubicBezTo>
                    <a:pt x="204" y="79"/>
                    <a:pt x="209" y="92"/>
                    <a:pt x="215" y="106"/>
                  </a:cubicBezTo>
                  <a:cubicBezTo>
                    <a:pt x="228" y="142"/>
                    <a:pt x="227" y="181"/>
                    <a:pt x="227" y="220"/>
                  </a:cubicBezTo>
                  <a:cubicBezTo>
                    <a:pt x="227" y="276"/>
                    <a:pt x="227" y="345"/>
                    <a:pt x="201" y="383"/>
                  </a:cubicBezTo>
                  <a:cubicBezTo>
                    <a:pt x="186" y="403"/>
                    <a:pt x="165" y="417"/>
                    <a:pt x="140" y="419"/>
                  </a:cubicBezTo>
                  <a:cubicBezTo>
                    <a:pt x="111" y="420"/>
                    <a:pt x="84" y="406"/>
                    <a:pt x="68" y="384"/>
                  </a:cubicBezTo>
                  <a:cubicBezTo>
                    <a:pt x="42" y="347"/>
                    <a:pt x="41" y="283"/>
                    <a:pt x="41" y="227"/>
                  </a:cubicBezTo>
                  <a:cubicBezTo>
                    <a:pt x="41" y="172"/>
                    <a:pt x="41" y="113"/>
                    <a:pt x="67" y="77"/>
                  </a:cubicBezTo>
                  <a:cubicBezTo>
                    <a:pt x="94" y="37"/>
                    <a:pt x="159" y="31"/>
                    <a:pt x="195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8" name="Freeform 142"/>
            <p:cNvSpPr/>
            <p:nvPr/>
          </p:nvSpPr>
          <p:spPr>
            <a:xfrm>
              <a:off x="1923480" y="5218560"/>
              <a:ext cx="53280" cy="224640"/>
            </a:xfrm>
            <a:custGeom>
              <a:avLst/>
              <a:gdLst/>
              <a:ahLst/>
              <a:rect l="0" t="0" r="r" b="b"/>
              <a:pathLst>
                <a:path w="148" h="624">
                  <a:moveTo>
                    <a:pt x="15" y="6"/>
                  </a:moveTo>
                  <a:cubicBezTo>
                    <a:pt x="13" y="6"/>
                    <a:pt x="10" y="6"/>
                    <a:pt x="9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7" y="303"/>
                    <a:pt x="120" y="309"/>
                    <a:pt x="120" y="313"/>
                  </a:cubicBezTo>
                  <a:cubicBezTo>
                    <a:pt x="120" y="317"/>
                    <a:pt x="113" y="332"/>
                    <a:pt x="113" y="333"/>
                  </a:cubicBezTo>
                  <a:cubicBezTo>
                    <a:pt x="107" y="346"/>
                    <a:pt x="39" y="518"/>
                    <a:pt x="39" y="518"/>
                  </a:cubicBezTo>
                  <a:lnTo>
                    <a:pt x="6" y="603"/>
                  </a:lnTo>
                  <a:cubicBezTo>
                    <a:pt x="3" y="613"/>
                    <a:pt x="8" y="623"/>
                    <a:pt x="19" y="621"/>
                  </a:cubicBezTo>
                  <a:cubicBezTo>
                    <a:pt x="26" y="620"/>
                    <a:pt x="29" y="616"/>
                    <a:pt x="31" y="610"/>
                  </a:cubicBezTo>
                  <a:cubicBezTo>
                    <a:pt x="34" y="604"/>
                    <a:pt x="137" y="342"/>
                    <a:pt x="140" y="332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2"/>
                    <a:pt x="142" y="296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9" name="Freeform 143"/>
            <p:cNvSpPr/>
            <p:nvPr/>
          </p:nvSpPr>
          <p:spPr>
            <a:xfrm>
              <a:off x="2076120" y="530460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7" y="26"/>
                    <a:pt x="420" y="21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0" name="Freeform 144"/>
            <p:cNvSpPr/>
            <p:nvPr/>
          </p:nvSpPr>
          <p:spPr>
            <a:xfrm>
              <a:off x="2330640" y="5220360"/>
              <a:ext cx="12600" cy="222480"/>
            </a:xfrm>
            <a:custGeom>
              <a:avLst/>
              <a:gdLst/>
              <a:ahLst/>
              <a:rect l="0" t="0" r="r" b="b"/>
              <a:pathLst>
                <a:path w="35" h="618">
                  <a:moveTo>
                    <a:pt x="3" y="31"/>
                  </a:moveTo>
                  <a:lnTo>
                    <a:pt x="3" y="590"/>
                  </a:lnTo>
                  <a:cubicBezTo>
                    <a:pt x="3" y="600"/>
                    <a:pt x="0" y="616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4" y="613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1" name="Freeform 145"/>
            <p:cNvSpPr/>
            <p:nvPr/>
          </p:nvSpPr>
          <p:spPr>
            <a:xfrm>
              <a:off x="2380680" y="525528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9" y="199"/>
                  </a:moveTo>
                  <a:lnTo>
                    <a:pt x="22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5" y="200"/>
                    <a:pt x="0" y="206"/>
                    <a:pt x="0" y="212"/>
                  </a:cubicBezTo>
                  <a:cubicBezTo>
                    <a:pt x="0" y="217"/>
                    <a:pt x="5" y="222"/>
                    <a:pt x="10" y="223"/>
                  </a:cubicBezTo>
                  <a:cubicBezTo>
                    <a:pt x="13" y="225"/>
                    <a:pt x="19" y="225"/>
                    <a:pt x="22" y="225"/>
                  </a:cubicBezTo>
                  <a:lnTo>
                    <a:pt x="199" y="225"/>
                  </a:lnTo>
                  <a:lnTo>
                    <a:pt x="199" y="400"/>
                  </a:lnTo>
                  <a:cubicBezTo>
                    <a:pt x="199" y="405"/>
                    <a:pt x="199" y="409"/>
                    <a:pt x="199" y="413"/>
                  </a:cubicBezTo>
                  <a:cubicBezTo>
                    <a:pt x="200" y="419"/>
                    <a:pt x="206" y="423"/>
                    <a:pt x="212" y="423"/>
                  </a:cubicBezTo>
                  <a:cubicBezTo>
                    <a:pt x="218" y="423"/>
                    <a:pt x="222" y="419"/>
                    <a:pt x="224" y="413"/>
                  </a:cubicBezTo>
                  <a:cubicBezTo>
                    <a:pt x="225" y="409"/>
                    <a:pt x="225" y="405"/>
                    <a:pt x="225" y="400"/>
                  </a:cubicBezTo>
                  <a:lnTo>
                    <a:pt x="225" y="225"/>
                  </a:lnTo>
                  <a:lnTo>
                    <a:pt x="401" y="225"/>
                  </a:lnTo>
                  <a:cubicBezTo>
                    <a:pt x="404" y="225"/>
                    <a:pt x="409" y="225"/>
                    <a:pt x="414" y="223"/>
                  </a:cubicBezTo>
                  <a:cubicBezTo>
                    <a:pt x="418" y="222"/>
                    <a:pt x="422" y="217"/>
                    <a:pt x="422" y="212"/>
                  </a:cubicBezTo>
                  <a:cubicBezTo>
                    <a:pt x="422" y="206"/>
                    <a:pt x="418" y="200"/>
                    <a:pt x="414" y="199"/>
                  </a:cubicBezTo>
                  <a:cubicBezTo>
                    <a:pt x="409" y="199"/>
                    <a:pt x="404" y="199"/>
                    <a:pt x="401" y="199"/>
                  </a:cubicBezTo>
                  <a:lnTo>
                    <a:pt x="225" y="199"/>
                  </a:lnTo>
                  <a:lnTo>
                    <a:pt x="225" y="21"/>
                  </a:lnTo>
                  <a:cubicBezTo>
                    <a:pt x="225" y="19"/>
                    <a:pt x="225" y="13"/>
                    <a:pt x="224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9"/>
                    <a:pt x="199" y="23"/>
                  </a:cubicBezTo>
                  <a:lnTo>
                    <a:pt x="19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2" name="Freeform 146"/>
            <p:cNvSpPr/>
            <p:nvPr/>
          </p:nvSpPr>
          <p:spPr>
            <a:xfrm>
              <a:off x="2556000" y="5218560"/>
              <a:ext cx="53280" cy="224640"/>
            </a:xfrm>
            <a:custGeom>
              <a:avLst/>
              <a:gdLst/>
              <a:ahLst/>
              <a:rect l="0" t="0" r="r" b="b"/>
              <a:pathLst>
                <a:path w="148" h="624">
                  <a:moveTo>
                    <a:pt x="14" y="6"/>
                  </a:moveTo>
                  <a:cubicBezTo>
                    <a:pt x="13" y="6"/>
                    <a:pt x="10" y="6"/>
                    <a:pt x="10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7" y="303"/>
                    <a:pt x="119" y="309"/>
                    <a:pt x="119" y="313"/>
                  </a:cubicBezTo>
                  <a:cubicBezTo>
                    <a:pt x="119" y="317"/>
                    <a:pt x="112" y="332"/>
                    <a:pt x="112" y="333"/>
                  </a:cubicBezTo>
                  <a:cubicBezTo>
                    <a:pt x="106" y="346"/>
                    <a:pt x="39" y="518"/>
                    <a:pt x="39" y="518"/>
                  </a:cubicBezTo>
                  <a:lnTo>
                    <a:pt x="6" y="603"/>
                  </a:lnTo>
                  <a:cubicBezTo>
                    <a:pt x="3" y="613"/>
                    <a:pt x="7" y="623"/>
                    <a:pt x="19" y="621"/>
                  </a:cubicBezTo>
                  <a:cubicBezTo>
                    <a:pt x="26" y="620"/>
                    <a:pt x="29" y="616"/>
                    <a:pt x="30" y="610"/>
                  </a:cubicBezTo>
                  <a:cubicBezTo>
                    <a:pt x="33" y="604"/>
                    <a:pt x="137" y="342"/>
                    <a:pt x="140" y="332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2"/>
                    <a:pt x="141" y="296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3" name="Freeform 147"/>
            <p:cNvSpPr/>
            <p:nvPr/>
          </p:nvSpPr>
          <p:spPr>
            <a:xfrm>
              <a:off x="2733840" y="5373360"/>
              <a:ext cx="19080" cy="43920"/>
            </a:xfrm>
            <a:custGeom>
              <a:avLst/>
              <a:gdLst/>
              <a:ahLst/>
              <a:rect l="0" t="0" r="r" b="b"/>
              <a:pathLst>
                <a:path w="53" h="122">
                  <a:moveTo>
                    <a:pt x="0" y="0"/>
                  </a:moveTo>
                  <a:lnTo>
                    <a:pt x="0" y="51"/>
                  </a:lnTo>
                  <a:lnTo>
                    <a:pt x="16" y="51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5" y="98"/>
                    <a:pt x="43" y="75"/>
                    <a:pt x="50" y="51"/>
                  </a:cubicBezTo>
                  <a:cubicBezTo>
                    <a:pt x="52" y="35"/>
                    <a:pt x="52" y="18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4" name="Freeform 148"/>
            <p:cNvSpPr/>
            <p:nvPr/>
          </p:nvSpPr>
          <p:spPr>
            <a:xfrm>
              <a:off x="3075480" y="5233320"/>
              <a:ext cx="150840" cy="159840"/>
            </a:xfrm>
            <a:custGeom>
              <a:avLst/>
              <a:gdLst/>
              <a:ahLst/>
              <a:rect l="0" t="0" r="r" b="b"/>
              <a:pathLst>
                <a:path w="419" h="444">
                  <a:moveTo>
                    <a:pt x="94" y="0"/>
                  </a:moveTo>
                  <a:lnTo>
                    <a:pt x="0" y="441"/>
                  </a:lnTo>
                  <a:cubicBezTo>
                    <a:pt x="14" y="441"/>
                    <a:pt x="30" y="441"/>
                    <a:pt x="43" y="440"/>
                  </a:cubicBezTo>
                  <a:lnTo>
                    <a:pt x="47" y="430"/>
                  </a:lnTo>
                  <a:cubicBezTo>
                    <a:pt x="60" y="362"/>
                    <a:pt x="75" y="296"/>
                    <a:pt x="91" y="231"/>
                  </a:cubicBezTo>
                  <a:lnTo>
                    <a:pt x="95" y="229"/>
                  </a:lnTo>
                  <a:lnTo>
                    <a:pt x="325" y="229"/>
                  </a:lnTo>
                  <a:lnTo>
                    <a:pt x="279" y="441"/>
                  </a:lnTo>
                  <a:lnTo>
                    <a:pt x="312" y="441"/>
                  </a:lnTo>
                  <a:cubicBezTo>
                    <a:pt x="317" y="441"/>
                    <a:pt x="322" y="443"/>
                    <a:pt x="324" y="440"/>
                  </a:cubicBezTo>
                  <a:cubicBezTo>
                    <a:pt x="327" y="435"/>
                    <a:pt x="327" y="431"/>
                    <a:pt x="327" y="427"/>
                  </a:cubicBezTo>
                  <a:cubicBezTo>
                    <a:pt x="330" y="418"/>
                    <a:pt x="418" y="6"/>
                    <a:pt x="418" y="0"/>
                  </a:cubicBezTo>
                  <a:lnTo>
                    <a:pt x="373" y="0"/>
                  </a:lnTo>
                  <a:cubicBezTo>
                    <a:pt x="364" y="49"/>
                    <a:pt x="353" y="97"/>
                    <a:pt x="343" y="146"/>
                  </a:cubicBezTo>
                  <a:lnTo>
                    <a:pt x="335" y="182"/>
                  </a:lnTo>
                  <a:cubicBezTo>
                    <a:pt x="334" y="188"/>
                    <a:pt x="334" y="195"/>
                    <a:pt x="325" y="195"/>
                  </a:cubicBezTo>
                  <a:lnTo>
                    <a:pt x="96" y="195"/>
                  </a:lnTo>
                  <a:cubicBezTo>
                    <a:pt x="111" y="130"/>
                    <a:pt x="124" y="65"/>
                    <a:pt x="138" y="0"/>
                  </a:cubicBezTo>
                  <a:lnTo>
                    <a:pt x="9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5" name="Freeform 149"/>
            <p:cNvSpPr/>
            <p:nvPr/>
          </p:nvSpPr>
          <p:spPr>
            <a:xfrm>
              <a:off x="3296520" y="522036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2" y="31"/>
                  </a:moveTo>
                  <a:lnTo>
                    <a:pt x="2" y="590"/>
                  </a:lnTo>
                  <a:cubicBezTo>
                    <a:pt x="2" y="600"/>
                    <a:pt x="0" y="616"/>
                    <a:pt x="14" y="617"/>
                  </a:cubicBezTo>
                  <a:cubicBezTo>
                    <a:pt x="15" y="617"/>
                    <a:pt x="17" y="617"/>
                    <a:pt x="20" y="617"/>
                  </a:cubicBezTo>
                  <a:cubicBezTo>
                    <a:pt x="33" y="613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6" name="Freeform 150"/>
            <p:cNvSpPr/>
            <p:nvPr/>
          </p:nvSpPr>
          <p:spPr>
            <a:xfrm>
              <a:off x="3357360" y="5238000"/>
              <a:ext cx="76680" cy="154440"/>
            </a:xfrm>
            <a:custGeom>
              <a:avLst/>
              <a:gdLst/>
              <a:ahLst/>
              <a:rect l="0" t="0" r="r" b="b"/>
              <a:pathLst>
                <a:path w="213" h="429">
                  <a:moveTo>
                    <a:pt x="0" y="42"/>
                  </a:moveTo>
                  <a:lnTo>
                    <a:pt x="0" y="74"/>
                  </a:lnTo>
                  <a:cubicBezTo>
                    <a:pt x="35" y="74"/>
                    <a:pt x="59" y="68"/>
                    <a:pt x="88" y="55"/>
                  </a:cubicBezTo>
                  <a:lnTo>
                    <a:pt x="88" y="397"/>
                  </a:lnTo>
                  <a:lnTo>
                    <a:pt x="5" y="397"/>
                  </a:lnTo>
                  <a:lnTo>
                    <a:pt x="5" y="428"/>
                  </a:lnTo>
                  <a:lnTo>
                    <a:pt x="212" y="428"/>
                  </a:lnTo>
                  <a:lnTo>
                    <a:pt x="212" y="397"/>
                  </a:lnTo>
                  <a:lnTo>
                    <a:pt x="128" y="397"/>
                  </a:lnTo>
                  <a:lnTo>
                    <a:pt x="128" y="0"/>
                  </a:lnTo>
                  <a:cubicBezTo>
                    <a:pt x="114" y="0"/>
                    <a:pt x="117" y="5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7" name="Freeform 151"/>
            <p:cNvSpPr/>
            <p:nvPr/>
          </p:nvSpPr>
          <p:spPr>
            <a:xfrm>
              <a:off x="3463920" y="5218560"/>
              <a:ext cx="52920" cy="224640"/>
            </a:xfrm>
            <a:custGeom>
              <a:avLst/>
              <a:gdLst/>
              <a:ahLst/>
              <a:rect l="0" t="0" r="r" b="b"/>
              <a:pathLst>
                <a:path w="147" h="624">
                  <a:moveTo>
                    <a:pt x="14" y="6"/>
                  </a:moveTo>
                  <a:cubicBezTo>
                    <a:pt x="13" y="6"/>
                    <a:pt x="10" y="6"/>
                    <a:pt x="8" y="8"/>
                  </a:cubicBezTo>
                  <a:cubicBezTo>
                    <a:pt x="0" y="15"/>
                    <a:pt x="5" y="26"/>
                    <a:pt x="10" y="34"/>
                  </a:cubicBezTo>
                  <a:lnTo>
                    <a:pt x="113" y="299"/>
                  </a:lnTo>
                  <a:cubicBezTo>
                    <a:pt x="116" y="303"/>
                    <a:pt x="119" y="309"/>
                    <a:pt x="119" y="313"/>
                  </a:cubicBezTo>
                  <a:cubicBezTo>
                    <a:pt x="119" y="317"/>
                    <a:pt x="112" y="332"/>
                    <a:pt x="112" y="333"/>
                  </a:cubicBezTo>
                  <a:cubicBezTo>
                    <a:pt x="106" y="346"/>
                    <a:pt x="38" y="518"/>
                    <a:pt x="38" y="518"/>
                  </a:cubicBezTo>
                  <a:lnTo>
                    <a:pt x="5" y="603"/>
                  </a:lnTo>
                  <a:cubicBezTo>
                    <a:pt x="3" y="613"/>
                    <a:pt x="7" y="623"/>
                    <a:pt x="18" y="621"/>
                  </a:cubicBezTo>
                  <a:cubicBezTo>
                    <a:pt x="26" y="620"/>
                    <a:pt x="28" y="616"/>
                    <a:pt x="30" y="610"/>
                  </a:cubicBezTo>
                  <a:cubicBezTo>
                    <a:pt x="33" y="604"/>
                    <a:pt x="136" y="342"/>
                    <a:pt x="139" y="332"/>
                  </a:cubicBezTo>
                  <a:cubicBezTo>
                    <a:pt x="142" y="326"/>
                    <a:pt x="146" y="320"/>
                    <a:pt x="146" y="313"/>
                  </a:cubicBezTo>
                  <a:cubicBezTo>
                    <a:pt x="146" y="307"/>
                    <a:pt x="142" y="302"/>
                    <a:pt x="141" y="296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8" name="Freeform 152"/>
            <p:cNvSpPr/>
            <p:nvPr/>
          </p:nvSpPr>
          <p:spPr>
            <a:xfrm>
              <a:off x="3616920" y="530460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2" y="1"/>
                  </a:moveTo>
                  <a:cubicBezTo>
                    <a:pt x="0" y="4"/>
                    <a:pt x="0" y="23"/>
                    <a:pt x="12" y="24"/>
                  </a:cubicBezTo>
                  <a:cubicBezTo>
                    <a:pt x="17" y="26"/>
                    <a:pt x="21" y="26"/>
                    <a:pt x="25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1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2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2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4" y="124"/>
                    <a:pt x="394" y="124"/>
                    <a:pt x="385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9" name="Freeform 153"/>
            <p:cNvSpPr/>
            <p:nvPr/>
          </p:nvSpPr>
          <p:spPr>
            <a:xfrm>
              <a:off x="3871440" y="522036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2" y="31"/>
                  </a:moveTo>
                  <a:lnTo>
                    <a:pt x="2" y="590"/>
                  </a:lnTo>
                  <a:cubicBezTo>
                    <a:pt x="2" y="600"/>
                    <a:pt x="0" y="616"/>
                    <a:pt x="14" y="617"/>
                  </a:cubicBezTo>
                  <a:cubicBezTo>
                    <a:pt x="15" y="617"/>
                    <a:pt x="17" y="617"/>
                    <a:pt x="20" y="617"/>
                  </a:cubicBezTo>
                  <a:cubicBezTo>
                    <a:pt x="33" y="613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0" name="Freeform 154"/>
            <p:cNvSpPr/>
            <p:nvPr/>
          </p:nvSpPr>
          <p:spPr>
            <a:xfrm>
              <a:off x="3926160" y="5325840"/>
              <a:ext cx="142560" cy="11880"/>
            </a:xfrm>
            <a:custGeom>
              <a:avLst/>
              <a:gdLst/>
              <a:ahLst/>
              <a:rect l="0" t="0" r="r" b="b"/>
              <a:pathLst>
                <a:path w="396" h="33">
                  <a:moveTo>
                    <a:pt x="13" y="3"/>
                  </a:moveTo>
                  <a:cubicBezTo>
                    <a:pt x="2" y="8"/>
                    <a:pt x="0" y="25"/>
                    <a:pt x="13" y="28"/>
                  </a:cubicBezTo>
                  <a:cubicBezTo>
                    <a:pt x="16" y="29"/>
                    <a:pt x="21" y="29"/>
                    <a:pt x="25" y="29"/>
                  </a:cubicBezTo>
                  <a:lnTo>
                    <a:pt x="362" y="29"/>
                  </a:lnTo>
                  <a:cubicBezTo>
                    <a:pt x="371" y="29"/>
                    <a:pt x="382" y="32"/>
                    <a:pt x="388" y="25"/>
                  </a:cubicBezTo>
                  <a:cubicBezTo>
                    <a:pt x="395" y="18"/>
                    <a:pt x="392" y="5"/>
                    <a:pt x="382" y="2"/>
                  </a:cubicBezTo>
                  <a:cubicBezTo>
                    <a:pt x="373" y="0"/>
                    <a:pt x="365" y="2"/>
                    <a:pt x="358" y="2"/>
                  </a:cubicBezTo>
                  <a:lnTo>
                    <a:pt x="24" y="2"/>
                  </a:lnTo>
                  <a:cubicBezTo>
                    <a:pt x="21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1" name="Freeform 155"/>
            <p:cNvSpPr/>
            <p:nvPr/>
          </p:nvSpPr>
          <p:spPr>
            <a:xfrm>
              <a:off x="4096800" y="5218560"/>
              <a:ext cx="53280" cy="224640"/>
            </a:xfrm>
            <a:custGeom>
              <a:avLst/>
              <a:gdLst/>
              <a:ahLst/>
              <a:rect l="0" t="0" r="r" b="b"/>
              <a:pathLst>
                <a:path w="148" h="624">
                  <a:moveTo>
                    <a:pt x="14" y="6"/>
                  </a:moveTo>
                  <a:cubicBezTo>
                    <a:pt x="13" y="6"/>
                    <a:pt x="10" y="6"/>
                    <a:pt x="8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6" y="303"/>
                    <a:pt x="119" y="309"/>
                    <a:pt x="119" y="313"/>
                  </a:cubicBezTo>
                  <a:cubicBezTo>
                    <a:pt x="119" y="317"/>
                    <a:pt x="112" y="332"/>
                    <a:pt x="112" y="333"/>
                  </a:cubicBezTo>
                  <a:cubicBezTo>
                    <a:pt x="106" y="346"/>
                    <a:pt x="39" y="518"/>
                    <a:pt x="39" y="518"/>
                  </a:cubicBezTo>
                  <a:lnTo>
                    <a:pt x="6" y="603"/>
                  </a:lnTo>
                  <a:cubicBezTo>
                    <a:pt x="3" y="613"/>
                    <a:pt x="7" y="623"/>
                    <a:pt x="19" y="621"/>
                  </a:cubicBezTo>
                  <a:cubicBezTo>
                    <a:pt x="26" y="620"/>
                    <a:pt x="29" y="616"/>
                    <a:pt x="30" y="610"/>
                  </a:cubicBezTo>
                  <a:cubicBezTo>
                    <a:pt x="33" y="604"/>
                    <a:pt x="137" y="342"/>
                    <a:pt x="140" y="332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2"/>
                    <a:pt x="141" y="296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2" name="Freeform 156"/>
            <p:cNvSpPr/>
            <p:nvPr/>
          </p:nvSpPr>
          <p:spPr>
            <a:xfrm>
              <a:off x="4273920" y="5373360"/>
              <a:ext cx="19080" cy="43920"/>
            </a:xfrm>
            <a:custGeom>
              <a:avLst/>
              <a:gdLst/>
              <a:ahLst/>
              <a:rect l="0" t="0" r="r" b="b"/>
              <a:pathLst>
                <a:path w="53" h="122">
                  <a:moveTo>
                    <a:pt x="0" y="0"/>
                  </a:moveTo>
                  <a:lnTo>
                    <a:pt x="0" y="51"/>
                  </a:lnTo>
                  <a:lnTo>
                    <a:pt x="16" y="51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5" y="98"/>
                    <a:pt x="43" y="75"/>
                    <a:pt x="51" y="51"/>
                  </a:cubicBezTo>
                  <a:cubicBezTo>
                    <a:pt x="52" y="35"/>
                    <a:pt x="52" y="18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3" name="Freeform 157"/>
            <p:cNvSpPr/>
            <p:nvPr/>
          </p:nvSpPr>
          <p:spPr>
            <a:xfrm>
              <a:off x="4615560" y="5233320"/>
              <a:ext cx="150840" cy="159840"/>
            </a:xfrm>
            <a:custGeom>
              <a:avLst/>
              <a:gdLst/>
              <a:ahLst/>
              <a:rect l="0" t="0" r="r" b="b"/>
              <a:pathLst>
                <a:path w="419" h="444">
                  <a:moveTo>
                    <a:pt x="94" y="0"/>
                  </a:moveTo>
                  <a:lnTo>
                    <a:pt x="0" y="441"/>
                  </a:lnTo>
                  <a:cubicBezTo>
                    <a:pt x="15" y="441"/>
                    <a:pt x="30" y="441"/>
                    <a:pt x="43" y="440"/>
                  </a:cubicBezTo>
                  <a:lnTo>
                    <a:pt x="48" y="430"/>
                  </a:lnTo>
                  <a:cubicBezTo>
                    <a:pt x="61" y="362"/>
                    <a:pt x="75" y="296"/>
                    <a:pt x="91" y="231"/>
                  </a:cubicBezTo>
                  <a:lnTo>
                    <a:pt x="95" y="229"/>
                  </a:lnTo>
                  <a:lnTo>
                    <a:pt x="326" y="229"/>
                  </a:lnTo>
                  <a:lnTo>
                    <a:pt x="279" y="441"/>
                  </a:lnTo>
                  <a:lnTo>
                    <a:pt x="313" y="441"/>
                  </a:lnTo>
                  <a:cubicBezTo>
                    <a:pt x="317" y="441"/>
                    <a:pt x="323" y="443"/>
                    <a:pt x="324" y="440"/>
                  </a:cubicBezTo>
                  <a:cubicBezTo>
                    <a:pt x="327" y="435"/>
                    <a:pt x="327" y="431"/>
                    <a:pt x="327" y="427"/>
                  </a:cubicBezTo>
                  <a:cubicBezTo>
                    <a:pt x="330" y="418"/>
                    <a:pt x="418" y="6"/>
                    <a:pt x="418" y="0"/>
                  </a:cubicBezTo>
                  <a:lnTo>
                    <a:pt x="373" y="0"/>
                  </a:lnTo>
                  <a:cubicBezTo>
                    <a:pt x="364" y="49"/>
                    <a:pt x="353" y="97"/>
                    <a:pt x="343" y="146"/>
                  </a:cubicBezTo>
                  <a:lnTo>
                    <a:pt x="336" y="182"/>
                  </a:lnTo>
                  <a:cubicBezTo>
                    <a:pt x="334" y="188"/>
                    <a:pt x="334" y="195"/>
                    <a:pt x="326" y="195"/>
                  </a:cubicBezTo>
                  <a:lnTo>
                    <a:pt x="97" y="195"/>
                  </a:lnTo>
                  <a:cubicBezTo>
                    <a:pt x="111" y="130"/>
                    <a:pt x="124" y="65"/>
                    <a:pt x="138" y="0"/>
                  </a:cubicBezTo>
                  <a:lnTo>
                    <a:pt x="9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4" name="Freeform 158"/>
            <p:cNvSpPr/>
            <p:nvPr/>
          </p:nvSpPr>
          <p:spPr>
            <a:xfrm>
              <a:off x="4780080" y="5198040"/>
              <a:ext cx="76320" cy="111240"/>
            </a:xfrm>
            <a:custGeom>
              <a:avLst/>
              <a:gdLst/>
              <a:ahLst/>
              <a:rect l="0" t="0" r="r" b="b"/>
              <a:pathLst>
                <a:path w="212" h="309">
                  <a:moveTo>
                    <a:pt x="18" y="104"/>
                  </a:moveTo>
                  <a:cubicBezTo>
                    <a:pt x="26" y="78"/>
                    <a:pt x="37" y="50"/>
                    <a:pt x="64" y="39"/>
                  </a:cubicBezTo>
                  <a:cubicBezTo>
                    <a:pt x="74" y="36"/>
                    <a:pt x="86" y="35"/>
                    <a:pt x="98" y="36"/>
                  </a:cubicBezTo>
                  <a:cubicBezTo>
                    <a:pt x="121" y="37"/>
                    <a:pt x="144" y="46"/>
                    <a:pt x="158" y="66"/>
                  </a:cubicBezTo>
                  <a:cubicBezTo>
                    <a:pt x="167" y="79"/>
                    <a:pt x="170" y="95"/>
                    <a:pt x="168" y="112"/>
                  </a:cubicBezTo>
                  <a:cubicBezTo>
                    <a:pt x="162" y="154"/>
                    <a:pt x="125" y="182"/>
                    <a:pt x="93" y="205"/>
                  </a:cubicBezTo>
                  <a:cubicBezTo>
                    <a:pt x="69" y="225"/>
                    <a:pt x="17" y="271"/>
                    <a:pt x="17" y="271"/>
                  </a:cubicBezTo>
                  <a:lnTo>
                    <a:pt x="8" y="278"/>
                  </a:lnTo>
                  <a:cubicBezTo>
                    <a:pt x="4" y="282"/>
                    <a:pt x="4" y="281"/>
                    <a:pt x="4" y="291"/>
                  </a:cubicBezTo>
                  <a:lnTo>
                    <a:pt x="4" y="308"/>
                  </a:lnTo>
                  <a:lnTo>
                    <a:pt x="201" y="308"/>
                  </a:lnTo>
                  <a:lnTo>
                    <a:pt x="201" y="281"/>
                  </a:lnTo>
                  <a:lnTo>
                    <a:pt x="33" y="281"/>
                  </a:lnTo>
                  <a:cubicBezTo>
                    <a:pt x="50" y="265"/>
                    <a:pt x="100" y="222"/>
                    <a:pt x="116" y="212"/>
                  </a:cubicBezTo>
                  <a:cubicBezTo>
                    <a:pt x="144" y="190"/>
                    <a:pt x="175" y="170"/>
                    <a:pt x="193" y="140"/>
                  </a:cubicBezTo>
                  <a:cubicBezTo>
                    <a:pt x="211" y="104"/>
                    <a:pt x="200" y="58"/>
                    <a:pt x="170" y="33"/>
                  </a:cubicBezTo>
                  <a:cubicBezTo>
                    <a:pt x="135" y="4"/>
                    <a:pt x="73" y="0"/>
                    <a:pt x="36" y="27"/>
                  </a:cubicBezTo>
                  <a:cubicBezTo>
                    <a:pt x="21" y="37"/>
                    <a:pt x="10" y="53"/>
                    <a:pt x="4" y="71"/>
                  </a:cubicBezTo>
                  <a:cubicBezTo>
                    <a:pt x="2" y="73"/>
                    <a:pt x="0" y="78"/>
                    <a:pt x="0" y="81"/>
                  </a:cubicBezTo>
                  <a:cubicBezTo>
                    <a:pt x="1" y="84"/>
                    <a:pt x="4" y="86"/>
                    <a:pt x="5" y="88"/>
                  </a:cubicBezTo>
                  <a:cubicBezTo>
                    <a:pt x="10" y="94"/>
                    <a:pt x="14" y="99"/>
                    <a:pt x="18" y="10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5" name="Freeform 159"/>
            <p:cNvSpPr/>
            <p:nvPr/>
          </p:nvSpPr>
          <p:spPr>
            <a:xfrm>
              <a:off x="4947840" y="5304600"/>
              <a:ext cx="155160" cy="54360"/>
            </a:xfrm>
            <a:custGeom>
              <a:avLst/>
              <a:gdLst/>
              <a:ahLst/>
              <a:rect l="0" t="0" r="r" b="b"/>
              <a:pathLst>
                <a:path w="431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1"/>
                  </a:cubicBezTo>
                  <a:cubicBezTo>
                    <a:pt x="430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1" y="0"/>
                    <a:pt x="16" y="0"/>
                    <a:pt x="13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3" y="150"/>
                  </a:cubicBezTo>
                  <a:cubicBezTo>
                    <a:pt x="16" y="150"/>
                    <a:pt x="21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30" y="138"/>
                    <a:pt x="424" y="125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6" name="Freeform 160"/>
            <p:cNvSpPr/>
            <p:nvPr/>
          </p:nvSpPr>
          <p:spPr>
            <a:xfrm>
              <a:off x="5189040" y="5244840"/>
              <a:ext cx="101880" cy="147600"/>
            </a:xfrm>
            <a:custGeom>
              <a:avLst/>
              <a:gdLst/>
              <a:ahLst/>
              <a:rect l="0" t="0" r="r" b="b"/>
              <a:pathLst>
                <a:path w="283" h="410">
                  <a:moveTo>
                    <a:pt x="13" y="85"/>
                  </a:moveTo>
                  <a:cubicBezTo>
                    <a:pt x="7" y="88"/>
                    <a:pt x="0" y="92"/>
                    <a:pt x="0" y="99"/>
                  </a:cubicBezTo>
                  <a:cubicBezTo>
                    <a:pt x="0" y="107"/>
                    <a:pt x="6" y="112"/>
                    <a:pt x="13" y="112"/>
                  </a:cubicBezTo>
                  <a:cubicBezTo>
                    <a:pt x="16" y="112"/>
                    <a:pt x="16" y="112"/>
                    <a:pt x="24" y="108"/>
                  </a:cubicBezTo>
                  <a:lnTo>
                    <a:pt x="88" y="75"/>
                  </a:lnTo>
                  <a:lnTo>
                    <a:pt x="88" y="383"/>
                  </a:lnTo>
                  <a:lnTo>
                    <a:pt x="23" y="383"/>
                  </a:lnTo>
                  <a:cubicBezTo>
                    <a:pt x="13" y="383"/>
                    <a:pt x="0" y="383"/>
                    <a:pt x="0" y="396"/>
                  </a:cubicBezTo>
                  <a:cubicBezTo>
                    <a:pt x="0" y="409"/>
                    <a:pt x="13" y="409"/>
                    <a:pt x="23" y="409"/>
                  </a:cubicBezTo>
                  <a:lnTo>
                    <a:pt x="260" y="409"/>
                  </a:lnTo>
                  <a:cubicBezTo>
                    <a:pt x="270" y="409"/>
                    <a:pt x="282" y="409"/>
                    <a:pt x="282" y="396"/>
                  </a:cubicBezTo>
                  <a:cubicBezTo>
                    <a:pt x="282" y="383"/>
                    <a:pt x="270" y="383"/>
                    <a:pt x="260" y="383"/>
                  </a:cubicBezTo>
                  <a:lnTo>
                    <a:pt x="194" y="383"/>
                  </a:lnTo>
                  <a:lnTo>
                    <a:pt x="194" y="23"/>
                  </a:lnTo>
                  <a:cubicBezTo>
                    <a:pt x="194" y="12"/>
                    <a:pt x="194" y="0"/>
                    <a:pt x="181" y="0"/>
                  </a:cubicBezTo>
                  <a:cubicBezTo>
                    <a:pt x="180" y="0"/>
                    <a:pt x="178" y="0"/>
                    <a:pt x="171" y="4"/>
                  </a:cubicBezTo>
                  <a:lnTo>
                    <a:pt x="13" y="85"/>
                  </a:lnTo>
                  <a:moveTo>
                    <a:pt x="168" y="383"/>
                  </a:moveTo>
                  <a:lnTo>
                    <a:pt x="114" y="383"/>
                  </a:lnTo>
                  <a:lnTo>
                    <a:pt x="114" y="62"/>
                  </a:lnTo>
                  <a:lnTo>
                    <a:pt x="168" y="33"/>
                  </a:lnTo>
                  <a:lnTo>
                    <a:pt x="168" y="38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2134080" y="182880"/>
            <a:ext cx="4876200" cy="5839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Basics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5943600" y="2831760"/>
            <a:ext cx="2925000" cy="3111480"/>
          </a:xfrm>
          <a:prstGeom prst="rect">
            <a:avLst/>
          </a:prstGeom>
          <a:ln>
            <a:noFill/>
          </a:ln>
        </p:spPr>
      </p:pic>
      <p:sp>
        <p:nvSpPr>
          <p:cNvPr id="320" name="CustomShape 3"/>
          <p:cNvSpPr/>
          <p:nvPr/>
        </p:nvSpPr>
        <p:spPr>
          <a:xfrm>
            <a:off x="375480" y="1371600"/>
            <a:ext cx="2103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Bloch Sphere: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21" name="Group 4"/>
          <p:cNvGrpSpPr/>
          <p:nvPr/>
        </p:nvGrpSpPr>
        <p:grpSpPr>
          <a:xfrm>
            <a:off x="700200" y="2048040"/>
            <a:ext cx="4638240" cy="1358280"/>
            <a:chOff x="700200" y="2048040"/>
            <a:chExt cx="4638240" cy="1358280"/>
          </a:xfrm>
        </p:grpSpPr>
        <p:sp>
          <p:nvSpPr>
            <p:cNvPr id="322" name="Freeform 5"/>
            <p:cNvSpPr/>
            <p:nvPr/>
          </p:nvSpPr>
          <p:spPr>
            <a:xfrm>
              <a:off x="704520" y="2057760"/>
              <a:ext cx="4623840" cy="1337400"/>
            </a:xfrm>
            <a:custGeom>
              <a:avLst/>
              <a:gdLst/>
              <a:ahLst/>
              <a:rect l="0" t="0" r="r" b="b"/>
              <a:pathLst>
                <a:path w="12844" h="3715">
                  <a:moveTo>
                    <a:pt x="6421" y="3714"/>
                  </a:moveTo>
                  <a:lnTo>
                    <a:pt x="0" y="3714"/>
                  </a:lnTo>
                  <a:lnTo>
                    <a:pt x="0" y="0"/>
                  </a:lnTo>
                  <a:lnTo>
                    <a:pt x="12843" y="0"/>
                  </a:lnTo>
                  <a:lnTo>
                    <a:pt x="12843" y="3714"/>
                  </a:lnTo>
                  <a:lnTo>
                    <a:pt x="6421" y="3714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323" name="Freeform 6"/>
            <p:cNvSpPr/>
            <p:nvPr/>
          </p:nvSpPr>
          <p:spPr>
            <a:xfrm>
              <a:off x="699120" y="2105640"/>
              <a:ext cx="106560" cy="159120"/>
            </a:xfrm>
            <a:custGeom>
              <a:avLst/>
              <a:gdLst/>
              <a:ahLst/>
              <a:rect l="0" t="0" r="r" b="b"/>
              <a:pathLst>
                <a:path w="296" h="442">
                  <a:moveTo>
                    <a:pt x="72" y="284"/>
                  </a:moveTo>
                  <a:cubicBezTo>
                    <a:pt x="81" y="298"/>
                    <a:pt x="95" y="311"/>
                    <a:pt x="111" y="317"/>
                  </a:cubicBezTo>
                  <a:cubicBezTo>
                    <a:pt x="152" y="331"/>
                    <a:pt x="195" y="312"/>
                    <a:pt x="225" y="285"/>
                  </a:cubicBezTo>
                  <a:cubicBezTo>
                    <a:pt x="268" y="245"/>
                    <a:pt x="295" y="186"/>
                    <a:pt x="295" y="127"/>
                  </a:cubicBezTo>
                  <a:cubicBezTo>
                    <a:pt x="295" y="99"/>
                    <a:pt x="291" y="73"/>
                    <a:pt x="275" y="50"/>
                  </a:cubicBezTo>
                  <a:cubicBezTo>
                    <a:pt x="265" y="34"/>
                    <a:pt x="255" y="26"/>
                    <a:pt x="236" y="17"/>
                  </a:cubicBezTo>
                  <a:cubicBezTo>
                    <a:pt x="195" y="0"/>
                    <a:pt x="149" y="24"/>
                    <a:pt x="118" y="52"/>
                  </a:cubicBezTo>
                  <a:cubicBezTo>
                    <a:pt x="92" y="78"/>
                    <a:pt x="72" y="111"/>
                    <a:pt x="61" y="148"/>
                  </a:cubicBezTo>
                  <a:cubicBezTo>
                    <a:pt x="55" y="165"/>
                    <a:pt x="19" y="338"/>
                    <a:pt x="19" y="338"/>
                  </a:cubicBezTo>
                  <a:lnTo>
                    <a:pt x="6" y="403"/>
                  </a:lnTo>
                  <a:cubicBezTo>
                    <a:pt x="3" y="412"/>
                    <a:pt x="0" y="422"/>
                    <a:pt x="8" y="428"/>
                  </a:cubicBezTo>
                  <a:cubicBezTo>
                    <a:pt x="19" y="441"/>
                    <a:pt x="39" y="429"/>
                    <a:pt x="44" y="415"/>
                  </a:cubicBezTo>
                  <a:cubicBezTo>
                    <a:pt x="48" y="400"/>
                    <a:pt x="51" y="384"/>
                    <a:pt x="54" y="370"/>
                  </a:cubicBezTo>
                  <a:lnTo>
                    <a:pt x="72" y="284"/>
                  </a:lnTo>
                  <a:moveTo>
                    <a:pt x="195" y="43"/>
                  </a:moveTo>
                  <a:cubicBezTo>
                    <a:pt x="208" y="43"/>
                    <a:pt x="216" y="45"/>
                    <a:pt x="225" y="50"/>
                  </a:cubicBezTo>
                  <a:cubicBezTo>
                    <a:pt x="252" y="63"/>
                    <a:pt x="257" y="95"/>
                    <a:pt x="257" y="121"/>
                  </a:cubicBezTo>
                  <a:cubicBezTo>
                    <a:pt x="257" y="134"/>
                    <a:pt x="254" y="147"/>
                    <a:pt x="252" y="158"/>
                  </a:cubicBezTo>
                  <a:cubicBezTo>
                    <a:pt x="245" y="196"/>
                    <a:pt x="234" y="235"/>
                    <a:pt x="206" y="262"/>
                  </a:cubicBezTo>
                  <a:cubicBezTo>
                    <a:pt x="192" y="276"/>
                    <a:pt x="173" y="288"/>
                    <a:pt x="152" y="289"/>
                  </a:cubicBezTo>
                  <a:cubicBezTo>
                    <a:pt x="146" y="289"/>
                    <a:pt x="140" y="289"/>
                    <a:pt x="134" y="288"/>
                  </a:cubicBezTo>
                  <a:cubicBezTo>
                    <a:pt x="101" y="281"/>
                    <a:pt x="88" y="245"/>
                    <a:pt x="90" y="213"/>
                  </a:cubicBezTo>
                  <a:cubicBezTo>
                    <a:pt x="94" y="170"/>
                    <a:pt x="103" y="122"/>
                    <a:pt x="128" y="85"/>
                  </a:cubicBezTo>
                  <a:cubicBezTo>
                    <a:pt x="144" y="63"/>
                    <a:pt x="167" y="46"/>
                    <a:pt x="195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4" name="Freeform 7"/>
            <p:cNvSpPr/>
            <p:nvPr/>
          </p:nvSpPr>
          <p:spPr>
            <a:xfrm>
              <a:off x="883440" y="213192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2" y="25"/>
                  </a:cubicBezTo>
                  <a:cubicBezTo>
                    <a:pt x="17" y="26"/>
                    <a:pt x="21" y="26"/>
                    <a:pt x="25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5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2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2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4" y="124"/>
                    <a:pt x="394" y="124"/>
                    <a:pt x="385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5" name="Freeform 8"/>
            <p:cNvSpPr/>
            <p:nvPr/>
          </p:nvSpPr>
          <p:spPr>
            <a:xfrm>
              <a:off x="1137600" y="2048400"/>
              <a:ext cx="12600" cy="222480"/>
            </a:xfrm>
            <a:custGeom>
              <a:avLst/>
              <a:gdLst/>
              <a:ahLst/>
              <a:rect l="0" t="0" r="r" b="b"/>
              <a:pathLst>
                <a:path w="35" h="618">
                  <a:moveTo>
                    <a:pt x="3" y="31"/>
                  </a:moveTo>
                  <a:lnTo>
                    <a:pt x="3" y="589"/>
                  </a:lnTo>
                  <a:cubicBezTo>
                    <a:pt x="3" y="600"/>
                    <a:pt x="0" y="615"/>
                    <a:pt x="15" y="617"/>
                  </a:cubicBezTo>
                  <a:cubicBezTo>
                    <a:pt x="16" y="617"/>
                    <a:pt x="18" y="617"/>
                    <a:pt x="21" y="617"/>
                  </a:cubicBezTo>
                  <a:cubicBezTo>
                    <a:pt x="34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6" name="Freeform 9"/>
            <p:cNvSpPr/>
            <p:nvPr/>
          </p:nvSpPr>
          <p:spPr>
            <a:xfrm>
              <a:off x="1181160" y="2061000"/>
              <a:ext cx="150840" cy="199080"/>
            </a:xfrm>
            <a:custGeom>
              <a:avLst/>
              <a:gdLst/>
              <a:ahLst/>
              <a:rect l="0" t="0" r="r" b="b"/>
              <a:pathLst>
                <a:path w="419" h="553">
                  <a:moveTo>
                    <a:pt x="274" y="0"/>
                  </a:moveTo>
                  <a:lnTo>
                    <a:pt x="186" y="410"/>
                  </a:lnTo>
                  <a:cubicBezTo>
                    <a:pt x="160" y="408"/>
                    <a:pt x="136" y="393"/>
                    <a:pt x="124" y="374"/>
                  </a:cubicBezTo>
                  <a:cubicBezTo>
                    <a:pt x="107" y="346"/>
                    <a:pt x="118" y="310"/>
                    <a:pt x="127" y="281"/>
                  </a:cubicBezTo>
                  <a:lnTo>
                    <a:pt x="134" y="255"/>
                  </a:lnTo>
                  <a:lnTo>
                    <a:pt x="144" y="228"/>
                  </a:lnTo>
                  <a:cubicBezTo>
                    <a:pt x="150" y="206"/>
                    <a:pt x="159" y="186"/>
                    <a:pt x="146" y="163"/>
                  </a:cubicBezTo>
                  <a:cubicBezTo>
                    <a:pt x="143" y="158"/>
                    <a:pt x="140" y="154"/>
                    <a:pt x="137" y="150"/>
                  </a:cubicBezTo>
                  <a:cubicBezTo>
                    <a:pt x="118" y="131"/>
                    <a:pt x="87" y="132"/>
                    <a:pt x="65" y="144"/>
                  </a:cubicBezTo>
                  <a:cubicBezTo>
                    <a:pt x="38" y="158"/>
                    <a:pt x="19" y="186"/>
                    <a:pt x="7" y="215"/>
                  </a:cubicBezTo>
                  <a:cubicBezTo>
                    <a:pt x="5" y="223"/>
                    <a:pt x="2" y="232"/>
                    <a:pt x="0" y="240"/>
                  </a:cubicBezTo>
                  <a:lnTo>
                    <a:pt x="41" y="240"/>
                  </a:lnTo>
                  <a:cubicBezTo>
                    <a:pt x="45" y="217"/>
                    <a:pt x="53" y="190"/>
                    <a:pt x="69" y="176"/>
                  </a:cubicBezTo>
                  <a:cubicBezTo>
                    <a:pt x="79" y="168"/>
                    <a:pt x="95" y="163"/>
                    <a:pt x="104" y="173"/>
                  </a:cubicBezTo>
                  <a:cubicBezTo>
                    <a:pt x="110" y="177"/>
                    <a:pt x="111" y="184"/>
                    <a:pt x="111" y="192"/>
                  </a:cubicBezTo>
                  <a:cubicBezTo>
                    <a:pt x="111" y="203"/>
                    <a:pt x="108" y="213"/>
                    <a:pt x="104" y="225"/>
                  </a:cubicBezTo>
                  <a:cubicBezTo>
                    <a:pt x="95" y="252"/>
                    <a:pt x="74" y="312"/>
                    <a:pt x="74" y="346"/>
                  </a:cubicBezTo>
                  <a:cubicBezTo>
                    <a:pt x="74" y="369"/>
                    <a:pt x="81" y="392"/>
                    <a:pt x="97" y="409"/>
                  </a:cubicBezTo>
                  <a:cubicBezTo>
                    <a:pt x="118" y="429"/>
                    <a:pt x="140" y="436"/>
                    <a:pt x="173" y="442"/>
                  </a:cubicBezTo>
                  <a:cubicBezTo>
                    <a:pt x="179" y="442"/>
                    <a:pt x="177" y="448"/>
                    <a:pt x="177" y="452"/>
                  </a:cubicBezTo>
                  <a:cubicBezTo>
                    <a:pt x="176" y="459"/>
                    <a:pt x="156" y="546"/>
                    <a:pt x="156" y="552"/>
                  </a:cubicBezTo>
                  <a:lnTo>
                    <a:pt x="197" y="552"/>
                  </a:lnTo>
                  <a:cubicBezTo>
                    <a:pt x="199" y="541"/>
                    <a:pt x="200" y="531"/>
                    <a:pt x="203" y="521"/>
                  </a:cubicBezTo>
                  <a:cubicBezTo>
                    <a:pt x="205" y="513"/>
                    <a:pt x="218" y="449"/>
                    <a:pt x="221" y="446"/>
                  </a:cubicBezTo>
                  <a:cubicBezTo>
                    <a:pt x="222" y="445"/>
                    <a:pt x="225" y="445"/>
                    <a:pt x="226" y="445"/>
                  </a:cubicBezTo>
                  <a:cubicBezTo>
                    <a:pt x="232" y="445"/>
                    <a:pt x="238" y="444"/>
                    <a:pt x="242" y="442"/>
                  </a:cubicBezTo>
                  <a:cubicBezTo>
                    <a:pt x="321" y="426"/>
                    <a:pt x="380" y="350"/>
                    <a:pt x="399" y="284"/>
                  </a:cubicBezTo>
                  <a:cubicBezTo>
                    <a:pt x="408" y="255"/>
                    <a:pt x="418" y="199"/>
                    <a:pt x="413" y="168"/>
                  </a:cubicBezTo>
                  <a:cubicBezTo>
                    <a:pt x="412" y="156"/>
                    <a:pt x="409" y="135"/>
                    <a:pt x="393" y="135"/>
                  </a:cubicBezTo>
                  <a:cubicBezTo>
                    <a:pt x="392" y="135"/>
                    <a:pt x="389" y="135"/>
                    <a:pt x="386" y="137"/>
                  </a:cubicBezTo>
                  <a:cubicBezTo>
                    <a:pt x="380" y="138"/>
                    <a:pt x="372" y="144"/>
                    <a:pt x="370" y="150"/>
                  </a:cubicBezTo>
                  <a:cubicBezTo>
                    <a:pt x="364" y="161"/>
                    <a:pt x="372" y="173"/>
                    <a:pt x="373" y="184"/>
                  </a:cubicBezTo>
                  <a:cubicBezTo>
                    <a:pt x="376" y="216"/>
                    <a:pt x="363" y="274"/>
                    <a:pt x="356" y="292"/>
                  </a:cubicBezTo>
                  <a:cubicBezTo>
                    <a:pt x="344" y="325"/>
                    <a:pt x="326" y="356"/>
                    <a:pt x="301" y="379"/>
                  </a:cubicBezTo>
                  <a:cubicBezTo>
                    <a:pt x="280" y="397"/>
                    <a:pt x="255" y="413"/>
                    <a:pt x="226" y="413"/>
                  </a:cubicBezTo>
                  <a:lnTo>
                    <a:pt x="314" y="0"/>
                  </a:lnTo>
                  <a:lnTo>
                    <a:pt x="27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7" name="Freeform 10"/>
            <p:cNvSpPr/>
            <p:nvPr/>
          </p:nvSpPr>
          <p:spPr>
            <a:xfrm>
              <a:off x="1353240" y="2046240"/>
              <a:ext cx="53280" cy="224280"/>
            </a:xfrm>
            <a:custGeom>
              <a:avLst/>
              <a:gdLst/>
              <a:ahLst/>
              <a:rect l="0" t="0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3" y="331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1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4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2" y="295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8" name="Freeform 11"/>
            <p:cNvSpPr/>
            <p:nvPr/>
          </p:nvSpPr>
          <p:spPr>
            <a:xfrm>
              <a:off x="1493640" y="2046960"/>
              <a:ext cx="53280" cy="223560"/>
            </a:xfrm>
            <a:custGeom>
              <a:avLst/>
              <a:gdLst/>
              <a:ahLst/>
              <a:rect l="0" t="0" r="r" b="b"/>
              <a:pathLst>
                <a:path w="148" h="621">
                  <a:moveTo>
                    <a:pt x="127" y="4"/>
                  </a:moveTo>
                  <a:cubicBezTo>
                    <a:pt x="117" y="7"/>
                    <a:pt x="114" y="23"/>
                    <a:pt x="110" y="31"/>
                  </a:cubicBezTo>
                  <a:cubicBezTo>
                    <a:pt x="93" y="72"/>
                    <a:pt x="9" y="286"/>
                    <a:pt x="6" y="292"/>
                  </a:cubicBezTo>
                  <a:cubicBezTo>
                    <a:pt x="5" y="298"/>
                    <a:pt x="0" y="305"/>
                    <a:pt x="0" y="311"/>
                  </a:cubicBezTo>
                  <a:cubicBezTo>
                    <a:pt x="0" y="316"/>
                    <a:pt x="5" y="322"/>
                    <a:pt x="6" y="328"/>
                  </a:cubicBezTo>
                  <a:lnTo>
                    <a:pt x="19" y="360"/>
                  </a:lnTo>
                  <a:cubicBezTo>
                    <a:pt x="34" y="396"/>
                    <a:pt x="114" y="606"/>
                    <a:pt x="120" y="615"/>
                  </a:cubicBezTo>
                  <a:cubicBezTo>
                    <a:pt x="124" y="620"/>
                    <a:pt x="133" y="620"/>
                    <a:pt x="139" y="616"/>
                  </a:cubicBezTo>
                  <a:cubicBezTo>
                    <a:pt x="147" y="609"/>
                    <a:pt x="140" y="596"/>
                    <a:pt x="136" y="587"/>
                  </a:cubicBezTo>
                  <a:cubicBezTo>
                    <a:pt x="136" y="584"/>
                    <a:pt x="52" y="373"/>
                    <a:pt x="45" y="355"/>
                  </a:cubicBezTo>
                  <a:cubicBezTo>
                    <a:pt x="42" y="351"/>
                    <a:pt x="28" y="315"/>
                    <a:pt x="28" y="311"/>
                  </a:cubicBezTo>
                  <a:cubicBezTo>
                    <a:pt x="28" y="308"/>
                    <a:pt x="29" y="306"/>
                    <a:pt x="29" y="303"/>
                  </a:cubicBezTo>
                  <a:cubicBezTo>
                    <a:pt x="32" y="299"/>
                    <a:pt x="142" y="21"/>
                    <a:pt x="142" y="20"/>
                  </a:cubicBezTo>
                  <a:cubicBezTo>
                    <a:pt x="144" y="11"/>
                    <a:pt x="137" y="0"/>
                    <a:pt x="127" y="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9" name="Freeform 12"/>
            <p:cNvSpPr/>
            <p:nvPr/>
          </p:nvSpPr>
          <p:spPr>
            <a:xfrm>
              <a:off x="1564200" y="2061000"/>
              <a:ext cx="150840" cy="199080"/>
            </a:xfrm>
            <a:custGeom>
              <a:avLst/>
              <a:gdLst/>
              <a:ahLst/>
              <a:rect l="0" t="0" r="r" b="b"/>
              <a:pathLst>
                <a:path w="419" h="553">
                  <a:moveTo>
                    <a:pt x="274" y="0"/>
                  </a:moveTo>
                  <a:lnTo>
                    <a:pt x="186" y="410"/>
                  </a:lnTo>
                  <a:cubicBezTo>
                    <a:pt x="160" y="408"/>
                    <a:pt x="136" y="393"/>
                    <a:pt x="124" y="374"/>
                  </a:cubicBezTo>
                  <a:cubicBezTo>
                    <a:pt x="107" y="346"/>
                    <a:pt x="118" y="310"/>
                    <a:pt x="127" y="281"/>
                  </a:cubicBezTo>
                  <a:lnTo>
                    <a:pt x="134" y="255"/>
                  </a:lnTo>
                  <a:lnTo>
                    <a:pt x="144" y="228"/>
                  </a:lnTo>
                  <a:cubicBezTo>
                    <a:pt x="150" y="206"/>
                    <a:pt x="159" y="186"/>
                    <a:pt x="146" y="163"/>
                  </a:cubicBezTo>
                  <a:cubicBezTo>
                    <a:pt x="143" y="158"/>
                    <a:pt x="140" y="154"/>
                    <a:pt x="137" y="150"/>
                  </a:cubicBezTo>
                  <a:cubicBezTo>
                    <a:pt x="118" y="131"/>
                    <a:pt x="87" y="132"/>
                    <a:pt x="65" y="144"/>
                  </a:cubicBezTo>
                  <a:cubicBezTo>
                    <a:pt x="38" y="158"/>
                    <a:pt x="19" y="186"/>
                    <a:pt x="7" y="215"/>
                  </a:cubicBezTo>
                  <a:cubicBezTo>
                    <a:pt x="5" y="223"/>
                    <a:pt x="2" y="232"/>
                    <a:pt x="0" y="240"/>
                  </a:cubicBezTo>
                  <a:lnTo>
                    <a:pt x="41" y="240"/>
                  </a:lnTo>
                  <a:cubicBezTo>
                    <a:pt x="45" y="217"/>
                    <a:pt x="54" y="190"/>
                    <a:pt x="69" y="176"/>
                  </a:cubicBezTo>
                  <a:cubicBezTo>
                    <a:pt x="79" y="168"/>
                    <a:pt x="95" y="163"/>
                    <a:pt x="104" y="173"/>
                  </a:cubicBezTo>
                  <a:cubicBezTo>
                    <a:pt x="110" y="177"/>
                    <a:pt x="111" y="184"/>
                    <a:pt x="111" y="192"/>
                  </a:cubicBezTo>
                  <a:cubicBezTo>
                    <a:pt x="111" y="203"/>
                    <a:pt x="108" y="213"/>
                    <a:pt x="104" y="225"/>
                  </a:cubicBezTo>
                  <a:cubicBezTo>
                    <a:pt x="95" y="252"/>
                    <a:pt x="74" y="312"/>
                    <a:pt x="74" y="346"/>
                  </a:cubicBezTo>
                  <a:cubicBezTo>
                    <a:pt x="74" y="369"/>
                    <a:pt x="81" y="392"/>
                    <a:pt x="97" y="409"/>
                  </a:cubicBezTo>
                  <a:cubicBezTo>
                    <a:pt x="118" y="429"/>
                    <a:pt x="140" y="436"/>
                    <a:pt x="173" y="442"/>
                  </a:cubicBezTo>
                  <a:cubicBezTo>
                    <a:pt x="179" y="442"/>
                    <a:pt x="177" y="448"/>
                    <a:pt x="177" y="452"/>
                  </a:cubicBezTo>
                  <a:cubicBezTo>
                    <a:pt x="176" y="459"/>
                    <a:pt x="156" y="546"/>
                    <a:pt x="156" y="552"/>
                  </a:cubicBezTo>
                  <a:lnTo>
                    <a:pt x="198" y="552"/>
                  </a:lnTo>
                  <a:cubicBezTo>
                    <a:pt x="199" y="541"/>
                    <a:pt x="200" y="531"/>
                    <a:pt x="203" y="521"/>
                  </a:cubicBezTo>
                  <a:cubicBezTo>
                    <a:pt x="205" y="513"/>
                    <a:pt x="218" y="449"/>
                    <a:pt x="221" y="446"/>
                  </a:cubicBezTo>
                  <a:cubicBezTo>
                    <a:pt x="222" y="445"/>
                    <a:pt x="225" y="445"/>
                    <a:pt x="226" y="445"/>
                  </a:cubicBezTo>
                  <a:cubicBezTo>
                    <a:pt x="232" y="445"/>
                    <a:pt x="238" y="444"/>
                    <a:pt x="242" y="442"/>
                  </a:cubicBezTo>
                  <a:cubicBezTo>
                    <a:pt x="321" y="426"/>
                    <a:pt x="380" y="350"/>
                    <a:pt x="399" y="284"/>
                  </a:cubicBezTo>
                  <a:cubicBezTo>
                    <a:pt x="408" y="255"/>
                    <a:pt x="418" y="199"/>
                    <a:pt x="414" y="168"/>
                  </a:cubicBezTo>
                  <a:cubicBezTo>
                    <a:pt x="412" y="156"/>
                    <a:pt x="409" y="135"/>
                    <a:pt x="393" y="135"/>
                  </a:cubicBezTo>
                  <a:cubicBezTo>
                    <a:pt x="392" y="135"/>
                    <a:pt x="389" y="135"/>
                    <a:pt x="386" y="137"/>
                  </a:cubicBezTo>
                  <a:cubicBezTo>
                    <a:pt x="380" y="138"/>
                    <a:pt x="372" y="144"/>
                    <a:pt x="370" y="150"/>
                  </a:cubicBezTo>
                  <a:cubicBezTo>
                    <a:pt x="365" y="161"/>
                    <a:pt x="372" y="173"/>
                    <a:pt x="373" y="184"/>
                  </a:cubicBezTo>
                  <a:cubicBezTo>
                    <a:pt x="376" y="216"/>
                    <a:pt x="363" y="274"/>
                    <a:pt x="356" y="292"/>
                  </a:cubicBezTo>
                  <a:cubicBezTo>
                    <a:pt x="344" y="325"/>
                    <a:pt x="326" y="356"/>
                    <a:pt x="301" y="379"/>
                  </a:cubicBezTo>
                  <a:cubicBezTo>
                    <a:pt x="280" y="397"/>
                    <a:pt x="255" y="413"/>
                    <a:pt x="226" y="413"/>
                  </a:cubicBezTo>
                  <a:lnTo>
                    <a:pt x="314" y="0"/>
                  </a:lnTo>
                  <a:lnTo>
                    <a:pt x="27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0" name="Freeform 13"/>
            <p:cNvSpPr/>
            <p:nvPr/>
          </p:nvSpPr>
          <p:spPr>
            <a:xfrm>
              <a:off x="1751400" y="2048400"/>
              <a:ext cx="12240" cy="222480"/>
            </a:xfrm>
            <a:custGeom>
              <a:avLst/>
              <a:gdLst/>
              <a:ahLst/>
              <a:rect l="0" t="0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600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1" name="Freeform 14"/>
            <p:cNvSpPr/>
            <p:nvPr/>
          </p:nvSpPr>
          <p:spPr>
            <a:xfrm>
              <a:off x="883440" y="261504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2" y="26"/>
                  </a:cubicBezTo>
                  <a:cubicBezTo>
                    <a:pt x="17" y="26"/>
                    <a:pt x="21" y="26"/>
                    <a:pt x="25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5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2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2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4" y="124"/>
                    <a:pt x="394" y="124"/>
                    <a:pt x="385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2" name="Freeform 15"/>
            <p:cNvSpPr/>
            <p:nvPr/>
          </p:nvSpPr>
          <p:spPr>
            <a:xfrm>
              <a:off x="1162440" y="2391840"/>
              <a:ext cx="76680" cy="154080"/>
            </a:xfrm>
            <a:custGeom>
              <a:avLst/>
              <a:gdLst/>
              <a:ahLst/>
              <a:rect l="0" t="0" r="r" b="b"/>
              <a:pathLst>
                <a:path w="213" h="428">
                  <a:moveTo>
                    <a:pt x="0" y="42"/>
                  </a:moveTo>
                  <a:lnTo>
                    <a:pt x="0" y="73"/>
                  </a:lnTo>
                  <a:cubicBezTo>
                    <a:pt x="35" y="73"/>
                    <a:pt x="59" y="67"/>
                    <a:pt x="88" y="54"/>
                  </a:cubicBezTo>
                  <a:lnTo>
                    <a:pt x="88" y="396"/>
                  </a:lnTo>
                  <a:lnTo>
                    <a:pt x="5" y="396"/>
                  </a:lnTo>
                  <a:lnTo>
                    <a:pt x="5" y="427"/>
                  </a:lnTo>
                  <a:lnTo>
                    <a:pt x="212" y="427"/>
                  </a:lnTo>
                  <a:lnTo>
                    <a:pt x="212" y="396"/>
                  </a:lnTo>
                  <a:lnTo>
                    <a:pt x="129" y="396"/>
                  </a:lnTo>
                  <a:lnTo>
                    <a:pt x="129" y="0"/>
                  </a:lnTo>
                  <a:cubicBezTo>
                    <a:pt x="114" y="0"/>
                    <a:pt x="116" y="4"/>
                    <a:pt x="104" y="13"/>
                  </a:cubicBezTo>
                  <a:cubicBezTo>
                    <a:pt x="78" y="31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3" name="Freeform 16"/>
            <p:cNvSpPr/>
            <p:nvPr/>
          </p:nvSpPr>
          <p:spPr>
            <a:xfrm>
              <a:off x="1138680" y="2637360"/>
              <a:ext cx="120600" cy="10440"/>
            </a:xfrm>
            <a:custGeom>
              <a:avLst/>
              <a:gdLst/>
              <a:ahLst/>
              <a:rect l="0" t="0" r="r" b="b"/>
              <a:pathLst>
                <a:path w="335" h="29">
                  <a:moveTo>
                    <a:pt x="16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28"/>
                  </a:lnTo>
                  <a:lnTo>
                    <a:pt x="167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4" name="Freeform 17"/>
            <p:cNvSpPr/>
            <p:nvPr/>
          </p:nvSpPr>
          <p:spPr>
            <a:xfrm>
              <a:off x="1149120" y="2697120"/>
              <a:ext cx="102600" cy="158760"/>
            </a:xfrm>
            <a:custGeom>
              <a:avLst/>
              <a:gdLst/>
              <a:ahLst/>
              <a:rect l="0" t="0" r="r" b="b"/>
              <a:pathLst>
                <a:path w="285" h="441">
                  <a:moveTo>
                    <a:pt x="23" y="149"/>
                  </a:moveTo>
                  <a:cubicBezTo>
                    <a:pt x="32" y="112"/>
                    <a:pt x="47" y="69"/>
                    <a:pt x="85" y="53"/>
                  </a:cubicBezTo>
                  <a:cubicBezTo>
                    <a:pt x="99" y="47"/>
                    <a:pt x="115" y="46"/>
                    <a:pt x="131" y="47"/>
                  </a:cubicBezTo>
                  <a:cubicBezTo>
                    <a:pt x="163" y="50"/>
                    <a:pt x="193" y="63"/>
                    <a:pt x="213" y="89"/>
                  </a:cubicBezTo>
                  <a:cubicBezTo>
                    <a:pt x="226" y="108"/>
                    <a:pt x="230" y="132"/>
                    <a:pt x="229" y="155"/>
                  </a:cubicBezTo>
                  <a:cubicBezTo>
                    <a:pt x="220" y="224"/>
                    <a:pt x="153" y="273"/>
                    <a:pt x="109" y="311"/>
                  </a:cubicBezTo>
                  <a:lnTo>
                    <a:pt x="22" y="390"/>
                  </a:lnTo>
                  <a:lnTo>
                    <a:pt x="11" y="401"/>
                  </a:lnTo>
                  <a:cubicBezTo>
                    <a:pt x="6" y="407"/>
                    <a:pt x="4" y="407"/>
                    <a:pt x="4" y="417"/>
                  </a:cubicBezTo>
                  <a:lnTo>
                    <a:pt x="4" y="440"/>
                  </a:lnTo>
                  <a:lnTo>
                    <a:pt x="272" y="440"/>
                  </a:lnTo>
                  <a:lnTo>
                    <a:pt x="272" y="404"/>
                  </a:lnTo>
                  <a:lnTo>
                    <a:pt x="42" y="404"/>
                  </a:lnTo>
                  <a:cubicBezTo>
                    <a:pt x="62" y="386"/>
                    <a:pt x="147" y="311"/>
                    <a:pt x="158" y="302"/>
                  </a:cubicBezTo>
                  <a:cubicBezTo>
                    <a:pt x="194" y="272"/>
                    <a:pt x="236" y="242"/>
                    <a:pt x="259" y="198"/>
                  </a:cubicBezTo>
                  <a:cubicBezTo>
                    <a:pt x="284" y="147"/>
                    <a:pt x="271" y="83"/>
                    <a:pt x="227" y="47"/>
                  </a:cubicBezTo>
                  <a:cubicBezTo>
                    <a:pt x="178" y="4"/>
                    <a:pt x="91" y="0"/>
                    <a:pt x="42" y="46"/>
                  </a:cubicBezTo>
                  <a:cubicBezTo>
                    <a:pt x="24" y="62"/>
                    <a:pt x="11" y="83"/>
                    <a:pt x="4" y="106"/>
                  </a:cubicBezTo>
                  <a:cubicBezTo>
                    <a:pt x="3" y="111"/>
                    <a:pt x="0" y="115"/>
                    <a:pt x="0" y="119"/>
                  </a:cubicBezTo>
                  <a:cubicBezTo>
                    <a:pt x="0" y="123"/>
                    <a:pt x="4" y="126"/>
                    <a:pt x="6" y="129"/>
                  </a:cubicBezTo>
                  <a:cubicBezTo>
                    <a:pt x="11" y="135"/>
                    <a:pt x="17" y="144"/>
                    <a:pt x="23" y="1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5" name="Freeform 18"/>
            <p:cNvSpPr/>
            <p:nvPr/>
          </p:nvSpPr>
          <p:spPr>
            <a:xfrm>
              <a:off x="1305720" y="253116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167" y="617"/>
                  </a:moveTo>
                  <a:cubicBezTo>
                    <a:pt x="163" y="611"/>
                    <a:pt x="156" y="606"/>
                    <a:pt x="150" y="601"/>
                  </a:cubicBezTo>
                  <a:cubicBezTo>
                    <a:pt x="146" y="596"/>
                    <a:pt x="141" y="592"/>
                    <a:pt x="136" y="586"/>
                  </a:cubicBezTo>
                  <a:cubicBezTo>
                    <a:pt x="72" y="517"/>
                    <a:pt x="39" y="405"/>
                    <a:pt x="45" y="287"/>
                  </a:cubicBezTo>
                  <a:cubicBezTo>
                    <a:pt x="46" y="222"/>
                    <a:pt x="59" y="156"/>
                    <a:pt x="91" y="97"/>
                  </a:cubicBezTo>
                  <a:cubicBezTo>
                    <a:pt x="104" y="71"/>
                    <a:pt x="128" y="35"/>
                    <a:pt x="150" y="16"/>
                  </a:cubicBezTo>
                  <a:cubicBezTo>
                    <a:pt x="156" y="12"/>
                    <a:pt x="163" y="6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8" y="0"/>
                    <a:pt x="136" y="2"/>
                  </a:cubicBezTo>
                  <a:cubicBezTo>
                    <a:pt x="128" y="4"/>
                    <a:pt x="108" y="23"/>
                    <a:pt x="107" y="26"/>
                  </a:cubicBezTo>
                  <a:cubicBezTo>
                    <a:pt x="45" y="87"/>
                    <a:pt x="9" y="179"/>
                    <a:pt x="3" y="287"/>
                  </a:cubicBezTo>
                  <a:cubicBezTo>
                    <a:pt x="0" y="363"/>
                    <a:pt x="13" y="441"/>
                    <a:pt x="48" y="510"/>
                  </a:cubicBezTo>
                  <a:cubicBezTo>
                    <a:pt x="64" y="540"/>
                    <a:pt x="84" y="568"/>
                    <a:pt x="108" y="592"/>
                  </a:cubicBezTo>
                  <a:cubicBezTo>
                    <a:pt x="114" y="598"/>
                    <a:pt x="128" y="612"/>
                    <a:pt x="136" y="617"/>
                  </a:cubicBezTo>
                  <a:cubicBezTo>
                    <a:pt x="138" y="618"/>
                    <a:pt x="143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6" name="Freeform 19"/>
            <p:cNvSpPr/>
            <p:nvPr/>
          </p:nvSpPr>
          <p:spPr>
            <a:xfrm>
              <a:off x="1391040" y="2555640"/>
              <a:ext cx="102240" cy="147600"/>
            </a:xfrm>
            <a:custGeom>
              <a:avLst/>
              <a:gdLst/>
              <a:ahLst/>
              <a:rect l="0" t="0" r="r" b="b"/>
              <a:pathLst>
                <a:path w="284" h="410">
                  <a:moveTo>
                    <a:pt x="13" y="85"/>
                  </a:moveTo>
                  <a:cubicBezTo>
                    <a:pt x="8" y="88"/>
                    <a:pt x="0" y="92"/>
                    <a:pt x="0" y="99"/>
                  </a:cubicBezTo>
                  <a:cubicBezTo>
                    <a:pt x="0" y="106"/>
                    <a:pt x="6" y="112"/>
                    <a:pt x="13" y="112"/>
                  </a:cubicBezTo>
                  <a:cubicBezTo>
                    <a:pt x="16" y="112"/>
                    <a:pt x="16" y="112"/>
                    <a:pt x="25" y="108"/>
                  </a:cubicBezTo>
                  <a:lnTo>
                    <a:pt x="88" y="75"/>
                  </a:lnTo>
                  <a:lnTo>
                    <a:pt x="88" y="383"/>
                  </a:lnTo>
                  <a:lnTo>
                    <a:pt x="23" y="383"/>
                  </a:lnTo>
                  <a:cubicBezTo>
                    <a:pt x="13" y="383"/>
                    <a:pt x="0" y="383"/>
                    <a:pt x="0" y="396"/>
                  </a:cubicBezTo>
                  <a:cubicBezTo>
                    <a:pt x="0" y="409"/>
                    <a:pt x="13" y="409"/>
                    <a:pt x="23" y="409"/>
                  </a:cubicBezTo>
                  <a:lnTo>
                    <a:pt x="261" y="409"/>
                  </a:lnTo>
                  <a:cubicBezTo>
                    <a:pt x="271" y="409"/>
                    <a:pt x="283" y="409"/>
                    <a:pt x="283" y="396"/>
                  </a:cubicBezTo>
                  <a:cubicBezTo>
                    <a:pt x="283" y="383"/>
                    <a:pt x="271" y="383"/>
                    <a:pt x="261" y="383"/>
                  </a:cubicBezTo>
                  <a:lnTo>
                    <a:pt x="195" y="383"/>
                  </a:lnTo>
                  <a:lnTo>
                    <a:pt x="195" y="23"/>
                  </a:lnTo>
                  <a:cubicBezTo>
                    <a:pt x="195" y="11"/>
                    <a:pt x="195" y="0"/>
                    <a:pt x="182" y="0"/>
                  </a:cubicBezTo>
                  <a:cubicBezTo>
                    <a:pt x="180" y="0"/>
                    <a:pt x="179" y="0"/>
                    <a:pt x="172" y="4"/>
                  </a:cubicBezTo>
                  <a:lnTo>
                    <a:pt x="13" y="85"/>
                  </a:lnTo>
                  <a:moveTo>
                    <a:pt x="169" y="383"/>
                  </a:moveTo>
                  <a:lnTo>
                    <a:pt x="114" y="383"/>
                  </a:lnTo>
                  <a:lnTo>
                    <a:pt x="114" y="62"/>
                  </a:lnTo>
                  <a:lnTo>
                    <a:pt x="169" y="33"/>
                  </a:lnTo>
                  <a:lnTo>
                    <a:pt x="169" y="38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7" name="Freeform 20"/>
            <p:cNvSpPr/>
            <p:nvPr/>
          </p:nvSpPr>
          <p:spPr>
            <a:xfrm>
              <a:off x="1568520" y="256644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8" y="199"/>
                  </a:moveTo>
                  <a:lnTo>
                    <a:pt x="21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8"/>
                    <a:pt x="4" y="222"/>
                    <a:pt x="10" y="223"/>
                  </a:cubicBezTo>
                  <a:cubicBezTo>
                    <a:pt x="13" y="225"/>
                    <a:pt x="19" y="225"/>
                    <a:pt x="21" y="225"/>
                  </a:cubicBezTo>
                  <a:lnTo>
                    <a:pt x="198" y="225"/>
                  </a:lnTo>
                  <a:lnTo>
                    <a:pt x="198" y="400"/>
                  </a:lnTo>
                  <a:cubicBezTo>
                    <a:pt x="198" y="405"/>
                    <a:pt x="198" y="409"/>
                    <a:pt x="198" y="413"/>
                  </a:cubicBezTo>
                  <a:cubicBezTo>
                    <a:pt x="200" y="419"/>
                    <a:pt x="206" y="423"/>
                    <a:pt x="211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4" y="409"/>
                    <a:pt x="224" y="405"/>
                    <a:pt x="224" y="400"/>
                  </a:cubicBezTo>
                  <a:lnTo>
                    <a:pt x="224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9" y="222"/>
                    <a:pt x="422" y="218"/>
                    <a:pt x="422" y="212"/>
                  </a:cubicBezTo>
                  <a:cubicBezTo>
                    <a:pt x="422" y="206"/>
                    <a:pt x="419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4" y="199"/>
                  </a:lnTo>
                  <a:lnTo>
                    <a:pt x="224" y="22"/>
                  </a:lnTo>
                  <a:cubicBezTo>
                    <a:pt x="224" y="19"/>
                    <a:pt x="224" y="13"/>
                    <a:pt x="223" y="10"/>
                  </a:cubicBezTo>
                  <a:cubicBezTo>
                    <a:pt x="222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9"/>
                    <a:pt x="198" y="23"/>
                  </a:cubicBezTo>
                  <a:lnTo>
                    <a:pt x="198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8" name="Freeform 21"/>
            <p:cNvSpPr/>
            <p:nvPr/>
          </p:nvSpPr>
          <p:spPr>
            <a:xfrm>
              <a:off x="1787040" y="2544120"/>
              <a:ext cx="171720" cy="159120"/>
            </a:xfrm>
            <a:custGeom>
              <a:avLst/>
              <a:gdLst/>
              <a:ahLst/>
              <a:rect l="0" t="0" r="r" b="b"/>
              <a:pathLst>
                <a:path w="477" h="442">
                  <a:moveTo>
                    <a:pt x="103" y="0"/>
                  </a:moveTo>
                  <a:cubicBezTo>
                    <a:pt x="131" y="52"/>
                    <a:pt x="163" y="101"/>
                    <a:pt x="193" y="151"/>
                  </a:cubicBezTo>
                  <a:cubicBezTo>
                    <a:pt x="203" y="172"/>
                    <a:pt x="215" y="189"/>
                    <a:pt x="225" y="208"/>
                  </a:cubicBezTo>
                  <a:lnTo>
                    <a:pt x="221" y="215"/>
                  </a:lnTo>
                  <a:lnTo>
                    <a:pt x="0" y="441"/>
                  </a:lnTo>
                  <a:cubicBezTo>
                    <a:pt x="18" y="441"/>
                    <a:pt x="35" y="441"/>
                    <a:pt x="51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5"/>
                  </a:lnTo>
                  <a:cubicBezTo>
                    <a:pt x="334" y="402"/>
                    <a:pt x="343" y="424"/>
                    <a:pt x="356" y="439"/>
                  </a:cubicBezTo>
                  <a:cubicBezTo>
                    <a:pt x="372" y="441"/>
                    <a:pt x="391" y="441"/>
                    <a:pt x="409" y="441"/>
                  </a:cubicBezTo>
                  <a:cubicBezTo>
                    <a:pt x="401" y="424"/>
                    <a:pt x="391" y="408"/>
                    <a:pt x="381" y="392"/>
                  </a:cubicBezTo>
                  <a:cubicBezTo>
                    <a:pt x="345" y="331"/>
                    <a:pt x="310" y="268"/>
                    <a:pt x="273" y="209"/>
                  </a:cubicBezTo>
                  <a:lnTo>
                    <a:pt x="273" y="209"/>
                  </a:lnTo>
                  <a:lnTo>
                    <a:pt x="476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6"/>
                  </a:lnTo>
                  <a:lnTo>
                    <a:pt x="257" y="174"/>
                  </a:lnTo>
                  <a:lnTo>
                    <a:pt x="247" y="157"/>
                  </a:lnTo>
                  <a:cubicBezTo>
                    <a:pt x="216" y="107"/>
                    <a:pt x="189" y="52"/>
                    <a:pt x="157" y="2"/>
                  </a:cubicBezTo>
                  <a:cubicBezTo>
                    <a:pt x="140" y="0"/>
                    <a:pt x="121" y="0"/>
                    <a:pt x="103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9" name="Freeform 22"/>
            <p:cNvSpPr/>
            <p:nvPr/>
          </p:nvSpPr>
          <p:spPr>
            <a:xfrm>
              <a:off x="2016360" y="2590200"/>
              <a:ext cx="90000" cy="116640"/>
            </a:xfrm>
            <a:custGeom>
              <a:avLst/>
              <a:gdLst/>
              <a:ahLst/>
              <a:rect l="0" t="0" r="r" b="b"/>
              <a:pathLst>
                <a:path w="250" h="324">
                  <a:moveTo>
                    <a:pt x="245" y="241"/>
                  </a:moveTo>
                  <a:cubicBezTo>
                    <a:pt x="237" y="246"/>
                    <a:pt x="232" y="252"/>
                    <a:pt x="224" y="258"/>
                  </a:cubicBezTo>
                  <a:cubicBezTo>
                    <a:pt x="190" y="282"/>
                    <a:pt x="131" y="300"/>
                    <a:pt x="86" y="268"/>
                  </a:cubicBezTo>
                  <a:cubicBezTo>
                    <a:pt x="57" y="246"/>
                    <a:pt x="40" y="210"/>
                    <a:pt x="40" y="163"/>
                  </a:cubicBezTo>
                  <a:cubicBezTo>
                    <a:pt x="40" y="118"/>
                    <a:pt x="55" y="69"/>
                    <a:pt x="98" y="46"/>
                  </a:cubicBezTo>
                  <a:cubicBezTo>
                    <a:pt x="125" y="32"/>
                    <a:pt x="177" y="36"/>
                    <a:pt x="204" y="48"/>
                  </a:cubicBezTo>
                  <a:cubicBezTo>
                    <a:pt x="212" y="51"/>
                    <a:pt x="235" y="65"/>
                    <a:pt x="239" y="66"/>
                  </a:cubicBezTo>
                  <a:cubicBezTo>
                    <a:pt x="239" y="58"/>
                    <a:pt x="240" y="49"/>
                    <a:pt x="242" y="42"/>
                  </a:cubicBezTo>
                  <a:cubicBezTo>
                    <a:pt x="245" y="32"/>
                    <a:pt x="245" y="30"/>
                    <a:pt x="235" y="26"/>
                  </a:cubicBezTo>
                  <a:cubicBezTo>
                    <a:pt x="227" y="23"/>
                    <a:pt x="220" y="19"/>
                    <a:pt x="213" y="17"/>
                  </a:cubicBezTo>
                  <a:cubicBezTo>
                    <a:pt x="183" y="4"/>
                    <a:pt x="135" y="0"/>
                    <a:pt x="102" y="10"/>
                  </a:cubicBezTo>
                  <a:cubicBezTo>
                    <a:pt x="57" y="23"/>
                    <a:pt x="24" y="61"/>
                    <a:pt x="10" y="104"/>
                  </a:cubicBezTo>
                  <a:cubicBezTo>
                    <a:pt x="3" y="125"/>
                    <a:pt x="0" y="147"/>
                    <a:pt x="0" y="169"/>
                  </a:cubicBezTo>
                  <a:cubicBezTo>
                    <a:pt x="0" y="233"/>
                    <a:pt x="44" y="300"/>
                    <a:pt x="111" y="316"/>
                  </a:cubicBezTo>
                  <a:cubicBezTo>
                    <a:pt x="147" y="323"/>
                    <a:pt x="187" y="316"/>
                    <a:pt x="219" y="297"/>
                  </a:cubicBezTo>
                  <a:cubicBezTo>
                    <a:pt x="224" y="294"/>
                    <a:pt x="245" y="282"/>
                    <a:pt x="246" y="277"/>
                  </a:cubicBezTo>
                  <a:cubicBezTo>
                    <a:pt x="249" y="274"/>
                    <a:pt x="245" y="241"/>
                    <a:pt x="245" y="2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0" name="Freeform 23"/>
            <p:cNvSpPr/>
            <p:nvPr/>
          </p:nvSpPr>
          <p:spPr>
            <a:xfrm>
              <a:off x="2114280" y="2589840"/>
              <a:ext cx="111960" cy="118080"/>
            </a:xfrm>
            <a:custGeom>
              <a:avLst/>
              <a:gdLst/>
              <a:ahLst/>
              <a:rect l="0" t="0" r="r" b="b"/>
              <a:pathLst>
                <a:path w="311" h="328">
                  <a:moveTo>
                    <a:pt x="72" y="40"/>
                  </a:moveTo>
                  <a:cubicBezTo>
                    <a:pt x="9" y="98"/>
                    <a:pt x="0" y="202"/>
                    <a:pt x="55" y="268"/>
                  </a:cubicBezTo>
                  <a:cubicBezTo>
                    <a:pt x="71" y="288"/>
                    <a:pt x="95" y="305"/>
                    <a:pt x="121" y="313"/>
                  </a:cubicBezTo>
                  <a:cubicBezTo>
                    <a:pt x="169" y="327"/>
                    <a:pt x="210" y="313"/>
                    <a:pt x="241" y="291"/>
                  </a:cubicBezTo>
                  <a:cubicBezTo>
                    <a:pt x="291" y="251"/>
                    <a:pt x="310" y="181"/>
                    <a:pt x="294" y="120"/>
                  </a:cubicBezTo>
                  <a:cubicBezTo>
                    <a:pt x="279" y="65"/>
                    <a:pt x="236" y="16"/>
                    <a:pt x="177" y="7"/>
                  </a:cubicBezTo>
                  <a:cubicBezTo>
                    <a:pt x="131" y="0"/>
                    <a:pt x="97" y="19"/>
                    <a:pt x="72" y="40"/>
                  </a:cubicBezTo>
                  <a:moveTo>
                    <a:pt x="202" y="48"/>
                  </a:moveTo>
                  <a:cubicBezTo>
                    <a:pt x="239" y="65"/>
                    <a:pt x="256" y="104"/>
                    <a:pt x="258" y="143"/>
                  </a:cubicBezTo>
                  <a:cubicBezTo>
                    <a:pt x="262" y="187"/>
                    <a:pt x="254" y="241"/>
                    <a:pt x="215" y="269"/>
                  </a:cubicBezTo>
                  <a:cubicBezTo>
                    <a:pt x="207" y="274"/>
                    <a:pt x="202" y="277"/>
                    <a:pt x="195" y="279"/>
                  </a:cubicBezTo>
                  <a:cubicBezTo>
                    <a:pt x="156" y="294"/>
                    <a:pt x="114" y="284"/>
                    <a:pt x="88" y="255"/>
                  </a:cubicBezTo>
                  <a:cubicBezTo>
                    <a:pt x="72" y="235"/>
                    <a:pt x="61" y="206"/>
                    <a:pt x="61" y="174"/>
                  </a:cubicBezTo>
                  <a:cubicBezTo>
                    <a:pt x="58" y="131"/>
                    <a:pt x="65" y="82"/>
                    <a:pt x="102" y="55"/>
                  </a:cubicBezTo>
                  <a:cubicBezTo>
                    <a:pt x="127" y="37"/>
                    <a:pt x="166" y="30"/>
                    <a:pt x="202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1" name="Freeform 24"/>
            <p:cNvSpPr/>
            <p:nvPr/>
          </p:nvSpPr>
          <p:spPr>
            <a:xfrm>
              <a:off x="2237760" y="2592000"/>
              <a:ext cx="80640" cy="113400"/>
            </a:xfrm>
            <a:custGeom>
              <a:avLst/>
              <a:gdLst/>
              <a:ahLst/>
              <a:rect l="0" t="0" r="r" b="b"/>
              <a:pathLst>
                <a:path w="224" h="315">
                  <a:moveTo>
                    <a:pt x="7" y="246"/>
                  </a:moveTo>
                  <a:cubicBezTo>
                    <a:pt x="5" y="255"/>
                    <a:pt x="4" y="263"/>
                    <a:pt x="2" y="272"/>
                  </a:cubicBezTo>
                  <a:cubicBezTo>
                    <a:pt x="1" y="279"/>
                    <a:pt x="0" y="282"/>
                    <a:pt x="5" y="285"/>
                  </a:cubicBezTo>
                  <a:cubicBezTo>
                    <a:pt x="31" y="301"/>
                    <a:pt x="63" y="308"/>
                    <a:pt x="99" y="312"/>
                  </a:cubicBezTo>
                  <a:cubicBezTo>
                    <a:pt x="135" y="314"/>
                    <a:pt x="180" y="309"/>
                    <a:pt x="204" y="279"/>
                  </a:cubicBezTo>
                  <a:cubicBezTo>
                    <a:pt x="215" y="266"/>
                    <a:pt x="223" y="247"/>
                    <a:pt x="223" y="227"/>
                  </a:cubicBezTo>
                  <a:cubicBezTo>
                    <a:pt x="223" y="216"/>
                    <a:pt x="221" y="204"/>
                    <a:pt x="217" y="194"/>
                  </a:cubicBezTo>
                  <a:cubicBezTo>
                    <a:pt x="205" y="168"/>
                    <a:pt x="182" y="149"/>
                    <a:pt x="156" y="141"/>
                  </a:cubicBezTo>
                  <a:cubicBezTo>
                    <a:pt x="144" y="136"/>
                    <a:pt x="131" y="134"/>
                    <a:pt x="118" y="131"/>
                  </a:cubicBezTo>
                  <a:cubicBezTo>
                    <a:pt x="95" y="126"/>
                    <a:pt x="67" y="125"/>
                    <a:pt x="50" y="105"/>
                  </a:cubicBezTo>
                  <a:cubicBezTo>
                    <a:pt x="38" y="89"/>
                    <a:pt x="38" y="66"/>
                    <a:pt x="51" y="51"/>
                  </a:cubicBezTo>
                  <a:cubicBezTo>
                    <a:pt x="74" y="21"/>
                    <a:pt x="139" y="30"/>
                    <a:pt x="174" y="41"/>
                  </a:cubicBezTo>
                  <a:cubicBezTo>
                    <a:pt x="185" y="46"/>
                    <a:pt x="194" y="51"/>
                    <a:pt x="205" y="54"/>
                  </a:cubicBezTo>
                  <a:lnTo>
                    <a:pt x="211" y="21"/>
                  </a:lnTo>
                  <a:cubicBezTo>
                    <a:pt x="182" y="7"/>
                    <a:pt x="155" y="0"/>
                    <a:pt x="113" y="0"/>
                  </a:cubicBezTo>
                  <a:cubicBezTo>
                    <a:pt x="74" y="0"/>
                    <a:pt x="40" y="10"/>
                    <a:pt x="21" y="33"/>
                  </a:cubicBezTo>
                  <a:cubicBezTo>
                    <a:pt x="4" y="54"/>
                    <a:pt x="0" y="87"/>
                    <a:pt x="10" y="113"/>
                  </a:cubicBezTo>
                  <a:cubicBezTo>
                    <a:pt x="21" y="138"/>
                    <a:pt x="47" y="155"/>
                    <a:pt x="73" y="162"/>
                  </a:cubicBezTo>
                  <a:cubicBezTo>
                    <a:pt x="109" y="174"/>
                    <a:pt x="152" y="171"/>
                    <a:pt x="175" y="200"/>
                  </a:cubicBezTo>
                  <a:cubicBezTo>
                    <a:pt x="190" y="217"/>
                    <a:pt x="188" y="243"/>
                    <a:pt x="172" y="260"/>
                  </a:cubicBezTo>
                  <a:cubicBezTo>
                    <a:pt x="141" y="292"/>
                    <a:pt x="73" y="280"/>
                    <a:pt x="34" y="262"/>
                  </a:cubicBezTo>
                  <a:cubicBezTo>
                    <a:pt x="25" y="257"/>
                    <a:pt x="17" y="250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2" name="Freeform 25"/>
            <p:cNvSpPr/>
            <p:nvPr/>
          </p:nvSpPr>
          <p:spPr>
            <a:xfrm>
              <a:off x="2363760" y="2543760"/>
              <a:ext cx="132480" cy="199440"/>
            </a:xfrm>
            <a:custGeom>
              <a:avLst/>
              <a:gdLst/>
              <a:ahLst/>
              <a:rect l="0" t="0" r="r" b="b"/>
              <a:pathLst>
                <a:path w="368" h="554">
                  <a:moveTo>
                    <a:pt x="135" y="461"/>
                  </a:moveTo>
                  <a:lnTo>
                    <a:pt x="115" y="553"/>
                  </a:lnTo>
                  <a:lnTo>
                    <a:pt x="144" y="553"/>
                  </a:lnTo>
                  <a:lnTo>
                    <a:pt x="155" y="552"/>
                  </a:lnTo>
                  <a:lnTo>
                    <a:pt x="158" y="546"/>
                  </a:lnTo>
                  <a:cubicBezTo>
                    <a:pt x="163" y="517"/>
                    <a:pt x="170" y="488"/>
                    <a:pt x="175" y="461"/>
                  </a:cubicBezTo>
                  <a:cubicBezTo>
                    <a:pt x="197" y="461"/>
                    <a:pt x="230" y="446"/>
                    <a:pt x="242" y="441"/>
                  </a:cubicBezTo>
                  <a:cubicBezTo>
                    <a:pt x="304" y="409"/>
                    <a:pt x="353" y="346"/>
                    <a:pt x="361" y="277"/>
                  </a:cubicBezTo>
                  <a:cubicBezTo>
                    <a:pt x="367" y="226"/>
                    <a:pt x="350" y="176"/>
                    <a:pt x="309" y="147"/>
                  </a:cubicBezTo>
                  <a:cubicBezTo>
                    <a:pt x="294" y="135"/>
                    <a:pt x="269" y="125"/>
                    <a:pt x="247" y="124"/>
                  </a:cubicBezTo>
                  <a:lnTo>
                    <a:pt x="273" y="2"/>
                  </a:lnTo>
                  <a:lnTo>
                    <a:pt x="245" y="2"/>
                  </a:lnTo>
                  <a:cubicBezTo>
                    <a:pt x="242" y="2"/>
                    <a:pt x="236" y="0"/>
                    <a:pt x="233" y="3"/>
                  </a:cubicBezTo>
                  <a:cubicBezTo>
                    <a:pt x="232" y="4"/>
                    <a:pt x="232" y="9"/>
                    <a:pt x="230" y="10"/>
                  </a:cubicBezTo>
                  <a:cubicBezTo>
                    <a:pt x="230" y="17"/>
                    <a:pt x="209" y="114"/>
                    <a:pt x="209" y="114"/>
                  </a:cubicBezTo>
                  <a:cubicBezTo>
                    <a:pt x="209" y="117"/>
                    <a:pt x="209" y="120"/>
                    <a:pt x="207" y="121"/>
                  </a:cubicBezTo>
                  <a:cubicBezTo>
                    <a:pt x="204" y="125"/>
                    <a:pt x="197" y="125"/>
                    <a:pt x="194" y="125"/>
                  </a:cubicBezTo>
                  <a:cubicBezTo>
                    <a:pt x="155" y="131"/>
                    <a:pt x="115" y="157"/>
                    <a:pt x="93" y="176"/>
                  </a:cubicBezTo>
                  <a:cubicBezTo>
                    <a:pt x="36" y="226"/>
                    <a:pt x="0" y="313"/>
                    <a:pt x="32" y="386"/>
                  </a:cubicBezTo>
                  <a:cubicBezTo>
                    <a:pt x="36" y="398"/>
                    <a:pt x="43" y="409"/>
                    <a:pt x="52" y="418"/>
                  </a:cubicBezTo>
                  <a:cubicBezTo>
                    <a:pt x="70" y="439"/>
                    <a:pt x="101" y="458"/>
                    <a:pt x="135" y="461"/>
                  </a:cubicBezTo>
                  <a:moveTo>
                    <a:pt x="200" y="156"/>
                  </a:moveTo>
                  <a:lnTo>
                    <a:pt x="193" y="186"/>
                  </a:lnTo>
                  <a:lnTo>
                    <a:pt x="142" y="429"/>
                  </a:lnTo>
                  <a:cubicBezTo>
                    <a:pt x="124" y="428"/>
                    <a:pt x="104" y="419"/>
                    <a:pt x="93" y="410"/>
                  </a:cubicBezTo>
                  <a:cubicBezTo>
                    <a:pt x="62" y="386"/>
                    <a:pt x="55" y="344"/>
                    <a:pt x="60" y="307"/>
                  </a:cubicBezTo>
                  <a:cubicBezTo>
                    <a:pt x="66" y="262"/>
                    <a:pt x="86" y="219"/>
                    <a:pt x="121" y="190"/>
                  </a:cubicBezTo>
                  <a:cubicBezTo>
                    <a:pt x="142" y="173"/>
                    <a:pt x="168" y="158"/>
                    <a:pt x="200" y="156"/>
                  </a:cubicBezTo>
                  <a:moveTo>
                    <a:pt x="183" y="429"/>
                  </a:moveTo>
                  <a:lnTo>
                    <a:pt x="187" y="405"/>
                  </a:lnTo>
                  <a:lnTo>
                    <a:pt x="199" y="354"/>
                  </a:lnTo>
                  <a:lnTo>
                    <a:pt x="240" y="156"/>
                  </a:lnTo>
                  <a:cubicBezTo>
                    <a:pt x="258" y="157"/>
                    <a:pt x="275" y="164"/>
                    <a:pt x="285" y="171"/>
                  </a:cubicBezTo>
                  <a:cubicBezTo>
                    <a:pt x="319" y="194"/>
                    <a:pt x="328" y="235"/>
                    <a:pt x="322" y="274"/>
                  </a:cubicBezTo>
                  <a:cubicBezTo>
                    <a:pt x="317" y="337"/>
                    <a:pt x="279" y="398"/>
                    <a:pt x="217" y="421"/>
                  </a:cubicBezTo>
                  <a:cubicBezTo>
                    <a:pt x="206" y="425"/>
                    <a:pt x="194" y="429"/>
                    <a:pt x="183" y="4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3" name="Freeform 26"/>
            <p:cNvSpPr/>
            <p:nvPr/>
          </p:nvSpPr>
          <p:spPr>
            <a:xfrm>
              <a:off x="2541960" y="2592000"/>
              <a:ext cx="80640" cy="113400"/>
            </a:xfrm>
            <a:custGeom>
              <a:avLst/>
              <a:gdLst/>
              <a:ahLst/>
              <a:rect l="0" t="0" r="r" b="b"/>
              <a:pathLst>
                <a:path w="224" h="315">
                  <a:moveTo>
                    <a:pt x="7" y="246"/>
                  </a:moveTo>
                  <a:cubicBezTo>
                    <a:pt x="5" y="255"/>
                    <a:pt x="4" y="263"/>
                    <a:pt x="3" y="272"/>
                  </a:cubicBezTo>
                  <a:cubicBezTo>
                    <a:pt x="1" y="279"/>
                    <a:pt x="0" y="282"/>
                    <a:pt x="5" y="285"/>
                  </a:cubicBezTo>
                  <a:cubicBezTo>
                    <a:pt x="31" y="301"/>
                    <a:pt x="63" y="308"/>
                    <a:pt x="99" y="312"/>
                  </a:cubicBezTo>
                  <a:cubicBezTo>
                    <a:pt x="135" y="314"/>
                    <a:pt x="180" y="309"/>
                    <a:pt x="204" y="279"/>
                  </a:cubicBezTo>
                  <a:cubicBezTo>
                    <a:pt x="216" y="266"/>
                    <a:pt x="223" y="247"/>
                    <a:pt x="223" y="227"/>
                  </a:cubicBezTo>
                  <a:cubicBezTo>
                    <a:pt x="223" y="216"/>
                    <a:pt x="221" y="204"/>
                    <a:pt x="217" y="194"/>
                  </a:cubicBezTo>
                  <a:cubicBezTo>
                    <a:pt x="206" y="168"/>
                    <a:pt x="183" y="149"/>
                    <a:pt x="157" y="141"/>
                  </a:cubicBezTo>
                  <a:cubicBezTo>
                    <a:pt x="144" y="136"/>
                    <a:pt x="131" y="134"/>
                    <a:pt x="118" y="131"/>
                  </a:cubicBezTo>
                  <a:cubicBezTo>
                    <a:pt x="95" y="126"/>
                    <a:pt x="67" y="125"/>
                    <a:pt x="52" y="105"/>
                  </a:cubicBezTo>
                  <a:cubicBezTo>
                    <a:pt x="39" y="89"/>
                    <a:pt x="39" y="66"/>
                    <a:pt x="52" y="51"/>
                  </a:cubicBezTo>
                  <a:cubicBezTo>
                    <a:pt x="75" y="21"/>
                    <a:pt x="139" y="30"/>
                    <a:pt x="174" y="41"/>
                  </a:cubicBezTo>
                  <a:cubicBezTo>
                    <a:pt x="185" y="46"/>
                    <a:pt x="194" y="51"/>
                    <a:pt x="206" y="54"/>
                  </a:cubicBezTo>
                  <a:lnTo>
                    <a:pt x="211" y="21"/>
                  </a:lnTo>
                  <a:cubicBezTo>
                    <a:pt x="183" y="7"/>
                    <a:pt x="155" y="0"/>
                    <a:pt x="113" y="0"/>
                  </a:cubicBezTo>
                  <a:cubicBezTo>
                    <a:pt x="75" y="0"/>
                    <a:pt x="40" y="10"/>
                    <a:pt x="21" y="33"/>
                  </a:cubicBezTo>
                  <a:cubicBezTo>
                    <a:pt x="4" y="54"/>
                    <a:pt x="0" y="87"/>
                    <a:pt x="10" y="113"/>
                  </a:cubicBezTo>
                  <a:cubicBezTo>
                    <a:pt x="21" y="138"/>
                    <a:pt x="47" y="155"/>
                    <a:pt x="73" y="162"/>
                  </a:cubicBezTo>
                  <a:cubicBezTo>
                    <a:pt x="109" y="174"/>
                    <a:pt x="152" y="171"/>
                    <a:pt x="175" y="200"/>
                  </a:cubicBezTo>
                  <a:cubicBezTo>
                    <a:pt x="190" y="217"/>
                    <a:pt x="188" y="243"/>
                    <a:pt x="173" y="260"/>
                  </a:cubicBezTo>
                  <a:cubicBezTo>
                    <a:pt x="141" y="292"/>
                    <a:pt x="73" y="280"/>
                    <a:pt x="34" y="262"/>
                  </a:cubicBezTo>
                  <a:cubicBezTo>
                    <a:pt x="26" y="257"/>
                    <a:pt x="17" y="250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4" name="Freeform 27"/>
            <p:cNvSpPr/>
            <p:nvPr/>
          </p:nvSpPr>
          <p:spPr>
            <a:xfrm>
              <a:off x="2645640" y="2544120"/>
              <a:ext cx="15480" cy="159120"/>
            </a:xfrm>
            <a:custGeom>
              <a:avLst/>
              <a:gdLst/>
              <a:ahLst/>
              <a:rect l="0" t="0" r="r" b="b"/>
              <a:pathLst>
                <a:path w="43" h="442">
                  <a:moveTo>
                    <a:pt x="0" y="0"/>
                  </a:move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0" y="0"/>
                  </a:lnTo>
                  <a:moveTo>
                    <a:pt x="0" y="141"/>
                  </a:moveTo>
                  <a:lnTo>
                    <a:pt x="0" y="441"/>
                  </a:lnTo>
                  <a:lnTo>
                    <a:pt x="42" y="441"/>
                  </a:lnTo>
                  <a:lnTo>
                    <a:pt x="42" y="141"/>
                  </a:lnTo>
                  <a:lnTo>
                    <a:pt x="0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5" name="Freeform 28"/>
            <p:cNvSpPr/>
            <p:nvPr/>
          </p:nvSpPr>
          <p:spPr>
            <a:xfrm>
              <a:off x="2696760" y="2592000"/>
              <a:ext cx="82800" cy="111240"/>
            </a:xfrm>
            <a:custGeom>
              <a:avLst/>
              <a:gdLst/>
              <a:ahLst/>
              <a:rect l="0" t="0" r="r" b="b"/>
              <a:pathLst>
                <a:path w="230" h="309">
                  <a:moveTo>
                    <a:pt x="39" y="71"/>
                  </a:moveTo>
                  <a:lnTo>
                    <a:pt x="39" y="71"/>
                  </a:lnTo>
                  <a:lnTo>
                    <a:pt x="39" y="7"/>
                  </a:lnTo>
                  <a:lnTo>
                    <a:pt x="0" y="7"/>
                  </a:lnTo>
                  <a:lnTo>
                    <a:pt x="0" y="308"/>
                  </a:lnTo>
                  <a:lnTo>
                    <a:pt x="41" y="308"/>
                  </a:lnTo>
                  <a:lnTo>
                    <a:pt x="41" y="168"/>
                  </a:lnTo>
                  <a:cubicBezTo>
                    <a:pt x="41" y="137"/>
                    <a:pt x="39" y="105"/>
                    <a:pt x="54" y="76"/>
                  </a:cubicBezTo>
                  <a:cubicBezTo>
                    <a:pt x="65" y="50"/>
                    <a:pt x="87" y="32"/>
                    <a:pt x="124" y="35"/>
                  </a:cubicBezTo>
                  <a:cubicBezTo>
                    <a:pt x="142" y="36"/>
                    <a:pt x="160" y="42"/>
                    <a:pt x="172" y="56"/>
                  </a:cubicBezTo>
                  <a:cubicBezTo>
                    <a:pt x="189" y="78"/>
                    <a:pt x="185" y="109"/>
                    <a:pt x="185" y="135"/>
                  </a:cubicBezTo>
                  <a:lnTo>
                    <a:pt x="185" y="308"/>
                  </a:lnTo>
                  <a:lnTo>
                    <a:pt x="226" y="308"/>
                  </a:lnTo>
                  <a:lnTo>
                    <a:pt x="226" y="134"/>
                  </a:lnTo>
                  <a:cubicBezTo>
                    <a:pt x="226" y="104"/>
                    <a:pt x="229" y="69"/>
                    <a:pt x="215" y="42"/>
                  </a:cubicBezTo>
                  <a:cubicBezTo>
                    <a:pt x="201" y="19"/>
                    <a:pt x="180" y="6"/>
                    <a:pt x="147" y="3"/>
                  </a:cubicBezTo>
                  <a:cubicBezTo>
                    <a:pt x="104" y="0"/>
                    <a:pt x="74" y="17"/>
                    <a:pt x="55" y="43"/>
                  </a:cubicBezTo>
                  <a:cubicBezTo>
                    <a:pt x="49" y="52"/>
                    <a:pt x="42" y="60"/>
                    <a:pt x="39" y="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6" name="Freeform 29"/>
            <p:cNvSpPr/>
            <p:nvPr/>
          </p:nvSpPr>
          <p:spPr>
            <a:xfrm>
              <a:off x="2842560" y="2541960"/>
              <a:ext cx="94320" cy="162720"/>
            </a:xfrm>
            <a:custGeom>
              <a:avLst/>
              <a:gdLst/>
              <a:ahLst/>
              <a:rect l="0" t="0" r="r" b="b"/>
              <a:pathLst>
                <a:path w="262" h="452">
                  <a:moveTo>
                    <a:pt x="172" y="0"/>
                  </a:moveTo>
                  <a:cubicBezTo>
                    <a:pt x="131" y="6"/>
                    <a:pt x="101" y="39"/>
                    <a:pt x="78" y="70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5" y="275"/>
                    <a:pt x="0" y="316"/>
                    <a:pt x="5" y="346"/>
                  </a:cubicBezTo>
                  <a:cubicBezTo>
                    <a:pt x="10" y="392"/>
                    <a:pt x="31" y="442"/>
                    <a:pt x="71" y="451"/>
                  </a:cubicBezTo>
                  <a:cubicBezTo>
                    <a:pt x="77" y="451"/>
                    <a:pt x="82" y="451"/>
                    <a:pt x="88" y="451"/>
                  </a:cubicBezTo>
                  <a:cubicBezTo>
                    <a:pt x="129" y="447"/>
                    <a:pt x="160" y="414"/>
                    <a:pt x="182" y="382"/>
                  </a:cubicBezTo>
                  <a:cubicBezTo>
                    <a:pt x="216" y="334"/>
                    <a:pt x="236" y="281"/>
                    <a:pt x="248" y="225"/>
                  </a:cubicBezTo>
                  <a:cubicBezTo>
                    <a:pt x="257" y="186"/>
                    <a:pt x="261" y="142"/>
                    <a:pt x="255" y="103"/>
                  </a:cubicBezTo>
                  <a:cubicBezTo>
                    <a:pt x="251" y="57"/>
                    <a:pt x="229" y="8"/>
                    <a:pt x="188" y="2"/>
                  </a:cubicBezTo>
                  <a:cubicBezTo>
                    <a:pt x="183" y="0"/>
                    <a:pt x="177" y="0"/>
                    <a:pt x="172" y="0"/>
                  </a:cubicBezTo>
                  <a:moveTo>
                    <a:pt x="211" y="211"/>
                  </a:moveTo>
                  <a:lnTo>
                    <a:pt x="57" y="211"/>
                  </a:lnTo>
                  <a:cubicBezTo>
                    <a:pt x="69" y="162"/>
                    <a:pt x="82" y="114"/>
                    <a:pt x="113" y="72"/>
                  </a:cubicBezTo>
                  <a:cubicBezTo>
                    <a:pt x="126" y="54"/>
                    <a:pt x="144" y="35"/>
                    <a:pt x="167" y="32"/>
                  </a:cubicBezTo>
                  <a:cubicBezTo>
                    <a:pt x="172" y="32"/>
                    <a:pt x="175" y="32"/>
                    <a:pt x="179" y="34"/>
                  </a:cubicBezTo>
                  <a:cubicBezTo>
                    <a:pt x="200" y="36"/>
                    <a:pt x="209" y="57"/>
                    <a:pt x="215" y="75"/>
                  </a:cubicBezTo>
                  <a:cubicBezTo>
                    <a:pt x="226" y="117"/>
                    <a:pt x="219" y="170"/>
                    <a:pt x="211" y="211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80" y="326"/>
                    <a:pt x="164" y="362"/>
                    <a:pt x="140" y="391"/>
                  </a:cubicBezTo>
                  <a:cubicBezTo>
                    <a:pt x="124" y="409"/>
                    <a:pt x="98" y="427"/>
                    <a:pt x="74" y="417"/>
                  </a:cubicBezTo>
                  <a:cubicBezTo>
                    <a:pt x="59" y="409"/>
                    <a:pt x="51" y="394"/>
                    <a:pt x="48" y="381"/>
                  </a:cubicBezTo>
                  <a:cubicBezTo>
                    <a:pt x="38" y="349"/>
                    <a:pt x="39" y="317"/>
                    <a:pt x="44" y="286"/>
                  </a:cubicBezTo>
                  <a:cubicBezTo>
                    <a:pt x="44" y="280"/>
                    <a:pt x="48" y="245"/>
                    <a:pt x="51" y="244"/>
                  </a:cubicBezTo>
                  <a:cubicBezTo>
                    <a:pt x="54" y="241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7" name="Freeform 30"/>
            <p:cNvSpPr/>
            <p:nvPr/>
          </p:nvSpPr>
          <p:spPr>
            <a:xfrm>
              <a:off x="3008520" y="256644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8" y="199"/>
                  </a:moveTo>
                  <a:lnTo>
                    <a:pt x="21" y="199"/>
                  </a:lnTo>
                  <a:cubicBezTo>
                    <a:pt x="18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8"/>
                    <a:pt x="4" y="222"/>
                    <a:pt x="10" y="223"/>
                  </a:cubicBezTo>
                  <a:cubicBezTo>
                    <a:pt x="13" y="225"/>
                    <a:pt x="18" y="225"/>
                    <a:pt x="21" y="225"/>
                  </a:cubicBezTo>
                  <a:lnTo>
                    <a:pt x="198" y="225"/>
                  </a:lnTo>
                  <a:lnTo>
                    <a:pt x="198" y="400"/>
                  </a:lnTo>
                  <a:cubicBezTo>
                    <a:pt x="198" y="405"/>
                    <a:pt x="198" y="409"/>
                    <a:pt x="198" y="413"/>
                  </a:cubicBezTo>
                  <a:cubicBezTo>
                    <a:pt x="200" y="419"/>
                    <a:pt x="206" y="423"/>
                    <a:pt x="211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4" y="409"/>
                    <a:pt x="224" y="405"/>
                    <a:pt x="224" y="400"/>
                  </a:cubicBezTo>
                  <a:lnTo>
                    <a:pt x="224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7" y="222"/>
                    <a:pt x="422" y="218"/>
                    <a:pt x="422" y="212"/>
                  </a:cubicBezTo>
                  <a:cubicBezTo>
                    <a:pt x="422" y="206"/>
                    <a:pt x="417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4" y="199"/>
                  </a:lnTo>
                  <a:lnTo>
                    <a:pt x="224" y="22"/>
                  </a:lnTo>
                  <a:cubicBezTo>
                    <a:pt x="224" y="19"/>
                    <a:pt x="224" y="13"/>
                    <a:pt x="223" y="10"/>
                  </a:cubicBezTo>
                  <a:cubicBezTo>
                    <a:pt x="222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9"/>
                    <a:pt x="198" y="23"/>
                  </a:cubicBezTo>
                  <a:lnTo>
                    <a:pt x="198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8" name="Freeform 31"/>
            <p:cNvSpPr/>
            <p:nvPr/>
          </p:nvSpPr>
          <p:spPr>
            <a:xfrm>
              <a:off x="3230640" y="2544120"/>
              <a:ext cx="153000" cy="159120"/>
            </a:xfrm>
            <a:custGeom>
              <a:avLst/>
              <a:gdLst/>
              <a:ahLst/>
              <a:rect l="0" t="0" r="r" b="b"/>
              <a:pathLst>
                <a:path w="425" h="442">
                  <a:moveTo>
                    <a:pt x="0" y="0"/>
                  </a:moveTo>
                  <a:lnTo>
                    <a:pt x="134" y="264"/>
                  </a:lnTo>
                  <a:cubicBezTo>
                    <a:pt x="123" y="324"/>
                    <a:pt x="108" y="382"/>
                    <a:pt x="97" y="441"/>
                  </a:cubicBezTo>
                  <a:lnTo>
                    <a:pt x="140" y="441"/>
                  </a:lnTo>
                  <a:cubicBezTo>
                    <a:pt x="155" y="382"/>
                    <a:pt x="165" y="321"/>
                    <a:pt x="179" y="265"/>
                  </a:cubicBezTo>
                  <a:lnTo>
                    <a:pt x="186" y="256"/>
                  </a:lnTo>
                  <a:lnTo>
                    <a:pt x="424" y="0"/>
                  </a:lnTo>
                  <a:cubicBezTo>
                    <a:pt x="408" y="0"/>
                    <a:pt x="391" y="0"/>
                    <a:pt x="376" y="2"/>
                  </a:cubicBezTo>
                  <a:lnTo>
                    <a:pt x="369" y="9"/>
                  </a:lnTo>
                  <a:lnTo>
                    <a:pt x="167" y="225"/>
                  </a:lnTo>
                  <a:lnTo>
                    <a:pt x="83" y="58"/>
                  </a:lnTo>
                  <a:cubicBezTo>
                    <a:pt x="72" y="39"/>
                    <a:pt x="65" y="17"/>
                    <a:pt x="54" y="2"/>
                  </a:cubicBezTo>
                  <a:cubicBezTo>
                    <a:pt x="38" y="0"/>
                    <a:pt x="18" y="0"/>
                    <a:pt x="0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9" name="Freeform 32"/>
            <p:cNvSpPr/>
            <p:nvPr/>
          </p:nvSpPr>
          <p:spPr>
            <a:xfrm>
              <a:off x="3434040" y="2592000"/>
              <a:ext cx="80640" cy="113400"/>
            </a:xfrm>
            <a:custGeom>
              <a:avLst/>
              <a:gdLst/>
              <a:ahLst/>
              <a:rect l="0" t="0" r="r" b="b"/>
              <a:pathLst>
                <a:path w="224" h="315">
                  <a:moveTo>
                    <a:pt x="7" y="246"/>
                  </a:moveTo>
                  <a:cubicBezTo>
                    <a:pt x="6" y="255"/>
                    <a:pt x="4" y="263"/>
                    <a:pt x="3" y="272"/>
                  </a:cubicBezTo>
                  <a:cubicBezTo>
                    <a:pt x="1" y="279"/>
                    <a:pt x="0" y="282"/>
                    <a:pt x="6" y="285"/>
                  </a:cubicBezTo>
                  <a:cubicBezTo>
                    <a:pt x="31" y="301"/>
                    <a:pt x="63" y="308"/>
                    <a:pt x="99" y="312"/>
                  </a:cubicBezTo>
                  <a:cubicBezTo>
                    <a:pt x="135" y="314"/>
                    <a:pt x="180" y="309"/>
                    <a:pt x="204" y="279"/>
                  </a:cubicBezTo>
                  <a:cubicBezTo>
                    <a:pt x="216" y="266"/>
                    <a:pt x="223" y="247"/>
                    <a:pt x="223" y="227"/>
                  </a:cubicBezTo>
                  <a:cubicBezTo>
                    <a:pt x="223" y="216"/>
                    <a:pt x="221" y="204"/>
                    <a:pt x="217" y="194"/>
                  </a:cubicBezTo>
                  <a:cubicBezTo>
                    <a:pt x="206" y="168"/>
                    <a:pt x="183" y="149"/>
                    <a:pt x="157" y="141"/>
                  </a:cubicBezTo>
                  <a:cubicBezTo>
                    <a:pt x="144" y="136"/>
                    <a:pt x="131" y="134"/>
                    <a:pt x="118" y="131"/>
                  </a:cubicBezTo>
                  <a:cubicBezTo>
                    <a:pt x="95" y="126"/>
                    <a:pt x="67" y="125"/>
                    <a:pt x="52" y="105"/>
                  </a:cubicBezTo>
                  <a:cubicBezTo>
                    <a:pt x="39" y="89"/>
                    <a:pt x="39" y="66"/>
                    <a:pt x="52" y="51"/>
                  </a:cubicBezTo>
                  <a:cubicBezTo>
                    <a:pt x="75" y="21"/>
                    <a:pt x="139" y="30"/>
                    <a:pt x="174" y="41"/>
                  </a:cubicBezTo>
                  <a:cubicBezTo>
                    <a:pt x="185" y="46"/>
                    <a:pt x="194" y="51"/>
                    <a:pt x="206" y="54"/>
                  </a:cubicBezTo>
                  <a:lnTo>
                    <a:pt x="211" y="21"/>
                  </a:lnTo>
                  <a:cubicBezTo>
                    <a:pt x="183" y="7"/>
                    <a:pt x="155" y="0"/>
                    <a:pt x="113" y="0"/>
                  </a:cubicBezTo>
                  <a:cubicBezTo>
                    <a:pt x="75" y="0"/>
                    <a:pt x="40" y="10"/>
                    <a:pt x="21" y="33"/>
                  </a:cubicBezTo>
                  <a:cubicBezTo>
                    <a:pt x="4" y="54"/>
                    <a:pt x="0" y="87"/>
                    <a:pt x="10" y="113"/>
                  </a:cubicBezTo>
                  <a:cubicBezTo>
                    <a:pt x="21" y="138"/>
                    <a:pt x="47" y="155"/>
                    <a:pt x="73" y="162"/>
                  </a:cubicBezTo>
                  <a:cubicBezTo>
                    <a:pt x="109" y="174"/>
                    <a:pt x="152" y="171"/>
                    <a:pt x="175" y="200"/>
                  </a:cubicBezTo>
                  <a:cubicBezTo>
                    <a:pt x="190" y="217"/>
                    <a:pt x="188" y="243"/>
                    <a:pt x="173" y="260"/>
                  </a:cubicBezTo>
                  <a:cubicBezTo>
                    <a:pt x="141" y="292"/>
                    <a:pt x="73" y="280"/>
                    <a:pt x="34" y="262"/>
                  </a:cubicBezTo>
                  <a:cubicBezTo>
                    <a:pt x="26" y="257"/>
                    <a:pt x="17" y="250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0" name="Freeform 33"/>
            <p:cNvSpPr/>
            <p:nvPr/>
          </p:nvSpPr>
          <p:spPr>
            <a:xfrm>
              <a:off x="3537720" y="2544120"/>
              <a:ext cx="15480" cy="159120"/>
            </a:xfrm>
            <a:custGeom>
              <a:avLst/>
              <a:gdLst/>
              <a:ahLst/>
              <a:rect l="0" t="0" r="r" b="b"/>
              <a:pathLst>
                <a:path w="43" h="442">
                  <a:moveTo>
                    <a:pt x="0" y="0"/>
                  </a:move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0" y="0"/>
                  </a:lnTo>
                  <a:moveTo>
                    <a:pt x="0" y="141"/>
                  </a:moveTo>
                  <a:lnTo>
                    <a:pt x="0" y="441"/>
                  </a:lnTo>
                  <a:lnTo>
                    <a:pt x="42" y="441"/>
                  </a:lnTo>
                  <a:lnTo>
                    <a:pt x="42" y="141"/>
                  </a:lnTo>
                  <a:lnTo>
                    <a:pt x="0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1" name="Freeform 34"/>
            <p:cNvSpPr/>
            <p:nvPr/>
          </p:nvSpPr>
          <p:spPr>
            <a:xfrm>
              <a:off x="3588840" y="2592000"/>
              <a:ext cx="82800" cy="111240"/>
            </a:xfrm>
            <a:custGeom>
              <a:avLst/>
              <a:gdLst/>
              <a:ahLst/>
              <a:rect l="0" t="0" r="r" b="b"/>
              <a:pathLst>
                <a:path w="230" h="309">
                  <a:moveTo>
                    <a:pt x="39" y="71"/>
                  </a:moveTo>
                  <a:lnTo>
                    <a:pt x="39" y="71"/>
                  </a:lnTo>
                  <a:lnTo>
                    <a:pt x="39" y="7"/>
                  </a:lnTo>
                  <a:lnTo>
                    <a:pt x="0" y="7"/>
                  </a:lnTo>
                  <a:lnTo>
                    <a:pt x="0" y="308"/>
                  </a:lnTo>
                  <a:lnTo>
                    <a:pt x="41" y="308"/>
                  </a:lnTo>
                  <a:lnTo>
                    <a:pt x="41" y="168"/>
                  </a:lnTo>
                  <a:cubicBezTo>
                    <a:pt x="41" y="137"/>
                    <a:pt x="39" y="105"/>
                    <a:pt x="54" y="76"/>
                  </a:cubicBezTo>
                  <a:cubicBezTo>
                    <a:pt x="65" y="50"/>
                    <a:pt x="87" y="32"/>
                    <a:pt x="124" y="35"/>
                  </a:cubicBezTo>
                  <a:cubicBezTo>
                    <a:pt x="142" y="36"/>
                    <a:pt x="160" y="42"/>
                    <a:pt x="172" y="56"/>
                  </a:cubicBezTo>
                  <a:cubicBezTo>
                    <a:pt x="189" y="78"/>
                    <a:pt x="185" y="109"/>
                    <a:pt x="185" y="135"/>
                  </a:cubicBezTo>
                  <a:lnTo>
                    <a:pt x="185" y="308"/>
                  </a:lnTo>
                  <a:lnTo>
                    <a:pt x="226" y="308"/>
                  </a:lnTo>
                  <a:lnTo>
                    <a:pt x="226" y="134"/>
                  </a:lnTo>
                  <a:cubicBezTo>
                    <a:pt x="226" y="104"/>
                    <a:pt x="229" y="69"/>
                    <a:pt x="215" y="42"/>
                  </a:cubicBezTo>
                  <a:cubicBezTo>
                    <a:pt x="201" y="19"/>
                    <a:pt x="180" y="6"/>
                    <a:pt x="147" y="3"/>
                  </a:cubicBezTo>
                  <a:cubicBezTo>
                    <a:pt x="104" y="0"/>
                    <a:pt x="74" y="17"/>
                    <a:pt x="55" y="43"/>
                  </a:cubicBezTo>
                  <a:cubicBezTo>
                    <a:pt x="49" y="52"/>
                    <a:pt x="42" y="60"/>
                    <a:pt x="39" y="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2" name="Freeform 35"/>
            <p:cNvSpPr/>
            <p:nvPr/>
          </p:nvSpPr>
          <p:spPr>
            <a:xfrm>
              <a:off x="3728880" y="2543760"/>
              <a:ext cx="132840" cy="199440"/>
            </a:xfrm>
            <a:custGeom>
              <a:avLst/>
              <a:gdLst/>
              <a:ahLst/>
              <a:rect l="0" t="0" r="r" b="b"/>
              <a:pathLst>
                <a:path w="369" h="554">
                  <a:moveTo>
                    <a:pt x="136" y="461"/>
                  </a:moveTo>
                  <a:lnTo>
                    <a:pt x="116" y="553"/>
                  </a:lnTo>
                  <a:lnTo>
                    <a:pt x="144" y="553"/>
                  </a:lnTo>
                  <a:lnTo>
                    <a:pt x="156" y="552"/>
                  </a:lnTo>
                  <a:lnTo>
                    <a:pt x="159" y="546"/>
                  </a:lnTo>
                  <a:cubicBezTo>
                    <a:pt x="163" y="517"/>
                    <a:pt x="170" y="488"/>
                    <a:pt x="176" y="461"/>
                  </a:cubicBezTo>
                  <a:cubicBezTo>
                    <a:pt x="198" y="461"/>
                    <a:pt x="231" y="446"/>
                    <a:pt x="242" y="441"/>
                  </a:cubicBezTo>
                  <a:cubicBezTo>
                    <a:pt x="304" y="409"/>
                    <a:pt x="353" y="346"/>
                    <a:pt x="362" y="277"/>
                  </a:cubicBezTo>
                  <a:cubicBezTo>
                    <a:pt x="368" y="226"/>
                    <a:pt x="350" y="176"/>
                    <a:pt x="310" y="147"/>
                  </a:cubicBezTo>
                  <a:cubicBezTo>
                    <a:pt x="294" y="135"/>
                    <a:pt x="270" y="125"/>
                    <a:pt x="248" y="124"/>
                  </a:cubicBezTo>
                  <a:lnTo>
                    <a:pt x="274" y="2"/>
                  </a:lnTo>
                  <a:lnTo>
                    <a:pt x="245" y="2"/>
                  </a:lnTo>
                  <a:cubicBezTo>
                    <a:pt x="242" y="2"/>
                    <a:pt x="237" y="0"/>
                    <a:pt x="234" y="3"/>
                  </a:cubicBezTo>
                  <a:cubicBezTo>
                    <a:pt x="232" y="4"/>
                    <a:pt x="232" y="9"/>
                    <a:pt x="231" y="10"/>
                  </a:cubicBezTo>
                  <a:cubicBezTo>
                    <a:pt x="231" y="17"/>
                    <a:pt x="209" y="114"/>
                    <a:pt x="209" y="114"/>
                  </a:cubicBezTo>
                  <a:cubicBezTo>
                    <a:pt x="209" y="117"/>
                    <a:pt x="209" y="120"/>
                    <a:pt x="208" y="121"/>
                  </a:cubicBezTo>
                  <a:cubicBezTo>
                    <a:pt x="205" y="125"/>
                    <a:pt x="198" y="125"/>
                    <a:pt x="195" y="125"/>
                  </a:cubicBezTo>
                  <a:cubicBezTo>
                    <a:pt x="156" y="131"/>
                    <a:pt x="116" y="157"/>
                    <a:pt x="94" y="176"/>
                  </a:cubicBezTo>
                  <a:cubicBezTo>
                    <a:pt x="36" y="226"/>
                    <a:pt x="0" y="313"/>
                    <a:pt x="32" y="386"/>
                  </a:cubicBezTo>
                  <a:cubicBezTo>
                    <a:pt x="36" y="398"/>
                    <a:pt x="44" y="409"/>
                    <a:pt x="52" y="418"/>
                  </a:cubicBezTo>
                  <a:cubicBezTo>
                    <a:pt x="71" y="439"/>
                    <a:pt x="101" y="458"/>
                    <a:pt x="136" y="461"/>
                  </a:cubicBezTo>
                  <a:moveTo>
                    <a:pt x="201" y="156"/>
                  </a:moveTo>
                  <a:lnTo>
                    <a:pt x="193" y="186"/>
                  </a:lnTo>
                  <a:lnTo>
                    <a:pt x="143" y="429"/>
                  </a:lnTo>
                  <a:cubicBezTo>
                    <a:pt x="124" y="428"/>
                    <a:pt x="104" y="419"/>
                    <a:pt x="94" y="410"/>
                  </a:cubicBezTo>
                  <a:cubicBezTo>
                    <a:pt x="62" y="386"/>
                    <a:pt x="55" y="344"/>
                    <a:pt x="61" y="307"/>
                  </a:cubicBezTo>
                  <a:cubicBezTo>
                    <a:pt x="67" y="262"/>
                    <a:pt x="87" y="219"/>
                    <a:pt x="121" y="190"/>
                  </a:cubicBezTo>
                  <a:cubicBezTo>
                    <a:pt x="143" y="173"/>
                    <a:pt x="169" y="158"/>
                    <a:pt x="201" y="156"/>
                  </a:cubicBezTo>
                  <a:moveTo>
                    <a:pt x="183" y="429"/>
                  </a:moveTo>
                  <a:lnTo>
                    <a:pt x="188" y="405"/>
                  </a:lnTo>
                  <a:lnTo>
                    <a:pt x="199" y="354"/>
                  </a:lnTo>
                  <a:lnTo>
                    <a:pt x="241" y="156"/>
                  </a:lnTo>
                  <a:cubicBezTo>
                    <a:pt x="258" y="157"/>
                    <a:pt x="275" y="164"/>
                    <a:pt x="286" y="171"/>
                  </a:cubicBezTo>
                  <a:cubicBezTo>
                    <a:pt x="320" y="194"/>
                    <a:pt x="329" y="235"/>
                    <a:pt x="323" y="274"/>
                  </a:cubicBezTo>
                  <a:cubicBezTo>
                    <a:pt x="317" y="337"/>
                    <a:pt x="280" y="398"/>
                    <a:pt x="218" y="421"/>
                  </a:cubicBezTo>
                  <a:cubicBezTo>
                    <a:pt x="206" y="425"/>
                    <a:pt x="195" y="429"/>
                    <a:pt x="183" y="4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3" name="Freeform 36"/>
            <p:cNvSpPr/>
            <p:nvPr/>
          </p:nvSpPr>
          <p:spPr>
            <a:xfrm>
              <a:off x="3907080" y="2592000"/>
              <a:ext cx="81000" cy="113400"/>
            </a:xfrm>
            <a:custGeom>
              <a:avLst/>
              <a:gdLst/>
              <a:ahLst/>
              <a:rect l="0" t="0" r="r" b="b"/>
              <a:pathLst>
                <a:path w="225" h="315">
                  <a:moveTo>
                    <a:pt x="8" y="246"/>
                  </a:moveTo>
                  <a:cubicBezTo>
                    <a:pt x="6" y="255"/>
                    <a:pt x="5" y="263"/>
                    <a:pt x="3" y="272"/>
                  </a:cubicBezTo>
                  <a:cubicBezTo>
                    <a:pt x="2" y="279"/>
                    <a:pt x="0" y="282"/>
                    <a:pt x="6" y="285"/>
                  </a:cubicBezTo>
                  <a:cubicBezTo>
                    <a:pt x="32" y="301"/>
                    <a:pt x="64" y="308"/>
                    <a:pt x="100" y="312"/>
                  </a:cubicBezTo>
                  <a:cubicBezTo>
                    <a:pt x="136" y="314"/>
                    <a:pt x="180" y="309"/>
                    <a:pt x="205" y="279"/>
                  </a:cubicBezTo>
                  <a:cubicBezTo>
                    <a:pt x="216" y="266"/>
                    <a:pt x="224" y="247"/>
                    <a:pt x="224" y="227"/>
                  </a:cubicBezTo>
                  <a:cubicBezTo>
                    <a:pt x="224" y="216"/>
                    <a:pt x="222" y="204"/>
                    <a:pt x="218" y="194"/>
                  </a:cubicBezTo>
                  <a:cubicBezTo>
                    <a:pt x="206" y="168"/>
                    <a:pt x="183" y="149"/>
                    <a:pt x="157" y="141"/>
                  </a:cubicBezTo>
                  <a:cubicBezTo>
                    <a:pt x="146" y="136"/>
                    <a:pt x="131" y="134"/>
                    <a:pt x="118" y="131"/>
                  </a:cubicBezTo>
                  <a:cubicBezTo>
                    <a:pt x="95" y="126"/>
                    <a:pt x="68" y="125"/>
                    <a:pt x="52" y="105"/>
                  </a:cubicBezTo>
                  <a:cubicBezTo>
                    <a:pt x="39" y="89"/>
                    <a:pt x="39" y="66"/>
                    <a:pt x="52" y="51"/>
                  </a:cubicBezTo>
                  <a:cubicBezTo>
                    <a:pt x="75" y="21"/>
                    <a:pt x="140" y="30"/>
                    <a:pt x="175" y="41"/>
                  </a:cubicBezTo>
                  <a:cubicBezTo>
                    <a:pt x="186" y="46"/>
                    <a:pt x="195" y="51"/>
                    <a:pt x="206" y="54"/>
                  </a:cubicBezTo>
                  <a:lnTo>
                    <a:pt x="212" y="21"/>
                  </a:lnTo>
                  <a:cubicBezTo>
                    <a:pt x="183" y="7"/>
                    <a:pt x="156" y="0"/>
                    <a:pt x="114" y="0"/>
                  </a:cubicBezTo>
                  <a:cubicBezTo>
                    <a:pt x="75" y="0"/>
                    <a:pt x="41" y="10"/>
                    <a:pt x="22" y="33"/>
                  </a:cubicBezTo>
                  <a:cubicBezTo>
                    <a:pt x="5" y="54"/>
                    <a:pt x="0" y="87"/>
                    <a:pt x="10" y="113"/>
                  </a:cubicBezTo>
                  <a:cubicBezTo>
                    <a:pt x="22" y="138"/>
                    <a:pt x="48" y="155"/>
                    <a:pt x="74" y="162"/>
                  </a:cubicBezTo>
                  <a:cubicBezTo>
                    <a:pt x="110" y="174"/>
                    <a:pt x="153" y="171"/>
                    <a:pt x="176" y="200"/>
                  </a:cubicBezTo>
                  <a:cubicBezTo>
                    <a:pt x="190" y="217"/>
                    <a:pt x="189" y="243"/>
                    <a:pt x="173" y="260"/>
                  </a:cubicBezTo>
                  <a:cubicBezTo>
                    <a:pt x="141" y="292"/>
                    <a:pt x="74" y="280"/>
                    <a:pt x="35" y="262"/>
                  </a:cubicBezTo>
                  <a:cubicBezTo>
                    <a:pt x="26" y="257"/>
                    <a:pt x="18" y="250"/>
                    <a:pt x="8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4" name="Freeform 37"/>
            <p:cNvSpPr/>
            <p:nvPr/>
          </p:nvSpPr>
          <p:spPr>
            <a:xfrm>
              <a:off x="4010400" y="2544120"/>
              <a:ext cx="15480" cy="159120"/>
            </a:xfrm>
            <a:custGeom>
              <a:avLst/>
              <a:gdLst/>
              <a:ahLst/>
              <a:rect l="0" t="0" r="r" b="b"/>
              <a:pathLst>
                <a:path w="43" h="442">
                  <a:moveTo>
                    <a:pt x="0" y="0"/>
                  </a:move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0" y="0"/>
                  </a:lnTo>
                  <a:moveTo>
                    <a:pt x="0" y="141"/>
                  </a:moveTo>
                  <a:lnTo>
                    <a:pt x="0" y="441"/>
                  </a:lnTo>
                  <a:lnTo>
                    <a:pt x="42" y="441"/>
                  </a:lnTo>
                  <a:lnTo>
                    <a:pt x="42" y="141"/>
                  </a:lnTo>
                  <a:lnTo>
                    <a:pt x="0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5" name="Freeform 38"/>
            <p:cNvSpPr/>
            <p:nvPr/>
          </p:nvSpPr>
          <p:spPr>
            <a:xfrm>
              <a:off x="4062240" y="2592000"/>
              <a:ext cx="82800" cy="111240"/>
            </a:xfrm>
            <a:custGeom>
              <a:avLst/>
              <a:gdLst/>
              <a:ahLst/>
              <a:rect l="0" t="0" r="r" b="b"/>
              <a:pathLst>
                <a:path w="230" h="309">
                  <a:moveTo>
                    <a:pt x="39" y="71"/>
                  </a:moveTo>
                  <a:lnTo>
                    <a:pt x="39" y="71"/>
                  </a:lnTo>
                  <a:lnTo>
                    <a:pt x="39" y="7"/>
                  </a:lnTo>
                  <a:lnTo>
                    <a:pt x="0" y="7"/>
                  </a:lnTo>
                  <a:lnTo>
                    <a:pt x="0" y="308"/>
                  </a:lnTo>
                  <a:lnTo>
                    <a:pt x="40" y="308"/>
                  </a:lnTo>
                  <a:lnTo>
                    <a:pt x="40" y="168"/>
                  </a:lnTo>
                  <a:cubicBezTo>
                    <a:pt x="40" y="137"/>
                    <a:pt x="39" y="105"/>
                    <a:pt x="53" y="76"/>
                  </a:cubicBezTo>
                  <a:cubicBezTo>
                    <a:pt x="65" y="50"/>
                    <a:pt x="86" y="32"/>
                    <a:pt x="124" y="35"/>
                  </a:cubicBezTo>
                  <a:cubicBezTo>
                    <a:pt x="141" y="36"/>
                    <a:pt x="160" y="42"/>
                    <a:pt x="171" y="56"/>
                  </a:cubicBezTo>
                  <a:cubicBezTo>
                    <a:pt x="189" y="78"/>
                    <a:pt x="184" y="109"/>
                    <a:pt x="184" y="135"/>
                  </a:cubicBezTo>
                  <a:lnTo>
                    <a:pt x="184" y="308"/>
                  </a:lnTo>
                  <a:lnTo>
                    <a:pt x="226" y="308"/>
                  </a:lnTo>
                  <a:lnTo>
                    <a:pt x="226" y="134"/>
                  </a:lnTo>
                  <a:cubicBezTo>
                    <a:pt x="226" y="104"/>
                    <a:pt x="229" y="69"/>
                    <a:pt x="215" y="42"/>
                  </a:cubicBezTo>
                  <a:cubicBezTo>
                    <a:pt x="200" y="19"/>
                    <a:pt x="180" y="6"/>
                    <a:pt x="147" y="3"/>
                  </a:cubicBezTo>
                  <a:cubicBezTo>
                    <a:pt x="104" y="0"/>
                    <a:pt x="73" y="17"/>
                    <a:pt x="55" y="43"/>
                  </a:cubicBezTo>
                  <a:cubicBezTo>
                    <a:pt x="49" y="52"/>
                    <a:pt x="42" y="60"/>
                    <a:pt x="39" y="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6" name="Freeform 39"/>
            <p:cNvSpPr/>
            <p:nvPr/>
          </p:nvSpPr>
          <p:spPr>
            <a:xfrm>
              <a:off x="4208040" y="2541960"/>
              <a:ext cx="94680" cy="162720"/>
            </a:xfrm>
            <a:custGeom>
              <a:avLst/>
              <a:gdLst/>
              <a:ahLst/>
              <a:rect l="0" t="0" r="r" b="b"/>
              <a:pathLst>
                <a:path w="263" h="452">
                  <a:moveTo>
                    <a:pt x="171" y="0"/>
                  </a:moveTo>
                  <a:cubicBezTo>
                    <a:pt x="131" y="6"/>
                    <a:pt x="101" y="39"/>
                    <a:pt x="78" y="70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4" y="275"/>
                    <a:pt x="0" y="316"/>
                    <a:pt x="4" y="346"/>
                  </a:cubicBezTo>
                  <a:cubicBezTo>
                    <a:pt x="10" y="392"/>
                    <a:pt x="30" y="442"/>
                    <a:pt x="71" y="451"/>
                  </a:cubicBezTo>
                  <a:cubicBezTo>
                    <a:pt x="76" y="451"/>
                    <a:pt x="82" y="451"/>
                    <a:pt x="88" y="451"/>
                  </a:cubicBezTo>
                  <a:cubicBezTo>
                    <a:pt x="128" y="447"/>
                    <a:pt x="160" y="414"/>
                    <a:pt x="181" y="382"/>
                  </a:cubicBezTo>
                  <a:cubicBezTo>
                    <a:pt x="216" y="334"/>
                    <a:pt x="236" y="281"/>
                    <a:pt x="248" y="225"/>
                  </a:cubicBezTo>
                  <a:cubicBezTo>
                    <a:pt x="256" y="186"/>
                    <a:pt x="262" y="142"/>
                    <a:pt x="255" y="103"/>
                  </a:cubicBezTo>
                  <a:cubicBezTo>
                    <a:pt x="251" y="57"/>
                    <a:pt x="229" y="8"/>
                    <a:pt x="187" y="2"/>
                  </a:cubicBezTo>
                  <a:cubicBezTo>
                    <a:pt x="183" y="0"/>
                    <a:pt x="177" y="0"/>
                    <a:pt x="171" y="0"/>
                  </a:cubicBezTo>
                  <a:moveTo>
                    <a:pt x="210" y="211"/>
                  </a:moveTo>
                  <a:lnTo>
                    <a:pt x="56" y="211"/>
                  </a:lnTo>
                  <a:cubicBezTo>
                    <a:pt x="69" y="162"/>
                    <a:pt x="82" y="114"/>
                    <a:pt x="112" y="72"/>
                  </a:cubicBezTo>
                  <a:cubicBezTo>
                    <a:pt x="125" y="54"/>
                    <a:pt x="144" y="35"/>
                    <a:pt x="167" y="32"/>
                  </a:cubicBezTo>
                  <a:cubicBezTo>
                    <a:pt x="171" y="32"/>
                    <a:pt x="174" y="32"/>
                    <a:pt x="179" y="34"/>
                  </a:cubicBezTo>
                  <a:cubicBezTo>
                    <a:pt x="200" y="36"/>
                    <a:pt x="209" y="57"/>
                    <a:pt x="215" y="75"/>
                  </a:cubicBezTo>
                  <a:cubicBezTo>
                    <a:pt x="226" y="117"/>
                    <a:pt x="219" y="170"/>
                    <a:pt x="210" y="211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80" y="326"/>
                    <a:pt x="164" y="362"/>
                    <a:pt x="140" y="391"/>
                  </a:cubicBezTo>
                  <a:cubicBezTo>
                    <a:pt x="124" y="409"/>
                    <a:pt x="98" y="427"/>
                    <a:pt x="73" y="417"/>
                  </a:cubicBezTo>
                  <a:cubicBezTo>
                    <a:pt x="59" y="409"/>
                    <a:pt x="50" y="394"/>
                    <a:pt x="47" y="381"/>
                  </a:cubicBezTo>
                  <a:cubicBezTo>
                    <a:pt x="37" y="349"/>
                    <a:pt x="39" y="317"/>
                    <a:pt x="43" y="286"/>
                  </a:cubicBezTo>
                  <a:cubicBezTo>
                    <a:pt x="43" y="280"/>
                    <a:pt x="47" y="245"/>
                    <a:pt x="50" y="244"/>
                  </a:cubicBezTo>
                  <a:cubicBezTo>
                    <a:pt x="53" y="241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7" name="Freeform 40"/>
            <p:cNvSpPr/>
            <p:nvPr/>
          </p:nvSpPr>
          <p:spPr>
            <a:xfrm>
              <a:off x="4373640" y="2566440"/>
              <a:ext cx="152280" cy="152640"/>
            </a:xfrm>
            <a:custGeom>
              <a:avLst/>
              <a:gdLst/>
              <a:ahLst/>
              <a:rect l="0" t="0" r="r" b="b"/>
              <a:pathLst>
                <a:path w="423" h="424">
                  <a:moveTo>
                    <a:pt x="199" y="199"/>
                  </a:moveTo>
                  <a:lnTo>
                    <a:pt x="22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5" y="200"/>
                    <a:pt x="0" y="206"/>
                    <a:pt x="0" y="212"/>
                  </a:cubicBezTo>
                  <a:cubicBezTo>
                    <a:pt x="0" y="218"/>
                    <a:pt x="5" y="222"/>
                    <a:pt x="10" y="223"/>
                  </a:cubicBezTo>
                  <a:cubicBezTo>
                    <a:pt x="13" y="225"/>
                    <a:pt x="19" y="225"/>
                    <a:pt x="22" y="225"/>
                  </a:cubicBezTo>
                  <a:lnTo>
                    <a:pt x="199" y="225"/>
                  </a:lnTo>
                  <a:lnTo>
                    <a:pt x="199" y="400"/>
                  </a:lnTo>
                  <a:cubicBezTo>
                    <a:pt x="199" y="405"/>
                    <a:pt x="199" y="409"/>
                    <a:pt x="199" y="413"/>
                  </a:cubicBezTo>
                  <a:cubicBezTo>
                    <a:pt x="201" y="419"/>
                    <a:pt x="206" y="423"/>
                    <a:pt x="212" y="423"/>
                  </a:cubicBezTo>
                  <a:cubicBezTo>
                    <a:pt x="218" y="423"/>
                    <a:pt x="222" y="419"/>
                    <a:pt x="224" y="413"/>
                  </a:cubicBezTo>
                  <a:cubicBezTo>
                    <a:pt x="225" y="409"/>
                    <a:pt x="225" y="405"/>
                    <a:pt x="225" y="400"/>
                  </a:cubicBezTo>
                  <a:lnTo>
                    <a:pt x="225" y="225"/>
                  </a:lnTo>
                  <a:lnTo>
                    <a:pt x="401" y="225"/>
                  </a:lnTo>
                  <a:cubicBezTo>
                    <a:pt x="404" y="225"/>
                    <a:pt x="409" y="225"/>
                    <a:pt x="414" y="223"/>
                  </a:cubicBezTo>
                  <a:cubicBezTo>
                    <a:pt x="419" y="222"/>
                    <a:pt x="422" y="218"/>
                    <a:pt x="422" y="212"/>
                  </a:cubicBezTo>
                  <a:cubicBezTo>
                    <a:pt x="422" y="206"/>
                    <a:pt x="419" y="200"/>
                    <a:pt x="414" y="199"/>
                  </a:cubicBezTo>
                  <a:cubicBezTo>
                    <a:pt x="409" y="199"/>
                    <a:pt x="404" y="199"/>
                    <a:pt x="401" y="199"/>
                  </a:cubicBezTo>
                  <a:lnTo>
                    <a:pt x="225" y="199"/>
                  </a:lnTo>
                  <a:lnTo>
                    <a:pt x="225" y="22"/>
                  </a:lnTo>
                  <a:cubicBezTo>
                    <a:pt x="225" y="19"/>
                    <a:pt x="225" y="13"/>
                    <a:pt x="224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1" y="4"/>
                    <a:pt x="199" y="10"/>
                  </a:cubicBezTo>
                  <a:cubicBezTo>
                    <a:pt x="199" y="14"/>
                    <a:pt x="199" y="19"/>
                    <a:pt x="199" y="23"/>
                  </a:cubicBezTo>
                  <a:lnTo>
                    <a:pt x="19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8" name="Freeform 41"/>
            <p:cNvSpPr/>
            <p:nvPr/>
          </p:nvSpPr>
          <p:spPr>
            <a:xfrm>
              <a:off x="4601880" y="2544120"/>
              <a:ext cx="153720" cy="160200"/>
            </a:xfrm>
            <a:custGeom>
              <a:avLst/>
              <a:gdLst/>
              <a:ahLst/>
              <a:rect l="0" t="0" r="r" b="b"/>
              <a:pathLst>
                <a:path w="427" h="445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7"/>
                  </a:lnTo>
                  <a:cubicBezTo>
                    <a:pt x="68" y="352"/>
                    <a:pt x="34" y="383"/>
                    <a:pt x="6" y="418"/>
                  </a:cubicBezTo>
                  <a:cubicBezTo>
                    <a:pt x="3" y="425"/>
                    <a:pt x="1" y="434"/>
                    <a:pt x="0" y="441"/>
                  </a:cubicBezTo>
                  <a:lnTo>
                    <a:pt x="256" y="441"/>
                  </a:lnTo>
                  <a:cubicBezTo>
                    <a:pt x="282" y="439"/>
                    <a:pt x="314" y="444"/>
                    <a:pt x="337" y="439"/>
                  </a:cubicBezTo>
                  <a:cubicBezTo>
                    <a:pt x="340" y="429"/>
                    <a:pt x="341" y="418"/>
                    <a:pt x="344" y="408"/>
                  </a:cubicBezTo>
                  <a:lnTo>
                    <a:pt x="66" y="408"/>
                  </a:lnTo>
                  <a:lnTo>
                    <a:pt x="333" y="120"/>
                  </a:lnTo>
                  <a:cubicBezTo>
                    <a:pt x="361" y="87"/>
                    <a:pt x="393" y="56"/>
                    <a:pt x="422" y="22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9" name="Freeform 42"/>
            <p:cNvSpPr/>
            <p:nvPr/>
          </p:nvSpPr>
          <p:spPr>
            <a:xfrm>
              <a:off x="4810320" y="2590200"/>
              <a:ext cx="90000" cy="116640"/>
            </a:xfrm>
            <a:custGeom>
              <a:avLst/>
              <a:gdLst/>
              <a:ahLst/>
              <a:rect l="0" t="0" r="r" b="b"/>
              <a:pathLst>
                <a:path w="250" h="324">
                  <a:moveTo>
                    <a:pt x="245" y="241"/>
                  </a:moveTo>
                  <a:cubicBezTo>
                    <a:pt x="237" y="246"/>
                    <a:pt x="232" y="252"/>
                    <a:pt x="224" y="258"/>
                  </a:cubicBezTo>
                  <a:cubicBezTo>
                    <a:pt x="190" y="282"/>
                    <a:pt x="131" y="300"/>
                    <a:pt x="86" y="268"/>
                  </a:cubicBezTo>
                  <a:cubicBezTo>
                    <a:pt x="57" y="246"/>
                    <a:pt x="40" y="210"/>
                    <a:pt x="40" y="163"/>
                  </a:cubicBezTo>
                  <a:cubicBezTo>
                    <a:pt x="40" y="118"/>
                    <a:pt x="54" y="69"/>
                    <a:pt x="98" y="46"/>
                  </a:cubicBezTo>
                  <a:cubicBezTo>
                    <a:pt x="125" y="32"/>
                    <a:pt x="177" y="36"/>
                    <a:pt x="204" y="48"/>
                  </a:cubicBezTo>
                  <a:cubicBezTo>
                    <a:pt x="211" y="51"/>
                    <a:pt x="234" y="65"/>
                    <a:pt x="239" y="66"/>
                  </a:cubicBezTo>
                  <a:cubicBezTo>
                    <a:pt x="239" y="58"/>
                    <a:pt x="240" y="49"/>
                    <a:pt x="242" y="42"/>
                  </a:cubicBezTo>
                  <a:cubicBezTo>
                    <a:pt x="245" y="32"/>
                    <a:pt x="245" y="30"/>
                    <a:pt x="234" y="26"/>
                  </a:cubicBezTo>
                  <a:cubicBezTo>
                    <a:pt x="227" y="23"/>
                    <a:pt x="220" y="19"/>
                    <a:pt x="213" y="17"/>
                  </a:cubicBezTo>
                  <a:cubicBezTo>
                    <a:pt x="183" y="4"/>
                    <a:pt x="135" y="0"/>
                    <a:pt x="102" y="10"/>
                  </a:cubicBezTo>
                  <a:cubicBezTo>
                    <a:pt x="57" y="23"/>
                    <a:pt x="24" y="61"/>
                    <a:pt x="10" y="104"/>
                  </a:cubicBezTo>
                  <a:cubicBezTo>
                    <a:pt x="3" y="125"/>
                    <a:pt x="0" y="147"/>
                    <a:pt x="0" y="169"/>
                  </a:cubicBezTo>
                  <a:cubicBezTo>
                    <a:pt x="0" y="233"/>
                    <a:pt x="44" y="300"/>
                    <a:pt x="111" y="316"/>
                  </a:cubicBezTo>
                  <a:cubicBezTo>
                    <a:pt x="147" y="323"/>
                    <a:pt x="187" y="316"/>
                    <a:pt x="219" y="297"/>
                  </a:cubicBezTo>
                  <a:cubicBezTo>
                    <a:pt x="224" y="294"/>
                    <a:pt x="245" y="282"/>
                    <a:pt x="246" y="277"/>
                  </a:cubicBezTo>
                  <a:cubicBezTo>
                    <a:pt x="249" y="274"/>
                    <a:pt x="245" y="241"/>
                    <a:pt x="245" y="2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0" name="Freeform 43"/>
            <p:cNvSpPr/>
            <p:nvPr/>
          </p:nvSpPr>
          <p:spPr>
            <a:xfrm>
              <a:off x="4908960" y="2589840"/>
              <a:ext cx="111240" cy="118080"/>
            </a:xfrm>
            <a:custGeom>
              <a:avLst/>
              <a:gdLst/>
              <a:ahLst/>
              <a:rect l="0" t="0" r="r" b="b"/>
              <a:pathLst>
                <a:path w="309" h="328">
                  <a:moveTo>
                    <a:pt x="71" y="40"/>
                  </a:moveTo>
                  <a:cubicBezTo>
                    <a:pt x="8" y="98"/>
                    <a:pt x="0" y="202"/>
                    <a:pt x="54" y="268"/>
                  </a:cubicBezTo>
                  <a:cubicBezTo>
                    <a:pt x="69" y="288"/>
                    <a:pt x="94" y="305"/>
                    <a:pt x="120" y="313"/>
                  </a:cubicBezTo>
                  <a:cubicBezTo>
                    <a:pt x="167" y="327"/>
                    <a:pt x="209" y="313"/>
                    <a:pt x="239" y="291"/>
                  </a:cubicBezTo>
                  <a:cubicBezTo>
                    <a:pt x="290" y="251"/>
                    <a:pt x="308" y="181"/>
                    <a:pt x="293" y="120"/>
                  </a:cubicBezTo>
                  <a:cubicBezTo>
                    <a:pt x="278" y="65"/>
                    <a:pt x="235" y="16"/>
                    <a:pt x="176" y="7"/>
                  </a:cubicBezTo>
                  <a:cubicBezTo>
                    <a:pt x="130" y="0"/>
                    <a:pt x="95" y="19"/>
                    <a:pt x="71" y="40"/>
                  </a:cubicBezTo>
                  <a:moveTo>
                    <a:pt x="201" y="48"/>
                  </a:moveTo>
                  <a:cubicBezTo>
                    <a:pt x="238" y="65"/>
                    <a:pt x="255" y="104"/>
                    <a:pt x="257" y="143"/>
                  </a:cubicBezTo>
                  <a:cubicBezTo>
                    <a:pt x="261" y="187"/>
                    <a:pt x="252" y="241"/>
                    <a:pt x="213" y="269"/>
                  </a:cubicBezTo>
                  <a:cubicBezTo>
                    <a:pt x="206" y="274"/>
                    <a:pt x="201" y="277"/>
                    <a:pt x="193" y="279"/>
                  </a:cubicBezTo>
                  <a:cubicBezTo>
                    <a:pt x="154" y="294"/>
                    <a:pt x="113" y="284"/>
                    <a:pt x="87" y="255"/>
                  </a:cubicBezTo>
                  <a:cubicBezTo>
                    <a:pt x="71" y="235"/>
                    <a:pt x="59" y="206"/>
                    <a:pt x="59" y="174"/>
                  </a:cubicBezTo>
                  <a:cubicBezTo>
                    <a:pt x="57" y="131"/>
                    <a:pt x="64" y="82"/>
                    <a:pt x="101" y="55"/>
                  </a:cubicBezTo>
                  <a:cubicBezTo>
                    <a:pt x="126" y="37"/>
                    <a:pt x="165" y="30"/>
                    <a:pt x="201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1" name="Freeform 44"/>
            <p:cNvSpPr/>
            <p:nvPr/>
          </p:nvSpPr>
          <p:spPr>
            <a:xfrm>
              <a:off x="5031360" y="2592000"/>
              <a:ext cx="81000" cy="113400"/>
            </a:xfrm>
            <a:custGeom>
              <a:avLst/>
              <a:gdLst/>
              <a:ahLst/>
              <a:rect l="0" t="0" r="r" b="b"/>
              <a:pathLst>
                <a:path w="225" h="315">
                  <a:moveTo>
                    <a:pt x="8" y="246"/>
                  </a:moveTo>
                  <a:cubicBezTo>
                    <a:pt x="6" y="255"/>
                    <a:pt x="5" y="263"/>
                    <a:pt x="3" y="272"/>
                  </a:cubicBezTo>
                  <a:cubicBezTo>
                    <a:pt x="2" y="279"/>
                    <a:pt x="0" y="282"/>
                    <a:pt x="6" y="285"/>
                  </a:cubicBezTo>
                  <a:cubicBezTo>
                    <a:pt x="32" y="301"/>
                    <a:pt x="64" y="308"/>
                    <a:pt x="100" y="312"/>
                  </a:cubicBezTo>
                  <a:cubicBezTo>
                    <a:pt x="136" y="314"/>
                    <a:pt x="180" y="309"/>
                    <a:pt x="205" y="279"/>
                  </a:cubicBezTo>
                  <a:cubicBezTo>
                    <a:pt x="216" y="266"/>
                    <a:pt x="224" y="247"/>
                    <a:pt x="224" y="227"/>
                  </a:cubicBezTo>
                  <a:cubicBezTo>
                    <a:pt x="224" y="216"/>
                    <a:pt x="222" y="204"/>
                    <a:pt x="218" y="194"/>
                  </a:cubicBezTo>
                  <a:cubicBezTo>
                    <a:pt x="206" y="168"/>
                    <a:pt x="183" y="149"/>
                    <a:pt x="157" y="141"/>
                  </a:cubicBezTo>
                  <a:cubicBezTo>
                    <a:pt x="144" y="136"/>
                    <a:pt x="131" y="134"/>
                    <a:pt x="119" y="131"/>
                  </a:cubicBezTo>
                  <a:cubicBezTo>
                    <a:pt x="95" y="126"/>
                    <a:pt x="68" y="125"/>
                    <a:pt x="52" y="105"/>
                  </a:cubicBezTo>
                  <a:cubicBezTo>
                    <a:pt x="39" y="89"/>
                    <a:pt x="39" y="66"/>
                    <a:pt x="52" y="51"/>
                  </a:cubicBezTo>
                  <a:cubicBezTo>
                    <a:pt x="75" y="21"/>
                    <a:pt x="140" y="30"/>
                    <a:pt x="175" y="41"/>
                  </a:cubicBezTo>
                  <a:cubicBezTo>
                    <a:pt x="186" y="46"/>
                    <a:pt x="195" y="51"/>
                    <a:pt x="206" y="54"/>
                  </a:cubicBezTo>
                  <a:lnTo>
                    <a:pt x="212" y="21"/>
                  </a:lnTo>
                  <a:cubicBezTo>
                    <a:pt x="183" y="7"/>
                    <a:pt x="156" y="0"/>
                    <a:pt x="114" y="0"/>
                  </a:cubicBezTo>
                  <a:cubicBezTo>
                    <a:pt x="75" y="0"/>
                    <a:pt x="41" y="10"/>
                    <a:pt x="22" y="33"/>
                  </a:cubicBezTo>
                  <a:cubicBezTo>
                    <a:pt x="5" y="54"/>
                    <a:pt x="0" y="87"/>
                    <a:pt x="11" y="113"/>
                  </a:cubicBezTo>
                  <a:cubicBezTo>
                    <a:pt x="22" y="138"/>
                    <a:pt x="48" y="155"/>
                    <a:pt x="74" y="162"/>
                  </a:cubicBezTo>
                  <a:cubicBezTo>
                    <a:pt x="110" y="174"/>
                    <a:pt x="153" y="171"/>
                    <a:pt x="176" y="200"/>
                  </a:cubicBezTo>
                  <a:cubicBezTo>
                    <a:pt x="191" y="217"/>
                    <a:pt x="189" y="243"/>
                    <a:pt x="173" y="260"/>
                  </a:cubicBezTo>
                  <a:cubicBezTo>
                    <a:pt x="142" y="292"/>
                    <a:pt x="74" y="280"/>
                    <a:pt x="35" y="262"/>
                  </a:cubicBezTo>
                  <a:cubicBezTo>
                    <a:pt x="26" y="257"/>
                    <a:pt x="18" y="250"/>
                    <a:pt x="8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2" name="Freeform 45"/>
            <p:cNvSpPr/>
            <p:nvPr/>
          </p:nvSpPr>
          <p:spPr>
            <a:xfrm>
              <a:off x="5163840" y="2541960"/>
              <a:ext cx="94320" cy="162720"/>
            </a:xfrm>
            <a:custGeom>
              <a:avLst/>
              <a:gdLst/>
              <a:ahLst/>
              <a:rect l="0" t="0" r="r" b="b"/>
              <a:pathLst>
                <a:path w="262" h="452">
                  <a:moveTo>
                    <a:pt x="171" y="0"/>
                  </a:moveTo>
                  <a:cubicBezTo>
                    <a:pt x="131" y="6"/>
                    <a:pt x="101" y="39"/>
                    <a:pt x="78" y="70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4" y="275"/>
                    <a:pt x="0" y="316"/>
                    <a:pt x="4" y="346"/>
                  </a:cubicBezTo>
                  <a:cubicBezTo>
                    <a:pt x="10" y="392"/>
                    <a:pt x="30" y="442"/>
                    <a:pt x="71" y="451"/>
                  </a:cubicBezTo>
                  <a:cubicBezTo>
                    <a:pt x="76" y="451"/>
                    <a:pt x="82" y="451"/>
                    <a:pt x="88" y="451"/>
                  </a:cubicBezTo>
                  <a:cubicBezTo>
                    <a:pt x="128" y="447"/>
                    <a:pt x="160" y="414"/>
                    <a:pt x="182" y="382"/>
                  </a:cubicBezTo>
                  <a:cubicBezTo>
                    <a:pt x="216" y="334"/>
                    <a:pt x="236" y="281"/>
                    <a:pt x="248" y="225"/>
                  </a:cubicBezTo>
                  <a:cubicBezTo>
                    <a:pt x="256" y="186"/>
                    <a:pt x="261" y="142"/>
                    <a:pt x="255" y="103"/>
                  </a:cubicBezTo>
                  <a:cubicBezTo>
                    <a:pt x="251" y="57"/>
                    <a:pt x="229" y="8"/>
                    <a:pt x="187" y="2"/>
                  </a:cubicBezTo>
                  <a:cubicBezTo>
                    <a:pt x="183" y="0"/>
                    <a:pt x="177" y="0"/>
                    <a:pt x="171" y="0"/>
                  </a:cubicBezTo>
                  <a:moveTo>
                    <a:pt x="210" y="211"/>
                  </a:moveTo>
                  <a:lnTo>
                    <a:pt x="56" y="211"/>
                  </a:lnTo>
                  <a:cubicBezTo>
                    <a:pt x="69" y="162"/>
                    <a:pt x="82" y="114"/>
                    <a:pt x="112" y="72"/>
                  </a:cubicBezTo>
                  <a:cubicBezTo>
                    <a:pt x="125" y="54"/>
                    <a:pt x="144" y="35"/>
                    <a:pt x="167" y="32"/>
                  </a:cubicBezTo>
                  <a:cubicBezTo>
                    <a:pt x="171" y="32"/>
                    <a:pt x="174" y="32"/>
                    <a:pt x="179" y="34"/>
                  </a:cubicBezTo>
                  <a:cubicBezTo>
                    <a:pt x="200" y="36"/>
                    <a:pt x="209" y="57"/>
                    <a:pt x="215" y="75"/>
                  </a:cubicBezTo>
                  <a:cubicBezTo>
                    <a:pt x="226" y="117"/>
                    <a:pt x="219" y="170"/>
                    <a:pt x="210" y="211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80" y="326"/>
                    <a:pt x="164" y="362"/>
                    <a:pt x="140" y="391"/>
                  </a:cubicBezTo>
                  <a:cubicBezTo>
                    <a:pt x="124" y="409"/>
                    <a:pt x="98" y="427"/>
                    <a:pt x="74" y="417"/>
                  </a:cubicBezTo>
                  <a:cubicBezTo>
                    <a:pt x="59" y="409"/>
                    <a:pt x="51" y="394"/>
                    <a:pt x="48" y="381"/>
                  </a:cubicBezTo>
                  <a:cubicBezTo>
                    <a:pt x="38" y="349"/>
                    <a:pt x="39" y="317"/>
                    <a:pt x="43" y="286"/>
                  </a:cubicBezTo>
                  <a:cubicBezTo>
                    <a:pt x="43" y="280"/>
                    <a:pt x="48" y="245"/>
                    <a:pt x="51" y="244"/>
                  </a:cubicBezTo>
                  <a:cubicBezTo>
                    <a:pt x="53" y="241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3" name="Freeform 46"/>
            <p:cNvSpPr/>
            <p:nvPr/>
          </p:nvSpPr>
          <p:spPr>
            <a:xfrm>
              <a:off x="5279400" y="253116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1" y="12"/>
                    <a:pt x="17" y="16"/>
                  </a:cubicBezTo>
                  <a:cubicBezTo>
                    <a:pt x="21" y="20"/>
                    <a:pt x="27" y="26"/>
                    <a:pt x="32" y="30"/>
                  </a:cubicBezTo>
                  <a:cubicBezTo>
                    <a:pt x="86" y="94"/>
                    <a:pt x="118" y="180"/>
                    <a:pt x="124" y="287"/>
                  </a:cubicBezTo>
                  <a:cubicBezTo>
                    <a:pt x="127" y="364"/>
                    <a:pt x="114" y="447"/>
                    <a:pt x="78" y="517"/>
                  </a:cubicBezTo>
                  <a:cubicBezTo>
                    <a:pt x="66" y="543"/>
                    <a:pt x="50" y="566"/>
                    <a:pt x="32" y="586"/>
                  </a:cubicBezTo>
                  <a:cubicBezTo>
                    <a:pt x="27" y="592"/>
                    <a:pt x="21" y="596"/>
                    <a:pt x="17" y="601"/>
                  </a:cubicBezTo>
                  <a:cubicBezTo>
                    <a:pt x="11" y="606"/>
                    <a:pt x="6" y="611"/>
                    <a:pt x="0" y="617"/>
                  </a:cubicBezTo>
                  <a:lnTo>
                    <a:pt x="21" y="617"/>
                  </a:lnTo>
                  <a:cubicBezTo>
                    <a:pt x="24" y="617"/>
                    <a:pt x="29" y="618"/>
                    <a:pt x="32" y="617"/>
                  </a:cubicBezTo>
                  <a:cubicBezTo>
                    <a:pt x="39" y="612"/>
                    <a:pt x="59" y="593"/>
                    <a:pt x="62" y="591"/>
                  </a:cubicBezTo>
                  <a:cubicBezTo>
                    <a:pt x="122" y="530"/>
                    <a:pt x="158" y="438"/>
                    <a:pt x="164" y="331"/>
                  </a:cubicBezTo>
                  <a:cubicBezTo>
                    <a:pt x="167" y="254"/>
                    <a:pt x="154" y="176"/>
                    <a:pt x="119" y="108"/>
                  </a:cubicBezTo>
                  <a:cubicBezTo>
                    <a:pt x="105" y="76"/>
                    <a:pt x="85" y="49"/>
                    <a:pt x="60" y="25"/>
                  </a:cubicBezTo>
                  <a:cubicBezTo>
                    <a:pt x="53" y="19"/>
                    <a:pt x="39" y="4"/>
                    <a:pt x="32" y="2"/>
                  </a:cubicBezTo>
                  <a:cubicBezTo>
                    <a:pt x="29" y="0"/>
                    <a:pt x="24" y="0"/>
                    <a:pt x="21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4" name="Freeform 47"/>
            <p:cNvSpPr/>
            <p:nvPr/>
          </p:nvSpPr>
          <p:spPr>
            <a:xfrm>
              <a:off x="883440" y="316620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2" y="25"/>
                  </a:cubicBezTo>
                  <a:cubicBezTo>
                    <a:pt x="17" y="26"/>
                    <a:pt x="21" y="26"/>
                    <a:pt x="25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5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2" y="2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2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8"/>
                    <a:pt x="423" y="126"/>
                    <a:pt x="413" y="124"/>
                  </a:cubicBezTo>
                  <a:cubicBezTo>
                    <a:pt x="404" y="124"/>
                    <a:pt x="394" y="124"/>
                    <a:pt x="385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5" name="Freeform 48"/>
            <p:cNvSpPr/>
            <p:nvPr/>
          </p:nvSpPr>
          <p:spPr>
            <a:xfrm>
              <a:off x="1162440" y="2942280"/>
              <a:ext cx="76680" cy="154440"/>
            </a:xfrm>
            <a:custGeom>
              <a:avLst/>
              <a:gdLst/>
              <a:ahLst/>
              <a:rect l="0" t="0" r="r" b="b"/>
              <a:pathLst>
                <a:path w="213" h="429">
                  <a:moveTo>
                    <a:pt x="0" y="42"/>
                  </a:moveTo>
                  <a:lnTo>
                    <a:pt x="0" y="74"/>
                  </a:lnTo>
                  <a:cubicBezTo>
                    <a:pt x="35" y="74"/>
                    <a:pt x="59" y="68"/>
                    <a:pt x="88" y="55"/>
                  </a:cubicBezTo>
                  <a:lnTo>
                    <a:pt x="88" y="396"/>
                  </a:lnTo>
                  <a:lnTo>
                    <a:pt x="5" y="396"/>
                  </a:lnTo>
                  <a:lnTo>
                    <a:pt x="5" y="428"/>
                  </a:lnTo>
                  <a:lnTo>
                    <a:pt x="212" y="428"/>
                  </a:lnTo>
                  <a:lnTo>
                    <a:pt x="212" y="396"/>
                  </a:lnTo>
                  <a:lnTo>
                    <a:pt x="129" y="396"/>
                  </a:lnTo>
                  <a:lnTo>
                    <a:pt x="129" y="0"/>
                  </a:lnTo>
                  <a:cubicBezTo>
                    <a:pt x="114" y="0"/>
                    <a:pt x="116" y="4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6" name="Freeform 49"/>
            <p:cNvSpPr/>
            <p:nvPr/>
          </p:nvSpPr>
          <p:spPr>
            <a:xfrm>
              <a:off x="1138680" y="3188160"/>
              <a:ext cx="120600" cy="10080"/>
            </a:xfrm>
            <a:custGeom>
              <a:avLst/>
              <a:gdLst/>
              <a:ahLst/>
              <a:rect l="0" t="0" r="r" b="b"/>
              <a:pathLst>
                <a:path w="335" h="28">
                  <a:moveTo>
                    <a:pt x="16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27"/>
                  </a:lnTo>
                  <a:lnTo>
                    <a:pt x="167" y="2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7" name="Freeform 50"/>
            <p:cNvSpPr/>
            <p:nvPr/>
          </p:nvSpPr>
          <p:spPr>
            <a:xfrm>
              <a:off x="1149120" y="3247560"/>
              <a:ext cx="102600" cy="159120"/>
            </a:xfrm>
            <a:custGeom>
              <a:avLst/>
              <a:gdLst/>
              <a:ahLst/>
              <a:rect l="0" t="0" r="r" b="b"/>
              <a:pathLst>
                <a:path w="285" h="442">
                  <a:moveTo>
                    <a:pt x="23" y="150"/>
                  </a:moveTo>
                  <a:cubicBezTo>
                    <a:pt x="32" y="112"/>
                    <a:pt x="47" y="69"/>
                    <a:pt x="85" y="53"/>
                  </a:cubicBezTo>
                  <a:cubicBezTo>
                    <a:pt x="99" y="48"/>
                    <a:pt x="115" y="46"/>
                    <a:pt x="131" y="48"/>
                  </a:cubicBezTo>
                  <a:cubicBezTo>
                    <a:pt x="163" y="50"/>
                    <a:pt x="193" y="63"/>
                    <a:pt x="213" y="89"/>
                  </a:cubicBezTo>
                  <a:cubicBezTo>
                    <a:pt x="226" y="108"/>
                    <a:pt x="230" y="132"/>
                    <a:pt x="229" y="156"/>
                  </a:cubicBezTo>
                  <a:cubicBezTo>
                    <a:pt x="220" y="225"/>
                    <a:pt x="153" y="274"/>
                    <a:pt x="109" y="311"/>
                  </a:cubicBezTo>
                  <a:lnTo>
                    <a:pt x="22" y="392"/>
                  </a:lnTo>
                  <a:lnTo>
                    <a:pt x="11" y="402"/>
                  </a:lnTo>
                  <a:cubicBezTo>
                    <a:pt x="6" y="408"/>
                    <a:pt x="4" y="408"/>
                    <a:pt x="4" y="418"/>
                  </a:cubicBezTo>
                  <a:lnTo>
                    <a:pt x="4" y="441"/>
                  </a:lnTo>
                  <a:lnTo>
                    <a:pt x="272" y="441"/>
                  </a:lnTo>
                  <a:lnTo>
                    <a:pt x="272" y="405"/>
                  </a:lnTo>
                  <a:lnTo>
                    <a:pt x="42" y="405"/>
                  </a:lnTo>
                  <a:cubicBezTo>
                    <a:pt x="62" y="386"/>
                    <a:pt x="147" y="311"/>
                    <a:pt x="158" y="302"/>
                  </a:cubicBezTo>
                  <a:cubicBezTo>
                    <a:pt x="194" y="272"/>
                    <a:pt x="236" y="242"/>
                    <a:pt x="259" y="197"/>
                  </a:cubicBezTo>
                  <a:cubicBezTo>
                    <a:pt x="284" y="147"/>
                    <a:pt x="271" y="84"/>
                    <a:pt x="227" y="48"/>
                  </a:cubicBezTo>
                  <a:cubicBezTo>
                    <a:pt x="178" y="4"/>
                    <a:pt x="91" y="0"/>
                    <a:pt x="42" y="46"/>
                  </a:cubicBezTo>
                  <a:cubicBezTo>
                    <a:pt x="24" y="62"/>
                    <a:pt x="11" y="84"/>
                    <a:pt x="4" y="107"/>
                  </a:cubicBezTo>
                  <a:cubicBezTo>
                    <a:pt x="3" y="111"/>
                    <a:pt x="0" y="115"/>
                    <a:pt x="0" y="120"/>
                  </a:cubicBezTo>
                  <a:cubicBezTo>
                    <a:pt x="0" y="124"/>
                    <a:pt x="4" y="127"/>
                    <a:pt x="6" y="130"/>
                  </a:cubicBezTo>
                  <a:cubicBezTo>
                    <a:pt x="11" y="135"/>
                    <a:pt x="17" y="144"/>
                    <a:pt x="23" y="1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8" name="Freeform 51"/>
            <p:cNvSpPr/>
            <p:nvPr/>
          </p:nvSpPr>
          <p:spPr>
            <a:xfrm>
              <a:off x="1305720" y="3081960"/>
              <a:ext cx="60480" cy="222480"/>
            </a:xfrm>
            <a:custGeom>
              <a:avLst/>
              <a:gdLst/>
              <a:ahLst/>
              <a:rect l="0" t="0" r="r" b="b"/>
              <a:pathLst>
                <a:path w="168" h="618">
                  <a:moveTo>
                    <a:pt x="167" y="616"/>
                  </a:moveTo>
                  <a:cubicBezTo>
                    <a:pt x="163" y="610"/>
                    <a:pt x="156" y="606"/>
                    <a:pt x="150" y="600"/>
                  </a:cubicBezTo>
                  <a:cubicBezTo>
                    <a:pt x="146" y="596"/>
                    <a:pt x="141" y="591"/>
                    <a:pt x="136" y="586"/>
                  </a:cubicBezTo>
                  <a:cubicBezTo>
                    <a:pt x="72" y="516"/>
                    <a:pt x="39" y="404"/>
                    <a:pt x="45" y="286"/>
                  </a:cubicBezTo>
                  <a:cubicBezTo>
                    <a:pt x="46" y="221"/>
                    <a:pt x="59" y="155"/>
                    <a:pt x="91" y="96"/>
                  </a:cubicBezTo>
                  <a:cubicBezTo>
                    <a:pt x="104" y="70"/>
                    <a:pt x="128" y="34"/>
                    <a:pt x="150" y="15"/>
                  </a:cubicBezTo>
                  <a:cubicBezTo>
                    <a:pt x="156" y="11"/>
                    <a:pt x="163" y="5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8" y="0"/>
                    <a:pt x="136" y="1"/>
                  </a:cubicBezTo>
                  <a:cubicBezTo>
                    <a:pt x="128" y="4"/>
                    <a:pt x="108" y="23"/>
                    <a:pt x="107" y="25"/>
                  </a:cubicBezTo>
                  <a:cubicBezTo>
                    <a:pt x="45" y="86"/>
                    <a:pt x="9" y="178"/>
                    <a:pt x="3" y="286"/>
                  </a:cubicBezTo>
                  <a:cubicBezTo>
                    <a:pt x="0" y="362"/>
                    <a:pt x="13" y="440"/>
                    <a:pt x="48" y="509"/>
                  </a:cubicBezTo>
                  <a:cubicBezTo>
                    <a:pt x="64" y="540"/>
                    <a:pt x="84" y="567"/>
                    <a:pt x="108" y="591"/>
                  </a:cubicBezTo>
                  <a:cubicBezTo>
                    <a:pt x="114" y="597"/>
                    <a:pt x="128" y="612"/>
                    <a:pt x="136" y="616"/>
                  </a:cubicBezTo>
                  <a:cubicBezTo>
                    <a:pt x="138" y="617"/>
                    <a:pt x="143" y="616"/>
                    <a:pt x="147" y="616"/>
                  </a:cubicBezTo>
                  <a:lnTo>
                    <a:pt x="167" y="6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69" name="Freeform 52"/>
            <p:cNvSpPr/>
            <p:nvPr/>
          </p:nvSpPr>
          <p:spPr>
            <a:xfrm>
              <a:off x="1391040" y="3106080"/>
              <a:ext cx="102240" cy="147600"/>
            </a:xfrm>
            <a:custGeom>
              <a:avLst/>
              <a:gdLst/>
              <a:ahLst/>
              <a:rect l="0" t="0" r="r" b="b"/>
              <a:pathLst>
                <a:path w="284" h="410">
                  <a:moveTo>
                    <a:pt x="13" y="85"/>
                  </a:moveTo>
                  <a:cubicBezTo>
                    <a:pt x="8" y="88"/>
                    <a:pt x="0" y="92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16" y="113"/>
                    <a:pt x="16" y="113"/>
                    <a:pt x="25" y="108"/>
                  </a:cubicBezTo>
                  <a:lnTo>
                    <a:pt x="88" y="75"/>
                  </a:lnTo>
                  <a:lnTo>
                    <a:pt x="88" y="383"/>
                  </a:lnTo>
                  <a:lnTo>
                    <a:pt x="23" y="383"/>
                  </a:lnTo>
                  <a:cubicBezTo>
                    <a:pt x="13" y="383"/>
                    <a:pt x="0" y="383"/>
                    <a:pt x="0" y="396"/>
                  </a:cubicBezTo>
                  <a:cubicBezTo>
                    <a:pt x="0" y="409"/>
                    <a:pt x="13" y="409"/>
                    <a:pt x="23" y="409"/>
                  </a:cubicBezTo>
                  <a:lnTo>
                    <a:pt x="261" y="409"/>
                  </a:lnTo>
                  <a:cubicBezTo>
                    <a:pt x="271" y="409"/>
                    <a:pt x="283" y="409"/>
                    <a:pt x="283" y="396"/>
                  </a:cubicBezTo>
                  <a:cubicBezTo>
                    <a:pt x="283" y="383"/>
                    <a:pt x="271" y="383"/>
                    <a:pt x="261" y="383"/>
                  </a:cubicBezTo>
                  <a:lnTo>
                    <a:pt x="195" y="383"/>
                  </a:lnTo>
                  <a:lnTo>
                    <a:pt x="195" y="23"/>
                  </a:lnTo>
                  <a:cubicBezTo>
                    <a:pt x="195" y="12"/>
                    <a:pt x="195" y="0"/>
                    <a:pt x="182" y="0"/>
                  </a:cubicBezTo>
                  <a:cubicBezTo>
                    <a:pt x="180" y="0"/>
                    <a:pt x="179" y="0"/>
                    <a:pt x="172" y="5"/>
                  </a:cubicBezTo>
                  <a:lnTo>
                    <a:pt x="13" y="85"/>
                  </a:lnTo>
                  <a:moveTo>
                    <a:pt x="169" y="383"/>
                  </a:moveTo>
                  <a:lnTo>
                    <a:pt x="114" y="383"/>
                  </a:lnTo>
                  <a:lnTo>
                    <a:pt x="114" y="62"/>
                  </a:lnTo>
                  <a:lnTo>
                    <a:pt x="169" y="33"/>
                  </a:lnTo>
                  <a:lnTo>
                    <a:pt x="169" y="38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70" name="Freeform 53"/>
            <p:cNvSpPr/>
            <p:nvPr/>
          </p:nvSpPr>
          <p:spPr>
            <a:xfrm>
              <a:off x="1568520" y="3116880"/>
              <a:ext cx="152280" cy="153000"/>
            </a:xfrm>
            <a:custGeom>
              <a:avLst/>
              <a:gdLst/>
              <a:ahLst/>
              <a:rect l="0" t="0" r="r" b="b"/>
              <a:pathLst>
                <a:path w="423" h="425">
                  <a:moveTo>
                    <a:pt x="198" y="199"/>
                  </a:moveTo>
                  <a:lnTo>
                    <a:pt x="21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4" y="201"/>
                    <a:pt x="0" y="206"/>
                    <a:pt x="0" y="212"/>
                  </a:cubicBezTo>
                  <a:cubicBezTo>
                    <a:pt x="0" y="218"/>
                    <a:pt x="4" y="222"/>
                    <a:pt x="10" y="224"/>
                  </a:cubicBezTo>
                  <a:cubicBezTo>
                    <a:pt x="13" y="225"/>
                    <a:pt x="19" y="225"/>
                    <a:pt x="21" y="225"/>
                  </a:cubicBezTo>
                  <a:lnTo>
                    <a:pt x="198" y="225"/>
                  </a:lnTo>
                  <a:lnTo>
                    <a:pt x="198" y="401"/>
                  </a:lnTo>
                  <a:cubicBezTo>
                    <a:pt x="198" y="405"/>
                    <a:pt x="198" y="409"/>
                    <a:pt x="198" y="414"/>
                  </a:cubicBezTo>
                  <a:cubicBezTo>
                    <a:pt x="200" y="419"/>
                    <a:pt x="206" y="424"/>
                    <a:pt x="211" y="424"/>
                  </a:cubicBezTo>
                  <a:cubicBezTo>
                    <a:pt x="217" y="424"/>
                    <a:pt x="222" y="419"/>
                    <a:pt x="223" y="414"/>
                  </a:cubicBezTo>
                  <a:cubicBezTo>
                    <a:pt x="224" y="409"/>
                    <a:pt x="224" y="405"/>
                    <a:pt x="224" y="401"/>
                  </a:cubicBezTo>
                  <a:lnTo>
                    <a:pt x="224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4"/>
                  </a:cubicBezTo>
                  <a:cubicBezTo>
                    <a:pt x="419" y="222"/>
                    <a:pt x="422" y="218"/>
                    <a:pt x="422" y="212"/>
                  </a:cubicBezTo>
                  <a:cubicBezTo>
                    <a:pt x="422" y="206"/>
                    <a:pt x="419" y="201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4" y="199"/>
                  </a:lnTo>
                  <a:lnTo>
                    <a:pt x="224" y="22"/>
                  </a:lnTo>
                  <a:cubicBezTo>
                    <a:pt x="224" y="19"/>
                    <a:pt x="224" y="13"/>
                    <a:pt x="223" y="11"/>
                  </a:cubicBezTo>
                  <a:cubicBezTo>
                    <a:pt x="222" y="5"/>
                    <a:pt x="217" y="0"/>
                    <a:pt x="211" y="0"/>
                  </a:cubicBezTo>
                  <a:cubicBezTo>
                    <a:pt x="206" y="0"/>
                    <a:pt x="200" y="5"/>
                    <a:pt x="198" y="11"/>
                  </a:cubicBezTo>
                  <a:cubicBezTo>
                    <a:pt x="198" y="15"/>
                    <a:pt x="198" y="19"/>
                    <a:pt x="198" y="23"/>
                  </a:cubicBezTo>
                  <a:lnTo>
                    <a:pt x="198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71" name="Freeform 54"/>
            <p:cNvSpPr/>
            <p:nvPr/>
          </p:nvSpPr>
          <p:spPr>
            <a:xfrm>
              <a:off x="1811520" y="3089520"/>
              <a:ext cx="107640" cy="41760"/>
            </a:xfrm>
            <a:custGeom>
              <a:avLst/>
              <a:gdLst/>
              <a:ahLst/>
              <a:rect l="0" t="0" r="r" b="b"/>
              <a:pathLst>
                <a:path w="299" h="116">
                  <a:moveTo>
                    <a:pt x="245" y="45"/>
                  </a:moveTo>
                  <a:lnTo>
                    <a:pt x="27" y="45"/>
                  </a:lnTo>
                  <a:cubicBezTo>
                    <a:pt x="22" y="45"/>
                    <a:pt x="16" y="45"/>
                    <a:pt x="12" y="45"/>
                  </a:cubicBezTo>
                  <a:cubicBezTo>
                    <a:pt x="6" y="46"/>
                    <a:pt x="0" y="51"/>
                    <a:pt x="0" y="58"/>
                  </a:cubicBezTo>
                  <a:cubicBezTo>
                    <a:pt x="0" y="71"/>
                    <a:pt x="13" y="71"/>
                    <a:pt x="26" y="71"/>
                  </a:cubicBezTo>
                  <a:lnTo>
                    <a:pt x="236" y="71"/>
                  </a:lnTo>
                  <a:cubicBezTo>
                    <a:pt x="228" y="78"/>
                    <a:pt x="218" y="85"/>
                    <a:pt x="213" y="95"/>
                  </a:cubicBezTo>
                  <a:cubicBezTo>
                    <a:pt x="210" y="102"/>
                    <a:pt x="215" y="111"/>
                    <a:pt x="222" y="112"/>
                  </a:cubicBezTo>
                  <a:cubicBezTo>
                    <a:pt x="230" y="115"/>
                    <a:pt x="236" y="108"/>
                    <a:pt x="241" y="102"/>
                  </a:cubicBezTo>
                  <a:cubicBezTo>
                    <a:pt x="254" y="91"/>
                    <a:pt x="265" y="81"/>
                    <a:pt x="282" y="74"/>
                  </a:cubicBezTo>
                  <a:cubicBezTo>
                    <a:pt x="288" y="71"/>
                    <a:pt x="294" y="68"/>
                    <a:pt x="295" y="62"/>
                  </a:cubicBezTo>
                  <a:cubicBezTo>
                    <a:pt x="298" y="51"/>
                    <a:pt x="288" y="46"/>
                    <a:pt x="281" y="42"/>
                  </a:cubicBezTo>
                  <a:cubicBezTo>
                    <a:pt x="271" y="36"/>
                    <a:pt x="262" y="26"/>
                    <a:pt x="258" y="16"/>
                  </a:cubicBezTo>
                  <a:cubicBezTo>
                    <a:pt x="255" y="12"/>
                    <a:pt x="254" y="6"/>
                    <a:pt x="249" y="4"/>
                  </a:cubicBezTo>
                  <a:cubicBezTo>
                    <a:pt x="241" y="0"/>
                    <a:pt x="232" y="6"/>
                    <a:pt x="230" y="15"/>
                  </a:cubicBezTo>
                  <a:cubicBezTo>
                    <a:pt x="229" y="25"/>
                    <a:pt x="242" y="40"/>
                    <a:pt x="245" y="4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72" name="Freeform 55"/>
            <p:cNvSpPr/>
            <p:nvPr/>
          </p:nvSpPr>
          <p:spPr>
            <a:xfrm>
              <a:off x="1802160" y="3143520"/>
              <a:ext cx="80640" cy="110880"/>
            </a:xfrm>
            <a:custGeom>
              <a:avLst/>
              <a:gdLst/>
              <a:ahLst/>
              <a:rect l="0" t="0" r="r" b="b"/>
              <a:pathLst>
                <a:path w="224" h="308">
                  <a:moveTo>
                    <a:pt x="87" y="85"/>
                  </a:moveTo>
                  <a:lnTo>
                    <a:pt x="85" y="85"/>
                  </a:lnTo>
                  <a:lnTo>
                    <a:pt x="102" y="6"/>
                  </a:lnTo>
                  <a:lnTo>
                    <a:pt x="64" y="6"/>
                  </a:lnTo>
                  <a:lnTo>
                    <a:pt x="0" y="305"/>
                  </a:lnTo>
                  <a:lnTo>
                    <a:pt x="29" y="305"/>
                  </a:lnTo>
                  <a:cubicBezTo>
                    <a:pt x="35" y="305"/>
                    <a:pt x="42" y="307"/>
                    <a:pt x="42" y="298"/>
                  </a:cubicBezTo>
                  <a:cubicBezTo>
                    <a:pt x="43" y="295"/>
                    <a:pt x="43" y="291"/>
                    <a:pt x="43" y="286"/>
                  </a:cubicBezTo>
                  <a:lnTo>
                    <a:pt x="55" y="237"/>
                  </a:lnTo>
                  <a:cubicBezTo>
                    <a:pt x="59" y="219"/>
                    <a:pt x="74" y="147"/>
                    <a:pt x="76" y="134"/>
                  </a:cubicBezTo>
                  <a:cubicBezTo>
                    <a:pt x="84" y="114"/>
                    <a:pt x="97" y="95"/>
                    <a:pt x="111" y="81"/>
                  </a:cubicBezTo>
                  <a:cubicBezTo>
                    <a:pt x="134" y="59"/>
                    <a:pt x="167" y="39"/>
                    <a:pt x="203" y="36"/>
                  </a:cubicBezTo>
                  <a:cubicBezTo>
                    <a:pt x="208" y="36"/>
                    <a:pt x="213" y="37"/>
                    <a:pt x="215" y="34"/>
                  </a:cubicBezTo>
                  <a:cubicBezTo>
                    <a:pt x="218" y="32"/>
                    <a:pt x="222" y="9"/>
                    <a:pt x="223" y="0"/>
                  </a:cubicBezTo>
                  <a:cubicBezTo>
                    <a:pt x="182" y="0"/>
                    <a:pt x="143" y="21"/>
                    <a:pt x="112" y="50"/>
                  </a:cubicBezTo>
                  <a:cubicBezTo>
                    <a:pt x="105" y="57"/>
                    <a:pt x="89" y="75"/>
                    <a:pt x="87" y="8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73" name="Freeform 56"/>
            <p:cNvSpPr/>
            <p:nvPr/>
          </p:nvSpPr>
          <p:spPr>
            <a:xfrm>
              <a:off x="1867680" y="3206520"/>
              <a:ext cx="79560" cy="112680"/>
            </a:xfrm>
            <a:custGeom>
              <a:avLst/>
              <a:gdLst/>
              <a:ahLst/>
              <a:rect l="0" t="0" r="r" b="b"/>
              <a:pathLst>
                <a:path w="221" h="313">
                  <a:moveTo>
                    <a:pt x="53" y="204"/>
                  </a:moveTo>
                  <a:cubicBezTo>
                    <a:pt x="60" y="213"/>
                    <a:pt x="67" y="218"/>
                    <a:pt x="79" y="224"/>
                  </a:cubicBezTo>
                  <a:cubicBezTo>
                    <a:pt x="106" y="236"/>
                    <a:pt x="138" y="224"/>
                    <a:pt x="161" y="207"/>
                  </a:cubicBezTo>
                  <a:cubicBezTo>
                    <a:pt x="194" y="181"/>
                    <a:pt x="214" y="142"/>
                    <a:pt x="217" y="102"/>
                  </a:cubicBezTo>
                  <a:cubicBezTo>
                    <a:pt x="220" y="64"/>
                    <a:pt x="206" y="30"/>
                    <a:pt x="177" y="17"/>
                  </a:cubicBezTo>
                  <a:cubicBezTo>
                    <a:pt x="141" y="0"/>
                    <a:pt x="99" y="21"/>
                    <a:pt x="74" y="49"/>
                  </a:cubicBezTo>
                  <a:cubicBezTo>
                    <a:pt x="60" y="64"/>
                    <a:pt x="49" y="83"/>
                    <a:pt x="41" y="103"/>
                  </a:cubicBezTo>
                  <a:cubicBezTo>
                    <a:pt x="37" y="119"/>
                    <a:pt x="34" y="136"/>
                    <a:pt x="31" y="152"/>
                  </a:cubicBezTo>
                  <a:cubicBezTo>
                    <a:pt x="28" y="161"/>
                    <a:pt x="4" y="280"/>
                    <a:pt x="2" y="282"/>
                  </a:cubicBezTo>
                  <a:cubicBezTo>
                    <a:pt x="1" y="289"/>
                    <a:pt x="0" y="296"/>
                    <a:pt x="4" y="302"/>
                  </a:cubicBezTo>
                  <a:cubicBezTo>
                    <a:pt x="13" y="312"/>
                    <a:pt x="28" y="303"/>
                    <a:pt x="33" y="293"/>
                  </a:cubicBezTo>
                  <a:cubicBezTo>
                    <a:pt x="34" y="290"/>
                    <a:pt x="36" y="286"/>
                    <a:pt x="36" y="283"/>
                  </a:cubicBezTo>
                  <a:cubicBezTo>
                    <a:pt x="37" y="276"/>
                    <a:pt x="53" y="204"/>
                    <a:pt x="53" y="204"/>
                  </a:cubicBezTo>
                  <a:moveTo>
                    <a:pt x="172" y="47"/>
                  </a:moveTo>
                  <a:cubicBezTo>
                    <a:pt x="185" y="59"/>
                    <a:pt x="187" y="77"/>
                    <a:pt x="185" y="93"/>
                  </a:cubicBezTo>
                  <a:cubicBezTo>
                    <a:pt x="185" y="102"/>
                    <a:pt x="184" y="110"/>
                    <a:pt x="182" y="121"/>
                  </a:cubicBezTo>
                  <a:cubicBezTo>
                    <a:pt x="175" y="152"/>
                    <a:pt x="161" y="188"/>
                    <a:pt x="126" y="201"/>
                  </a:cubicBezTo>
                  <a:cubicBezTo>
                    <a:pt x="113" y="204"/>
                    <a:pt x="100" y="205"/>
                    <a:pt x="87" y="198"/>
                  </a:cubicBezTo>
                  <a:cubicBezTo>
                    <a:pt x="62" y="185"/>
                    <a:pt x="63" y="151"/>
                    <a:pt x="70" y="122"/>
                  </a:cubicBezTo>
                  <a:cubicBezTo>
                    <a:pt x="76" y="90"/>
                    <a:pt x="90" y="54"/>
                    <a:pt x="123" y="40"/>
                  </a:cubicBezTo>
                  <a:cubicBezTo>
                    <a:pt x="141" y="33"/>
                    <a:pt x="162" y="36"/>
                    <a:pt x="172" y="4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74" name="Freeform 57"/>
            <p:cNvSpPr/>
            <p:nvPr/>
          </p:nvSpPr>
          <p:spPr>
            <a:xfrm>
              <a:off x="2026800" y="3180240"/>
              <a:ext cx="29160" cy="25920"/>
            </a:xfrm>
            <a:custGeom>
              <a:avLst/>
              <a:gdLst/>
              <a:ahLst/>
              <a:rect l="0" t="0" r="r" b="b"/>
              <a:pathLst>
                <a:path w="81" h="72">
                  <a:moveTo>
                    <a:pt x="11" y="19"/>
                  </a:moveTo>
                  <a:cubicBezTo>
                    <a:pt x="0" y="39"/>
                    <a:pt x="13" y="65"/>
                    <a:pt x="34" y="69"/>
                  </a:cubicBezTo>
                  <a:cubicBezTo>
                    <a:pt x="46" y="71"/>
                    <a:pt x="54" y="68"/>
                    <a:pt x="62" y="64"/>
                  </a:cubicBezTo>
                  <a:cubicBezTo>
                    <a:pt x="77" y="51"/>
                    <a:pt x="80" y="28"/>
                    <a:pt x="66" y="13"/>
                  </a:cubicBezTo>
                  <a:cubicBezTo>
                    <a:pt x="62" y="8"/>
                    <a:pt x="56" y="5"/>
                    <a:pt x="49" y="2"/>
                  </a:cubicBezTo>
                  <a:cubicBezTo>
                    <a:pt x="31" y="0"/>
                    <a:pt x="17" y="8"/>
                    <a:pt x="11" y="1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75" name="Freeform 58"/>
            <p:cNvSpPr/>
            <p:nvPr/>
          </p:nvSpPr>
          <p:spPr>
            <a:xfrm>
              <a:off x="2155320" y="3089520"/>
              <a:ext cx="108000" cy="41760"/>
            </a:xfrm>
            <a:custGeom>
              <a:avLst/>
              <a:gdLst/>
              <a:ahLst/>
              <a:rect l="0" t="0" r="r" b="b"/>
              <a:pathLst>
                <a:path w="300" h="116">
                  <a:moveTo>
                    <a:pt x="245" y="45"/>
                  </a:moveTo>
                  <a:lnTo>
                    <a:pt x="27" y="45"/>
                  </a:lnTo>
                  <a:cubicBezTo>
                    <a:pt x="21" y="45"/>
                    <a:pt x="16" y="45"/>
                    <a:pt x="11" y="45"/>
                  </a:cubicBezTo>
                  <a:cubicBezTo>
                    <a:pt x="5" y="46"/>
                    <a:pt x="0" y="51"/>
                    <a:pt x="0" y="58"/>
                  </a:cubicBezTo>
                  <a:cubicBezTo>
                    <a:pt x="0" y="71"/>
                    <a:pt x="13" y="71"/>
                    <a:pt x="26" y="71"/>
                  </a:cubicBezTo>
                  <a:lnTo>
                    <a:pt x="236" y="71"/>
                  </a:lnTo>
                  <a:cubicBezTo>
                    <a:pt x="229" y="78"/>
                    <a:pt x="217" y="85"/>
                    <a:pt x="213" y="95"/>
                  </a:cubicBezTo>
                  <a:cubicBezTo>
                    <a:pt x="210" y="102"/>
                    <a:pt x="214" y="111"/>
                    <a:pt x="221" y="112"/>
                  </a:cubicBezTo>
                  <a:cubicBezTo>
                    <a:pt x="230" y="115"/>
                    <a:pt x="236" y="108"/>
                    <a:pt x="240" y="102"/>
                  </a:cubicBezTo>
                  <a:cubicBezTo>
                    <a:pt x="253" y="91"/>
                    <a:pt x="265" y="81"/>
                    <a:pt x="282" y="74"/>
                  </a:cubicBezTo>
                  <a:cubicBezTo>
                    <a:pt x="288" y="71"/>
                    <a:pt x="293" y="68"/>
                    <a:pt x="295" y="62"/>
                  </a:cubicBezTo>
                  <a:cubicBezTo>
                    <a:pt x="299" y="51"/>
                    <a:pt x="288" y="46"/>
                    <a:pt x="281" y="42"/>
                  </a:cubicBezTo>
                  <a:cubicBezTo>
                    <a:pt x="270" y="36"/>
                    <a:pt x="262" y="26"/>
                    <a:pt x="257" y="16"/>
                  </a:cubicBezTo>
                  <a:cubicBezTo>
                    <a:pt x="255" y="12"/>
                    <a:pt x="253" y="6"/>
                    <a:pt x="249" y="4"/>
                  </a:cubicBezTo>
                  <a:cubicBezTo>
                    <a:pt x="240" y="0"/>
                    <a:pt x="232" y="6"/>
                    <a:pt x="230" y="15"/>
                  </a:cubicBezTo>
                  <a:cubicBezTo>
                    <a:pt x="229" y="25"/>
                    <a:pt x="242" y="40"/>
                    <a:pt x="245" y="4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76" name="Freeform 59"/>
            <p:cNvSpPr/>
            <p:nvPr/>
          </p:nvSpPr>
          <p:spPr>
            <a:xfrm>
              <a:off x="2131560" y="3145680"/>
              <a:ext cx="126720" cy="114120"/>
            </a:xfrm>
            <a:custGeom>
              <a:avLst/>
              <a:gdLst/>
              <a:ahLst/>
              <a:rect l="0" t="0" r="r" b="b"/>
              <a:pathLst>
                <a:path w="352" h="317">
                  <a:moveTo>
                    <a:pt x="240" y="39"/>
                  </a:moveTo>
                  <a:lnTo>
                    <a:pt x="299" y="39"/>
                  </a:lnTo>
                  <a:cubicBezTo>
                    <a:pt x="308" y="39"/>
                    <a:pt x="319" y="40"/>
                    <a:pt x="328" y="37"/>
                  </a:cubicBezTo>
                  <a:cubicBezTo>
                    <a:pt x="339" y="33"/>
                    <a:pt x="351" y="13"/>
                    <a:pt x="339" y="4"/>
                  </a:cubicBezTo>
                  <a:cubicBezTo>
                    <a:pt x="335" y="0"/>
                    <a:pt x="329" y="0"/>
                    <a:pt x="324" y="0"/>
                  </a:cubicBezTo>
                  <a:lnTo>
                    <a:pt x="187" y="0"/>
                  </a:lnTo>
                  <a:cubicBezTo>
                    <a:pt x="155" y="0"/>
                    <a:pt x="144" y="0"/>
                    <a:pt x="116" y="11"/>
                  </a:cubicBezTo>
                  <a:cubicBezTo>
                    <a:pt x="54" y="39"/>
                    <a:pt x="11" y="105"/>
                    <a:pt x="4" y="172"/>
                  </a:cubicBezTo>
                  <a:cubicBezTo>
                    <a:pt x="0" y="204"/>
                    <a:pt x="4" y="237"/>
                    <a:pt x="23" y="265"/>
                  </a:cubicBezTo>
                  <a:cubicBezTo>
                    <a:pt x="31" y="276"/>
                    <a:pt x="46" y="291"/>
                    <a:pt x="60" y="296"/>
                  </a:cubicBezTo>
                  <a:cubicBezTo>
                    <a:pt x="103" y="316"/>
                    <a:pt x="155" y="298"/>
                    <a:pt x="190" y="269"/>
                  </a:cubicBezTo>
                  <a:cubicBezTo>
                    <a:pt x="233" y="231"/>
                    <a:pt x="262" y="174"/>
                    <a:pt x="262" y="116"/>
                  </a:cubicBezTo>
                  <a:cubicBezTo>
                    <a:pt x="262" y="82"/>
                    <a:pt x="254" y="62"/>
                    <a:pt x="240" y="39"/>
                  </a:cubicBezTo>
                  <a:moveTo>
                    <a:pt x="190" y="46"/>
                  </a:moveTo>
                  <a:cubicBezTo>
                    <a:pt x="194" y="49"/>
                    <a:pt x="198" y="50"/>
                    <a:pt x="201" y="54"/>
                  </a:cubicBezTo>
                  <a:cubicBezTo>
                    <a:pt x="227" y="79"/>
                    <a:pt x="226" y="122"/>
                    <a:pt x="217" y="157"/>
                  </a:cubicBezTo>
                  <a:cubicBezTo>
                    <a:pt x="205" y="208"/>
                    <a:pt x="175" y="267"/>
                    <a:pt x="112" y="273"/>
                  </a:cubicBezTo>
                  <a:cubicBezTo>
                    <a:pt x="93" y="275"/>
                    <a:pt x="73" y="266"/>
                    <a:pt x="63" y="257"/>
                  </a:cubicBezTo>
                  <a:cubicBezTo>
                    <a:pt x="37" y="233"/>
                    <a:pt x="38" y="188"/>
                    <a:pt x="47" y="154"/>
                  </a:cubicBezTo>
                  <a:cubicBezTo>
                    <a:pt x="56" y="108"/>
                    <a:pt x="80" y="60"/>
                    <a:pt x="128" y="43"/>
                  </a:cubicBezTo>
                  <a:cubicBezTo>
                    <a:pt x="148" y="37"/>
                    <a:pt x="171" y="36"/>
                    <a:pt x="190" y="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77" name="Freeform 60"/>
            <p:cNvSpPr/>
            <p:nvPr/>
          </p:nvSpPr>
          <p:spPr>
            <a:xfrm>
              <a:off x="2276640" y="3081960"/>
              <a:ext cx="60480" cy="222480"/>
            </a:xfrm>
            <a:custGeom>
              <a:avLst/>
              <a:gdLst/>
              <a:ahLst/>
              <a:rect l="0" t="0" r="r" b="b"/>
              <a:pathLst>
                <a:path w="168" h="618">
                  <a:moveTo>
                    <a:pt x="0" y="0"/>
                  </a:moveTo>
                  <a:cubicBezTo>
                    <a:pt x="5" y="5"/>
                    <a:pt x="11" y="11"/>
                    <a:pt x="17" y="15"/>
                  </a:cubicBezTo>
                  <a:cubicBezTo>
                    <a:pt x="23" y="20"/>
                    <a:pt x="27" y="25"/>
                    <a:pt x="31" y="30"/>
                  </a:cubicBezTo>
                  <a:cubicBezTo>
                    <a:pt x="86" y="93"/>
                    <a:pt x="118" y="180"/>
                    <a:pt x="123" y="286"/>
                  </a:cubicBezTo>
                  <a:cubicBezTo>
                    <a:pt x="126" y="364"/>
                    <a:pt x="113" y="446"/>
                    <a:pt x="77" y="516"/>
                  </a:cubicBezTo>
                  <a:cubicBezTo>
                    <a:pt x="66" y="542"/>
                    <a:pt x="50" y="565"/>
                    <a:pt x="31" y="586"/>
                  </a:cubicBezTo>
                  <a:cubicBezTo>
                    <a:pt x="27" y="591"/>
                    <a:pt x="23" y="596"/>
                    <a:pt x="17" y="600"/>
                  </a:cubicBezTo>
                  <a:cubicBezTo>
                    <a:pt x="11" y="606"/>
                    <a:pt x="5" y="610"/>
                    <a:pt x="0" y="616"/>
                  </a:cubicBezTo>
                  <a:lnTo>
                    <a:pt x="21" y="616"/>
                  </a:lnTo>
                  <a:cubicBezTo>
                    <a:pt x="24" y="616"/>
                    <a:pt x="28" y="617"/>
                    <a:pt x="31" y="616"/>
                  </a:cubicBezTo>
                  <a:cubicBezTo>
                    <a:pt x="39" y="612"/>
                    <a:pt x="59" y="593"/>
                    <a:pt x="62" y="590"/>
                  </a:cubicBezTo>
                  <a:cubicBezTo>
                    <a:pt x="122" y="529"/>
                    <a:pt x="158" y="437"/>
                    <a:pt x="164" y="331"/>
                  </a:cubicBezTo>
                  <a:cubicBezTo>
                    <a:pt x="167" y="253"/>
                    <a:pt x="154" y="175"/>
                    <a:pt x="119" y="106"/>
                  </a:cubicBezTo>
                  <a:cubicBezTo>
                    <a:pt x="105" y="76"/>
                    <a:pt x="85" y="48"/>
                    <a:pt x="60" y="24"/>
                  </a:cubicBezTo>
                  <a:cubicBezTo>
                    <a:pt x="53" y="18"/>
                    <a:pt x="39" y="4"/>
                    <a:pt x="31" y="1"/>
                  </a:cubicBezTo>
                  <a:cubicBezTo>
                    <a:pt x="28" y="0"/>
                    <a:pt x="24" y="0"/>
                    <a:pt x="21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378" name="Group 61"/>
          <p:cNvGrpSpPr/>
          <p:nvPr/>
        </p:nvGrpSpPr>
        <p:grpSpPr>
          <a:xfrm>
            <a:off x="7406640" y="3383280"/>
            <a:ext cx="159480" cy="226440"/>
            <a:chOff x="7406640" y="3383280"/>
            <a:chExt cx="159480" cy="226440"/>
          </a:xfrm>
        </p:grpSpPr>
        <p:sp>
          <p:nvSpPr>
            <p:cNvPr id="379" name="Freeform 62"/>
            <p:cNvSpPr/>
            <p:nvPr/>
          </p:nvSpPr>
          <p:spPr>
            <a:xfrm>
              <a:off x="7406640" y="3393720"/>
              <a:ext cx="149400" cy="207000"/>
            </a:xfrm>
            <a:custGeom>
              <a:avLst/>
              <a:gdLst/>
              <a:ahLst/>
              <a:rect l="0" t="0" r="r" b="b"/>
              <a:pathLst>
                <a:path w="415" h="575">
                  <a:moveTo>
                    <a:pt x="207" y="574"/>
                  </a:moveTo>
                  <a:lnTo>
                    <a:pt x="0" y="57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574"/>
                  </a:lnTo>
                  <a:lnTo>
                    <a:pt x="207" y="574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380" name="Freeform 63"/>
            <p:cNvSpPr/>
            <p:nvPr/>
          </p:nvSpPr>
          <p:spPr>
            <a:xfrm>
              <a:off x="7431840" y="3382200"/>
              <a:ext cx="107640" cy="41760"/>
            </a:xfrm>
            <a:custGeom>
              <a:avLst/>
              <a:gdLst/>
              <a:ahLst/>
              <a:rect l="0" t="0" r="r" b="b"/>
              <a:pathLst>
                <a:path w="299" h="116">
                  <a:moveTo>
                    <a:pt x="245" y="45"/>
                  </a:moveTo>
                  <a:lnTo>
                    <a:pt x="28" y="45"/>
                  </a:lnTo>
                  <a:cubicBezTo>
                    <a:pt x="22" y="45"/>
                    <a:pt x="16" y="45"/>
                    <a:pt x="12" y="45"/>
                  </a:cubicBezTo>
                  <a:cubicBezTo>
                    <a:pt x="6" y="46"/>
                    <a:pt x="0" y="51"/>
                    <a:pt x="0" y="58"/>
                  </a:cubicBezTo>
                  <a:cubicBezTo>
                    <a:pt x="0" y="71"/>
                    <a:pt x="13" y="71"/>
                    <a:pt x="26" y="71"/>
                  </a:cubicBezTo>
                  <a:lnTo>
                    <a:pt x="236" y="71"/>
                  </a:lnTo>
                  <a:cubicBezTo>
                    <a:pt x="228" y="78"/>
                    <a:pt x="218" y="85"/>
                    <a:pt x="213" y="95"/>
                  </a:cubicBezTo>
                  <a:cubicBezTo>
                    <a:pt x="210" y="103"/>
                    <a:pt x="215" y="111"/>
                    <a:pt x="222" y="113"/>
                  </a:cubicBezTo>
                  <a:cubicBezTo>
                    <a:pt x="231" y="115"/>
                    <a:pt x="236" y="108"/>
                    <a:pt x="241" y="103"/>
                  </a:cubicBezTo>
                  <a:cubicBezTo>
                    <a:pt x="254" y="91"/>
                    <a:pt x="265" y="81"/>
                    <a:pt x="282" y="74"/>
                  </a:cubicBezTo>
                  <a:cubicBezTo>
                    <a:pt x="288" y="71"/>
                    <a:pt x="294" y="68"/>
                    <a:pt x="295" y="62"/>
                  </a:cubicBezTo>
                  <a:cubicBezTo>
                    <a:pt x="298" y="49"/>
                    <a:pt x="288" y="46"/>
                    <a:pt x="281" y="42"/>
                  </a:cubicBezTo>
                  <a:cubicBezTo>
                    <a:pt x="271" y="36"/>
                    <a:pt x="262" y="26"/>
                    <a:pt x="258" y="16"/>
                  </a:cubicBezTo>
                  <a:cubicBezTo>
                    <a:pt x="255" y="12"/>
                    <a:pt x="254" y="6"/>
                    <a:pt x="249" y="4"/>
                  </a:cubicBezTo>
                  <a:cubicBezTo>
                    <a:pt x="241" y="0"/>
                    <a:pt x="232" y="6"/>
                    <a:pt x="231" y="15"/>
                  </a:cubicBezTo>
                  <a:cubicBezTo>
                    <a:pt x="229" y="25"/>
                    <a:pt x="242" y="41"/>
                    <a:pt x="245" y="4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81" name="Freeform 64"/>
            <p:cNvSpPr/>
            <p:nvPr/>
          </p:nvSpPr>
          <p:spPr>
            <a:xfrm>
              <a:off x="7422840" y="3436200"/>
              <a:ext cx="80640" cy="110880"/>
            </a:xfrm>
            <a:custGeom>
              <a:avLst/>
              <a:gdLst/>
              <a:ahLst/>
              <a:rect l="0" t="0" r="r" b="b"/>
              <a:pathLst>
                <a:path w="224" h="308">
                  <a:moveTo>
                    <a:pt x="86" y="85"/>
                  </a:moveTo>
                  <a:lnTo>
                    <a:pt x="84" y="85"/>
                  </a:lnTo>
                  <a:lnTo>
                    <a:pt x="102" y="6"/>
                  </a:lnTo>
                  <a:lnTo>
                    <a:pt x="63" y="6"/>
                  </a:lnTo>
                  <a:lnTo>
                    <a:pt x="0" y="306"/>
                  </a:lnTo>
                  <a:lnTo>
                    <a:pt x="28" y="306"/>
                  </a:lnTo>
                  <a:cubicBezTo>
                    <a:pt x="34" y="306"/>
                    <a:pt x="41" y="307"/>
                    <a:pt x="41" y="298"/>
                  </a:cubicBezTo>
                  <a:cubicBezTo>
                    <a:pt x="43" y="296"/>
                    <a:pt x="43" y="291"/>
                    <a:pt x="44" y="287"/>
                  </a:cubicBezTo>
                  <a:lnTo>
                    <a:pt x="54" y="238"/>
                  </a:lnTo>
                  <a:cubicBezTo>
                    <a:pt x="59" y="219"/>
                    <a:pt x="73" y="147"/>
                    <a:pt x="77" y="134"/>
                  </a:cubicBezTo>
                  <a:cubicBezTo>
                    <a:pt x="83" y="114"/>
                    <a:pt x="96" y="95"/>
                    <a:pt x="110" y="81"/>
                  </a:cubicBezTo>
                  <a:cubicBezTo>
                    <a:pt x="133" y="59"/>
                    <a:pt x="166" y="39"/>
                    <a:pt x="202" y="36"/>
                  </a:cubicBezTo>
                  <a:cubicBezTo>
                    <a:pt x="207" y="36"/>
                    <a:pt x="212" y="38"/>
                    <a:pt x="214" y="35"/>
                  </a:cubicBezTo>
                  <a:cubicBezTo>
                    <a:pt x="217" y="32"/>
                    <a:pt x="221" y="9"/>
                    <a:pt x="223" y="0"/>
                  </a:cubicBezTo>
                  <a:cubicBezTo>
                    <a:pt x="181" y="0"/>
                    <a:pt x="142" y="22"/>
                    <a:pt x="112" y="51"/>
                  </a:cubicBezTo>
                  <a:cubicBezTo>
                    <a:pt x="105" y="58"/>
                    <a:pt x="89" y="75"/>
                    <a:pt x="86" y="8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82" name="Freeform 65"/>
            <p:cNvSpPr/>
            <p:nvPr/>
          </p:nvSpPr>
          <p:spPr>
            <a:xfrm>
              <a:off x="7488000" y="3499200"/>
              <a:ext cx="79560" cy="113040"/>
            </a:xfrm>
            <a:custGeom>
              <a:avLst/>
              <a:gdLst/>
              <a:ahLst/>
              <a:rect l="0" t="0" r="r" b="b"/>
              <a:pathLst>
                <a:path w="221" h="314">
                  <a:moveTo>
                    <a:pt x="53" y="205"/>
                  </a:moveTo>
                  <a:cubicBezTo>
                    <a:pt x="60" y="213"/>
                    <a:pt x="66" y="219"/>
                    <a:pt x="79" y="225"/>
                  </a:cubicBezTo>
                  <a:cubicBezTo>
                    <a:pt x="106" y="236"/>
                    <a:pt x="138" y="225"/>
                    <a:pt x="161" y="208"/>
                  </a:cubicBezTo>
                  <a:cubicBezTo>
                    <a:pt x="194" y="182"/>
                    <a:pt x="214" y="143"/>
                    <a:pt x="217" y="102"/>
                  </a:cubicBezTo>
                  <a:cubicBezTo>
                    <a:pt x="220" y="65"/>
                    <a:pt x="205" y="30"/>
                    <a:pt x="177" y="17"/>
                  </a:cubicBezTo>
                  <a:cubicBezTo>
                    <a:pt x="141" y="0"/>
                    <a:pt x="99" y="22"/>
                    <a:pt x="75" y="49"/>
                  </a:cubicBezTo>
                  <a:cubicBezTo>
                    <a:pt x="60" y="65"/>
                    <a:pt x="49" y="84"/>
                    <a:pt x="42" y="104"/>
                  </a:cubicBezTo>
                  <a:cubicBezTo>
                    <a:pt x="37" y="120"/>
                    <a:pt x="34" y="137"/>
                    <a:pt x="31" y="153"/>
                  </a:cubicBezTo>
                  <a:cubicBezTo>
                    <a:pt x="29" y="161"/>
                    <a:pt x="4" y="281"/>
                    <a:pt x="3" y="282"/>
                  </a:cubicBezTo>
                  <a:cubicBezTo>
                    <a:pt x="1" y="290"/>
                    <a:pt x="0" y="297"/>
                    <a:pt x="4" y="303"/>
                  </a:cubicBezTo>
                  <a:cubicBezTo>
                    <a:pt x="13" y="313"/>
                    <a:pt x="29" y="306"/>
                    <a:pt x="33" y="294"/>
                  </a:cubicBezTo>
                  <a:cubicBezTo>
                    <a:pt x="34" y="291"/>
                    <a:pt x="36" y="287"/>
                    <a:pt x="36" y="284"/>
                  </a:cubicBezTo>
                  <a:cubicBezTo>
                    <a:pt x="37" y="277"/>
                    <a:pt x="53" y="205"/>
                    <a:pt x="53" y="205"/>
                  </a:cubicBezTo>
                  <a:moveTo>
                    <a:pt x="172" y="47"/>
                  </a:moveTo>
                  <a:cubicBezTo>
                    <a:pt x="185" y="59"/>
                    <a:pt x="187" y="78"/>
                    <a:pt x="185" y="94"/>
                  </a:cubicBezTo>
                  <a:cubicBezTo>
                    <a:pt x="185" y="102"/>
                    <a:pt x="184" y="111"/>
                    <a:pt x="182" y="121"/>
                  </a:cubicBezTo>
                  <a:cubicBezTo>
                    <a:pt x="175" y="153"/>
                    <a:pt x="161" y="189"/>
                    <a:pt x="126" y="202"/>
                  </a:cubicBezTo>
                  <a:cubicBezTo>
                    <a:pt x="113" y="205"/>
                    <a:pt x="100" y="206"/>
                    <a:pt x="88" y="199"/>
                  </a:cubicBezTo>
                  <a:cubicBezTo>
                    <a:pt x="62" y="186"/>
                    <a:pt x="63" y="151"/>
                    <a:pt x="70" y="122"/>
                  </a:cubicBezTo>
                  <a:cubicBezTo>
                    <a:pt x="76" y="91"/>
                    <a:pt x="90" y="55"/>
                    <a:pt x="124" y="40"/>
                  </a:cubicBezTo>
                  <a:cubicBezTo>
                    <a:pt x="141" y="33"/>
                    <a:pt x="162" y="36"/>
                    <a:pt x="172" y="4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383" name="CustomShape 66"/>
          <p:cNvSpPr/>
          <p:nvPr/>
        </p:nvSpPr>
        <p:spPr>
          <a:xfrm>
            <a:off x="7315200" y="3291840"/>
            <a:ext cx="365760" cy="36576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4" name="Group 67"/>
          <p:cNvGrpSpPr/>
          <p:nvPr/>
        </p:nvGrpSpPr>
        <p:grpSpPr>
          <a:xfrm>
            <a:off x="700920" y="4402440"/>
            <a:ext cx="2388600" cy="420480"/>
            <a:chOff x="700920" y="4402440"/>
            <a:chExt cx="2388600" cy="420480"/>
          </a:xfrm>
        </p:grpSpPr>
        <p:sp>
          <p:nvSpPr>
            <p:cNvPr id="385" name="Freeform 68"/>
            <p:cNvSpPr/>
            <p:nvPr/>
          </p:nvSpPr>
          <p:spPr>
            <a:xfrm>
              <a:off x="700920" y="4410720"/>
              <a:ext cx="2377440" cy="400680"/>
            </a:xfrm>
            <a:custGeom>
              <a:avLst/>
              <a:gdLst/>
              <a:ahLst/>
              <a:rect l="0" t="0" r="r" b="b"/>
              <a:pathLst>
                <a:path w="6604" h="1113">
                  <a:moveTo>
                    <a:pt x="3302" y="1112"/>
                  </a:moveTo>
                  <a:lnTo>
                    <a:pt x="0" y="1112"/>
                  </a:lnTo>
                  <a:lnTo>
                    <a:pt x="0" y="0"/>
                  </a:lnTo>
                  <a:lnTo>
                    <a:pt x="6603" y="0"/>
                  </a:lnTo>
                  <a:lnTo>
                    <a:pt x="6603" y="1112"/>
                  </a:lnTo>
                  <a:lnTo>
                    <a:pt x="3302" y="1112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386" name="Freeform 69"/>
            <p:cNvSpPr/>
            <p:nvPr/>
          </p:nvSpPr>
          <p:spPr>
            <a:xfrm>
              <a:off x="711720" y="4510800"/>
              <a:ext cx="145440" cy="159480"/>
            </a:xfrm>
            <a:custGeom>
              <a:avLst/>
              <a:gdLst/>
              <a:ahLst/>
              <a:rect l="0" t="0" r="r" b="b"/>
              <a:pathLst>
                <a:path w="404" h="443">
                  <a:moveTo>
                    <a:pt x="94" y="0"/>
                  </a:moveTo>
                  <a:lnTo>
                    <a:pt x="0" y="441"/>
                  </a:lnTo>
                  <a:cubicBezTo>
                    <a:pt x="15" y="441"/>
                    <a:pt x="30" y="442"/>
                    <a:pt x="43" y="439"/>
                  </a:cubicBezTo>
                  <a:lnTo>
                    <a:pt x="45" y="435"/>
                  </a:lnTo>
                  <a:lnTo>
                    <a:pt x="87" y="236"/>
                  </a:lnTo>
                  <a:lnTo>
                    <a:pt x="176" y="236"/>
                  </a:lnTo>
                  <a:cubicBezTo>
                    <a:pt x="187" y="236"/>
                    <a:pt x="199" y="236"/>
                    <a:pt x="208" y="238"/>
                  </a:cubicBezTo>
                  <a:cubicBezTo>
                    <a:pt x="215" y="253"/>
                    <a:pt x="222" y="269"/>
                    <a:pt x="229" y="285"/>
                  </a:cubicBezTo>
                  <a:cubicBezTo>
                    <a:pt x="254" y="336"/>
                    <a:pt x="274" y="390"/>
                    <a:pt x="301" y="439"/>
                  </a:cubicBezTo>
                  <a:cubicBezTo>
                    <a:pt x="314" y="442"/>
                    <a:pt x="330" y="441"/>
                    <a:pt x="344" y="441"/>
                  </a:cubicBezTo>
                  <a:lnTo>
                    <a:pt x="248" y="232"/>
                  </a:lnTo>
                  <a:cubicBezTo>
                    <a:pt x="262" y="230"/>
                    <a:pt x="275" y="226"/>
                    <a:pt x="288" y="220"/>
                  </a:cubicBezTo>
                  <a:cubicBezTo>
                    <a:pt x="320" y="209"/>
                    <a:pt x="352" y="190"/>
                    <a:pt x="373" y="163"/>
                  </a:cubicBezTo>
                  <a:cubicBezTo>
                    <a:pt x="393" y="138"/>
                    <a:pt x="403" y="104"/>
                    <a:pt x="392" y="72"/>
                  </a:cubicBezTo>
                  <a:cubicBezTo>
                    <a:pt x="388" y="66"/>
                    <a:pt x="385" y="59"/>
                    <a:pt x="380" y="52"/>
                  </a:cubicBezTo>
                  <a:cubicBezTo>
                    <a:pt x="353" y="19"/>
                    <a:pt x="313" y="3"/>
                    <a:pt x="259" y="0"/>
                  </a:cubicBezTo>
                  <a:cubicBezTo>
                    <a:pt x="246" y="0"/>
                    <a:pt x="233" y="0"/>
                    <a:pt x="221" y="0"/>
                  </a:cubicBezTo>
                  <a:lnTo>
                    <a:pt x="94" y="0"/>
                  </a:lnTo>
                  <a:moveTo>
                    <a:pt x="94" y="205"/>
                  </a:moveTo>
                  <a:lnTo>
                    <a:pt x="130" y="35"/>
                  </a:lnTo>
                  <a:lnTo>
                    <a:pt x="226" y="35"/>
                  </a:lnTo>
                  <a:cubicBezTo>
                    <a:pt x="257" y="35"/>
                    <a:pt x="288" y="35"/>
                    <a:pt x="317" y="48"/>
                  </a:cubicBezTo>
                  <a:cubicBezTo>
                    <a:pt x="336" y="58"/>
                    <a:pt x="349" y="71"/>
                    <a:pt x="354" y="94"/>
                  </a:cubicBezTo>
                  <a:cubicBezTo>
                    <a:pt x="360" y="134"/>
                    <a:pt x="330" y="170"/>
                    <a:pt x="295" y="186"/>
                  </a:cubicBezTo>
                  <a:cubicBezTo>
                    <a:pt x="269" y="199"/>
                    <a:pt x="242" y="203"/>
                    <a:pt x="213" y="205"/>
                  </a:cubicBezTo>
                  <a:cubicBezTo>
                    <a:pt x="202" y="206"/>
                    <a:pt x="192" y="205"/>
                    <a:pt x="180" y="205"/>
                  </a:cubicBezTo>
                  <a:lnTo>
                    <a:pt x="94" y="2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87" name="Freeform 70"/>
            <p:cNvSpPr/>
            <p:nvPr/>
          </p:nvSpPr>
          <p:spPr>
            <a:xfrm>
              <a:off x="881280" y="4592880"/>
              <a:ext cx="61920" cy="24480"/>
            </a:xfrm>
            <a:custGeom>
              <a:avLst/>
              <a:gdLst/>
              <a:ahLst/>
              <a:rect l="0" t="0" r="r" b="b"/>
              <a:pathLst>
                <a:path w="172" h="68">
                  <a:moveTo>
                    <a:pt x="0" y="67"/>
                  </a:moveTo>
                  <a:cubicBezTo>
                    <a:pt x="9" y="67"/>
                    <a:pt x="17" y="67"/>
                    <a:pt x="25" y="66"/>
                  </a:cubicBezTo>
                  <a:cubicBezTo>
                    <a:pt x="46" y="50"/>
                    <a:pt x="65" y="31"/>
                    <a:pt x="86" y="15"/>
                  </a:cubicBezTo>
                  <a:cubicBezTo>
                    <a:pt x="107" y="31"/>
                    <a:pt x="125" y="50"/>
                    <a:pt x="147" y="66"/>
                  </a:cubicBezTo>
                  <a:cubicBezTo>
                    <a:pt x="154" y="67"/>
                    <a:pt x="163" y="67"/>
                    <a:pt x="171" y="67"/>
                  </a:cubicBezTo>
                  <a:cubicBezTo>
                    <a:pt x="147" y="44"/>
                    <a:pt x="124" y="21"/>
                    <a:pt x="98" y="0"/>
                  </a:cubicBezTo>
                  <a:cubicBezTo>
                    <a:pt x="89" y="0"/>
                    <a:pt x="81" y="0"/>
                    <a:pt x="72" y="0"/>
                  </a:cubicBezTo>
                  <a:cubicBezTo>
                    <a:pt x="48" y="21"/>
                    <a:pt x="25" y="44"/>
                    <a:pt x="0" y="6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88" name="Freeform 71"/>
            <p:cNvSpPr/>
            <p:nvPr/>
          </p:nvSpPr>
          <p:spPr>
            <a:xfrm>
              <a:off x="869400" y="4626000"/>
              <a:ext cx="74880" cy="79200"/>
            </a:xfrm>
            <a:custGeom>
              <a:avLst/>
              <a:gdLst/>
              <a:ahLst/>
              <a:rect l="0" t="0" r="r" b="b"/>
              <a:pathLst>
                <a:path w="208" h="220">
                  <a:moveTo>
                    <a:pt x="68" y="49"/>
                  </a:moveTo>
                  <a:lnTo>
                    <a:pt x="66" y="49"/>
                  </a:lnTo>
                  <a:cubicBezTo>
                    <a:pt x="71" y="34"/>
                    <a:pt x="73" y="21"/>
                    <a:pt x="76" y="7"/>
                  </a:cubicBezTo>
                  <a:lnTo>
                    <a:pt x="45" y="7"/>
                  </a:lnTo>
                  <a:lnTo>
                    <a:pt x="0" y="217"/>
                  </a:lnTo>
                  <a:lnTo>
                    <a:pt x="23" y="217"/>
                  </a:lnTo>
                  <a:cubicBezTo>
                    <a:pt x="27" y="217"/>
                    <a:pt x="33" y="219"/>
                    <a:pt x="33" y="213"/>
                  </a:cubicBezTo>
                  <a:cubicBezTo>
                    <a:pt x="35" y="209"/>
                    <a:pt x="40" y="180"/>
                    <a:pt x="43" y="167"/>
                  </a:cubicBezTo>
                  <a:cubicBezTo>
                    <a:pt x="46" y="152"/>
                    <a:pt x="58" y="98"/>
                    <a:pt x="60" y="86"/>
                  </a:cubicBezTo>
                  <a:cubicBezTo>
                    <a:pt x="66" y="69"/>
                    <a:pt x="75" y="53"/>
                    <a:pt x="88" y="42"/>
                  </a:cubicBezTo>
                  <a:cubicBezTo>
                    <a:pt x="96" y="34"/>
                    <a:pt x="108" y="29"/>
                    <a:pt x="118" y="27"/>
                  </a:cubicBezTo>
                  <a:cubicBezTo>
                    <a:pt x="140" y="26"/>
                    <a:pt x="160" y="32"/>
                    <a:pt x="167" y="44"/>
                  </a:cubicBezTo>
                  <a:cubicBezTo>
                    <a:pt x="173" y="57"/>
                    <a:pt x="168" y="73"/>
                    <a:pt x="166" y="86"/>
                  </a:cubicBezTo>
                  <a:lnTo>
                    <a:pt x="138" y="217"/>
                  </a:lnTo>
                  <a:lnTo>
                    <a:pt x="161" y="217"/>
                  </a:lnTo>
                  <a:cubicBezTo>
                    <a:pt x="167" y="217"/>
                    <a:pt x="171" y="219"/>
                    <a:pt x="171" y="212"/>
                  </a:cubicBezTo>
                  <a:cubicBezTo>
                    <a:pt x="174" y="203"/>
                    <a:pt x="180" y="170"/>
                    <a:pt x="180" y="170"/>
                  </a:cubicBezTo>
                  <a:lnTo>
                    <a:pt x="200" y="78"/>
                  </a:lnTo>
                  <a:cubicBezTo>
                    <a:pt x="204" y="60"/>
                    <a:pt x="207" y="40"/>
                    <a:pt x="199" y="23"/>
                  </a:cubicBezTo>
                  <a:cubicBezTo>
                    <a:pt x="186" y="4"/>
                    <a:pt x="160" y="0"/>
                    <a:pt x="134" y="4"/>
                  </a:cubicBezTo>
                  <a:cubicBezTo>
                    <a:pt x="115" y="7"/>
                    <a:pt x="99" y="16"/>
                    <a:pt x="85" y="29"/>
                  </a:cubicBezTo>
                  <a:cubicBezTo>
                    <a:pt x="79" y="34"/>
                    <a:pt x="72" y="42"/>
                    <a:pt x="68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89" name="Freeform 72"/>
            <p:cNvSpPr/>
            <p:nvPr/>
          </p:nvSpPr>
          <p:spPr>
            <a:xfrm>
              <a:off x="978840" y="449820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167" y="617"/>
                  </a:moveTo>
                  <a:cubicBezTo>
                    <a:pt x="163" y="611"/>
                    <a:pt x="156" y="607"/>
                    <a:pt x="150" y="601"/>
                  </a:cubicBezTo>
                  <a:cubicBezTo>
                    <a:pt x="146" y="597"/>
                    <a:pt x="141" y="592"/>
                    <a:pt x="136" y="587"/>
                  </a:cubicBezTo>
                  <a:cubicBezTo>
                    <a:pt x="72" y="517"/>
                    <a:pt x="39" y="405"/>
                    <a:pt x="45" y="287"/>
                  </a:cubicBezTo>
                  <a:cubicBezTo>
                    <a:pt x="46" y="222"/>
                    <a:pt x="59" y="156"/>
                    <a:pt x="91" y="97"/>
                  </a:cubicBezTo>
                  <a:cubicBezTo>
                    <a:pt x="104" y="71"/>
                    <a:pt x="128" y="35"/>
                    <a:pt x="150" y="16"/>
                  </a:cubicBezTo>
                  <a:cubicBezTo>
                    <a:pt x="156" y="12"/>
                    <a:pt x="163" y="6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8" y="0"/>
                    <a:pt x="136" y="2"/>
                  </a:cubicBezTo>
                  <a:cubicBezTo>
                    <a:pt x="128" y="5"/>
                    <a:pt x="108" y="23"/>
                    <a:pt x="107" y="26"/>
                  </a:cubicBezTo>
                  <a:cubicBezTo>
                    <a:pt x="45" y="87"/>
                    <a:pt x="9" y="179"/>
                    <a:pt x="3" y="287"/>
                  </a:cubicBezTo>
                  <a:cubicBezTo>
                    <a:pt x="0" y="363"/>
                    <a:pt x="13" y="441"/>
                    <a:pt x="48" y="510"/>
                  </a:cubicBezTo>
                  <a:cubicBezTo>
                    <a:pt x="64" y="541"/>
                    <a:pt x="84" y="568"/>
                    <a:pt x="108" y="592"/>
                  </a:cubicBezTo>
                  <a:cubicBezTo>
                    <a:pt x="114" y="598"/>
                    <a:pt x="128" y="613"/>
                    <a:pt x="136" y="617"/>
                  </a:cubicBezTo>
                  <a:cubicBezTo>
                    <a:pt x="138" y="618"/>
                    <a:pt x="143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0" name="Freeform 73"/>
            <p:cNvSpPr/>
            <p:nvPr/>
          </p:nvSpPr>
          <p:spPr>
            <a:xfrm>
              <a:off x="1061640" y="4556520"/>
              <a:ext cx="134640" cy="119520"/>
            </a:xfrm>
            <a:custGeom>
              <a:avLst/>
              <a:gdLst/>
              <a:ahLst/>
              <a:rect l="0" t="0" r="r" b="b"/>
              <a:pathLst>
                <a:path w="374" h="332">
                  <a:moveTo>
                    <a:pt x="248" y="257"/>
                  </a:moveTo>
                  <a:cubicBezTo>
                    <a:pt x="254" y="278"/>
                    <a:pt x="261" y="302"/>
                    <a:pt x="281" y="312"/>
                  </a:cubicBezTo>
                  <a:cubicBezTo>
                    <a:pt x="314" y="331"/>
                    <a:pt x="367" y="308"/>
                    <a:pt x="373" y="273"/>
                  </a:cubicBezTo>
                  <a:lnTo>
                    <a:pt x="333" y="273"/>
                  </a:lnTo>
                  <a:cubicBezTo>
                    <a:pt x="328" y="282"/>
                    <a:pt x="318" y="289"/>
                    <a:pt x="308" y="286"/>
                  </a:cubicBezTo>
                  <a:cubicBezTo>
                    <a:pt x="291" y="280"/>
                    <a:pt x="288" y="250"/>
                    <a:pt x="287" y="234"/>
                  </a:cubicBezTo>
                  <a:cubicBezTo>
                    <a:pt x="285" y="223"/>
                    <a:pt x="284" y="219"/>
                    <a:pt x="290" y="210"/>
                  </a:cubicBezTo>
                  <a:cubicBezTo>
                    <a:pt x="324" y="167"/>
                    <a:pt x="354" y="98"/>
                    <a:pt x="366" y="41"/>
                  </a:cubicBezTo>
                  <a:lnTo>
                    <a:pt x="337" y="41"/>
                  </a:lnTo>
                  <a:cubicBezTo>
                    <a:pt x="334" y="41"/>
                    <a:pt x="328" y="40"/>
                    <a:pt x="326" y="43"/>
                  </a:cubicBezTo>
                  <a:cubicBezTo>
                    <a:pt x="323" y="44"/>
                    <a:pt x="323" y="50"/>
                    <a:pt x="323" y="53"/>
                  </a:cubicBezTo>
                  <a:cubicBezTo>
                    <a:pt x="315" y="80"/>
                    <a:pt x="307" y="108"/>
                    <a:pt x="295" y="132"/>
                  </a:cubicBezTo>
                  <a:cubicBezTo>
                    <a:pt x="291" y="141"/>
                    <a:pt x="285" y="149"/>
                    <a:pt x="282" y="159"/>
                  </a:cubicBezTo>
                  <a:cubicBezTo>
                    <a:pt x="279" y="149"/>
                    <a:pt x="281" y="138"/>
                    <a:pt x="279" y="126"/>
                  </a:cubicBezTo>
                  <a:cubicBezTo>
                    <a:pt x="275" y="80"/>
                    <a:pt x="252" y="38"/>
                    <a:pt x="216" y="20"/>
                  </a:cubicBezTo>
                  <a:cubicBezTo>
                    <a:pt x="177" y="0"/>
                    <a:pt x="131" y="8"/>
                    <a:pt x="97" y="30"/>
                  </a:cubicBezTo>
                  <a:cubicBezTo>
                    <a:pt x="39" y="66"/>
                    <a:pt x="0" y="132"/>
                    <a:pt x="0" y="200"/>
                  </a:cubicBezTo>
                  <a:cubicBezTo>
                    <a:pt x="0" y="239"/>
                    <a:pt x="13" y="278"/>
                    <a:pt x="45" y="301"/>
                  </a:cubicBezTo>
                  <a:cubicBezTo>
                    <a:pt x="75" y="322"/>
                    <a:pt x="120" y="324"/>
                    <a:pt x="166" y="308"/>
                  </a:cubicBezTo>
                  <a:cubicBezTo>
                    <a:pt x="196" y="296"/>
                    <a:pt x="222" y="278"/>
                    <a:pt x="248" y="257"/>
                  </a:cubicBezTo>
                  <a:moveTo>
                    <a:pt x="177" y="41"/>
                  </a:moveTo>
                  <a:cubicBezTo>
                    <a:pt x="216" y="50"/>
                    <a:pt x="232" y="90"/>
                    <a:pt x="236" y="126"/>
                  </a:cubicBezTo>
                  <a:cubicBezTo>
                    <a:pt x="241" y="145"/>
                    <a:pt x="242" y="187"/>
                    <a:pt x="242" y="203"/>
                  </a:cubicBezTo>
                  <a:cubicBezTo>
                    <a:pt x="242" y="216"/>
                    <a:pt x="244" y="217"/>
                    <a:pt x="235" y="226"/>
                  </a:cubicBezTo>
                  <a:cubicBezTo>
                    <a:pt x="205" y="256"/>
                    <a:pt x="170" y="283"/>
                    <a:pt x="117" y="286"/>
                  </a:cubicBezTo>
                  <a:cubicBezTo>
                    <a:pt x="101" y="288"/>
                    <a:pt x="85" y="285"/>
                    <a:pt x="74" y="278"/>
                  </a:cubicBezTo>
                  <a:cubicBezTo>
                    <a:pt x="32" y="256"/>
                    <a:pt x="38" y="201"/>
                    <a:pt x="46" y="158"/>
                  </a:cubicBezTo>
                  <a:cubicBezTo>
                    <a:pt x="55" y="119"/>
                    <a:pt x="72" y="80"/>
                    <a:pt x="107" y="59"/>
                  </a:cubicBezTo>
                  <a:cubicBezTo>
                    <a:pt x="124" y="46"/>
                    <a:pt x="150" y="37"/>
                    <a:pt x="177" y="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1" name="Freeform 74"/>
            <p:cNvSpPr/>
            <p:nvPr/>
          </p:nvSpPr>
          <p:spPr>
            <a:xfrm>
              <a:off x="1219680" y="449820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2" y="12"/>
                    <a:pt x="18" y="16"/>
                  </a:cubicBezTo>
                  <a:cubicBezTo>
                    <a:pt x="23" y="21"/>
                    <a:pt x="28" y="26"/>
                    <a:pt x="32" y="31"/>
                  </a:cubicBezTo>
                  <a:cubicBezTo>
                    <a:pt x="87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7" y="543"/>
                    <a:pt x="51" y="566"/>
                    <a:pt x="32" y="587"/>
                  </a:cubicBezTo>
                  <a:cubicBezTo>
                    <a:pt x="28" y="592"/>
                    <a:pt x="23" y="597"/>
                    <a:pt x="18" y="601"/>
                  </a:cubicBezTo>
                  <a:cubicBezTo>
                    <a:pt x="12" y="607"/>
                    <a:pt x="6" y="611"/>
                    <a:pt x="0" y="617"/>
                  </a:cubicBezTo>
                  <a:lnTo>
                    <a:pt x="22" y="617"/>
                  </a:lnTo>
                  <a:cubicBezTo>
                    <a:pt x="25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3" y="530"/>
                    <a:pt x="159" y="438"/>
                    <a:pt x="164" y="332"/>
                  </a:cubicBezTo>
                  <a:cubicBezTo>
                    <a:pt x="167" y="254"/>
                    <a:pt x="154" y="176"/>
                    <a:pt x="120" y="108"/>
                  </a:cubicBezTo>
                  <a:cubicBezTo>
                    <a:pt x="105" y="77"/>
                    <a:pt x="84" y="49"/>
                    <a:pt x="61" y="25"/>
                  </a:cubicBezTo>
                  <a:cubicBezTo>
                    <a:pt x="54" y="19"/>
                    <a:pt x="39" y="5"/>
                    <a:pt x="32" y="2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2" name="Freeform 75"/>
            <p:cNvSpPr/>
            <p:nvPr/>
          </p:nvSpPr>
          <p:spPr>
            <a:xfrm>
              <a:off x="1374840" y="458244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2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1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3" y="150"/>
                    <a:pt x="418" y="150"/>
                    <a:pt x="421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3" name="Freeform 76"/>
            <p:cNvSpPr/>
            <p:nvPr/>
          </p:nvSpPr>
          <p:spPr>
            <a:xfrm>
              <a:off x="1613160" y="4556880"/>
              <a:ext cx="90000" cy="117000"/>
            </a:xfrm>
            <a:custGeom>
              <a:avLst/>
              <a:gdLst/>
              <a:ahLst/>
              <a:rect l="0" t="0" r="r" b="b"/>
              <a:pathLst>
                <a:path w="250" h="325">
                  <a:moveTo>
                    <a:pt x="244" y="244"/>
                  </a:moveTo>
                  <a:cubicBezTo>
                    <a:pt x="233" y="252"/>
                    <a:pt x="225" y="261"/>
                    <a:pt x="212" y="268"/>
                  </a:cubicBezTo>
                  <a:cubicBezTo>
                    <a:pt x="173" y="290"/>
                    <a:pt x="124" y="296"/>
                    <a:pt x="88" y="270"/>
                  </a:cubicBezTo>
                  <a:cubicBezTo>
                    <a:pt x="56" y="247"/>
                    <a:pt x="39" y="208"/>
                    <a:pt x="39" y="154"/>
                  </a:cubicBezTo>
                  <a:lnTo>
                    <a:pt x="249" y="154"/>
                  </a:lnTo>
                  <a:cubicBezTo>
                    <a:pt x="249" y="107"/>
                    <a:pt x="238" y="64"/>
                    <a:pt x="210" y="36"/>
                  </a:cubicBezTo>
                  <a:cubicBezTo>
                    <a:pt x="185" y="10"/>
                    <a:pt x="143" y="0"/>
                    <a:pt x="107" y="9"/>
                  </a:cubicBezTo>
                  <a:cubicBezTo>
                    <a:pt x="88" y="13"/>
                    <a:pt x="71" y="22"/>
                    <a:pt x="55" y="35"/>
                  </a:cubicBezTo>
                  <a:cubicBezTo>
                    <a:pt x="16" y="68"/>
                    <a:pt x="0" y="120"/>
                    <a:pt x="0" y="169"/>
                  </a:cubicBezTo>
                  <a:cubicBezTo>
                    <a:pt x="2" y="235"/>
                    <a:pt x="45" y="301"/>
                    <a:pt x="111" y="316"/>
                  </a:cubicBezTo>
                  <a:cubicBezTo>
                    <a:pt x="147" y="324"/>
                    <a:pt x="187" y="317"/>
                    <a:pt x="219" y="298"/>
                  </a:cubicBezTo>
                  <a:cubicBezTo>
                    <a:pt x="225" y="296"/>
                    <a:pt x="242" y="284"/>
                    <a:pt x="246" y="278"/>
                  </a:cubicBezTo>
                  <a:cubicBezTo>
                    <a:pt x="248" y="275"/>
                    <a:pt x="244" y="244"/>
                    <a:pt x="244" y="244"/>
                  </a:cubicBezTo>
                  <a:moveTo>
                    <a:pt x="215" y="130"/>
                  </a:moveTo>
                  <a:lnTo>
                    <a:pt x="42" y="130"/>
                  </a:lnTo>
                  <a:cubicBezTo>
                    <a:pt x="43" y="121"/>
                    <a:pt x="46" y="111"/>
                    <a:pt x="49" y="103"/>
                  </a:cubicBezTo>
                  <a:cubicBezTo>
                    <a:pt x="64" y="69"/>
                    <a:pt x="94" y="33"/>
                    <a:pt x="140" y="39"/>
                  </a:cubicBezTo>
                  <a:cubicBezTo>
                    <a:pt x="182" y="44"/>
                    <a:pt x="203" y="74"/>
                    <a:pt x="212" y="111"/>
                  </a:cubicBezTo>
                  <a:cubicBezTo>
                    <a:pt x="213" y="117"/>
                    <a:pt x="213" y="124"/>
                    <a:pt x="215" y="1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4" name="Freeform 77"/>
            <p:cNvSpPr/>
            <p:nvPr/>
          </p:nvSpPr>
          <p:spPr>
            <a:xfrm>
              <a:off x="1709640" y="4561560"/>
              <a:ext cx="105120" cy="108360"/>
            </a:xfrm>
            <a:custGeom>
              <a:avLst/>
              <a:gdLst/>
              <a:ahLst/>
              <a:rect l="0" t="0" r="r" b="b"/>
              <a:pathLst>
                <a:path w="292" h="301">
                  <a:moveTo>
                    <a:pt x="4" y="0"/>
                  </a:moveTo>
                  <a:cubicBezTo>
                    <a:pt x="14" y="15"/>
                    <a:pt x="27" y="28"/>
                    <a:pt x="39" y="42"/>
                  </a:cubicBezTo>
                  <a:lnTo>
                    <a:pt x="92" y="105"/>
                  </a:lnTo>
                  <a:lnTo>
                    <a:pt x="115" y="134"/>
                  </a:lnTo>
                  <a:cubicBezTo>
                    <a:pt x="118" y="137"/>
                    <a:pt x="124" y="141"/>
                    <a:pt x="124" y="146"/>
                  </a:cubicBezTo>
                  <a:cubicBezTo>
                    <a:pt x="124" y="148"/>
                    <a:pt x="118" y="154"/>
                    <a:pt x="117" y="157"/>
                  </a:cubicBezTo>
                  <a:cubicBezTo>
                    <a:pt x="91" y="189"/>
                    <a:pt x="10" y="284"/>
                    <a:pt x="0" y="300"/>
                  </a:cubicBezTo>
                  <a:cubicBezTo>
                    <a:pt x="16" y="300"/>
                    <a:pt x="30" y="300"/>
                    <a:pt x="45" y="300"/>
                  </a:cubicBezTo>
                  <a:cubicBezTo>
                    <a:pt x="79" y="256"/>
                    <a:pt x="109" y="212"/>
                    <a:pt x="143" y="169"/>
                  </a:cubicBezTo>
                  <a:lnTo>
                    <a:pt x="144" y="169"/>
                  </a:lnTo>
                  <a:lnTo>
                    <a:pt x="245" y="300"/>
                  </a:lnTo>
                  <a:cubicBezTo>
                    <a:pt x="261" y="300"/>
                    <a:pt x="275" y="300"/>
                    <a:pt x="291" y="300"/>
                  </a:cubicBezTo>
                  <a:cubicBezTo>
                    <a:pt x="279" y="285"/>
                    <a:pt x="268" y="272"/>
                    <a:pt x="256" y="259"/>
                  </a:cubicBezTo>
                  <a:lnTo>
                    <a:pt x="196" y="186"/>
                  </a:lnTo>
                  <a:lnTo>
                    <a:pt x="171" y="157"/>
                  </a:lnTo>
                  <a:cubicBezTo>
                    <a:pt x="168" y="154"/>
                    <a:pt x="163" y="148"/>
                    <a:pt x="163" y="146"/>
                  </a:cubicBezTo>
                  <a:cubicBezTo>
                    <a:pt x="163" y="141"/>
                    <a:pt x="168" y="136"/>
                    <a:pt x="171" y="133"/>
                  </a:cubicBezTo>
                  <a:cubicBezTo>
                    <a:pt x="180" y="124"/>
                    <a:pt x="275" y="7"/>
                    <a:pt x="279" y="0"/>
                  </a:cubicBezTo>
                  <a:cubicBezTo>
                    <a:pt x="265" y="0"/>
                    <a:pt x="249" y="0"/>
                    <a:pt x="235" y="0"/>
                  </a:cubicBezTo>
                  <a:lnTo>
                    <a:pt x="226" y="10"/>
                  </a:lnTo>
                  <a:lnTo>
                    <a:pt x="166" y="88"/>
                  </a:lnTo>
                  <a:lnTo>
                    <a:pt x="144" y="117"/>
                  </a:lnTo>
                  <a:cubicBezTo>
                    <a:pt x="111" y="79"/>
                    <a:pt x="82" y="38"/>
                    <a:pt x="49" y="0"/>
                  </a:cubicBezTo>
                  <a:cubicBezTo>
                    <a:pt x="35" y="0"/>
                    <a:pt x="19" y="0"/>
                    <a:pt x="4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5" name="Freeform 78"/>
            <p:cNvSpPr/>
            <p:nvPr/>
          </p:nvSpPr>
          <p:spPr>
            <a:xfrm>
              <a:off x="1832400" y="4558680"/>
              <a:ext cx="92880" cy="149040"/>
            </a:xfrm>
            <a:custGeom>
              <a:avLst/>
              <a:gdLst/>
              <a:ahLst/>
              <a:rect l="0" t="0" r="r" b="b"/>
              <a:pathLst>
                <a:path w="258" h="414">
                  <a:moveTo>
                    <a:pt x="41" y="52"/>
                  </a:moveTo>
                  <a:lnTo>
                    <a:pt x="41" y="8"/>
                  </a:lnTo>
                  <a:lnTo>
                    <a:pt x="0" y="8"/>
                  </a:lnTo>
                  <a:lnTo>
                    <a:pt x="0" y="413"/>
                  </a:lnTo>
                  <a:lnTo>
                    <a:pt x="41" y="413"/>
                  </a:lnTo>
                  <a:lnTo>
                    <a:pt x="41" y="265"/>
                  </a:lnTo>
                  <a:cubicBezTo>
                    <a:pt x="49" y="278"/>
                    <a:pt x="61" y="289"/>
                    <a:pt x="74" y="298"/>
                  </a:cubicBezTo>
                  <a:cubicBezTo>
                    <a:pt x="121" y="328"/>
                    <a:pt x="179" y="309"/>
                    <a:pt x="213" y="263"/>
                  </a:cubicBezTo>
                  <a:cubicBezTo>
                    <a:pt x="254" y="212"/>
                    <a:pt x="257" y="134"/>
                    <a:pt x="231" y="75"/>
                  </a:cubicBezTo>
                  <a:cubicBezTo>
                    <a:pt x="215" y="39"/>
                    <a:pt x="183" y="7"/>
                    <a:pt x="143" y="3"/>
                  </a:cubicBezTo>
                  <a:cubicBezTo>
                    <a:pt x="108" y="0"/>
                    <a:pt x="74" y="19"/>
                    <a:pt x="55" y="34"/>
                  </a:cubicBezTo>
                  <a:cubicBezTo>
                    <a:pt x="49" y="40"/>
                    <a:pt x="45" y="46"/>
                    <a:pt x="41" y="52"/>
                  </a:cubicBezTo>
                  <a:moveTo>
                    <a:pt x="104" y="36"/>
                  </a:moveTo>
                  <a:cubicBezTo>
                    <a:pt x="149" y="33"/>
                    <a:pt x="183" y="66"/>
                    <a:pt x="198" y="105"/>
                  </a:cubicBezTo>
                  <a:cubicBezTo>
                    <a:pt x="218" y="160"/>
                    <a:pt x="205" y="232"/>
                    <a:pt x="154" y="265"/>
                  </a:cubicBezTo>
                  <a:cubicBezTo>
                    <a:pt x="143" y="273"/>
                    <a:pt x="127" y="279"/>
                    <a:pt x="108" y="281"/>
                  </a:cubicBezTo>
                  <a:cubicBezTo>
                    <a:pt x="79" y="284"/>
                    <a:pt x="55" y="265"/>
                    <a:pt x="43" y="239"/>
                  </a:cubicBezTo>
                  <a:cubicBezTo>
                    <a:pt x="39" y="232"/>
                    <a:pt x="41" y="224"/>
                    <a:pt x="41" y="217"/>
                  </a:cubicBezTo>
                  <a:lnTo>
                    <a:pt x="41" y="89"/>
                  </a:lnTo>
                  <a:cubicBezTo>
                    <a:pt x="41" y="73"/>
                    <a:pt x="45" y="72"/>
                    <a:pt x="55" y="60"/>
                  </a:cubicBezTo>
                  <a:cubicBezTo>
                    <a:pt x="68" y="46"/>
                    <a:pt x="85" y="37"/>
                    <a:pt x="104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6" name="Freeform 79"/>
            <p:cNvSpPr/>
            <p:nvPr/>
          </p:nvSpPr>
          <p:spPr>
            <a:xfrm>
              <a:off x="2010960" y="4403880"/>
              <a:ext cx="87120" cy="410760"/>
            </a:xfrm>
            <a:custGeom>
              <a:avLst/>
              <a:gdLst/>
              <a:ahLst/>
              <a:rect l="0" t="0" r="r" b="b"/>
              <a:pathLst>
                <a:path w="242" h="1141">
                  <a:moveTo>
                    <a:pt x="213" y="1134"/>
                  </a:moveTo>
                  <a:cubicBezTo>
                    <a:pt x="214" y="1134"/>
                    <a:pt x="220" y="1140"/>
                    <a:pt x="220" y="1140"/>
                  </a:cubicBezTo>
                  <a:lnTo>
                    <a:pt x="234" y="1140"/>
                  </a:lnTo>
                  <a:cubicBezTo>
                    <a:pt x="236" y="1140"/>
                    <a:pt x="241" y="1140"/>
                    <a:pt x="241" y="1134"/>
                  </a:cubicBezTo>
                  <a:cubicBezTo>
                    <a:pt x="241" y="1131"/>
                    <a:pt x="240" y="1129"/>
                    <a:pt x="239" y="1128"/>
                  </a:cubicBezTo>
                  <a:cubicBezTo>
                    <a:pt x="216" y="1105"/>
                    <a:pt x="181" y="1070"/>
                    <a:pt x="142" y="1001"/>
                  </a:cubicBezTo>
                  <a:cubicBezTo>
                    <a:pt x="73" y="879"/>
                    <a:pt x="49" y="722"/>
                    <a:pt x="49" y="571"/>
                  </a:cubicBezTo>
                  <a:cubicBezTo>
                    <a:pt x="49" y="290"/>
                    <a:pt x="128" y="124"/>
                    <a:pt x="240" y="12"/>
                  </a:cubicBezTo>
                  <a:cubicBezTo>
                    <a:pt x="241" y="10"/>
                    <a:pt x="241" y="8"/>
                    <a:pt x="241" y="6"/>
                  </a:cubicBezTo>
                  <a:cubicBezTo>
                    <a:pt x="241" y="0"/>
                    <a:pt x="237" y="0"/>
                    <a:pt x="230" y="0"/>
                  </a:cubicBezTo>
                  <a:cubicBezTo>
                    <a:pt x="221" y="0"/>
                    <a:pt x="220" y="0"/>
                    <a:pt x="214" y="6"/>
                  </a:cubicBezTo>
                  <a:cubicBezTo>
                    <a:pt x="154" y="58"/>
                    <a:pt x="86" y="146"/>
                    <a:pt x="41" y="280"/>
                  </a:cubicBezTo>
                  <a:cubicBezTo>
                    <a:pt x="14" y="363"/>
                    <a:pt x="0" y="464"/>
                    <a:pt x="0" y="569"/>
                  </a:cubicBezTo>
                  <a:cubicBezTo>
                    <a:pt x="0" y="720"/>
                    <a:pt x="27" y="890"/>
                    <a:pt x="126" y="1037"/>
                  </a:cubicBezTo>
                  <a:cubicBezTo>
                    <a:pt x="144" y="1062"/>
                    <a:pt x="168" y="1088"/>
                    <a:pt x="168" y="1088"/>
                  </a:cubicBezTo>
                  <a:cubicBezTo>
                    <a:pt x="174" y="1096"/>
                    <a:pt x="182" y="1106"/>
                    <a:pt x="188" y="1111"/>
                  </a:cubicBezTo>
                  <a:lnTo>
                    <a:pt x="213" y="113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7" name="Freeform 80"/>
            <p:cNvSpPr/>
            <p:nvPr/>
          </p:nvSpPr>
          <p:spPr>
            <a:xfrm>
              <a:off x="2123640" y="4603680"/>
              <a:ext cx="142200" cy="11880"/>
            </a:xfrm>
            <a:custGeom>
              <a:avLst/>
              <a:gdLst/>
              <a:ahLst/>
              <a:rect l="0" t="0" r="r" b="b"/>
              <a:pathLst>
                <a:path w="395" h="33">
                  <a:moveTo>
                    <a:pt x="13" y="3"/>
                  </a:moveTo>
                  <a:cubicBezTo>
                    <a:pt x="1" y="8"/>
                    <a:pt x="0" y="25"/>
                    <a:pt x="13" y="28"/>
                  </a:cubicBezTo>
                  <a:cubicBezTo>
                    <a:pt x="15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1" y="32"/>
                    <a:pt x="387" y="25"/>
                  </a:cubicBezTo>
                  <a:cubicBezTo>
                    <a:pt x="394" y="18"/>
                    <a:pt x="391" y="5"/>
                    <a:pt x="381" y="2"/>
                  </a:cubicBezTo>
                  <a:cubicBezTo>
                    <a:pt x="373" y="0"/>
                    <a:pt x="364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5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8" name="Freeform 81"/>
            <p:cNvSpPr/>
            <p:nvPr/>
          </p:nvSpPr>
          <p:spPr>
            <a:xfrm>
              <a:off x="2301120" y="4510800"/>
              <a:ext cx="48600" cy="159120"/>
            </a:xfrm>
            <a:custGeom>
              <a:avLst/>
              <a:gdLst/>
              <a:ahLst/>
              <a:rect l="0" t="0" r="r" b="b"/>
              <a:pathLst>
                <a:path w="135" h="442">
                  <a:moveTo>
                    <a:pt x="86" y="40"/>
                  </a:moveTo>
                  <a:lnTo>
                    <a:pt x="125" y="40"/>
                  </a:lnTo>
                  <a:lnTo>
                    <a:pt x="134" y="0"/>
                  </a:lnTo>
                  <a:cubicBezTo>
                    <a:pt x="121" y="0"/>
                    <a:pt x="106" y="0"/>
                    <a:pt x="95" y="1"/>
                  </a:cubicBezTo>
                  <a:cubicBezTo>
                    <a:pt x="91" y="13"/>
                    <a:pt x="88" y="27"/>
                    <a:pt x="86" y="40"/>
                  </a:cubicBezTo>
                  <a:moveTo>
                    <a:pt x="63" y="141"/>
                  </a:moveTo>
                  <a:lnTo>
                    <a:pt x="0" y="441"/>
                  </a:lnTo>
                  <a:cubicBezTo>
                    <a:pt x="13" y="441"/>
                    <a:pt x="29" y="441"/>
                    <a:pt x="40" y="439"/>
                  </a:cubicBezTo>
                  <a:lnTo>
                    <a:pt x="42" y="432"/>
                  </a:lnTo>
                  <a:lnTo>
                    <a:pt x="104" y="141"/>
                  </a:lnTo>
                  <a:lnTo>
                    <a:pt x="63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99" name="Freeform 82"/>
            <p:cNvSpPr/>
            <p:nvPr/>
          </p:nvSpPr>
          <p:spPr>
            <a:xfrm>
              <a:off x="2394000" y="4399200"/>
              <a:ext cx="134640" cy="119520"/>
            </a:xfrm>
            <a:custGeom>
              <a:avLst/>
              <a:gdLst/>
              <a:ahLst/>
              <a:rect l="0" t="0" r="r" b="b"/>
              <a:pathLst>
                <a:path w="374" h="332">
                  <a:moveTo>
                    <a:pt x="247" y="258"/>
                  </a:moveTo>
                  <a:cubicBezTo>
                    <a:pt x="253" y="278"/>
                    <a:pt x="260" y="303"/>
                    <a:pt x="280" y="313"/>
                  </a:cubicBezTo>
                  <a:cubicBezTo>
                    <a:pt x="314" y="331"/>
                    <a:pt x="367" y="308"/>
                    <a:pt x="373" y="274"/>
                  </a:cubicBezTo>
                  <a:lnTo>
                    <a:pt x="332" y="274"/>
                  </a:lnTo>
                  <a:cubicBezTo>
                    <a:pt x="328" y="283"/>
                    <a:pt x="318" y="290"/>
                    <a:pt x="308" y="287"/>
                  </a:cubicBezTo>
                  <a:cubicBezTo>
                    <a:pt x="291" y="281"/>
                    <a:pt x="288" y="251"/>
                    <a:pt x="286" y="235"/>
                  </a:cubicBezTo>
                  <a:cubicBezTo>
                    <a:pt x="285" y="223"/>
                    <a:pt x="283" y="219"/>
                    <a:pt x="289" y="210"/>
                  </a:cubicBezTo>
                  <a:cubicBezTo>
                    <a:pt x="324" y="167"/>
                    <a:pt x="354" y="98"/>
                    <a:pt x="365" y="42"/>
                  </a:cubicBezTo>
                  <a:lnTo>
                    <a:pt x="337" y="42"/>
                  </a:lnTo>
                  <a:cubicBezTo>
                    <a:pt x="334" y="42"/>
                    <a:pt x="328" y="41"/>
                    <a:pt x="325" y="43"/>
                  </a:cubicBezTo>
                  <a:cubicBezTo>
                    <a:pt x="322" y="45"/>
                    <a:pt x="322" y="51"/>
                    <a:pt x="322" y="54"/>
                  </a:cubicBezTo>
                  <a:cubicBezTo>
                    <a:pt x="315" y="81"/>
                    <a:pt x="306" y="108"/>
                    <a:pt x="295" y="133"/>
                  </a:cubicBezTo>
                  <a:cubicBezTo>
                    <a:pt x="291" y="141"/>
                    <a:pt x="285" y="150"/>
                    <a:pt x="282" y="160"/>
                  </a:cubicBezTo>
                  <a:cubicBezTo>
                    <a:pt x="279" y="150"/>
                    <a:pt x="280" y="138"/>
                    <a:pt x="279" y="127"/>
                  </a:cubicBezTo>
                  <a:cubicBezTo>
                    <a:pt x="273" y="81"/>
                    <a:pt x="252" y="39"/>
                    <a:pt x="216" y="20"/>
                  </a:cubicBezTo>
                  <a:cubicBezTo>
                    <a:pt x="177" y="0"/>
                    <a:pt x="131" y="9"/>
                    <a:pt x="96" y="30"/>
                  </a:cubicBezTo>
                  <a:cubicBezTo>
                    <a:pt x="39" y="66"/>
                    <a:pt x="0" y="133"/>
                    <a:pt x="0" y="200"/>
                  </a:cubicBezTo>
                  <a:cubicBezTo>
                    <a:pt x="0" y="239"/>
                    <a:pt x="13" y="278"/>
                    <a:pt x="44" y="301"/>
                  </a:cubicBezTo>
                  <a:cubicBezTo>
                    <a:pt x="75" y="323"/>
                    <a:pt x="119" y="324"/>
                    <a:pt x="165" y="308"/>
                  </a:cubicBezTo>
                  <a:cubicBezTo>
                    <a:pt x="195" y="297"/>
                    <a:pt x="221" y="278"/>
                    <a:pt x="247" y="258"/>
                  </a:cubicBezTo>
                  <a:moveTo>
                    <a:pt x="177" y="42"/>
                  </a:moveTo>
                  <a:cubicBezTo>
                    <a:pt x="216" y="51"/>
                    <a:pt x="231" y="91"/>
                    <a:pt x="236" y="127"/>
                  </a:cubicBezTo>
                  <a:cubicBezTo>
                    <a:pt x="240" y="146"/>
                    <a:pt x="242" y="187"/>
                    <a:pt x="242" y="203"/>
                  </a:cubicBezTo>
                  <a:cubicBezTo>
                    <a:pt x="242" y="216"/>
                    <a:pt x="243" y="218"/>
                    <a:pt x="234" y="226"/>
                  </a:cubicBezTo>
                  <a:cubicBezTo>
                    <a:pt x="204" y="257"/>
                    <a:pt x="170" y="284"/>
                    <a:pt x="116" y="287"/>
                  </a:cubicBezTo>
                  <a:cubicBezTo>
                    <a:pt x="100" y="288"/>
                    <a:pt x="85" y="285"/>
                    <a:pt x="73" y="278"/>
                  </a:cubicBezTo>
                  <a:cubicBezTo>
                    <a:pt x="31" y="257"/>
                    <a:pt x="37" y="202"/>
                    <a:pt x="46" y="159"/>
                  </a:cubicBezTo>
                  <a:cubicBezTo>
                    <a:pt x="54" y="120"/>
                    <a:pt x="72" y="81"/>
                    <a:pt x="106" y="59"/>
                  </a:cubicBezTo>
                  <a:cubicBezTo>
                    <a:pt x="124" y="46"/>
                    <a:pt x="149" y="38"/>
                    <a:pt x="177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00" name="Freeform 83"/>
            <p:cNvSpPr/>
            <p:nvPr/>
          </p:nvSpPr>
          <p:spPr>
            <a:xfrm>
              <a:off x="2383920" y="4604760"/>
              <a:ext cx="155880" cy="10080"/>
            </a:xfrm>
            <a:custGeom>
              <a:avLst/>
              <a:gdLst/>
              <a:ahLst/>
              <a:rect l="0" t="0" r="r" b="b"/>
              <a:pathLst>
                <a:path w="433" h="28">
                  <a:moveTo>
                    <a:pt x="21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7"/>
                  </a:ln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01" name="Freeform 84"/>
            <p:cNvSpPr/>
            <p:nvPr/>
          </p:nvSpPr>
          <p:spPr>
            <a:xfrm>
              <a:off x="2412000" y="4664160"/>
              <a:ext cx="102960" cy="159120"/>
            </a:xfrm>
            <a:custGeom>
              <a:avLst/>
              <a:gdLst/>
              <a:ahLst/>
              <a:rect l="0" t="0" r="r" b="b"/>
              <a:pathLst>
                <a:path w="286" h="442">
                  <a:moveTo>
                    <a:pt x="23" y="150"/>
                  </a:moveTo>
                  <a:cubicBezTo>
                    <a:pt x="32" y="112"/>
                    <a:pt x="48" y="69"/>
                    <a:pt x="85" y="53"/>
                  </a:cubicBezTo>
                  <a:cubicBezTo>
                    <a:pt x="99" y="48"/>
                    <a:pt x="115" y="46"/>
                    <a:pt x="131" y="48"/>
                  </a:cubicBezTo>
                  <a:cubicBezTo>
                    <a:pt x="163" y="50"/>
                    <a:pt x="193" y="63"/>
                    <a:pt x="213" y="89"/>
                  </a:cubicBezTo>
                  <a:cubicBezTo>
                    <a:pt x="226" y="108"/>
                    <a:pt x="230" y="132"/>
                    <a:pt x="229" y="156"/>
                  </a:cubicBezTo>
                  <a:cubicBezTo>
                    <a:pt x="220" y="225"/>
                    <a:pt x="153" y="274"/>
                    <a:pt x="109" y="311"/>
                  </a:cubicBezTo>
                  <a:lnTo>
                    <a:pt x="22" y="392"/>
                  </a:lnTo>
                  <a:lnTo>
                    <a:pt x="12" y="402"/>
                  </a:lnTo>
                  <a:cubicBezTo>
                    <a:pt x="6" y="408"/>
                    <a:pt x="4" y="408"/>
                    <a:pt x="4" y="418"/>
                  </a:cubicBezTo>
                  <a:lnTo>
                    <a:pt x="4" y="441"/>
                  </a:lnTo>
                  <a:lnTo>
                    <a:pt x="272" y="441"/>
                  </a:lnTo>
                  <a:lnTo>
                    <a:pt x="272" y="405"/>
                  </a:lnTo>
                  <a:lnTo>
                    <a:pt x="42" y="405"/>
                  </a:lnTo>
                  <a:cubicBezTo>
                    <a:pt x="62" y="386"/>
                    <a:pt x="147" y="311"/>
                    <a:pt x="158" y="302"/>
                  </a:cubicBezTo>
                  <a:cubicBezTo>
                    <a:pt x="194" y="272"/>
                    <a:pt x="236" y="242"/>
                    <a:pt x="259" y="197"/>
                  </a:cubicBezTo>
                  <a:cubicBezTo>
                    <a:pt x="285" y="147"/>
                    <a:pt x="271" y="84"/>
                    <a:pt x="228" y="48"/>
                  </a:cubicBezTo>
                  <a:cubicBezTo>
                    <a:pt x="179" y="4"/>
                    <a:pt x="91" y="0"/>
                    <a:pt x="42" y="46"/>
                  </a:cubicBezTo>
                  <a:cubicBezTo>
                    <a:pt x="25" y="62"/>
                    <a:pt x="12" y="84"/>
                    <a:pt x="4" y="107"/>
                  </a:cubicBezTo>
                  <a:cubicBezTo>
                    <a:pt x="3" y="111"/>
                    <a:pt x="0" y="115"/>
                    <a:pt x="0" y="120"/>
                  </a:cubicBezTo>
                  <a:cubicBezTo>
                    <a:pt x="0" y="124"/>
                    <a:pt x="4" y="127"/>
                    <a:pt x="6" y="130"/>
                  </a:cubicBezTo>
                  <a:cubicBezTo>
                    <a:pt x="12" y="135"/>
                    <a:pt x="17" y="144"/>
                    <a:pt x="23" y="1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02" name="Freeform 85"/>
            <p:cNvSpPr/>
            <p:nvPr/>
          </p:nvSpPr>
          <p:spPr>
            <a:xfrm>
              <a:off x="2599560" y="4510800"/>
              <a:ext cx="83880" cy="34560"/>
            </a:xfrm>
            <a:custGeom>
              <a:avLst/>
              <a:gdLst/>
              <a:ahLst/>
              <a:rect l="0" t="0" r="r" b="b"/>
              <a:pathLst>
                <a:path w="233" h="96">
                  <a:moveTo>
                    <a:pt x="0" y="95"/>
                  </a:moveTo>
                  <a:cubicBezTo>
                    <a:pt x="10" y="95"/>
                    <a:pt x="22" y="95"/>
                    <a:pt x="32" y="95"/>
                  </a:cubicBezTo>
                  <a:cubicBezTo>
                    <a:pt x="61" y="71"/>
                    <a:pt x="87" y="43"/>
                    <a:pt x="115" y="20"/>
                  </a:cubicBezTo>
                  <a:lnTo>
                    <a:pt x="127" y="29"/>
                  </a:lnTo>
                  <a:cubicBezTo>
                    <a:pt x="151" y="50"/>
                    <a:pt x="176" y="73"/>
                    <a:pt x="200" y="95"/>
                  </a:cubicBezTo>
                  <a:cubicBezTo>
                    <a:pt x="211" y="95"/>
                    <a:pt x="221" y="95"/>
                    <a:pt x="232" y="95"/>
                  </a:cubicBezTo>
                  <a:cubicBezTo>
                    <a:pt x="208" y="71"/>
                    <a:pt x="182" y="48"/>
                    <a:pt x="159" y="24"/>
                  </a:cubicBezTo>
                  <a:cubicBezTo>
                    <a:pt x="149" y="16"/>
                    <a:pt x="141" y="6"/>
                    <a:pt x="130" y="0"/>
                  </a:cubicBezTo>
                  <a:cubicBezTo>
                    <a:pt x="120" y="0"/>
                    <a:pt x="108" y="0"/>
                    <a:pt x="100" y="1"/>
                  </a:cubicBezTo>
                  <a:cubicBezTo>
                    <a:pt x="65" y="30"/>
                    <a:pt x="33" y="65"/>
                    <a:pt x="0" y="9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03" name="Freeform 86"/>
            <p:cNvSpPr/>
            <p:nvPr/>
          </p:nvSpPr>
          <p:spPr>
            <a:xfrm>
              <a:off x="2584800" y="4559400"/>
              <a:ext cx="100080" cy="110880"/>
            </a:xfrm>
            <a:custGeom>
              <a:avLst/>
              <a:gdLst/>
              <a:ahLst/>
              <a:rect l="0" t="0" r="r" b="b"/>
              <a:pathLst>
                <a:path w="278" h="308">
                  <a:moveTo>
                    <a:pt x="90" y="68"/>
                  </a:moveTo>
                  <a:lnTo>
                    <a:pt x="89" y="68"/>
                  </a:lnTo>
                  <a:lnTo>
                    <a:pt x="102" y="6"/>
                  </a:lnTo>
                  <a:lnTo>
                    <a:pt x="63" y="6"/>
                  </a:lnTo>
                  <a:lnTo>
                    <a:pt x="0" y="305"/>
                  </a:lnTo>
                  <a:lnTo>
                    <a:pt x="28" y="305"/>
                  </a:lnTo>
                  <a:cubicBezTo>
                    <a:pt x="34" y="305"/>
                    <a:pt x="41" y="307"/>
                    <a:pt x="41" y="300"/>
                  </a:cubicBezTo>
                  <a:cubicBezTo>
                    <a:pt x="43" y="295"/>
                    <a:pt x="43" y="289"/>
                    <a:pt x="44" y="285"/>
                  </a:cubicBezTo>
                  <a:cubicBezTo>
                    <a:pt x="53" y="249"/>
                    <a:pt x="76" y="133"/>
                    <a:pt x="82" y="114"/>
                  </a:cubicBezTo>
                  <a:cubicBezTo>
                    <a:pt x="93" y="78"/>
                    <a:pt x="121" y="37"/>
                    <a:pt x="164" y="32"/>
                  </a:cubicBezTo>
                  <a:cubicBezTo>
                    <a:pt x="191" y="30"/>
                    <a:pt x="217" y="37"/>
                    <a:pt x="226" y="56"/>
                  </a:cubicBezTo>
                  <a:cubicBezTo>
                    <a:pt x="236" y="75"/>
                    <a:pt x="228" y="98"/>
                    <a:pt x="224" y="117"/>
                  </a:cubicBezTo>
                  <a:lnTo>
                    <a:pt x="184" y="305"/>
                  </a:lnTo>
                  <a:lnTo>
                    <a:pt x="214" y="305"/>
                  </a:lnTo>
                  <a:cubicBezTo>
                    <a:pt x="220" y="305"/>
                    <a:pt x="226" y="307"/>
                    <a:pt x="226" y="298"/>
                  </a:cubicBezTo>
                  <a:cubicBezTo>
                    <a:pt x="230" y="285"/>
                    <a:pt x="239" y="239"/>
                    <a:pt x="239" y="239"/>
                  </a:cubicBezTo>
                  <a:lnTo>
                    <a:pt x="267" y="105"/>
                  </a:lnTo>
                  <a:cubicBezTo>
                    <a:pt x="272" y="81"/>
                    <a:pt x="277" y="50"/>
                    <a:pt x="264" y="29"/>
                  </a:cubicBezTo>
                  <a:cubicBezTo>
                    <a:pt x="253" y="9"/>
                    <a:pt x="231" y="3"/>
                    <a:pt x="211" y="1"/>
                  </a:cubicBezTo>
                  <a:cubicBezTo>
                    <a:pt x="201" y="0"/>
                    <a:pt x="191" y="0"/>
                    <a:pt x="180" y="1"/>
                  </a:cubicBezTo>
                  <a:cubicBezTo>
                    <a:pt x="152" y="7"/>
                    <a:pt x="126" y="23"/>
                    <a:pt x="108" y="45"/>
                  </a:cubicBezTo>
                  <a:cubicBezTo>
                    <a:pt x="102" y="50"/>
                    <a:pt x="93" y="59"/>
                    <a:pt x="90" y="68"/>
                  </a:cubicBezTo>
                  <a:moveTo>
                    <a:pt x="89" y="68"/>
                  </a:moveTo>
                  <a:cubicBezTo>
                    <a:pt x="89" y="68"/>
                    <a:pt x="89" y="69"/>
                    <a:pt x="89" y="6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04" name="Freeform 87"/>
            <p:cNvSpPr/>
            <p:nvPr/>
          </p:nvSpPr>
          <p:spPr>
            <a:xfrm>
              <a:off x="2757240" y="4596480"/>
              <a:ext cx="29520" cy="25560"/>
            </a:xfrm>
            <a:custGeom>
              <a:avLst/>
              <a:gdLst/>
              <a:ahLst/>
              <a:rect l="0" t="0" r="r" b="b"/>
              <a:pathLst>
                <a:path w="82" h="71">
                  <a:moveTo>
                    <a:pt x="12" y="19"/>
                  </a:moveTo>
                  <a:cubicBezTo>
                    <a:pt x="0" y="39"/>
                    <a:pt x="13" y="65"/>
                    <a:pt x="35" y="69"/>
                  </a:cubicBezTo>
                  <a:cubicBezTo>
                    <a:pt x="46" y="70"/>
                    <a:pt x="55" y="68"/>
                    <a:pt x="62" y="63"/>
                  </a:cubicBezTo>
                  <a:cubicBezTo>
                    <a:pt x="78" y="50"/>
                    <a:pt x="81" y="27"/>
                    <a:pt x="66" y="13"/>
                  </a:cubicBezTo>
                  <a:cubicBezTo>
                    <a:pt x="62" y="7"/>
                    <a:pt x="56" y="4"/>
                    <a:pt x="49" y="1"/>
                  </a:cubicBezTo>
                  <a:cubicBezTo>
                    <a:pt x="32" y="0"/>
                    <a:pt x="17" y="7"/>
                    <a:pt x="12" y="1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05" name="Freeform 88"/>
            <p:cNvSpPr/>
            <p:nvPr/>
          </p:nvSpPr>
          <p:spPr>
            <a:xfrm>
              <a:off x="2886480" y="4505760"/>
              <a:ext cx="108000" cy="41760"/>
            </a:xfrm>
            <a:custGeom>
              <a:avLst/>
              <a:gdLst/>
              <a:ahLst/>
              <a:rect l="0" t="0" r="r" b="b"/>
              <a:pathLst>
                <a:path w="300" h="116">
                  <a:moveTo>
                    <a:pt x="244" y="44"/>
                  </a:moveTo>
                  <a:lnTo>
                    <a:pt x="27" y="44"/>
                  </a:lnTo>
                  <a:cubicBezTo>
                    <a:pt x="21" y="44"/>
                    <a:pt x="15" y="44"/>
                    <a:pt x="11" y="44"/>
                  </a:cubicBezTo>
                  <a:cubicBezTo>
                    <a:pt x="5" y="46"/>
                    <a:pt x="0" y="50"/>
                    <a:pt x="0" y="57"/>
                  </a:cubicBezTo>
                  <a:cubicBezTo>
                    <a:pt x="0" y="70"/>
                    <a:pt x="13" y="70"/>
                    <a:pt x="25" y="70"/>
                  </a:cubicBezTo>
                  <a:lnTo>
                    <a:pt x="236" y="70"/>
                  </a:lnTo>
                  <a:cubicBezTo>
                    <a:pt x="229" y="77"/>
                    <a:pt x="217" y="85"/>
                    <a:pt x="213" y="95"/>
                  </a:cubicBezTo>
                  <a:cubicBezTo>
                    <a:pt x="210" y="102"/>
                    <a:pt x="214" y="111"/>
                    <a:pt x="221" y="112"/>
                  </a:cubicBezTo>
                  <a:cubicBezTo>
                    <a:pt x="230" y="115"/>
                    <a:pt x="236" y="108"/>
                    <a:pt x="240" y="102"/>
                  </a:cubicBezTo>
                  <a:cubicBezTo>
                    <a:pt x="253" y="90"/>
                    <a:pt x="265" y="80"/>
                    <a:pt x="282" y="73"/>
                  </a:cubicBezTo>
                  <a:cubicBezTo>
                    <a:pt x="288" y="70"/>
                    <a:pt x="293" y="67"/>
                    <a:pt x="295" y="62"/>
                  </a:cubicBezTo>
                  <a:cubicBezTo>
                    <a:pt x="299" y="49"/>
                    <a:pt x="288" y="46"/>
                    <a:pt x="280" y="41"/>
                  </a:cubicBezTo>
                  <a:cubicBezTo>
                    <a:pt x="270" y="36"/>
                    <a:pt x="262" y="26"/>
                    <a:pt x="257" y="15"/>
                  </a:cubicBezTo>
                  <a:cubicBezTo>
                    <a:pt x="254" y="11"/>
                    <a:pt x="253" y="5"/>
                    <a:pt x="249" y="4"/>
                  </a:cubicBezTo>
                  <a:cubicBezTo>
                    <a:pt x="240" y="0"/>
                    <a:pt x="231" y="5"/>
                    <a:pt x="230" y="14"/>
                  </a:cubicBezTo>
                  <a:cubicBezTo>
                    <a:pt x="229" y="24"/>
                    <a:pt x="241" y="40"/>
                    <a:pt x="244" y="4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06" name="Freeform 89"/>
            <p:cNvSpPr/>
            <p:nvPr/>
          </p:nvSpPr>
          <p:spPr>
            <a:xfrm>
              <a:off x="2862360" y="4561560"/>
              <a:ext cx="127080" cy="114480"/>
            </a:xfrm>
            <a:custGeom>
              <a:avLst/>
              <a:gdLst/>
              <a:ahLst/>
              <a:rect l="0" t="0" r="r" b="b"/>
              <a:pathLst>
                <a:path w="353" h="318">
                  <a:moveTo>
                    <a:pt x="241" y="39"/>
                  </a:moveTo>
                  <a:lnTo>
                    <a:pt x="300" y="39"/>
                  </a:lnTo>
                  <a:cubicBezTo>
                    <a:pt x="309" y="39"/>
                    <a:pt x="320" y="40"/>
                    <a:pt x="329" y="38"/>
                  </a:cubicBezTo>
                  <a:cubicBezTo>
                    <a:pt x="340" y="33"/>
                    <a:pt x="352" y="13"/>
                    <a:pt x="340" y="4"/>
                  </a:cubicBezTo>
                  <a:cubicBezTo>
                    <a:pt x="336" y="0"/>
                    <a:pt x="330" y="0"/>
                    <a:pt x="324" y="0"/>
                  </a:cubicBezTo>
                  <a:lnTo>
                    <a:pt x="188" y="0"/>
                  </a:lnTo>
                  <a:cubicBezTo>
                    <a:pt x="156" y="0"/>
                    <a:pt x="144" y="0"/>
                    <a:pt x="117" y="12"/>
                  </a:cubicBezTo>
                  <a:cubicBezTo>
                    <a:pt x="55" y="39"/>
                    <a:pt x="12" y="105"/>
                    <a:pt x="5" y="173"/>
                  </a:cubicBezTo>
                  <a:cubicBezTo>
                    <a:pt x="0" y="205"/>
                    <a:pt x="5" y="238"/>
                    <a:pt x="23" y="265"/>
                  </a:cubicBezTo>
                  <a:cubicBezTo>
                    <a:pt x="32" y="277"/>
                    <a:pt x="47" y="291"/>
                    <a:pt x="61" y="297"/>
                  </a:cubicBezTo>
                  <a:cubicBezTo>
                    <a:pt x="104" y="317"/>
                    <a:pt x="156" y="298"/>
                    <a:pt x="190" y="269"/>
                  </a:cubicBezTo>
                  <a:cubicBezTo>
                    <a:pt x="234" y="232"/>
                    <a:pt x="262" y="174"/>
                    <a:pt x="262" y="117"/>
                  </a:cubicBezTo>
                  <a:cubicBezTo>
                    <a:pt x="262" y="82"/>
                    <a:pt x="255" y="62"/>
                    <a:pt x="241" y="39"/>
                  </a:cubicBezTo>
                  <a:moveTo>
                    <a:pt x="190" y="46"/>
                  </a:moveTo>
                  <a:cubicBezTo>
                    <a:pt x="195" y="49"/>
                    <a:pt x="199" y="51"/>
                    <a:pt x="202" y="55"/>
                  </a:cubicBezTo>
                  <a:cubicBezTo>
                    <a:pt x="228" y="79"/>
                    <a:pt x="226" y="123"/>
                    <a:pt x="218" y="157"/>
                  </a:cubicBezTo>
                  <a:cubicBezTo>
                    <a:pt x="206" y="209"/>
                    <a:pt x="176" y="268"/>
                    <a:pt x="113" y="274"/>
                  </a:cubicBezTo>
                  <a:cubicBezTo>
                    <a:pt x="94" y="275"/>
                    <a:pt x="74" y="267"/>
                    <a:pt x="64" y="258"/>
                  </a:cubicBezTo>
                  <a:cubicBezTo>
                    <a:pt x="38" y="233"/>
                    <a:pt x="39" y="189"/>
                    <a:pt x="48" y="154"/>
                  </a:cubicBezTo>
                  <a:cubicBezTo>
                    <a:pt x="57" y="108"/>
                    <a:pt x="81" y="59"/>
                    <a:pt x="129" y="43"/>
                  </a:cubicBezTo>
                  <a:cubicBezTo>
                    <a:pt x="149" y="38"/>
                    <a:pt x="172" y="36"/>
                    <a:pt x="190" y="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07" name="Freeform 90"/>
            <p:cNvSpPr/>
            <p:nvPr/>
          </p:nvSpPr>
          <p:spPr>
            <a:xfrm>
              <a:off x="3002400" y="4403880"/>
              <a:ext cx="87480" cy="410760"/>
            </a:xfrm>
            <a:custGeom>
              <a:avLst/>
              <a:gdLst/>
              <a:ahLst/>
              <a:rect l="0" t="0" r="r" b="b"/>
              <a:pathLst>
                <a:path w="243" h="1141">
                  <a:moveTo>
                    <a:pt x="242" y="569"/>
                  </a:moveTo>
                  <a:cubicBezTo>
                    <a:pt x="242" y="388"/>
                    <a:pt x="199" y="195"/>
                    <a:pt x="74" y="52"/>
                  </a:cubicBezTo>
                  <a:cubicBezTo>
                    <a:pt x="65" y="42"/>
                    <a:pt x="42" y="18"/>
                    <a:pt x="26" y="5"/>
                  </a:cubicBezTo>
                  <a:cubicBezTo>
                    <a:pt x="22" y="0"/>
                    <a:pt x="20" y="0"/>
                    <a:pt x="12" y="0"/>
                  </a:cubicBezTo>
                  <a:cubicBezTo>
                    <a:pt x="6" y="0"/>
                    <a:pt x="0" y="0"/>
                    <a:pt x="0" y="6"/>
                  </a:cubicBezTo>
                  <a:cubicBezTo>
                    <a:pt x="0" y="9"/>
                    <a:pt x="3" y="12"/>
                    <a:pt x="4" y="13"/>
                  </a:cubicBezTo>
                  <a:cubicBezTo>
                    <a:pt x="26" y="35"/>
                    <a:pt x="61" y="69"/>
                    <a:pt x="99" y="140"/>
                  </a:cubicBezTo>
                  <a:cubicBezTo>
                    <a:pt x="169" y="261"/>
                    <a:pt x="193" y="418"/>
                    <a:pt x="193" y="569"/>
                  </a:cubicBezTo>
                  <a:cubicBezTo>
                    <a:pt x="193" y="844"/>
                    <a:pt x="117" y="1013"/>
                    <a:pt x="3" y="1128"/>
                  </a:cubicBezTo>
                  <a:cubicBezTo>
                    <a:pt x="2" y="1129"/>
                    <a:pt x="0" y="1132"/>
                    <a:pt x="0" y="1134"/>
                  </a:cubicBezTo>
                  <a:cubicBezTo>
                    <a:pt x="0" y="1140"/>
                    <a:pt x="6" y="1140"/>
                    <a:pt x="12" y="1140"/>
                  </a:cubicBezTo>
                  <a:cubicBezTo>
                    <a:pt x="20" y="1140"/>
                    <a:pt x="22" y="1140"/>
                    <a:pt x="27" y="1135"/>
                  </a:cubicBezTo>
                  <a:cubicBezTo>
                    <a:pt x="88" y="1083"/>
                    <a:pt x="156" y="995"/>
                    <a:pt x="200" y="862"/>
                  </a:cubicBezTo>
                  <a:cubicBezTo>
                    <a:pt x="228" y="775"/>
                    <a:pt x="242" y="671"/>
                    <a:pt x="242" y="5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sp>
        <p:nvSpPr>
          <p:cNvPr id="408" name="CustomShape 91"/>
          <p:cNvSpPr/>
          <p:nvPr/>
        </p:nvSpPr>
        <p:spPr>
          <a:xfrm>
            <a:off x="375480" y="3840480"/>
            <a:ext cx="2103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09" name="Group 92"/>
          <p:cNvGrpSpPr/>
          <p:nvPr/>
        </p:nvGrpSpPr>
        <p:grpSpPr>
          <a:xfrm>
            <a:off x="705600" y="5069880"/>
            <a:ext cx="4049280" cy="233640"/>
            <a:chOff x="705600" y="5069880"/>
            <a:chExt cx="4049280" cy="233640"/>
          </a:xfrm>
        </p:grpSpPr>
        <p:sp>
          <p:nvSpPr>
            <p:cNvPr id="410" name="Freeform 93"/>
            <p:cNvSpPr/>
            <p:nvPr/>
          </p:nvSpPr>
          <p:spPr>
            <a:xfrm>
              <a:off x="705600" y="5081400"/>
              <a:ext cx="4039200" cy="212040"/>
            </a:xfrm>
            <a:custGeom>
              <a:avLst/>
              <a:gdLst/>
              <a:ahLst/>
              <a:rect l="0" t="0" r="r" b="b"/>
              <a:pathLst>
                <a:path w="11220" h="589">
                  <a:moveTo>
                    <a:pt x="5609" y="588"/>
                  </a:moveTo>
                  <a:lnTo>
                    <a:pt x="0" y="588"/>
                  </a:lnTo>
                  <a:lnTo>
                    <a:pt x="0" y="0"/>
                  </a:lnTo>
                  <a:lnTo>
                    <a:pt x="11219" y="0"/>
                  </a:lnTo>
                  <a:lnTo>
                    <a:pt x="11219" y="588"/>
                  </a:lnTo>
                  <a:lnTo>
                    <a:pt x="5609" y="588"/>
                  </a:lnTo>
                </a:path>
              </a:pathLst>
            </a:custGeom>
            <a:noFill/>
            <a:ln w="15840">
              <a:noFill/>
            </a:ln>
          </p:spPr>
        </p:sp>
        <p:sp>
          <p:nvSpPr>
            <p:cNvPr id="411" name="Freeform 94"/>
            <p:cNvSpPr/>
            <p:nvPr/>
          </p:nvSpPr>
          <p:spPr>
            <a:xfrm>
              <a:off x="716400" y="5082840"/>
              <a:ext cx="124920" cy="159480"/>
            </a:xfrm>
            <a:custGeom>
              <a:avLst/>
              <a:gdLst/>
              <a:ahLst/>
              <a:rect l="0" t="0" r="r" b="b"/>
              <a:pathLst>
                <a:path w="347" h="443">
                  <a:moveTo>
                    <a:pt x="0" y="0"/>
                  </a:moveTo>
                  <a:lnTo>
                    <a:pt x="0" y="441"/>
                  </a:lnTo>
                  <a:lnTo>
                    <a:pt x="43" y="441"/>
                  </a:lnTo>
                  <a:lnTo>
                    <a:pt x="43" y="236"/>
                  </a:lnTo>
                  <a:lnTo>
                    <a:pt x="154" y="236"/>
                  </a:lnTo>
                  <a:cubicBezTo>
                    <a:pt x="157" y="236"/>
                    <a:pt x="162" y="236"/>
                    <a:pt x="163" y="238"/>
                  </a:cubicBezTo>
                  <a:cubicBezTo>
                    <a:pt x="167" y="241"/>
                    <a:pt x="170" y="248"/>
                    <a:pt x="173" y="252"/>
                  </a:cubicBezTo>
                  <a:cubicBezTo>
                    <a:pt x="182" y="262"/>
                    <a:pt x="285" y="418"/>
                    <a:pt x="291" y="427"/>
                  </a:cubicBezTo>
                  <a:cubicBezTo>
                    <a:pt x="294" y="431"/>
                    <a:pt x="297" y="438"/>
                    <a:pt x="301" y="441"/>
                  </a:cubicBezTo>
                  <a:cubicBezTo>
                    <a:pt x="306" y="442"/>
                    <a:pt x="311" y="441"/>
                    <a:pt x="316" y="441"/>
                  </a:cubicBezTo>
                  <a:lnTo>
                    <a:pt x="346" y="441"/>
                  </a:lnTo>
                  <a:lnTo>
                    <a:pt x="203" y="232"/>
                  </a:lnTo>
                  <a:cubicBezTo>
                    <a:pt x="212" y="231"/>
                    <a:pt x="221" y="228"/>
                    <a:pt x="229" y="226"/>
                  </a:cubicBezTo>
                  <a:cubicBezTo>
                    <a:pt x="277" y="210"/>
                    <a:pt x="330" y="170"/>
                    <a:pt x="327" y="114"/>
                  </a:cubicBezTo>
                  <a:cubicBezTo>
                    <a:pt x="326" y="107"/>
                    <a:pt x="324" y="98"/>
                    <a:pt x="321" y="89"/>
                  </a:cubicBezTo>
                  <a:cubicBezTo>
                    <a:pt x="303" y="36"/>
                    <a:pt x="238" y="7"/>
                    <a:pt x="177" y="1"/>
                  </a:cubicBezTo>
                  <a:cubicBezTo>
                    <a:pt x="157" y="0"/>
                    <a:pt x="138" y="0"/>
                    <a:pt x="118" y="0"/>
                  </a:cubicBezTo>
                  <a:lnTo>
                    <a:pt x="0" y="0"/>
                  </a:lnTo>
                  <a:moveTo>
                    <a:pt x="43" y="205"/>
                  </a:moveTo>
                  <a:lnTo>
                    <a:pt x="43" y="33"/>
                  </a:lnTo>
                  <a:lnTo>
                    <a:pt x="137" y="33"/>
                  </a:lnTo>
                  <a:cubicBezTo>
                    <a:pt x="177" y="33"/>
                    <a:pt x="221" y="35"/>
                    <a:pt x="254" y="61"/>
                  </a:cubicBezTo>
                  <a:cubicBezTo>
                    <a:pt x="261" y="66"/>
                    <a:pt x="268" y="72"/>
                    <a:pt x="272" y="79"/>
                  </a:cubicBezTo>
                  <a:cubicBezTo>
                    <a:pt x="290" y="104"/>
                    <a:pt x="288" y="136"/>
                    <a:pt x="272" y="160"/>
                  </a:cubicBezTo>
                  <a:cubicBezTo>
                    <a:pt x="265" y="170"/>
                    <a:pt x="255" y="179"/>
                    <a:pt x="244" y="185"/>
                  </a:cubicBezTo>
                  <a:cubicBezTo>
                    <a:pt x="210" y="205"/>
                    <a:pt x="172" y="205"/>
                    <a:pt x="134" y="205"/>
                  </a:cubicBezTo>
                  <a:lnTo>
                    <a:pt x="43" y="2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12" name="Freeform 95"/>
            <p:cNvSpPr/>
            <p:nvPr/>
          </p:nvSpPr>
          <p:spPr>
            <a:xfrm>
              <a:off x="867960" y="5164200"/>
              <a:ext cx="61920" cy="24840"/>
            </a:xfrm>
            <a:custGeom>
              <a:avLst/>
              <a:gdLst/>
              <a:ahLst/>
              <a:rect l="0" t="0" r="r" b="b"/>
              <a:pathLst>
                <a:path w="172" h="69">
                  <a:moveTo>
                    <a:pt x="0" y="68"/>
                  </a:moveTo>
                  <a:cubicBezTo>
                    <a:pt x="8" y="68"/>
                    <a:pt x="17" y="68"/>
                    <a:pt x="24" y="67"/>
                  </a:cubicBezTo>
                  <a:cubicBezTo>
                    <a:pt x="46" y="51"/>
                    <a:pt x="65" y="32"/>
                    <a:pt x="86" y="16"/>
                  </a:cubicBezTo>
                  <a:cubicBezTo>
                    <a:pt x="106" y="32"/>
                    <a:pt x="125" y="51"/>
                    <a:pt x="147" y="67"/>
                  </a:cubicBezTo>
                  <a:cubicBezTo>
                    <a:pt x="154" y="68"/>
                    <a:pt x="162" y="68"/>
                    <a:pt x="171" y="68"/>
                  </a:cubicBezTo>
                  <a:cubicBezTo>
                    <a:pt x="147" y="45"/>
                    <a:pt x="124" y="22"/>
                    <a:pt x="98" y="0"/>
                  </a:cubicBezTo>
                  <a:cubicBezTo>
                    <a:pt x="89" y="0"/>
                    <a:pt x="80" y="0"/>
                    <a:pt x="72" y="0"/>
                  </a:cubicBezTo>
                  <a:cubicBezTo>
                    <a:pt x="47" y="22"/>
                    <a:pt x="24" y="45"/>
                    <a:pt x="0" y="6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13" name="Freeform 96"/>
            <p:cNvSpPr/>
            <p:nvPr/>
          </p:nvSpPr>
          <p:spPr>
            <a:xfrm>
              <a:off x="847080" y="5200200"/>
              <a:ext cx="91080" cy="75960"/>
            </a:xfrm>
            <a:custGeom>
              <a:avLst/>
              <a:gdLst/>
              <a:ahLst/>
              <a:rect l="0" t="0" r="r" b="b"/>
              <a:pathLst>
                <a:path w="253" h="211">
                  <a:moveTo>
                    <a:pt x="48" y="0"/>
                  </a:moveTo>
                  <a:cubicBezTo>
                    <a:pt x="52" y="10"/>
                    <a:pt x="59" y="17"/>
                    <a:pt x="65" y="26"/>
                  </a:cubicBezTo>
                  <a:cubicBezTo>
                    <a:pt x="68" y="31"/>
                    <a:pt x="108" y="91"/>
                    <a:pt x="110" y="92"/>
                  </a:cubicBezTo>
                  <a:cubicBezTo>
                    <a:pt x="111" y="95"/>
                    <a:pt x="114" y="98"/>
                    <a:pt x="114" y="101"/>
                  </a:cubicBezTo>
                  <a:cubicBezTo>
                    <a:pt x="114" y="104"/>
                    <a:pt x="110" y="108"/>
                    <a:pt x="108" y="109"/>
                  </a:cubicBezTo>
                  <a:cubicBezTo>
                    <a:pt x="88" y="128"/>
                    <a:pt x="3" y="207"/>
                    <a:pt x="0" y="210"/>
                  </a:cubicBezTo>
                  <a:cubicBezTo>
                    <a:pt x="12" y="210"/>
                    <a:pt x="23" y="210"/>
                    <a:pt x="35" y="210"/>
                  </a:cubicBezTo>
                  <a:lnTo>
                    <a:pt x="43" y="202"/>
                  </a:lnTo>
                  <a:lnTo>
                    <a:pt x="127" y="118"/>
                  </a:lnTo>
                  <a:cubicBezTo>
                    <a:pt x="144" y="150"/>
                    <a:pt x="161" y="180"/>
                    <a:pt x="182" y="210"/>
                  </a:cubicBezTo>
                  <a:cubicBezTo>
                    <a:pt x="192" y="210"/>
                    <a:pt x="205" y="210"/>
                    <a:pt x="216" y="210"/>
                  </a:cubicBezTo>
                  <a:cubicBezTo>
                    <a:pt x="210" y="202"/>
                    <a:pt x="150" y="112"/>
                    <a:pt x="148" y="109"/>
                  </a:cubicBezTo>
                  <a:cubicBezTo>
                    <a:pt x="147" y="108"/>
                    <a:pt x="144" y="105"/>
                    <a:pt x="146" y="102"/>
                  </a:cubicBezTo>
                  <a:cubicBezTo>
                    <a:pt x="146" y="99"/>
                    <a:pt x="150" y="96"/>
                    <a:pt x="151" y="95"/>
                  </a:cubicBezTo>
                  <a:cubicBezTo>
                    <a:pt x="159" y="88"/>
                    <a:pt x="166" y="82"/>
                    <a:pt x="173" y="75"/>
                  </a:cubicBezTo>
                  <a:cubicBezTo>
                    <a:pt x="179" y="69"/>
                    <a:pt x="251" y="3"/>
                    <a:pt x="252" y="0"/>
                  </a:cubicBezTo>
                  <a:cubicBezTo>
                    <a:pt x="241" y="0"/>
                    <a:pt x="229" y="0"/>
                    <a:pt x="218" y="0"/>
                  </a:cubicBezTo>
                  <a:cubicBezTo>
                    <a:pt x="189" y="26"/>
                    <a:pt x="163" y="55"/>
                    <a:pt x="134" y="80"/>
                  </a:cubicBezTo>
                  <a:cubicBezTo>
                    <a:pt x="117" y="53"/>
                    <a:pt x="101" y="26"/>
                    <a:pt x="82" y="0"/>
                  </a:cubicBezTo>
                  <a:cubicBezTo>
                    <a:pt x="71" y="0"/>
                    <a:pt x="59" y="0"/>
                    <a:pt x="48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14" name="Freeform 97"/>
            <p:cNvSpPr/>
            <p:nvPr/>
          </p:nvSpPr>
          <p:spPr>
            <a:xfrm>
              <a:off x="971280" y="506988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167" y="617"/>
                  </a:moveTo>
                  <a:cubicBezTo>
                    <a:pt x="162" y="611"/>
                    <a:pt x="155" y="607"/>
                    <a:pt x="149" y="601"/>
                  </a:cubicBezTo>
                  <a:cubicBezTo>
                    <a:pt x="145" y="597"/>
                    <a:pt x="141" y="592"/>
                    <a:pt x="135" y="587"/>
                  </a:cubicBezTo>
                  <a:cubicBezTo>
                    <a:pt x="72" y="517"/>
                    <a:pt x="39" y="405"/>
                    <a:pt x="44" y="287"/>
                  </a:cubicBezTo>
                  <a:cubicBezTo>
                    <a:pt x="46" y="222"/>
                    <a:pt x="59" y="156"/>
                    <a:pt x="90" y="97"/>
                  </a:cubicBezTo>
                  <a:cubicBezTo>
                    <a:pt x="103" y="71"/>
                    <a:pt x="128" y="35"/>
                    <a:pt x="149" y="16"/>
                  </a:cubicBezTo>
                  <a:cubicBezTo>
                    <a:pt x="155" y="12"/>
                    <a:pt x="162" y="6"/>
                    <a:pt x="167" y="0"/>
                  </a:cubicBezTo>
                  <a:lnTo>
                    <a:pt x="147" y="0"/>
                  </a:lnTo>
                  <a:cubicBezTo>
                    <a:pt x="142" y="0"/>
                    <a:pt x="138" y="0"/>
                    <a:pt x="135" y="1"/>
                  </a:cubicBezTo>
                  <a:cubicBezTo>
                    <a:pt x="128" y="4"/>
                    <a:pt x="108" y="23"/>
                    <a:pt x="106" y="26"/>
                  </a:cubicBezTo>
                  <a:cubicBezTo>
                    <a:pt x="44" y="86"/>
                    <a:pt x="8" y="179"/>
                    <a:pt x="3" y="287"/>
                  </a:cubicBezTo>
                  <a:cubicBezTo>
                    <a:pt x="0" y="363"/>
                    <a:pt x="13" y="441"/>
                    <a:pt x="47" y="510"/>
                  </a:cubicBezTo>
                  <a:cubicBezTo>
                    <a:pt x="63" y="540"/>
                    <a:pt x="83" y="568"/>
                    <a:pt x="108" y="592"/>
                  </a:cubicBezTo>
                  <a:cubicBezTo>
                    <a:pt x="113" y="598"/>
                    <a:pt x="128" y="613"/>
                    <a:pt x="135" y="617"/>
                  </a:cubicBezTo>
                  <a:cubicBezTo>
                    <a:pt x="138" y="618"/>
                    <a:pt x="142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15" name="Freeform 98"/>
            <p:cNvSpPr/>
            <p:nvPr/>
          </p:nvSpPr>
          <p:spPr>
            <a:xfrm>
              <a:off x="1050840" y="5132160"/>
              <a:ext cx="134280" cy="114120"/>
            </a:xfrm>
            <a:custGeom>
              <a:avLst/>
              <a:gdLst/>
              <a:ahLst/>
              <a:rect l="0" t="0" r="r" b="b"/>
              <a:pathLst>
                <a:path w="373" h="317">
                  <a:moveTo>
                    <a:pt x="0" y="100"/>
                  </a:moveTo>
                  <a:lnTo>
                    <a:pt x="27" y="100"/>
                  </a:lnTo>
                  <a:cubicBezTo>
                    <a:pt x="32" y="100"/>
                    <a:pt x="37" y="100"/>
                    <a:pt x="39" y="98"/>
                  </a:cubicBezTo>
                  <a:cubicBezTo>
                    <a:pt x="42" y="97"/>
                    <a:pt x="43" y="94"/>
                    <a:pt x="45" y="93"/>
                  </a:cubicBezTo>
                  <a:cubicBezTo>
                    <a:pt x="55" y="74"/>
                    <a:pt x="65" y="58"/>
                    <a:pt x="84" y="49"/>
                  </a:cubicBezTo>
                  <a:cubicBezTo>
                    <a:pt x="94" y="42"/>
                    <a:pt x="105" y="42"/>
                    <a:pt x="118" y="42"/>
                  </a:cubicBezTo>
                  <a:lnTo>
                    <a:pt x="141" y="42"/>
                  </a:lnTo>
                  <a:cubicBezTo>
                    <a:pt x="127" y="109"/>
                    <a:pt x="112" y="175"/>
                    <a:pt x="89" y="238"/>
                  </a:cubicBezTo>
                  <a:lnTo>
                    <a:pt x="72" y="284"/>
                  </a:lnTo>
                  <a:cubicBezTo>
                    <a:pt x="69" y="292"/>
                    <a:pt x="69" y="299"/>
                    <a:pt x="75" y="305"/>
                  </a:cubicBezTo>
                  <a:cubicBezTo>
                    <a:pt x="82" y="312"/>
                    <a:pt x="95" y="310"/>
                    <a:pt x="102" y="303"/>
                  </a:cubicBezTo>
                  <a:cubicBezTo>
                    <a:pt x="108" y="297"/>
                    <a:pt x="111" y="292"/>
                    <a:pt x="114" y="286"/>
                  </a:cubicBezTo>
                  <a:cubicBezTo>
                    <a:pt x="141" y="217"/>
                    <a:pt x="170" y="117"/>
                    <a:pt x="181" y="42"/>
                  </a:cubicBezTo>
                  <a:lnTo>
                    <a:pt x="233" y="42"/>
                  </a:lnTo>
                  <a:cubicBezTo>
                    <a:pt x="232" y="49"/>
                    <a:pt x="230" y="57"/>
                    <a:pt x="229" y="64"/>
                  </a:cubicBezTo>
                  <a:cubicBezTo>
                    <a:pt x="219" y="120"/>
                    <a:pt x="210" y="185"/>
                    <a:pt x="222" y="247"/>
                  </a:cubicBezTo>
                  <a:cubicBezTo>
                    <a:pt x="225" y="261"/>
                    <a:pt x="232" y="293"/>
                    <a:pt x="239" y="303"/>
                  </a:cubicBezTo>
                  <a:cubicBezTo>
                    <a:pt x="248" y="316"/>
                    <a:pt x="266" y="307"/>
                    <a:pt x="275" y="297"/>
                  </a:cubicBezTo>
                  <a:cubicBezTo>
                    <a:pt x="281" y="286"/>
                    <a:pt x="275" y="277"/>
                    <a:pt x="272" y="266"/>
                  </a:cubicBezTo>
                  <a:cubicBezTo>
                    <a:pt x="253" y="217"/>
                    <a:pt x="256" y="155"/>
                    <a:pt x="265" y="94"/>
                  </a:cubicBezTo>
                  <a:cubicBezTo>
                    <a:pt x="266" y="87"/>
                    <a:pt x="272" y="48"/>
                    <a:pt x="274" y="45"/>
                  </a:cubicBezTo>
                  <a:cubicBezTo>
                    <a:pt x="275" y="42"/>
                    <a:pt x="278" y="42"/>
                    <a:pt x="281" y="42"/>
                  </a:cubicBezTo>
                  <a:lnTo>
                    <a:pt x="333" y="42"/>
                  </a:lnTo>
                  <a:cubicBezTo>
                    <a:pt x="340" y="42"/>
                    <a:pt x="347" y="44"/>
                    <a:pt x="353" y="41"/>
                  </a:cubicBezTo>
                  <a:cubicBezTo>
                    <a:pt x="363" y="38"/>
                    <a:pt x="372" y="28"/>
                    <a:pt x="370" y="18"/>
                  </a:cubicBezTo>
                  <a:cubicBezTo>
                    <a:pt x="370" y="16"/>
                    <a:pt x="370" y="15"/>
                    <a:pt x="369" y="12"/>
                  </a:cubicBezTo>
                  <a:cubicBezTo>
                    <a:pt x="364" y="2"/>
                    <a:pt x="353" y="3"/>
                    <a:pt x="344" y="3"/>
                  </a:cubicBezTo>
                  <a:lnTo>
                    <a:pt x="151" y="3"/>
                  </a:lnTo>
                  <a:cubicBezTo>
                    <a:pt x="130" y="3"/>
                    <a:pt x="108" y="0"/>
                    <a:pt x="86" y="9"/>
                  </a:cubicBezTo>
                  <a:cubicBezTo>
                    <a:pt x="59" y="18"/>
                    <a:pt x="37" y="39"/>
                    <a:pt x="22" y="62"/>
                  </a:cubicBezTo>
                  <a:cubicBezTo>
                    <a:pt x="16" y="71"/>
                    <a:pt x="3" y="91"/>
                    <a:pt x="0" y="10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16" name="Freeform 99"/>
            <p:cNvSpPr/>
            <p:nvPr/>
          </p:nvSpPr>
          <p:spPr>
            <a:xfrm>
              <a:off x="1205280" y="506988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2" y="12"/>
                    <a:pt x="17" y="16"/>
                  </a:cubicBezTo>
                  <a:cubicBezTo>
                    <a:pt x="23" y="20"/>
                    <a:pt x="28" y="26"/>
                    <a:pt x="32" y="30"/>
                  </a:cubicBezTo>
                  <a:cubicBezTo>
                    <a:pt x="87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6" y="543"/>
                    <a:pt x="51" y="566"/>
                    <a:pt x="32" y="587"/>
                  </a:cubicBezTo>
                  <a:cubicBezTo>
                    <a:pt x="28" y="592"/>
                    <a:pt x="23" y="597"/>
                    <a:pt x="17" y="601"/>
                  </a:cubicBezTo>
                  <a:cubicBezTo>
                    <a:pt x="12" y="607"/>
                    <a:pt x="6" y="611"/>
                    <a:pt x="0" y="617"/>
                  </a:cubicBezTo>
                  <a:lnTo>
                    <a:pt x="22" y="617"/>
                  </a:lnTo>
                  <a:cubicBezTo>
                    <a:pt x="25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3" y="530"/>
                    <a:pt x="159" y="438"/>
                    <a:pt x="164" y="331"/>
                  </a:cubicBezTo>
                  <a:cubicBezTo>
                    <a:pt x="167" y="254"/>
                    <a:pt x="154" y="176"/>
                    <a:pt x="120" y="108"/>
                  </a:cubicBezTo>
                  <a:cubicBezTo>
                    <a:pt x="105" y="76"/>
                    <a:pt x="84" y="49"/>
                    <a:pt x="61" y="25"/>
                  </a:cubicBezTo>
                  <a:cubicBezTo>
                    <a:pt x="53" y="19"/>
                    <a:pt x="39" y="4"/>
                    <a:pt x="32" y="1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17" name="Freeform 100"/>
            <p:cNvSpPr/>
            <p:nvPr/>
          </p:nvSpPr>
          <p:spPr>
            <a:xfrm>
              <a:off x="1360440" y="515376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4"/>
                    <a:pt x="13" y="25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2"/>
                  </a:cubicBezTo>
                  <a:moveTo>
                    <a:pt x="4" y="132"/>
                  </a:moveTo>
                  <a:cubicBezTo>
                    <a:pt x="0" y="139"/>
                    <a:pt x="4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3" y="150"/>
                    <a:pt x="418" y="150"/>
                    <a:pt x="421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18" name="Freeform 101"/>
            <p:cNvSpPr/>
            <p:nvPr/>
          </p:nvSpPr>
          <p:spPr>
            <a:xfrm>
              <a:off x="1591920" y="5082840"/>
              <a:ext cx="171720" cy="159120"/>
            </a:xfrm>
            <a:custGeom>
              <a:avLst/>
              <a:gdLst/>
              <a:ahLst/>
              <a:rect l="0" t="0" r="r" b="b"/>
              <a:pathLst>
                <a:path w="477" h="442">
                  <a:moveTo>
                    <a:pt x="103" y="0"/>
                  </a:moveTo>
                  <a:cubicBezTo>
                    <a:pt x="131" y="52"/>
                    <a:pt x="163" y="101"/>
                    <a:pt x="193" y="151"/>
                  </a:cubicBezTo>
                  <a:cubicBezTo>
                    <a:pt x="203" y="172"/>
                    <a:pt x="215" y="189"/>
                    <a:pt x="225" y="208"/>
                  </a:cubicBezTo>
                  <a:lnTo>
                    <a:pt x="221" y="215"/>
                  </a:lnTo>
                  <a:lnTo>
                    <a:pt x="0" y="441"/>
                  </a:lnTo>
                  <a:cubicBezTo>
                    <a:pt x="18" y="441"/>
                    <a:pt x="35" y="441"/>
                    <a:pt x="51" y="440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5"/>
                  </a:lnTo>
                  <a:cubicBezTo>
                    <a:pt x="335" y="404"/>
                    <a:pt x="343" y="424"/>
                    <a:pt x="356" y="440"/>
                  </a:cubicBezTo>
                  <a:cubicBezTo>
                    <a:pt x="372" y="441"/>
                    <a:pt x="391" y="441"/>
                    <a:pt x="409" y="441"/>
                  </a:cubicBezTo>
                  <a:cubicBezTo>
                    <a:pt x="401" y="424"/>
                    <a:pt x="391" y="408"/>
                    <a:pt x="381" y="392"/>
                  </a:cubicBezTo>
                  <a:cubicBezTo>
                    <a:pt x="345" y="332"/>
                    <a:pt x="310" y="268"/>
                    <a:pt x="273" y="209"/>
                  </a:cubicBezTo>
                  <a:lnTo>
                    <a:pt x="273" y="209"/>
                  </a:lnTo>
                  <a:lnTo>
                    <a:pt x="476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6"/>
                  </a:lnTo>
                  <a:lnTo>
                    <a:pt x="257" y="174"/>
                  </a:lnTo>
                  <a:lnTo>
                    <a:pt x="247" y="157"/>
                  </a:lnTo>
                  <a:cubicBezTo>
                    <a:pt x="216" y="107"/>
                    <a:pt x="189" y="52"/>
                    <a:pt x="157" y="1"/>
                  </a:cubicBezTo>
                  <a:cubicBezTo>
                    <a:pt x="140" y="0"/>
                    <a:pt x="121" y="0"/>
                    <a:pt x="103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19" name="Freeform 102"/>
            <p:cNvSpPr/>
            <p:nvPr/>
          </p:nvSpPr>
          <p:spPr>
            <a:xfrm>
              <a:off x="1834560" y="5223600"/>
              <a:ext cx="19080" cy="43920"/>
            </a:xfrm>
            <a:custGeom>
              <a:avLst/>
              <a:gdLst/>
              <a:ahLst/>
              <a:rect l="0" t="0" r="r" b="b"/>
              <a:pathLst>
                <a:path w="53" h="122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5" y="98"/>
                    <a:pt x="44" y="75"/>
                    <a:pt x="51" y="50"/>
                  </a:cubicBezTo>
                  <a:cubicBezTo>
                    <a:pt x="52" y="34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0" name="Freeform 103"/>
            <p:cNvSpPr/>
            <p:nvPr/>
          </p:nvSpPr>
          <p:spPr>
            <a:xfrm>
              <a:off x="2176200" y="5082840"/>
              <a:ext cx="145800" cy="159480"/>
            </a:xfrm>
            <a:custGeom>
              <a:avLst/>
              <a:gdLst/>
              <a:ahLst/>
              <a:rect l="0" t="0" r="r" b="b"/>
              <a:pathLst>
                <a:path w="405" h="443">
                  <a:moveTo>
                    <a:pt x="94" y="0"/>
                  </a:moveTo>
                  <a:lnTo>
                    <a:pt x="0" y="441"/>
                  </a:lnTo>
                  <a:cubicBezTo>
                    <a:pt x="15" y="441"/>
                    <a:pt x="31" y="442"/>
                    <a:pt x="44" y="440"/>
                  </a:cubicBezTo>
                  <a:lnTo>
                    <a:pt x="45" y="435"/>
                  </a:lnTo>
                  <a:lnTo>
                    <a:pt x="87" y="236"/>
                  </a:lnTo>
                  <a:lnTo>
                    <a:pt x="176" y="236"/>
                  </a:lnTo>
                  <a:cubicBezTo>
                    <a:pt x="188" y="236"/>
                    <a:pt x="199" y="236"/>
                    <a:pt x="208" y="238"/>
                  </a:cubicBezTo>
                  <a:cubicBezTo>
                    <a:pt x="216" y="254"/>
                    <a:pt x="222" y="270"/>
                    <a:pt x="229" y="285"/>
                  </a:cubicBezTo>
                  <a:cubicBezTo>
                    <a:pt x="254" y="336"/>
                    <a:pt x="274" y="391"/>
                    <a:pt x="301" y="440"/>
                  </a:cubicBezTo>
                  <a:cubicBezTo>
                    <a:pt x="314" y="442"/>
                    <a:pt x="330" y="441"/>
                    <a:pt x="345" y="441"/>
                  </a:cubicBezTo>
                  <a:lnTo>
                    <a:pt x="248" y="232"/>
                  </a:lnTo>
                  <a:cubicBezTo>
                    <a:pt x="262" y="231"/>
                    <a:pt x="275" y="226"/>
                    <a:pt x="288" y="221"/>
                  </a:cubicBezTo>
                  <a:cubicBezTo>
                    <a:pt x="320" y="209"/>
                    <a:pt x="352" y="190"/>
                    <a:pt x="373" y="163"/>
                  </a:cubicBezTo>
                  <a:cubicBezTo>
                    <a:pt x="393" y="138"/>
                    <a:pt x="404" y="104"/>
                    <a:pt x="392" y="72"/>
                  </a:cubicBezTo>
                  <a:cubicBezTo>
                    <a:pt x="388" y="66"/>
                    <a:pt x="385" y="59"/>
                    <a:pt x="381" y="52"/>
                  </a:cubicBezTo>
                  <a:cubicBezTo>
                    <a:pt x="353" y="19"/>
                    <a:pt x="313" y="3"/>
                    <a:pt x="260" y="0"/>
                  </a:cubicBezTo>
                  <a:cubicBezTo>
                    <a:pt x="247" y="0"/>
                    <a:pt x="234" y="0"/>
                    <a:pt x="221" y="0"/>
                  </a:cubicBezTo>
                  <a:lnTo>
                    <a:pt x="94" y="0"/>
                  </a:lnTo>
                  <a:moveTo>
                    <a:pt x="94" y="205"/>
                  </a:moveTo>
                  <a:lnTo>
                    <a:pt x="130" y="35"/>
                  </a:lnTo>
                  <a:lnTo>
                    <a:pt x="226" y="35"/>
                  </a:lnTo>
                  <a:cubicBezTo>
                    <a:pt x="257" y="35"/>
                    <a:pt x="288" y="35"/>
                    <a:pt x="317" y="48"/>
                  </a:cubicBezTo>
                  <a:cubicBezTo>
                    <a:pt x="336" y="58"/>
                    <a:pt x="349" y="71"/>
                    <a:pt x="355" y="94"/>
                  </a:cubicBezTo>
                  <a:cubicBezTo>
                    <a:pt x="360" y="134"/>
                    <a:pt x="330" y="170"/>
                    <a:pt x="296" y="186"/>
                  </a:cubicBezTo>
                  <a:cubicBezTo>
                    <a:pt x="270" y="199"/>
                    <a:pt x="242" y="203"/>
                    <a:pt x="213" y="205"/>
                  </a:cubicBezTo>
                  <a:cubicBezTo>
                    <a:pt x="202" y="206"/>
                    <a:pt x="192" y="205"/>
                    <a:pt x="180" y="205"/>
                  </a:cubicBezTo>
                  <a:lnTo>
                    <a:pt x="94" y="2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1" name="Freeform 104"/>
            <p:cNvSpPr/>
            <p:nvPr/>
          </p:nvSpPr>
          <p:spPr>
            <a:xfrm>
              <a:off x="2346480" y="5164200"/>
              <a:ext cx="61920" cy="24840"/>
            </a:xfrm>
            <a:custGeom>
              <a:avLst/>
              <a:gdLst/>
              <a:ahLst/>
              <a:rect l="0" t="0" r="r" b="b"/>
              <a:pathLst>
                <a:path w="172" h="69">
                  <a:moveTo>
                    <a:pt x="0" y="68"/>
                  </a:moveTo>
                  <a:cubicBezTo>
                    <a:pt x="8" y="68"/>
                    <a:pt x="17" y="68"/>
                    <a:pt x="24" y="67"/>
                  </a:cubicBezTo>
                  <a:cubicBezTo>
                    <a:pt x="46" y="51"/>
                    <a:pt x="64" y="32"/>
                    <a:pt x="86" y="16"/>
                  </a:cubicBezTo>
                  <a:cubicBezTo>
                    <a:pt x="106" y="32"/>
                    <a:pt x="125" y="51"/>
                    <a:pt x="147" y="67"/>
                  </a:cubicBezTo>
                  <a:cubicBezTo>
                    <a:pt x="154" y="68"/>
                    <a:pt x="162" y="68"/>
                    <a:pt x="171" y="68"/>
                  </a:cubicBezTo>
                  <a:cubicBezTo>
                    <a:pt x="147" y="45"/>
                    <a:pt x="124" y="22"/>
                    <a:pt x="98" y="0"/>
                  </a:cubicBezTo>
                  <a:cubicBezTo>
                    <a:pt x="89" y="0"/>
                    <a:pt x="80" y="0"/>
                    <a:pt x="72" y="0"/>
                  </a:cubicBezTo>
                  <a:cubicBezTo>
                    <a:pt x="47" y="22"/>
                    <a:pt x="24" y="45"/>
                    <a:pt x="0" y="6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2" name="Freeform 105"/>
            <p:cNvSpPr/>
            <p:nvPr/>
          </p:nvSpPr>
          <p:spPr>
            <a:xfrm>
              <a:off x="2326320" y="5200200"/>
              <a:ext cx="82440" cy="76680"/>
            </a:xfrm>
            <a:custGeom>
              <a:avLst/>
              <a:gdLst/>
              <a:ahLst/>
              <a:rect l="0" t="0" r="r" b="b"/>
              <a:pathLst>
                <a:path w="229" h="213">
                  <a:moveTo>
                    <a:pt x="51" y="0"/>
                  </a:moveTo>
                  <a:lnTo>
                    <a:pt x="46" y="24"/>
                  </a:lnTo>
                  <a:lnTo>
                    <a:pt x="181" y="24"/>
                  </a:lnTo>
                  <a:lnTo>
                    <a:pt x="53" y="147"/>
                  </a:lnTo>
                  <a:cubicBezTo>
                    <a:pt x="37" y="163"/>
                    <a:pt x="20" y="177"/>
                    <a:pt x="4" y="194"/>
                  </a:cubicBezTo>
                  <a:cubicBezTo>
                    <a:pt x="2" y="199"/>
                    <a:pt x="1" y="204"/>
                    <a:pt x="0" y="210"/>
                  </a:cubicBezTo>
                  <a:cubicBezTo>
                    <a:pt x="60" y="210"/>
                    <a:pt x="126" y="212"/>
                    <a:pt x="184" y="210"/>
                  </a:cubicBezTo>
                  <a:cubicBezTo>
                    <a:pt x="187" y="203"/>
                    <a:pt x="188" y="194"/>
                    <a:pt x="190" y="186"/>
                  </a:cubicBezTo>
                  <a:lnTo>
                    <a:pt x="47" y="186"/>
                  </a:lnTo>
                  <a:lnTo>
                    <a:pt x="224" y="16"/>
                  </a:lnTo>
                  <a:cubicBezTo>
                    <a:pt x="226" y="11"/>
                    <a:pt x="227" y="6"/>
                    <a:pt x="228" y="0"/>
                  </a:cubicBez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3" name="Freeform 106"/>
            <p:cNvSpPr/>
            <p:nvPr/>
          </p:nvSpPr>
          <p:spPr>
            <a:xfrm>
              <a:off x="2444040" y="506988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167" y="617"/>
                  </a:moveTo>
                  <a:cubicBezTo>
                    <a:pt x="162" y="611"/>
                    <a:pt x="155" y="607"/>
                    <a:pt x="150" y="601"/>
                  </a:cubicBezTo>
                  <a:cubicBezTo>
                    <a:pt x="145" y="597"/>
                    <a:pt x="141" y="592"/>
                    <a:pt x="135" y="587"/>
                  </a:cubicBezTo>
                  <a:cubicBezTo>
                    <a:pt x="72" y="517"/>
                    <a:pt x="39" y="405"/>
                    <a:pt x="44" y="287"/>
                  </a:cubicBezTo>
                  <a:cubicBezTo>
                    <a:pt x="46" y="222"/>
                    <a:pt x="59" y="156"/>
                    <a:pt x="90" y="97"/>
                  </a:cubicBezTo>
                  <a:cubicBezTo>
                    <a:pt x="103" y="71"/>
                    <a:pt x="128" y="35"/>
                    <a:pt x="150" y="16"/>
                  </a:cubicBezTo>
                  <a:cubicBezTo>
                    <a:pt x="155" y="12"/>
                    <a:pt x="162" y="6"/>
                    <a:pt x="167" y="0"/>
                  </a:cubicBezTo>
                  <a:lnTo>
                    <a:pt x="147" y="0"/>
                  </a:lnTo>
                  <a:cubicBezTo>
                    <a:pt x="142" y="0"/>
                    <a:pt x="138" y="0"/>
                    <a:pt x="135" y="1"/>
                  </a:cubicBezTo>
                  <a:cubicBezTo>
                    <a:pt x="128" y="4"/>
                    <a:pt x="108" y="23"/>
                    <a:pt x="106" y="26"/>
                  </a:cubicBezTo>
                  <a:cubicBezTo>
                    <a:pt x="44" y="86"/>
                    <a:pt x="8" y="179"/>
                    <a:pt x="3" y="287"/>
                  </a:cubicBezTo>
                  <a:cubicBezTo>
                    <a:pt x="0" y="363"/>
                    <a:pt x="13" y="441"/>
                    <a:pt x="47" y="510"/>
                  </a:cubicBezTo>
                  <a:cubicBezTo>
                    <a:pt x="63" y="540"/>
                    <a:pt x="83" y="568"/>
                    <a:pt x="108" y="592"/>
                  </a:cubicBezTo>
                  <a:cubicBezTo>
                    <a:pt x="114" y="598"/>
                    <a:pt x="128" y="613"/>
                    <a:pt x="135" y="617"/>
                  </a:cubicBezTo>
                  <a:cubicBezTo>
                    <a:pt x="138" y="618"/>
                    <a:pt x="142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4" name="Freeform 107"/>
            <p:cNvSpPr/>
            <p:nvPr/>
          </p:nvSpPr>
          <p:spPr>
            <a:xfrm>
              <a:off x="2523600" y="5132160"/>
              <a:ext cx="134280" cy="114120"/>
            </a:xfrm>
            <a:custGeom>
              <a:avLst/>
              <a:gdLst/>
              <a:ahLst/>
              <a:rect l="0" t="0" r="r" b="b"/>
              <a:pathLst>
                <a:path w="373" h="317">
                  <a:moveTo>
                    <a:pt x="0" y="100"/>
                  </a:moveTo>
                  <a:lnTo>
                    <a:pt x="28" y="100"/>
                  </a:lnTo>
                  <a:cubicBezTo>
                    <a:pt x="32" y="100"/>
                    <a:pt x="38" y="100"/>
                    <a:pt x="39" y="98"/>
                  </a:cubicBezTo>
                  <a:cubicBezTo>
                    <a:pt x="42" y="97"/>
                    <a:pt x="43" y="94"/>
                    <a:pt x="45" y="93"/>
                  </a:cubicBezTo>
                  <a:cubicBezTo>
                    <a:pt x="55" y="74"/>
                    <a:pt x="65" y="58"/>
                    <a:pt x="84" y="49"/>
                  </a:cubicBezTo>
                  <a:cubicBezTo>
                    <a:pt x="94" y="42"/>
                    <a:pt x="105" y="42"/>
                    <a:pt x="118" y="42"/>
                  </a:cubicBezTo>
                  <a:lnTo>
                    <a:pt x="141" y="42"/>
                  </a:lnTo>
                  <a:cubicBezTo>
                    <a:pt x="127" y="109"/>
                    <a:pt x="112" y="175"/>
                    <a:pt x="89" y="238"/>
                  </a:cubicBezTo>
                  <a:lnTo>
                    <a:pt x="72" y="284"/>
                  </a:lnTo>
                  <a:cubicBezTo>
                    <a:pt x="69" y="292"/>
                    <a:pt x="69" y="299"/>
                    <a:pt x="75" y="305"/>
                  </a:cubicBezTo>
                  <a:cubicBezTo>
                    <a:pt x="82" y="312"/>
                    <a:pt x="95" y="310"/>
                    <a:pt x="102" y="303"/>
                  </a:cubicBezTo>
                  <a:cubicBezTo>
                    <a:pt x="108" y="297"/>
                    <a:pt x="111" y="292"/>
                    <a:pt x="112" y="286"/>
                  </a:cubicBezTo>
                  <a:cubicBezTo>
                    <a:pt x="141" y="217"/>
                    <a:pt x="170" y="117"/>
                    <a:pt x="182" y="42"/>
                  </a:cubicBezTo>
                  <a:lnTo>
                    <a:pt x="233" y="42"/>
                  </a:lnTo>
                  <a:cubicBezTo>
                    <a:pt x="232" y="49"/>
                    <a:pt x="231" y="57"/>
                    <a:pt x="229" y="64"/>
                  </a:cubicBezTo>
                  <a:cubicBezTo>
                    <a:pt x="219" y="120"/>
                    <a:pt x="210" y="185"/>
                    <a:pt x="222" y="247"/>
                  </a:cubicBezTo>
                  <a:cubicBezTo>
                    <a:pt x="225" y="261"/>
                    <a:pt x="232" y="293"/>
                    <a:pt x="239" y="303"/>
                  </a:cubicBezTo>
                  <a:cubicBezTo>
                    <a:pt x="248" y="316"/>
                    <a:pt x="267" y="307"/>
                    <a:pt x="274" y="297"/>
                  </a:cubicBezTo>
                  <a:cubicBezTo>
                    <a:pt x="281" y="286"/>
                    <a:pt x="275" y="277"/>
                    <a:pt x="272" y="266"/>
                  </a:cubicBezTo>
                  <a:cubicBezTo>
                    <a:pt x="254" y="217"/>
                    <a:pt x="256" y="155"/>
                    <a:pt x="265" y="94"/>
                  </a:cubicBezTo>
                  <a:cubicBezTo>
                    <a:pt x="267" y="87"/>
                    <a:pt x="272" y="48"/>
                    <a:pt x="274" y="45"/>
                  </a:cubicBezTo>
                  <a:cubicBezTo>
                    <a:pt x="275" y="42"/>
                    <a:pt x="278" y="42"/>
                    <a:pt x="281" y="42"/>
                  </a:cubicBezTo>
                  <a:lnTo>
                    <a:pt x="333" y="42"/>
                  </a:lnTo>
                  <a:cubicBezTo>
                    <a:pt x="340" y="42"/>
                    <a:pt x="347" y="44"/>
                    <a:pt x="353" y="41"/>
                  </a:cubicBezTo>
                  <a:cubicBezTo>
                    <a:pt x="363" y="38"/>
                    <a:pt x="372" y="28"/>
                    <a:pt x="370" y="18"/>
                  </a:cubicBezTo>
                  <a:cubicBezTo>
                    <a:pt x="370" y="16"/>
                    <a:pt x="370" y="15"/>
                    <a:pt x="369" y="12"/>
                  </a:cubicBezTo>
                  <a:cubicBezTo>
                    <a:pt x="364" y="2"/>
                    <a:pt x="353" y="3"/>
                    <a:pt x="344" y="3"/>
                  </a:cubicBezTo>
                  <a:lnTo>
                    <a:pt x="151" y="3"/>
                  </a:lnTo>
                  <a:cubicBezTo>
                    <a:pt x="130" y="3"/>
                    <a:pt x="108" y="0"/>
                    <a:pt x="87" y="9"/>
                  </a:cubicBezTo>
                  <a:cubicBezTo>
                    <a:pt x="59" y="18"/>
                    <a:pt x="38" y="39"/>
                    <a:pt x="22" y="62"/>
                  </a:cubicBezTo>
                  <a:cubicBezTo>
                    <a:pt x="16" y="71"/>
                    <a:pt x="3" y="91"/>
                    <a:pt x="0" y="10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5" name="Freeform 108"/>
            <p:cNvSpPr/>
            <p:nvPr/>
          </p:nvSpPr>
          <p:spPr>
            <a:xfrm>
              <a:off x="2678040" y="506988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2" y="12"/>
                    <a:pt x="18" y="16"/>
                  </a:cubicBezTo>
                  <a:cubicBezTo>
                    <a:pt x="23" y="20"/>
                    <a:pt x="28" y="26"/>
                    <a:pt x="32" y="30"/>
                  </a:cubicBezTo>
                  <a:cubicBezTo>
                    <a:pt x="87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7" y="543"/>
                    <a:pt x="51" y="566"/>
                    <a:pt x="32" y="587"/>
                  </a:cubicBezTo>
                  <a:cubicBezTo>
                    <a:pt x="28" y="592"/>
                    <a:pt x="23" y="597"/>
                    <a:pt x="18" y="601"/>
                  </a:cubicBezTo>
                  <a:cubicBezTo>
                    <a:pt x="12" y="607"/>
                    <a:pt x="6" y="611"/>
                    <a:pt x="0" y="617"/>
                  </a:cubicBezTo>
                  <a:lnTo>
                    <a:pt x="22" y="617"/>
                  </a:lnTo>
                  <a:cubicBezTo>
                    <a:pt x="25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3" y="530"/>
                    <a:pt x="159" y="438"/>
                    <a:pt x="164" y="331"/>
                  </a:cubicBezTo>
                  <a:cubicBezTo>
                    <a:pt x="167" y="254"/>
                    <a:pt x="154" y="176"/>
                    <a:pt x="120" y="108"/>
                  </a:cubicBezTo>
                  <a:cubicBezTo>
                    <a:pt x="105" y="76"/>
                    <a:pt x="85" y="49"/>
                    <a:pt x="61" y="25"/>
                  </a:cubicBezTo>
                  <a:cubicBezTo>
                    <a:pt x="54" y="19"/>
                    <a:pt x="39" y="4"/>
                    <a:pt x="32" y="1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6" name="Freeform 109"/>
            <p:cNvSpPr/>
            <p:nvPr/>
          </p:nvSpPr>
          <p:spPr>
            <a:xfrm>
              <a:off x="2832840" y="515376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3" y="2"/>
                  </a:moveTo>
                  <a:cubicBezTo>
                    <a:pt x="0" y="5"/>
                    <a:pt x="0" y="24"/>
                    <a:pt x="13" y="25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3" y="2"/>
                  </a:cubicBezTo>
                  <a:moveTo>
                    <a:pt x="4" y="132"/>
                  </a:moveTo>
                  <a:cubicBezTo>
                    <a:pt x="0" y="139"/>
                    <a:pt x="4" y="147"/>
                    <a:pt x="13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7" name="Freeform 110"/>
            <p:cNvSpPr/>
            <p:nvPr/>
          </p:nvSpPr>
          <p:spPr>
            <a:xfrm>
              <a:off x="3074760" y="5082840"/>
              <a:ext cx="153720" cy="160200"/>
            </a:xfrm>
            <a:custGeom>
              <a:avLst/>
              <a:gdLst/>
              <a:ahLst/>
              <a:rect l="0" t="0" r="r" b="b"/>
              <a:pathLst>
                <a:path w="427" h="445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7"/>
                  </a:lnTo>
                  <a:cubicBezTo>
                    <a:pt x="68" y="352"/>
                    <a:pt x="34" y="383"/>
                    <a:pt x="6" y="418"/>
                  </a:cubicBezTo>
                  <a:cubicBezTo>
                    <a:pt x="3" y="425"/>
                    <a:pt x="1" y="434"/>
                    <a:pt x="0" y="441"/>
                  </a:cubicBezTo>
                  <a:lnTo>
                    <a:pt x="256" y="441"/>
                  </a:lnTo>
                  <a:cubicBezTo>
                    <a:pt x="282" y="440"/>
                    <a:pt x="314" y="444"/>
                    <a:pt x="337" y="440"/>
                  </a:cubicBezTo>
                  <a:cubicBezTo>
                    <a:pt x="340" y="430"/>
                    <a:pt x="341" y="418"/>
                    <a:pt x="344" y="408"/>
                  </a:cubicBezTo>
                  <a:lnTo>
                    <a:pt x="66" y="408"/>
                  </a:lnTo>
                  <a:lnTo>
                    <a:pt x="333" y="120"/>
                  </a:lnTo>
                  <a:cubicBezTo>
                    <a:pt x="361" y="87"/>
                    <a:pt x="393" y="56"/>
                    <a:pt x="422" y="22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8" name="Freeform 111"/>
            <p:cNvSpPr/>
            <p:nvPr/>
          </p:nvSpPr>
          <p:spPr>
            <a:xfrm>
              <a:off x="3531600" y="506988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167" y="617"/>
                  </a:moveTo>
                  <a:cubicBezTo>
                    <a:pt x="163" y="611"/>
                    <a:pt x="155" y="607"/>
                    <a:pt x="150" y="601"/>
                  </a:cubicBezTo>
                  <a:cubicBezTo>
                    <a:pt x="145" y="597"/>
                    <a:pt x="141" y="592"/>
                    <a:pt x="135" y="587"/>
                  </a:cubicBezTo>
                  <a:cubicBezTo>
                    <a:pt x="72" y="517"/>
                    <a:pt x="39" y="405"/>
                    <a:pt x="45" y="287"/>
                  </a:cubicBezTo>
                  <a:cubicBezTo>
                    <a:pt x="46" y="222"/>
                    <a:pt x="59" y="156"/>
                    <a:pt x="91" y="97"/>
                  </a:cubicBezTo>
                  <a:cubicBezTo>
                    <a:pt x="104" y="71"/>
                    <a:pt x="128" y="35"/>
                    <a:pt x="150" y="16"/>
                  </a:cubicBezTo>
                  <a:cubicBezTo>
                    <a:pt x="155" y="12"/>
                    <a:pt x="163" y="6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8" y="0"/>
                    <a:pt x="135" y="1"/>
                  </a:cubicBezTo>
                  <a:cubicBezTo>
                    <a:pt x="128" y="4"/>
                    <a:pt x="108" y="23"/>
                    <a:pt x="107" y="26"/>
                  </a:cubicBezTo>
                  <a:cubicBezTo>
                    <a:pt x="45" y="86"/>
                    <a:pt x="9" y="179"/>
                    <a:pt x="3" y="287"/>
                  </a:cubicBezTo>
                  <a:cubicBezTo>
                    <a:pt x="0" y="363"/>
                    <a:pt x="13" y="441"/>
                    <a:pt x="47" y="510"/>
                  </a:cubicBezTo>
                  <a:cubicBezTo>
                    <a:pt x="63" y="540"/>
                    <a:pt x="83" y="568"/>
                    <a:pt x="108" y="592"/>
                  </a:cubicBezTo>
                  <a:cubicBezTo>
                    <a:pt x="114" y="598"/>
                    <a:pt x="128" y="613"/>
                    <a:pt x="135" y="617"/>
                  </a:cubicBezTo>
                  <a:cubicBezTo>
                    <a:pt x="138" y="618"/>
                    <a:pt x="143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29" name="Freeform 112"/>
            <p:cNvSpPr/>
            <p:nvPr/>
          </p:nvSpPr>
          <p:spPr>
            <a:xfrm>
              <a:off x="3627000" y="5082840"/>
              <a:ext cx="145440" cy="159480"/>
            </a:xfrm>
            <a:custGeom>
              <a:avLst/>
              <a:gdLst/>
              <a:ahLst/>
              <a:rect l="0" t="0" r="r" b="b"/>
              <a:pathLst>
                <a:path w="404" h="443">
                  <a:moveTo>
                    <a:pt x="93" y="0"/>
                  </a:moveTo>
                  <a:lnTo>
                    <a:pt x="0" y="441"/>
                  </a:lnTo>
                  <a:cubicBezTo>
                    <a:pt x="14" y="441"/>
                    <a:pt x="30" y="442"/>
                    <a:pt x="43" y="440"/>
                  </a:cubicBezTo>
                  <a:lnTo>
                    <a:pt x="44" y="435"/>
                  </a:lnTo>
                  <a:lnTo>
                    <a:pt x="86" y="236"/>
                  </a:lnTo>
                  <a:lnTo>
                    <a:pt x="175" y="236"/>
                  </a:lnTo>
                  <a:cubicBezTo>
                    <a:pt x="187" y="236"/>
                    <a:pt x="198" y="236"/>
                    <a:pt x="207" y="238"/>
                  </a:cubicBezTo>
                  <a:cubicBezTo>
                    <a:pt x="214" y="254"/>
                    <a:pt x="221" y="270"/>
                    <a:pt x="228" y="285"/>
                  </a:cubicBezTo>
                  <a:cubicBezTo>
                    <a:pt x="253" y="336"/>
                    <a:pt x="273" y="391"/>
                    <a:pt x="300" y="440"/>
                  </a:cubicBezTo>
                  <a:cubicBezTo>
                    <a:pt x="313" y="442"/>
                    <a:pt x="329" y="441"/>
                    <a:pt x="344" y="441"/>
                  </a:cubicBezTo>
                  <a:lnTo>
                    <a:pt x="247" y="232"/>
                  </a:lnTo>
                  <a:cubicBezTo>
                    <a:pt x="262" y="231"/>
                    <a:pt x="275" y="226"/>
                    <a:pt x="288" y="221"/>
                  </a:cubicBezTo>
                  <a:cubicBezTo>
                    <a:pt x="319" y="209"/>
                    <a:pt x="351" y="190"/>
                    <a:pt x="372" y="163"/>
                  </a:cubicBezTo>
                  <a:cubicBezTo>
                    <a:pt x="393" y="138"/>
                    <a:pt x="403" y="104"/>
                    <a:pt x="391" y="72"/>
                  </a:cubicBezTo>
                  <a:cubicBezTo>
                    <a:pt x="387" y="66"/>
                    <a:pt x="384" y="59"/>
                    <a:pt x="380" y="52"/>
                  </a:cubicBezTo>
                  <a:cubicBezTo>
                    <a:pt x="352" y="19"/>
                    <a:pt x="312" y="3"/>
                    <a:pt x="259" y="0"/>
                  </a:cubicBezTo>
                  <a:cubicBezTo>
                    <a:pt x="246" y="0"/>
                    <a:pt x="233" y="0"/>
                    <a:pt x="220" y="0"/>
                  </a:cubicBezTo>
                  <a:lnTo>
                    <a:pt x="93" y="0"/>
                  </a:lnTo>
                  <a:moveTo>
                    <a:pt x="93" y="205"/>
                  </a:moveTo>
                  <a:lnTo>
                    <a:pt x="129" y="35"/>
                  </a:lnTo>
                  <a:lnTo>
                    <a:pt x="224" y="35"/>
                  </a:lnTo>
                  <a:cubicBezTo>
                    <a:pt x="256" y="35"/>
                    <a:pt x="288" y="35"/>
                    <a:pt x="316" y="48"/>
                  </a:cubicBezTo>
                  <a:cubicBezTo>
                    <a:pt x="335" y="58"/>
                    <a:pt x="348" y="71"/>
                    <a:pt x="354" y="94"/>
                  </a:cubicBezTo>
                  <a:cubicBezTo>
                    <a:pt x="360" y="134"/>
                    <a:pt x="329" y="170"/>
                    <a:pt x="295" y="186"/>
                  </a:cubicBezTo>
                  <a:cubicBezTo>
                    <a:pt x="269" y="199"/>
                    <a:pt x="241" y="203"/>
                    <a:pt x="213" y="205"/>
                  </a:cubicBezTo>
                  <a:cubicBezTo>
                    <a:pt x="201" y="206"/>
                    <a:pt x="191" y="205"/>
                    <a:pt x="180" y="205"/>
                  </a:cubicBezTo>
                  <a:lnTo>
                    <a:pt x="93" y="2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30" name="Freeform 113"/>
            <p:cNvSpPr/>
            <p:nvPr/>
          </p:nvSpPr>
          <p:spPr>
            <a:xfrm>
              <a:off x="3798360" y="5164200"/>
              <a:ext cx="62280" cy="24840"/>
            </a:xfrm>
            <a:custGeom>
              <a:avLst/>
              <a:gdLst/>
              <a:ahLst/>
              <a:rect l="0" t="0" r="r" b="b"/>
              <a:pathLst>
                <a:path w="173" h="69">
                  <a:moveTo>
                    <a:pt x="0" y="68"/>
                  </a:moveTo>
                  <a:cubicBezTo>
                    <a:pt x="9" y="68"/>
                    <a:pt x="17" y="68"/>
                    <a:pt x="25" y="67"/>
                  </a:cubicBezTo>
                  <a:cubicBezTo>
                    <a:pt x="46" y="51"/>
                    <a:pt x="65" y="32"/>
                    <a:pt x="87" y="16"/>
                  </a:cubicBezTo>
                  <a:cubicBezTo>
                    <a:pt x="107" y="32"/>
                    <a:pt x="125" y="51"/>
                    <a:pt x="147" y="67"/>
                  </a:cubicBezTo>
                  <a:cubicBezTo>
                    <a:pt x="154" y="68"/>
                    <a:pt x="163" y="68"/>
                    <a:pt x="172" y="68"/>
                  </a:cubicBezTo>
                  <a:cubicBezTo>
                    <a:pt x="147" y="45"/>
                    <a:pt x="124" y="22"/>
                    <a:pt x="98" y="0"/>
                  </a:cubicBezTo>
                  <a:cubicBezTo>
                    <a:pt x="89" y="0"/>
                    <a:pt x="81" y="0"/>
                    <a:pt x="72" y="0"/>
                  </a:cubicBezTo>
                  <a:cubicBezTo>
                    <a:pt x="48" y="22"/>
                    <a:pt x="25" y="45"/>
                    <a:pt x="0" y="6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31" name="Freeform 114"/>
            <p:cNvSpPr/>
            <p:nvPr/>
          </p:nvSpPr>
          <p:spPr>
            <a:xfrm>
              <a:off x="3771000" y="5200200"/>
              <a:ext cx="92520" cy="104400"/>
            </a:xfrm>
            <a:custGeom>
              <a:avLst/>
              <a:gdLst/>
              <a:ahLst/>
              <a:rect l="0" t="0" r="r" b="b"/>
              <a:pathLst>
                <a:path w="257" h="290">
                  <a:moveTo>
                    <a:pt x="53" y="0"/>
                  </a:moveTo>
                  <a:cubicBezTo>
                    <a:pt x="53" y="6"/>
                    <a:pt x="56" y="13"/>
                    <a:pt x="57" y="18"/>
                  </a:cubicBezTo>
                  <a:cubicBezTo>
                    <a:pt x="66" y="62"/>
                    <a:pt x="98" y="206"/>
                    <a:pt x="98" y="210"/>
                  </a:cubicBezTo>
                  <a:cubicBezTo>
                    <a:pt x="98" y="212"/>
                    <a:pt x="86" y="229"/>
                    <a:pt x="86" y="229"/>
                  </a:cubicBezTo>
                  <a:cubicBezTo>
                    <a:pt x="76" y="248"/>
                    <a:pt x="62" y="266"/>
                    <a:pt x="34" y="263"/>
                  </a:cubicBezTo>
                  <a:cubicBezTo>
                    <a:pt x="29" y="262"/>
                    <a:pt x="21" y="262"/>
                    <a:pt x="16" y="261"/>
                  </a:cubicBezTo>
                  <a:cubicBezTo>
                    <a:pt x="11" y="261"/>
                    <a:pt x="7" y="258"/>
                    <a:pt x="3" y="258"/>
                  </a:cubicBezTo>
                  <a:lnTo>
                    <a:pt x="0" y="285"/>
                  </a:lnTo>
                  <a:cubicBezTo>
                    <a:pt x="14" y="287"/>
                    <a:pt x="39" y="289"/>
                    <a:pt x="52" y="285"/>
                  </a:cubicBezTo>
                  <a:cubicBezTo>
                    <a:pt x="80" y="278"/>
                    <a:pt x="101" y="248"/>
                    <a:pt x="114" y="226"/>
                  </a:cubicBezTo>
                  <a:lnTo>
                    <a:pt x="135" y="191"/>
                  </a:lnTo>
                  <a:cubicBezTo>
                    <a:pt x="147" y="173"/>
                    <a:pt x="249" y="10"/>
                    <a:pt x="256" y="0"/>
                  </a:cubicBezTo>
                  <a:cubicBezTo>
                    <a:pt x="245" y="0"/>
                    <a:pt x="235" y="0"/>
                    <a:pt x="224" y="1"/>
                  </a:cubicBezTo>
                  <a:cubicBezTo>
                    <a:pt x="213" y="16"/>
                    <a:pt x="204" y="33"/>
                    <a:pt x="194" y="49"/>
                  </a:cubicBezTo>
                  <a:cubicBezTo>
                    <a:pt x="170" y="92"/>
                    <a:pt x="141" y="131"/>
                    <a:pt x="118" y="177"/>
                  </a:cubicBezTo>
                  <a:lnTo>
                    <a:pt x="118" y="177"/>
                  </a:lnTo>
                  <a:cubicBezTo>
                    <a:pt x="112" y="114"/>
                    <a:pt x="95" y="59"/>
                    <a:pt x="85" y="0"/>
                  </a:cubicBez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32" name="Freeform 115"/>
            <p:cNvSpPr/>
            <p:nvPr/>
          </p:nvSpPr>
          <p:spPr>
            <a:xfrm>
              <a:off x="3898440" y="5069880"/>
              <a:ext cx="60840" cy="222840"/>
            </a:xfrm>
            <a:custGeom>
              <a:avLst/>
              <a:gdLst/>
              <a:ahLst/>
              <a:rect l="0" t="0" r="r" b="b"/>
              <a:pathLst>
                <a:path w="169" h="619">
                  <a:moveTo>
                    <a:pt x="168" y="617"/>
                  </a:moveTo>
                  <a:cubicBezTo>
                    <a:pt x="163" y="611"/>
                    <a:pt x="156" y="607"/>
                    <a:pt x="150" y="601"/>
                  </a:cubicBezTo>
                  <a:cubicBezTo>
                    <a:pt x="146" y="597"/>
                    <a:pt x="142" y="592"/>
                    <a:pt x="136" y="587"/>
                  </a:cubicBezTo>
                  <a:cubicBezTo>
                    <a:pt x="72" y="517"/>
                    <a:pt x="39" y="405"/>
                    <a:pt x="45" y="287"/>
                  </a:cubicBezTo>
                  <a:cubicBezTo>
                    <a:pt x="47" y="222"/>
                    <a:pt x="60" y="156"/>
                    <a:pt x="91" y="97"/>
                  </a:cubicBezTo>
                  <a:cubicBezTo>
                    <a:pt x="104" y="71"/>
                    <a:pt x="129" y="35"/>
                    <a:pt x="150" y="16"/>
                  </a:cubicBezTo>
                  <a:cubicBezTo>
                    <a:pt x="156" y="12"/>
                    <a:pt x="163" y="6"/>
                    <a:pt x="168" y="0"/>
                  </a:cubicBezTo>
                  <a:lnTo>
                    <a:pt x="147" y="0"/>
                  </a:lnTo>
                  <a:cubicBezTo>
                    <a:pt x="143" y="0"/>
                    <a:pt x="139" y="0"/>
                    <a:pt x="136" y="1"/>
                  </a:cubicBezTo>
                  <a:cubicBezTo>
                    <a:pt x="129" y="4"/>
                    <a:pt x="108" y="23"/>
                    <a:pt x="107" y="26"/>
                  </a:cubicBezTo>
                  <a:cubicBezTo>
                    <a:pt x="45" y="86"/>
                    <a:pt x="9" y="179"/>
                    <a:pt x="3" y="287"/>
                  </a:cubicBezTo>
                  <a:cubicBezTo>
                    <a:pt x="0" y="363"/>
                    <a:pt x="13" y="441"/>
                    <a:pt x="48" y="510"/>
                  </a:cubicBezTo>
                  <a:cubicBezTo>
                    <a:pt x="64" y="540"/>
                    <a:pt x="84" y="568"/>
                    <a:pt x="108" y="592"/>
                  </a:cubicBezTo>
                  <a:cubicBezTo>
                    <a:pt x="114" y="598"/>
                    <a:pt x="129" y="613"/>
                    <a:pt x="136" y="617"/>
                  </a:cubicBezTo>
                  <a:cubicBezTo>
                    <a:pt x="139" y="618"/>
                    <a:pt x="143" y="617"/>
                    <a:pt x="147" y="617"/>
                  </a:cubicBezTo>
                  <a:lnTo>
                    <a:pt x="168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33" name="Freeform 116"/>
            <p:cNvSpPr/>
            <p:nvPr/>
          </p:nvSpPr>
          <p:spPr>
            <a:xfrm>
              <a:off x="3978360" y="5132160"/>
              <a:ext cx="133920" cy="114120"/>
            </a:xfrm>
            <a:custGeom>
              <a:avLst/>
              <a:gdLst/>
              <a:ahLst/>
              <a:rect l="0" t="0" r="r" b="b"/>
              <a:pathLst>
                <a:path w="372" h="317">
                  <a:moveTo>
                    <a:pt x="0" y="100"/>
                  </a:moveTo>
                  <a:lnTo>
                    <a:pt x="27" y="100"/>
                  </a:lnTo>
                  <a:cubicBezTo>
                    <a:pt x="32" y="100"/>
                    <a:pt x="37" y="100"/>
                    <a:pt x="39" y="98"/>
                  </a:cubicBezTo>
                  <a:cubicBezTo>
                    <a:pt x="42" y="97"/>
                    <a:pt x="43" y="94"/>
                    <a:pt x="44" y="93"/>
                  </a:cubicBezTo>
                  <a:cubicBezTo>
                    <a:pt x="55" y="74"/>
                    <a:pt x="65" y="58"/>
                    <a:pt x="83" y="49"/>
                  </a:cubicBezTo>
                  <a:cubicBezTo>
                    <a:pt x="93" y="42"/>
                    <a:pt x="105" y="42"/>
                    <a:pt x="118" y="42"/>
                  </a:cubicBezTo>
                  <a:lnTo>
                    <a:pt x="141" y="42"/>
                  </a:lnTo>
                  <a:cubicBezTo>
                    <a:pt x="127" y="109"/>
                    <a:pt x="112" y="175"/>
                    <a:pt x="89" y="238"/>
                  </a:cubicBezTo>
                  <a:lnTo>
                    <a:pt x="72" y="284"/>
                  </a:lnTo>
                  <a:cubicBezTo>
                    <a:pt x="69" y="292"/>
                    <a:pt x="69" y="299"/>
                    <a:pt x="75" y="305"/>
                  </a:cubicBezTo>
                  <a:cubicBezTo>
                    <a:pt x="82" y="312"/>
                    <a:pt x="95" y="310"/>
                    <a:pt x="102" y="303"/>
                  </a:cubicBezTo>
                  <a:cubicBezTo>
                    <a:pt x="108" y="297"/>
                    <a:pt x="111" y="292"/>
                    <a:pt x="114" y="286"/>
                  </a:cubicBezTo>
                  <a:cubicBezTo>
                    <a:pt x="141" y="217"/>
                    <a:pt x="170" y="117"/>
                    <a:pt x="181" y="42"/>
                  </a:cubicBezTo>
                  <a:lnTo>
                    <a:pt x="233" y="42"/>
                  </a:lnTo>
                  <a:cubicBezTo>
                    <a:pt x="232" y="49"/>
                    <a:pt x="230" y="57"/>
                    <a:pt x="229" y="64"/>
                  </a:cubicBezTo>
                  <a:cubicBezTo>
                    <a:pt x="219" y="120"/>
                    <a:pt x="210" y="185"/>
                    <a:pt x="222" y="247"/>
                  </a:cubicBezTo>
                  <a:cubicBezTo>
                    <a:pt x="224" y="261"/>
                    <a:pt x="232" y="293"/>
                    <a:pt x="239" y="303"/>
                  </a:cubicBezTo>
                  <a:cubicBezTo>
                    <a:pt x="248" y="316"/>
                    <a:pt x="266" y="307"/>
                    <a:pt x="275" y="297"/>
                  </a:cubicBezTo>
                  <a:cubicBezTo>
                    <a:pt x="281" y="286"/>
                    <a:pt x="275" y="277"/>
                    <a:pt x="272" y="266"/>
                  </a:cubicBezTo>
                  <a:cubicBezTo>
                    <a:pt x="253" y="217"/>
                    <a:pt x="256" y="155"/>
                    <a:pt x="265" y="94"/>
                  </a:cubicBezTo>
                  <a:cubicBezTo>
                    <a:pt x="266" y="87"/>
                    <a:pt x="272" y="48"/>
                    <a:pt x="273" y="45"/>
                  </a:cubicBezTo>
                  <a:cubicBezTo>
                    <a:pt x="275" y="42"/>
                    <a:pt x="278" y="42"/>
                    <a:pt x="281" y="42"/>
                  </a:cubicBezTo>
                  <a:lnTo>
                    <a:pt x="332" y="42"/>
                  </a:lnTo>
                  <a:cubicBezTo>
                    <a:pt x="340" y="42"/>
                    <a:pt x="347" y="44"/>
                    <a:pt x="353" y="41"/>
                  </a:cubicBezTo>
                  <a:cubicBezTo>
                    <a:pt x="363" y="38"/>
                    <a:pt x="371" y="28"/>
                    <a:pt x="370" y="18"/>
                  </a:cubicBezTo>
                  <a:cubicBezTo>
                    <a:pt x="370" y="16"/>
                    <a:pt x="370" y="15"/>
                    <a:pt x="368" y="12"/>
                  </a:cubicBezTo>
                  <a:cubicBezTo>
                    <a:pt x="364" y="2"/>
                    <a:pt x="353" y="3"/>
                    <a:pt x="344" y="3"/>
                  </a:cubicBezTo>
                  <a:lnTo>
                    <a:pt x="151" y="3"/>
                  </a:lnTo>
                  <a:cubicBezTo>
                    <a:pt x="129" y="3"/>
                    <a:pt x="108" y="0"/>
                    <a:pt x="86" y="9"/>
                  </a:cubicBezTo>
                  <a:cubicBezTo>
                    <a:pt x="59" y="18"/>
                    <a:pt x="37" y="39"/>
                    <a:pt x="21" y="62"/>
                  </a:cubicBezTo>
                  <a:cubicBezTo>
                    <a:pt x="16" y="71"/>
                    <a:pt x="3" y="91"/>
                    <a:pt x="0" y="10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34" name="Freeform 117"/>
            <p:cNvSpPr/>
            <p:nvPr/>
          </p:nvSpPr>
          <p:spPr>
            <a:xfrm>
              <a:off x="4132800" y="506988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1" y="12"/>
                    <a:pt x="17" y="16"/>
                  </a:cubicBezTo>
                  <a:cubicBezTo>
                    <a:pt x="22" y="20"/>
                    <a:pt x="27" y="26"/>
                    <a:pt x="32" y="30"/>
                  </a:cubicBezTo>
                  <a:cubicBezTo>
                    <a:pt x="86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6" y="543"/>
                    <a:pt x="50" y="566"/>
                    <a:pt x="32" y="587"/>
                  </a:cubicBezTo>
                  <a:cubicBezTo>
                    <a:pt x="27" y="592"/>
                    <a:pt x="22" y="597"/>
                    <a:pt x="17" y="601"/>
                  </a:cubicBezTo>
                  <a:cubicBezTo>
                    <a:pt x="11" y="607"/>
                    <a:pt x="6" y="611"/>
                    <a:pt x="0" y="617"/>
                  </a:cubicBezTo>
                  <a:lnTo>
                    <a:pt x="22" y="617"/>
                  </a:lnTo>
                  <a:cubicBezTo>
                    <a:pt x="24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2" y="530"/>
                    <a:pt x="158" y="438"/>
                    <a:pt x="164" y="331"/>
                  </a:cubicBezTo>
                  <a:cubicBezTo>
                    <a:pt x="167" y="254"/>
                    <a:pt x="154" y="176"/>
                    <a:pt x="119" y="108"/>
                  </a:cubicBezTo>
                  <a:cubicBezTo>
                    <a:pt x="105" y="76"/>
                    <a:pt x="85" y="49"/>
                    <a:pt x="60" y="25"/>
                  </a:cubicBezTo>
                  <a:cubicBezTo>
                    <a:pt x="53" y="19"/>
                    <a:pt x="39" y="4"/>
                    <a:pt x="32" y="1"/>
                  </a:cubicBezTo>
                  <a:cubicBezTo>
                    <a:pt x="29" y="0"/>
                    <a:pt x="24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35" name="Freeform 118"/>
            <p:cNvSpPr/>
            <p:nvPr/>
          </p:nvSpPr>
          <p:spPr>
            <a:xfrm>
              <a:off x="4287240" y="5153760"/>
              <a:ext cx="154800" cy="54360"/>
            </a:xfrm>
            <a:custGeom>
              <a:avLst/>
              <a:gdLst/>
              <a:ahLst/>
              <a:rect l="0" t="0" r="r" b="b"/>
              <a:pathLst>
                <a:path w="430" h="151">
                  <a:moveTo>
                    <a:pt x="13" y="2"/>
                  </a:moveTo>
                  <a:cubicBezTo>
                    <a:pt x="0" y="5"/>
                    <a:pt x="0" y="24"/>
                    <a:pt x="13" y="25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4" y="2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1" y="0"/>
                    <a:pt x="16" y="0"/>
                    <a:pt x="13" y="2"/>
                  </a:cubicBezTo>
                  <a:moveTo>
                    <a:pt x="5" y="132"/>
                  </a:moveTo>
                  <a:cubicBezTo>
                    <a:pt x="0" y="139"/>
                    <a:pt x="5" y="147"/>
                    <a:pt x="13" y="150"/>
                  </a:cubicBezTo>
                  <a:cubicBezTo>
                    <a:pt x="16" y="150"/>
                    <a:pt x="21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6"/>
                  </a:cubicBezTo>
                  <a:cubicBezTo>
                    <a:pt x="429" y="139"/>
                    <a:pt x="424" y="126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36" name="Freeform 119"/>
            <p:cNvSpPr/>
            <p:nvPr/>
          </p:nvSpPr>
          <p:spPr>
            <a:xfrm>
              <a:off x="4523760" y="5082840"/>
              <a:ext cx="152640" cy="159120"/>
            </a:xfrm>
            <a:custGeom>
              <a:avLst/>
              <a:gdLst/>
              <a:ahLst/>
              <a:rect l="0" t="0" r="r" b="b"/>
              <a:pathLst>
                <a:path w="424" h="442">
                  <a:moveTo>
                    <a:pt x="0" y="0"/>
                  </a:moveTo>
                  <a:lnTo>
                    <a:pt x="134" y="264"/>
                  </a:lnTo>
                  <a:cubicBezTo>
                    <a:pt x="122" y="324"/>
                    <a:pt x="108" y="382"/>
                    <a:pt x="96" y="441"/>
                  </a:cubicBezTo>
                  <a:lnTo>
                    <a:pt x="139" y="441"/>
                  </a:lnTo>
                  <a:cubicBezTo>
                    <a:pt x="154" y="382"/>
                    <a:pt x="164" y="321"/>
                    <a:pt x="178" y="265"/>
                  </a:cubicBezTo>
                  <a:lnTo>
                    <a:pt x="186" y="257"/>
                  </a:lnTo>
                  <a:lnTo>
                    <a:pt x="423" y="0"/>
                  </a:lnTo>
                  <a:cubicBezTo>
                    <a:pt x="407" y="0"/>
                    <a:pt x="390" y="0"/>
                    <a:pt x="376" y="1"/>
                  </a:cubicBezTo>
                  <a:lnTo>
                    <a:pt x="368" y="9"/>
                  </a:lnTo>
                  <a:lnTo>
                    <a:pt x="167" y="225"/>
                  </a:lnTo>
                  <a:lnTo>
                    <a:pt x="82" y="58"/>
                  </a:lnTo>
                  <a:cubicBezTo>
                    <a:pt x="72" y="39"/>
                    <a:pt x="65" y="17"/>
                    <a:pt x="53" y="1"/>
                  </a:cubicBezTo>
                  <a:cubicBezTo>
                    <a:pt x="37" y="0"/>
                    <a:pt x="17" y="0"/>
                    <a:pt x="0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437" name="Freeform 120"/>
            <p:cNvSpPr/>
            <p:nvPr/>
          </p:nvSpPr>
          <p:spPr>
            <a:xfrm>
              <a:off x="4695840" y="5069880"/>
              <a:ext cx="60480" cy="222840"/>
            </a:xfrm>
            <a:custGeom>
              <a:avLst/>
              <a:gdLst/>
              <a:ahLst/>
              <a:rect l="0" t="0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1" y="12"/>
                    <a:pt x="17" y="16"/>
                  </a:cubicBezTo>
                  <a:cubicBezTo>
                    <a:pt x="23" y="20"/>
                    <a:pt x="27" y="26"/>
                    <a:pt x="32" y="30"/>
                  </a:cubicBezTo>
                  <a:cubicBezTo>
                    <a:pt x="86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6" y="543"/>
                    <a:pt x="50" y="566"/>
                    <a:pt x="32" y="587"/>
                  </a:cubicBezTo>
                  <a:cubicBezTo>
                    <a:pt x="27" y="592"/>
                    <a:pt x="23" y="597"/>
                    <a:pt x="17" y="601"/>
                  </a:cubicBezTo>
                  <a:cubicBezTo>
                    <a:pt x="11" y="607"/>
                    <a:pt x="6" y="611"/>
                    <a:pt x="0" y="617"/>
                  </a:cubicBezTo>
                  <a:lnTo>
                    <a:pt x="21" y="617"/>
                  </a:lnTo>
                  <a:cubicBezTo>
                    <a:pt x="24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2" y="530"/>
                    <a:pt x="158" y="438"/>
                    <a:pt x="164" y="331"/>
                  </a:cubicBezTo>
                  <a:cubicBezTo>
                    <a:pt x="167" y="254"/>
                    <a:pt x="154" y="176"/>
                    <a:pt x="119" y="108"/>
                  </a:cubicBezTo>
                  <a:cubicBezTo>
                    <a:pt x="105" y="76"/>
                    <a:pt x="85" y="49"/>
                    <a:pt x="60" y="25"/>
                  </a:cubicBezTo>
                  <a:cubicBezTo>
                    <a:pt x="53" y="19"/>
                    <a:pt x="39" y="4"/>
                    <a:pt x="32" y="1"/>
                  </a:cubicBezTo>
                  <a:cubicBezTo>
                    <a:pt x="29" y="0"/>
                    <a:pt x="24" y="0"/>
                    <a:pt x="21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2134080" y="183600"/>
            <a:ext cx="4876200" cy="9136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2-Qubit Gates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&amp; Connectivity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1036440" y="1848240"/>
            <a:ext cx="2111400" cy="1900800"/>
          </a:xfrm>
          <a:prstGeom prst="rect">
            <a:avLst/>
          </a:prstGeom>
          <a:ln>
            <a:noFill/>
          </a:ln>
        </p:spPr>
      </p:pic>
      <p:sp>
        <p:nvSpPr>
          <p:cNvPr id="440" name="TextShape 2"/>
          <p:cNvSpPr txBox="1"/>
          <p:nvPr/>
        </p:nvSpPr>
        <p:spPr>
          <a:xfrm>
            <a:off x="334800" y="1371600"/>
            <a:ext cx="3579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2"/>
          <a:stretch/>
        </p:blipFill>
        <p:spPr>
          <a:xfrm>
            <a:off x="4754880" y="1920240"/>
            <a:ext cx="2217240" cy="1959480"/>
          </a:xfrm>
          <a:prstGeom prst="rect">
            <a:avLst/>
          </a:prstGeom>
          <a:ln>
            <a:noFill/>
          </a:ln>
        </p:spPr>
      </p:pic>
      <p:sp>
        <p:nvSpPr>
          <p:cNvPr id="442" name="TextShape 3"/>
          <p:cNvSpPr txBox="1"/>
          <p:nvPr/>
        </p:nvSpPr>
        <p:spPr>
          <a:xfrm>
            <a:off x="4391280" y="1463040"/>
            <a:ext cx="2478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But we want to do this: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3"/>
          <a:stretch/>
        </p:blipFill>
        <p:spPr>
          <a:xfrm>
            <a:off x="1036800" y="1848240"/>
            <a:ext cx="2111400" cy="1900800"/>
          </a:xfrm>
          <a:prstGeom prst="rect">
            <a:avLst/>
          </a:prstGeom>
          <a:ln>
            <a:noFill/>
          </a:ln>
        </p:spPr>
      </p:pic>
      <p:pic>
        <p:nvPicPr>
          <p:cNvPr id="444" name="" descr=""/>
          <p:cNvPicPr/>
          <p:nvPr/>
        </p:nvPicPr>
        <p:blipFill>
          <a:blip r:embed="rId4"/>
          <a:stretch/>
        </p:blipFill>
        <p:spPr>
          <a:xfrm>
            <a:off x="5598720" y="3456720"/>
            <a:ext cx="461880" cy="102240"/>
          </a:xfrm>
          <a:prstGeom prst="rect">
            <a:avLst/>
          </a:prstGeom>
          <a:ln>
            <a:noFill/>
          </a:ln>
        </p:spPr>
      </p:pic>
      <p:sp>
        <p:nvSpPr>
          <p:cNvPr id="445" name="TextShape 4"/>
          <p:cNvSpPr txBox="1"/>
          <p:nvPr/>
        </p:nvSpPr>
        <p:spPr>
          <a:xfrm>
            <a:off x="5292000" y="6492240"/>
            <a:ext cx="3760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[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d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p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d </a:t>
            </a:r>
            <a:r>
              <a:rPr b="0" lang="en-US" sz="1200" spc="-1" strike="noStrike">
                <a:latin typeface="Arial"/>
              </a:rPr>
              <a:t>fr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m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Z</a:t>
            </a:r>
            <a:r>
              <a:rPr b="0" lang="en-US" sz="1200" spc="-1" strike="noStrike">
                <a:latin typeface="Arial"/>
              </a:rPr>
              <a:t>h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g 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t 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l., 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X</a:t>
            </a:r>
            <a:r>
              <a:rPr b="0" lang="en-US" sz="1200" spc="-1" strike="noStrike">
                <a:latin typeface="Arial"/>
              </a:rPr>
              <a:t>iv</a:t>
            </a:r>
            <a:r>
              <a:rPr b="0" lang="en-US" sz="1200" spc="-1" strike="noStrike">
                <a:latin typeface="Arial"/>
              </a:rPr>
              <a:t>: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en-US" sz="1200" spc="-1" strike="noStrike">
                <a:latin typeface="Arial"/>
              </a:rPr>
              <a:t>8</a:t>
            </a:r>
            <a:r>
              <a:rPr b="0" lang="en-US" sz="1200" spc="-1" strike="noStrike">
                <a:latin typeface="Arial"/>
              </a:rPr>
              <a:t>0</a:t>
            </a:r>
            <a:r>
              <a:rPr b="0" lang="en-US" sz="1200" spc="-1" strike="noStrike">
                <a:latin typeface="Arial"/>
              </a:rPr>
              <a:t>7</a:t>
            </a:r>
            <a:r>
              <a:rPr b="0" lang="en-US" sz="1200" spc="-1" strike="noStrike">
                <a:latin typeface="Arial"/>
              </a:rPr>
              <a:t>.</a:t>
            </a:r>
            <a:r>
              <a:rPr b="0" lang="en-US" sz="1200" spc="-1" strike="noStrike">
                <a:latin typeface="Arial"/>
              </a:rPr>
              <a:t>0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en-US" sz="1200" spc="-1" strike="noStrike">
                <a:latin typeface="Arial"/>
              </a:rPr>
              <a:t>7</a:t>
            </a:r>
            <a:r>
              <a:rPr b="0" lang="en-US" sz="1200" spc="-1" strike="noStrike">
                <a:latin typeface="Arial"/>
              </a:rPr>
              <a:t>0</a:t>
            </a:r>
            <a:r>
              <a:rPr b="0" lang="en-US" sz="1200" spc="-1" strike="noStrike">
                <a:latin typeface="Arial"/>
              </a:rPr>
              <a:t>3</a:t>
            </a:r>
            <a:r>
              <a:rPr b="0" lang="en-US" sz="1200" spc="-1" strike="noStrike">
                <a:latin typeface="Arial"/>
              </a:rPr>
              <a:t>, </a:t>
            </a:r>
            <a:r>
              <a:rPr b="0" lang="en-US" sz="1200" spc="-1" strike="noStrike">
                <a:latin typeface="Arial"/>
              </a:rPr>
              <a:t>2</a:t>
            </a:r>
            <a:r>
              <a:rPr b="0" lang="en-US" sz="1200" spc="-1" strike="noStrike">
                <a:latin typeface="Arial"/>
              </a:rPr>
              <a:t>0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en-US" sz="1200" spc="-1" strike="noStrike">
                <a:latin typeface="Arial"/>
              </a:rPr>
              <a:t>8</a:t>
            </a:r>
            <a:r>
              <a:rPr b="0" lang="en-US" sz="1200" spc="-1" strike="noStrike">
                <a:latin typeface="Arial"/>
              </a:rPr>
              <a:t>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6" name="TextShape 5"/>
          <p:cNvSpPr txBox="1"/>
          <p:nvPr/>
        </p:nvSpPr>
        <p:spPr>
          <a:xfrm>
            <a:off x="365760" y="4297680"/>
            <a:ext cx="3807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g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! 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ir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it</a:t>
            </a:r>
            <a:r>
              <a:rPr b="0" lang="en-US" sz="1800" spc="-1" strike="noStrike">
                <a:latin typeface="Arial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5"/>
          <a:stretch/>
        </p:blipFill>
        <p:spPr>
          <a:xfrm>
            <a:off x="1005840" y="4846320"/>
            <a:ext cx="2721240" cy="1188720"/>
          </a:xfrm>
          <a:prstGeom prst="rect">
            <a:avLst/>
          </a:prstGeom>
          <a:ln>
            <a:noFill/>
          </a:ln>
        </p:spPr>
      </p:pic>
      <p:sp>
        <p:nvSpPr>
          <p:cNvPr id="448" name="CustomShape 6"/>
          <p:cNvSpPr/>
          <p:nvPr/>
        </p:nvSpPr>
        <p:spPr>
          <a:xfrm>
            <a:off x="5860440" y="2560320"/>
            <a:ext cx="997560" cy="13194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2134080" y="183600"/>
            <a:ext cx="4876200" cy="9136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&amp;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1036440" y="1848240"/>
            <a:ext cx="2111400" cy="1900800"/>
          </a:xfrm>
          <a:prstGeom prst="rect">
            <a:avLst/>
          </a:prstGeom>
          <a:ln>
            <a:noFill/>
          </a:ln>
        </p:spPr>
      </p:pic>
      <p:sp>
        <p:nvSpPr>
          <p:cNvPr id="451" name="TextShape 2"/>
          <p:cNvSpPr txBox="1"/>
          <p:nvPr/>
        </p:nvSpPr>
        <p:spPr>
          <a:xfrm>
            <a:off x="334800" y="1371600"/>
            <a:ext cx="3579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a 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2"/>
          <a:stretch/>
        </p:blipFill>
        <p:spPr>
          <a:xfrm>
            <a:off x="4754880" y="1920240"/>
            <a:ext cx="2217240" cy="1959480"/>
          </a:xfrm>
          <a:prstGeom prst="rect">
            <a:avLst/>
          </a:prstGeom>
          <a:ln>
            <a:noFill/>
          </a:ln>
        </p:spPr>
      </p:pic>
      <p:sp>
        <p:nvSpPr>
          <p:cNvPr id="453" name="TextShape 3"/>
          <p:cNvSpPr txBox="1"/>
          <p:nvPr/>
        </p:nvSpPr>
        <p:spPr>
          <a:xfrm>
            <a:off x="4391280" y="1463040"/>
            <a:ext cx="2478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3"/>
          <a:stretch/>
        </p:blipFill>
        <p:spPr>
          <a:xfrm>
            <a:off x="1036800" y="1848240"/>
            <a:ext cx="2111400" cy="1900800"/>
          </a:xfrm>
          <a:prstGeom prst="rect">
            <a:avLst/>
          </a:prstGeom>
          <a:ln>
            <a:noFill/>
          </a:ln>
        </p:spPr>
      </p:pic>
      <p:pic>
        <p:nvPicPr>
          <p:cNvPr id="455" name="" descr=""/>
          <p:cNvPicPr/>
          <p:nvPr/>
        </p:nvPicPr>
        <p:blipFill>
          <a:blip r:embed="rId4"/>
          <a:stretch/>
        </p:blipFill>
        <p:spPr>
          <a:xfrm>
            <a:off x="5598720" y="3456720"/>
            <a:ext cx="461880" cy="102240"/>
          </a:xfrm>
          <a:prstGeom prst="rect">
            <a:avLst/>
          </a:prstGeom>
          <a:ln>
            <a:noFill/>
          </a:ln>
        </p:spPr>
      </p:pic>
      <p:sp>
        <p:nvSpPr>
          <p:cNvPr id="456" name="TextShape 4"/>
          <p:cNvSpPr txBox="1"/>
          <p:nvPr/>
        </p:nvSpPr>
        <p:spPr>
          <a:xfrm>
            <a:off x="5292000" y="6492240"/>
            <a:ext cx="3760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[adaped from Zhang et al., arXiv:1807.01703, 2018]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5"/>
          <a:stretch/>
        </p:blipFill>
        <p:spPr>
          <a:xfrm>
            <a:off x="731520" y="4768920"/>
            <a:ext cx="3014280" cy="1521000"/>
          </a:xfrm>
          <a:prstGeom prst="rect">
            <a:avLst/>
          </a:prstGeom>
          <a:ln>
            <a:noFill/>
          </a:ln>
        </p:spPr>
      </p:pic>
      <p:pic>
        <p:nvPicPr>
          <p:cNvPr id="458" name="" descr=""/>
          <p:cNvPicPr/>
          <p:nvPr/>
        </p:nvPicPr>
        <p:blipFill>
          <a:blip r:embed="rId6"/>
          <a:stretch/>
        </p:blipFill>
        <p:spPr>
          <a:xfrm>
            <a:off x="4846320" y="4754880"/>
            <a:ext cx="3291840" cy="1135440"/>
          </a:xfrm>
          <a:prstGeom prst="rect">
            <a:avLst/>
          </a:prstGeom>
          <a:ln>
            <a:noFill/>
          </a:ln>
        </p:spPr>
      </p:pic>
      <p:sp>
        <p:nvSpPr>
          <p:cNvPr id="459" name="TextShape 5"/>
          <p:cNvSpPr txBox="1"/>
          <p:nvPr/>
        </p:nvSpPr>
        <p:spPr>
          <a:xfrm>
            <a:off x="5760720" y="5943600"/>
            <a:ext cx="1631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SWAP(q0, q4)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TextShape 6"/>
          <p:cNvSpPr txBox="1"/>
          <p:nvPr/>
        </p:nvSpPr>
        <p:spPr>
          <a:xfrm>
            <a:off x="1207800" y="6362280"/>
            <a:ext cx="2358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ea typeface="AR PL SungtiL GB"/>
              </a:rPr>
              <a:t>SWAP, CNOT, SWAP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CustomShape 7"/>
          <p:cNvSpPr/>
          <p:nvPr/>
        </p:nvSpPr>
        <p:spPr>
          <a:xfrm>
            <a:off x="4972320" y="1924200"/>
            <a:ext cx="1154160" cy="182484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TextShape 8"/>
          <p:cNvSpPr txBox="1"/>
          <p:nvPr/>
        </p:nvSpPr>
        <p:spPr>
          <a:xfrm>
            <a:off x="365760" y="4297680"/>
            <a:ext cx="5792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No direct connection </a:t>
            </a:r>
            <a:r>
              <a:rPr b="0" lang="en-US" sz="1800" spc="-1" strike="noStrike">
                <a:latin typeface="Arial"/>
              </a:rPr>
              <a:t>available! Circumvent it with e.g.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2134080" y="177120"/>
            <a:ext cx="4876200" cy="9136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&amp;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457200" y="1419120"/>
            <a:ext cx="795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457200" y="2196000"/>
            <a:ext cx="6309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Compilation/Transpilation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Hardware: optimized layout for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specific algorithms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2103120" y="3657600"/>
            <a:ext cx="4647960" cy="3009600"/>
          </a:xfrm>
          <a:prstGeom prst="rect">
            <a:avLst/>
          </a:prstGeom>
          <a:ln>
            <a:noFill/>
          </a:ln>
        </p:spPr>
      </p:pic>
      <p:sp>
        <p:nvSpPr>
          <p:cNvPr id="467" name="TextShape 4"/>
          <p:cNvSpPr txBox="1"/>
          <p:nvPr/>
        </p:nvSpPr>
        <p:spPr>
          <a:xfrm>
            <a:off x="565920" y="3566160"/>
            <a:ext cx="1262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q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182880" y="3749040"/>
            <a:ext cx="8761680" cy="2834640"/>
          </a:xfrm>
          <a:prstGeom prst="rect">
            <a:avLst/>
          </a:prstGeom>
          <a:ln>
            <a:noFill/>
          </a:ln>
        </p:spPr>
      </p:pic>
      <p:pic>
        <p:nvPicPr>
          <p:cNvPr id="469" name="" descr=""/>
          <p:cNvPicPr/>
          <p:nvPr/>
        </p:nvPicPr>
        <p:blipFill>
          <a:blip r:embed="rId2"/>
          <a:stretch/>
        </p:blipFill>
        <p:spPr>
          <a:xfrm>
            <a:off x="182880" y="274320"/>
            <a:ext cx="8138160" cy="3260880"/>
          </a:xfrm>
          <a:prstGeom prst="rect">
            <a:avLst/>
          </a:prstGeom>
          <a:ln>
            <a:noFill/>
          </a:ln>
        </p:spPr>
      </p:pic>
      <p:sp>
        <p:nvSpPr>
          <p:cNvPr id="470" name="Line 1"/>
          <p:cNvSpPr/>
          <p:nvPr/>
        </p:nvSpPr>
        <p:spPr>
          <a:xfrm>
            <a:off x="3575520" y="4173120"/>
            <a:ext cx="3566160" cy="0"/>
          </a:xfrm>
          <a:prstGeom prst="line">
            <a:avLst/>
          </a:prstGeom>
          <a:ln w="3816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"/>
          <p:cNvSpPr/>
          <p:nvPr/>
        </p:nvSpPr>
        <p:spPr>
          <a:xfrm>
            <a:off x="1463040" y="1828800"/>
            <a:ext cx="731520" cy="4572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682200" y="596520"/>
            <a:ext cx="8096040" cy="4524120"/>
          </a:xfrm>
          <a:prstGeom prst="rect">
            <a:avLst/>
          </a:prstGeom>
          <a:ln>
            <a:noFill/>
          </a:ln>
        </p:spPr>
      </p:pic>
      <p:sp>
        <p:nvSpPr>
          <p:cNvPr id="473" name="TextShape 1"/>
          <p:cNvSpPr txBox="1"/>
          <p:nvPr/>
        </p:nvSpPr>
        <p:spPr>
          <a:xfrm>
            <a:off x="7045920" y="1390680"/>
            <a:ext cx="1366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latin typeface="Arial"/>
              </a:rPr>
              <a:t>shots=1024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942480" y="5486400"/>
            <a:ext cx="4304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→ </a:t>
            </a:r>
            <a:r>
              <a:rPr b="0" lang="en-US" sz="1800" spc="-1" strike="noStrike">
                <a:latin typeface="Arial"/>
              </a:rPr>
              <a:t>here: </a:t>
            </a:r>
            <a:r>
              <a:rPr b="0" lang="en-US" sz="1800" spc="-1" strike="noStrike">
                <a:latin typeface="Arial"/>
              </a:rPr>
              <a:t>optimized </a:t>
            </a:r>
            <a:r>
              <a:rPr b="0" lang="en-US" sz="1800" spc="-1" strike="noStrike">
                <a:latin typeface="Arial"/>
              </a:rPr>
              <a:t>circuit </a:t>
            </a:r>
            <a:r>
              <a:rPr b="0" lang="en-US" sz="1800" spc="-1" strike="noStrike">
                <a:latin typeface="Arial"/>
              </a:rPr>
              <a:t>performs </a:t>
            </a:r>
            <a:r>
              <a:rPr b="0" lang="en-US" sz="1800" spc="-1" strike="noStrike">
                <a:latin typeface="Arial"/>
              </a:rPr>
              <a:t>better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Application>LibreOffice/6.0.7.3$Linux_X86_64 LibreOffice_project/00m0$Build-3</Application>
  <Words>737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2020-02-14T08:25:40Z</dcterms:created>
  <dc:creator>LENOVO</dc:creator>
  <dc:description/>
  <dc:language>en-US</dc:language>
  <cp:lastModifiedBy/>
  <dcterms:modified xsi:type="dcterms:W3CDTF">2020-02-16T10:10:10Z</dcterms:modified>
  <cp:revision>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  <property fmtid="{D5CDD505-2E9C-101B-9397-08002B2CF9AE}" pid="12" name="TexMathsIgnorePreamble">
    <vt:lpwstr>FALSE</vt:lpwstr>
  </property>
  <property fmtid="{D5CDD505-2E9C-101B-9397-08002B2CF9AE}" pid="13" name="TexMathsPreamble">
    <vt:lpwstr>\usepackage{amsmath}§\usepackage{amssymb}§\usepackage[usenames]{color}§\usepackage{ifxetex}§\usepackage{xcolor, booktabs, physics, siunitx, bbold}§\usepackage{cmbright}§§% XeLaTeX compiler§\ifxetex§§    \usepackage{fontspec}§    \usepackage{unicode-math}§§    % Uncomment these lines for alternative fonts§    %\setmainfont{FreeSerif}§    %\setmathfont{FreeSerif}§§% LaTeX compiler§\else§§    % Uncomment this line for sans-serif maths font§    %\everymath{\mathsf{\xdef\mysf{\mathgroup\the\mathgroup\relax}}\mysf}§§\fi§</vt:lpwstr>
  </property>
</Properties>
</file>