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rxiv.org/pdf/1907.11157.pdf#page=18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34080" y="18288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" name="Group 2"/>
          <p:cNvGrpSpPr/>
          <p:nvPr/>
        </p:nvGrpSpPr>
        <p:grpSpPr>
          <a:xfrm>
            <a:off x="182880" y="1554480"/>
            <a:ext cx="10332720" cy="4389120"/>
            <a:chOff x="182880" y="1554480"/>
            <a:chExt cx="10332720" cy="4389120"/>
          </a:xfrm>
        </p:grpSpPr>
        <p:pic>
          <p:nvPicPr>
            <p:cNvPr id="40" name="" descr=""/>
            <p:cNvPicPr/>
            <p:nvPr/>
          </p:nvPicPr>
          <p:blipFill>
            <a:blip r:embed="rId1"/>
            <a:stretch/>
          </p:blipFill>
          <p:spPr>
            <a:xfrm>
              <a:off x="463680" y="1554480"/>
              <a:ext cx="3486240" cy="3405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TextShape 3"/>
            <p:cNvSpPr txBox="1"/>
            <p:nvPr/>
          </p:nvSpPr>
          <p:spPr>
            <a:xfrm>
              <a:off x="182880" y="5427360"/>
              <a:ext cx="4089960" cy="516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US" sz="1200" spc="-1" strike="noStrike">
                  <a:latin typeface="Arial"/>
                </a:rPr>
                <a:t>(</a:t>
              </a:r>
              <a:r>
                <a:rPr b="0" lang="en-US" sz="1200" spc="-1" strike="noStrike">
                  <a:latin typeface="Arial"/>
                </a:rPr>
                <a:t>F</a:t>
              </a:r>
              <a:r>
                <a:rPr b="0" lang="en-US" sz="1200" spc="-1" strike="noStrike">
                  <a:latin typeface="Arial"/>
                </a:rPr>
                <a:t>i</a:t>
              </a:r>
              <a:r>
                <a:rPr b="0" lang="en-US" sz="1200" spc="-1" strike="noStrike">
                  <a:latin typeface="Arial"/>
                </a:rPr>
                <a:t>g</a:t>
              </a:r>
              <a:r>
                <a:rPr b="0" lang="en-US" sz="1200" spc="-1" strike="noStrike">
                  <a:latin typeface="Arial"/>
                </a:rPr>
                <a:t>u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 </a:t>
              </a:r>
              <a:r>
                <a:rPr b="0" lang="en-US" sz="1200" spc="-1" strike="noStrike">
                  <a:latin typeface="Arial"/>
                </a:rPr>
                <a:t>f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o</a:t>
              </a:r>
              <a:r>
                <a:rPr b="0" lang="en-US" sz="1200" spc="-1" strike="noStrike">
                  <a:latin typeface="Arial"/>
                </a:rPr>
                <a:t>m</a:t>
              </a:r>
              <a:r>
                <a:rPr b="0" lang="en-US" sz="1200" spc="-1" strike="noStrike">
                  <a:latin typeface="Arial"/>
                </a:rPr>
                <a:t> </a:t>
              </a:r>
              <a:r>
                <a:rPr b="0" lang="en-US" sz="1200" spc="-1" strike="noStrike">
                  <a:latin typeface="Arial"/>
                </a:rPr>
                <a:t>J</a:t>
              </a:r>
              <a:r>
                <a:rPr b="0" lang="en-US" sz="1200" spc="-1" strike="noStrike">
                  <a:latin typeface="Arial"/>
                </a:rPr>
                <a:t>. 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o</a:t>
              </a:r>
              <a:r>
                <a:rPr b="0" lang="en-US" sz="1200" spc="-1" strike="noStrike">
                  <a:latin typeface="Arial"/>
                </a:rPr>
                <a:t>f</a:t>
              </a:r>
              <a:r>
                <a:rPr b="0" lang="en-US" sz="1200" spc="-1" strike="noStrike">
                  <a:latin typeface="Arial"/>
                </a:rPr>
                <a:t>f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'</a:t>
              </a:r>
              <a:r>
                <a:rPr b="0" lang="en-US" sz="1200" spc="-1" strike="noStrike">
                  <a:latin typeface="Arial"/>
                </a:rPr>
                <a:t>s</a:t>
              </a:r>
              <a:r>
                <a:rPr b="0" lang="en-US" sz="1200" spc="-1" strike="noStrike">
                  <a:latin typeface="Arial"/>
                </a:rPr>
                <a:t> 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v</a:t>
              </a:r>
              <a:r>
                <a:rPr b="0" lang="en-US" sz="1200" spc="-1" strike="noStrike">
                  <a:latin typeface="Arial"/>
                </a:rPr>
                <a:t>i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w</a:t>
              </a:r>
              <a:r>
                <a:rPr b="0" lang="en-US" sz="1200" spc="-1" strike="noStrike">
                  <a:latin typeface="Arial"/>
                </a:rPr>
                <a:t> </a:t>
              </a:r>
              <a:r>
                <a:rPr b="0" lang="en-US" sz="1200" spc="-1" strike="noStrike">
                  <a:latin typeface="Arial"/>
                </a:rPr>
                <a:t>p</a:t>
              </a:r>
              <a:r>
                <a:rPr b="0" lang="en-US" sz="1200" spc="-1" strike="noStrike">
                  <a:latin typeface="Arial"/>
                </a:rPr>
                <a:t>a</a:t>
              </a:r>
              <a:r>
                <a:rPr b="0" lang="en-US" sz="1200" spc="-1" strike="noStrike">
                  <a:latin typeface="Arial"/>
                </a:rPr>
                <a:t>p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, </a:t>
              </a:r>
              <a:r>
                <a:rPr b="0" lang="en-US" sz="1200" spc="-1" strike="noStrike">
                  <a:latin typeface="Arial"/>
                </a:rPr>
                <a:t>F</a:t>
              </a:r>
              <a:r>
                <a:rPr b="0" lang="en-US" sz="1200" spc="-1" strike="noStrike">
                  <a:latin typeface="Arial"/>
                </a:rPr>
                <a:t>i</a:t>
              </a:r>
              <a:r>
                <a:rPr b="0" lang="en-US" sz="1200" spc="-1" strike="noStrike">
                  <a:latin typeface="Arial"/>
                </a:rPr>
                <a:t>g</a:t>
              </a:r>
              <a:r>
                <a:rPr b="0" lang="en-US" sz="1200" spc="-1" strike="noStrike">
                  <a:latin typeface="Arial"/>
                </a:rPr>
                <a:t>u</a:t>
              </a:r>
              <a:r>
                <a:rPr b="0" lang="en-US" sz="1200" spc="-1" strike="noStrike">
                  <a:latin typeface="Arial"/>
                </a:rPr>
                <a:t>r</a:t>
              </a:r>
              <a:r>
                <a:rPr b="0" lang="en-US" sz="1200" spc="-1" strike="noStrike">
                  <a:latin typeface="Arial"/>
                </a:rPr>
                <a:t>e</a:t>
              </a:r>
              <a:r>
                <a:rPr b="0" lang="en-US" sz="1200" spc="-1" strike="noStrike">
                  <a:latin typeface="Arial"/>
                </a:rPr>
                <a:t> </a:t>
              </a:r>
              <a:r>
                <a:rPr b="0" lang="en-US" sz="1200" spc="-1" strike="noStrike">
                  <a:latin typeface="Arial"/>
                </a:rPr>
                <a:t>8</a:t>
              </a:r>
              <a:r>
                <a:rPr b="0" lang="en-US" sz="1200" spc="-1" strike="noStrike">
                  <a:latin typeface="Arial"/>
                </a:rPr>
                <a:t>a</a:t>
              </a:r>
              <a:r>
                <a:rPr b="0" lang="en-US" sz="1200" spc="-1" strike="noStrike">
                  <a:latin typeface="Arial"/>
                </a:rPr>
                <a:t>, </a:t>
              </a:r>
              <a:r>
                <a:rPr b="0" lang="en-US" sz="1200" spc="-1" strike="noStrike">
                  <a:latin typeface="Arial"/>
                  <a:hlinkClick r:id="rId2"/>
                </a:rPr>
                <a:t>https://arxiv.org/pdf/1907.11157.pdf#page=18</a:t>
              </a:r>
              <a:r>
                <a:rPr b="0" lang="en-US" sz="1200" spc="-1" strike="noStrike">
                  <a:latin typeface="Arial"/>
                </a:rPr>
                <a:t>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2" name="TextShape 4"/>
            <p:cNvSpPr txBox="1"/>
            <p:nvPr/>
          </p:nvSpPr>
          <p:spPr>
            <a:xfrm>
              <a:off x="4272840" y="1681920"/>
              <a:ext cx="6242760" cy="3167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l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: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Q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b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endParaRPr b="0" lang="en-US" sz="1800" spc="-1" strike="noStrike">
                <a:latin typeface="Arial"/>
              </a:endParaRPr>
            </a:p>
            <a:p>
              <a:endParaRPr b="0" lang="en-US" sz="1800" spc="-1" strike="noStrike">
                <a:latin typeface="Arial"/>
              </a:endParaRPr>
            </a:p>
            <a:p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q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: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l</a:t>
              </a:r>
              <a:r>
                <a:rPr b="0" lang="en-US" sz="1800" spc="-1" strike="noStrike">
                  <a:latin typeface="Arial"/>
                </a:rPr>
                <a:t>l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y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Q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b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s</a:t>
              </a:r>
              <a:endParaRPr b="0" lang="en-US" sz="1800" spc="-1" strike="noStrike">
                <a:latin typeface="Arial"/>
              </a:endParaRPr>
            </a:p>
            <a:p>
              <a:r>
                <a:rPr b="0" lang="en-US" sz="1800" spc="-1" strike="noStrike">
                  <a:latin typeface="Arial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endParaRPr b="0" lang="en-US" sz="1800" spc="-1" strike="noStrike">
                <a:latin typeface="Arial"/>
              </a:endParaRPr>
            </a:p>
            <a:p>
              <a:endParaRPr b="0" lang="en-US" sz="1800" spc="-1" strike="noStrike">
                <a:latin typeface="Arial"/>
              </a:endParaRPr>
            </a:p>
            <a:p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g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: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X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g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endParaRPr b="0" lang="en-US" sz="1800" spc="-1" strike="noStrike">
                <a:latin typeface="Arial"/>
              </a:endParaRPr>
            </a:p>
            <a:p>
              <a:r>
                <a:rPr b="0" lang="en-US" sz="1800" spc="-1" strike="noStrike">
                  <a:latin typeface="Arial"/>
                </a:rPr>
                <a:t>b</a:t>
              </a:r>
              <a:r>
                <a:rPr b="0" lang="en-US" sz="1800" spc="-1" strike="noStrike">
                  <a:latin typeface="Arial"/>
                </a:rPr>
                <a:t>l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g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: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Y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g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43" name="Group 5"/>
            <p:cNvGrpSpPr/>
            <p:nvPr/>
          </p:nvGrpSpPr>
          <p:grpSpPr>
            <a:xfrm>
              <a:off x="5383440" y="3033000"/>
              <a:ext cx="3597480" cy="265320"/>
              <a:chOff x="5383440" y="3033000"/>
              <a:chExt cx="3597480" cy="265320"/>
            </a:xfrm>
          </p:grpSpPr>
          <p:sp>
            <p:nvSpPr>
              <p:cNvPr id="44" name="Freeform 6"/>
              <p:cNvSpPr/>
              <p:nvPr/>
            </p:nvSpPr>
            <p:spPr>
              <a:xfrm>
                <a:off x="5383440" y="3046320"/>
                <a:ext cx="3585240" cy="239040"/>
              </a:xfrm>
              <a:custGeom>
                <a:avLst/>
                <a:gdLst/>
                <a:ahLst/>
                <a:rect l="0" t="0" r="r" b="b"/>
                <a:pathLst>
                  <a:path w="9959" h="664">
                    <a:moveTo>
                      <a:pt x="4980" y="663"/>
                    </a:moveTo>
                    <a:lnTo>
                      <a:pt x="0" y="663"/>
                    </a:lnTo>
                    <a:lnTo>
                      <a:pt x="0" y="0"/>
                    </a:lnTo>
                    <a:lnTo>
                      <a:pt x="9958" y="0"/>
                    </a:lnTo>
                    <a:lnTo>
                      <a:pt x="9958" y="663"/>
                    </a:lnTo>
                    <a:lnTo>
                      <a:pt x="4980" y="663"/>
                    </a:lnTo>
                  </a:path>
                </a:pathLst>
              </a:custGeom>
              <a:noFill/>
              <a:ln w="15840">
                <a:noFill/>
              </a:ln>
            </p:spPr>
          </p:sp>
          <p:sp>
            <p:nvSpPr>
              <p:cNvPr id="45" name="Freeform 7"/>
              <p:cNvSpPr/>
              <p:nvPr/>
            </p:nvSpPr>
            <p:spPr>
              <a:xfrm>
                <a:off x="5393520" y="3033000"/>
                <a:ext cx="70920" cy="266040"/>
              </a:xfrm>
              <a:custGeom>
                <a:avLst/>
                <a:gdLst/>
                <a:ahLst/>
                <a:rect l="0" t="0" r="r" b="b"/>
                <a:pathLst>
                  <a:path w="197" h="739">
                    <a:moveTo>
                      <a:pt x="196" y="736"/>
                    </a:moveTo>
                    <a:cubicBezTo>
                      <a:pt x="191" y="729"/>
                      <a:pt x="183" y="724"/>
                      <a:pt x="176" y="717"/>
                    </a:cubicBezTo>
                    <a:cubicBezTo>
                      <a:pt x="171" y="712"/>
                      <a:pt x="166" y="707"/>
                      <a:pt x="159" y="700"/>
                    </a:cubicBezTo>
                    <a:cubicBezTo>
                      <a:pt x="84" y="617"/>
                      <a:pt x="45" y="483"/>
                      <a:pt x="52" y="342"/>
                    </a:cubicBezTo>
                    <a:cubicBezTo>
                      <a:pt x="54" y="265"/>
                      <a:pt x="69" y="185"/>
                      <a:pt x="106" y="115"/>
                    </a:cubicBezTo>
                    <a:cubicBezTo>
                      <a:pt x="122" y="84"/>
                      <a:pt x="150" y="41"/>
                      <a:pt x="176" y="19"/>
                    </a:cubicBezTo>
                    <a:cubicBezTo>
                      <a:pt x="183" y="13"/>
                      <a:pt x="191" y="7"/>
                      <a:pt x="196" y="0"/>
                    </a:cubicBezTo>
                    <a:lnTo>
                      <a:pt x="172" y="0"/>
                    </a:lnTo>
                    <a:cubicBezTo>
                      <a:pt x="167" y="0"/>
                      <a:pt x="162" y="0"/>
                      <a:pt x="159" y="1"/>
                    </a:cubicBezTo>
                    <a:cubicBezTo>
                      <a:pt x="150" y="5"/>
                      <a:pt x="127" y="27"/>
                      <a:pt x="125" y="31"/>
                    </a:cubicBezTo>
                    <a:cubicBezTo>
                      <a:pt x="52" y="103"/>
                      <a:pt x="10" y="213"/>
                      <a:pt x="3" y="342"/>
                    </a:cubicBezTo>
                    <a:cubicBezTo>
                      <a:pt x="0" y="433"/>
                      <a:pt x="15" y="526"/>
                      <a:pt x="56" y="609"/>
                    </a:cubicBezTo>
                    <a:cubicBezTo>
                      <a:pt x="74" y="645"/>
                      <a:pt x="98" y="677"/>
                      <a:pt x="127" y="707"/>
                    </a:cubicBezTo>
                    <a:cubicBezTo>
                      <a:pt x="133" y="713"/>
                      <a:pt x="150" y="731"/>
                      <a:pt x="159" y="736"/>
                    </a:cubicBezTo>
                    <a:cubicBezTo>
                      <a:pt x="162" y="738"/>
                      <a:pt x="167" y="736"/>
                      <a:pt x="172" y="736"/>
                    </a:cubicBezTo>
                    <a:lnTo>
                      <a:pt x="196" y="736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46" name="Freeform 8"/>
              <p:cNvSpPr/>
              <p:nvPr/>
            </p:nvSpPr>
            <p:spPr>
              <a:xfrm>
                <a:off x="5487120" y="3045240"/>
                <a:ext cx="166320" cy="192960"/>
              </a:xfrm>
              <a:custGeom>
                <a:avLst/>
                <a:gdLst/>
                <a:ahLst/>
                <a:rect l="0" t="0" r="r" b="b"/>
                <a:pathLst>
                  <a:path w="462" h="536">
                    <a:moveTo>
                      <a:pt x="0" y="535"/>
                    </a:moveTo>
                    <a:lnTo>
                      <a:pt x="34" y="535"/>
                    </a:lnTo>
                    <a:lnTo>
                      <a:pt x="48" y="533"/>
                    </a:lnTo>
                    <a:lnTo>
                      <a:pt x="53" y="523"/>
                    </a:lnTo>
                    <a:lnTo>
                      <a:pt x="107" y="377"/>
                    </a:lnTo>
                    <a:cubicBezTo>
                      <a:pt x="185" y="379"/>
                      <a:pt x="270" y="373"/>
                      <a:pt x="344" y="379"/>
                    </a:cubicBezTo>
                    <a:lnTo>
                      <a:pt x="349" y="389"/>
                    </a:lnTo>
                    <a:cubicBezTo>
                      <a:pt x="368" y="437"/>
                      <a:pt x="387" y="487"/>
                      <a:pt x="405" y="533"/>
                    </a:cubicBezTo>
                    <a:cubicBezTo>
                      <a:pt x="422" y="535"/>
                      <a:pt x="443" y="535"/>
                      <a:pt x="461" y="535"/>
                    </a:cubicBezTo>
                    <a:cubicBezTo>
                      <a:pt x="443" y="485"/>
                      <a:pt x="261" y="10"/>
                      <a:pt x="261" y="10"/>
                    </a:cubicBezTo>
                    <a:cubicBezTo>
                      <a:pt x="260" y="7"/>
                      <a:pt x="260" y="4"/>
                      <a:pt x="256" y="2"/>
                    </a:cubicBezTo>
                    <a:cubicBezTo>
                      <a:pt x="251" y="2"/>
                      <a:pt x="248" y="2"/>
                      <a:pt x="243" y="2"/>
                    </a:cubicBezTo>
                    <a:lnTo>
                      <a:pt x="217" y="2"/>
                    </a:lnTo>
                    <a:cubicBezTo>
                      <a:pt x="205" y="2"/>
                      <a:pt x="202" y="0"/>
                      <a:pt x="198" y="12"/>
                    </a:cubicBezTo>
                    <a:cubicBezTo>
                      <a:pt x="195" y="21"/>
                      <a:pt x="2" y="530"/>
                      <a:pt x="0" y="535"/>
                    </a:cubicBezTo>
                    <a:moveTo>
                      <a:pt x="227" y="57"/>
                    </a:moveTo>
                    <a:cubicBezTo>
                      <a:pt x="260" y="151"/>
                      <a:pt x="297" y="243"/>
                      <a:pt x="331" y="337"/>
                    </a:cubicBezTo>
                    <a:lnTo>
                      <a:pt x="124" y="337"/>
                    </a:lnTo>
                    <a:lnTo>
                      <a:pt x="227" y="57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47" name="Freeform 9"/>
              <p:cNvSpPr/>
              <p:nvPr/>
            </p:nvSpPr>
            <p:spPr>
              <a:xfrm>
                <a:off x="5676480" y="3145680"/>
                <a:ext cx="41760" cy="133560"/>
              </a:xfrm>
              <a:custGeom>
                <a:avLst/>
                <a:gdLst/>
                <a:ahLst/>
                <a:rect l="0" t="0" r="r" b="b"/>
                <a:pathLst>
                  <a:path w="116" h="371">
                    <a:moveTo>
                      <a:pt x="69" y="38"/>
                    </a:moveTo>
                    <a:lnTo>
                      <a:pt x="106" y="38"/>
                    </a:lnTo>
                    <a:lnTo>
                      <a:pt x="115" y="0"/>
                    </a:lnTo>
                    <a:cubicBezTo>
                      <a:pt x="103" y="0"/>
                      <a:pt x="89" y="0"/>
                      <a:pt x="78" y="1"/>
                    </a:cubicBezTo>
                    <a:cubicBezTo>
                      <a:pt x="74" y="12"/>
                      <a:pt x="73" y="25"/>
                      <a:pt x="69" y="38"/>
                    </a:cubicBezTo>
                    <a:moveTo>
                      <a:pt x="52" y="118"/>
                    </a:moveTo>
                    <a:lnTo>
                      <a:pt x="45" y="149"/>
                    </a:lnTo>
                    <a:lnTo>
                      <a:pt x="0" y="368"/>
                    </a:lnTo>
                    <a:lnTo>
                      <a:pt x="27" y="368"/>
                    </a:lnTo>
                    <a:cubicBezTo>
                      <a:pt x="30" y="368"/>
                      <a:pt x="35" y="370"/>
                      <a:pt x="37" y="368"/>
                    </a:cubicBezTo>
                    <a:cubicBezTo>
                      <a:pt x="39" y="366"/>
                      <a:pt x="42" y="349"/>
                      <a:pt x="42" y="349"/>
                    </a:cubicBezTo>
                    <a:cubicBezTo>
                      <a:pt x="50" y="306"/>
                      <a:pt x="89" y="127"/>
                      <a:pt x="89" y="118"/>
                    </a:cubicBezTo>
                    <a:lnTo>
                      <a:pt x="52" y="118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48" name="Freeform 10"/>
              <p:cNvSpPr/>
              <p:nvPr/>
            </p:nvSpPr>
            <p:spPr>
              <a:xfrm>
                <a:off x="5765400" y="3216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1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49" name="Freeform 11"/>
              <p:cNvSpPr/>
              <p:nvPr/>
            </p:nvSpPr>
            <p:spPr>
              <a:xfrm>
                <a:off x="5881320" y="3048480"/>
                <a:ext cx="57240" cy="189720"/>
              </a:xfrm>
              <a:custGeom>
                <a:avLst/>
                <a:gdLst/>
                <a:ahLst/>
                <a:rect l="0" t="0" r="r" b="b"/>
                <a:pathLst>
                  <a:path w="159" h="527">
                    <a:moveTo>
                      <a:pt x="102" y="48"/>
                    </a:moveTo>
                    <a:lnTo>
                      <a:pt x="148" y="48"/>
                    </a:lnTo>
                    <a:lnTo>
                      <a:pt x="158" y="0"/>
                    </a:lnTo>
                    <a:cubicBezTo>
                      <a:pt x="143" y="0"/>
                      <a:pt x="126" y="0"/>
                      <a:pt x="112" y="1"/>
                    </a:cubicBezTo>
                    <a:cubicBezTo>
                      <a:pt x="107" y="15"/>
                      <a:pt x="104" y="32"/>
                      <a:pt x="102" y="48"/>
                    </a:cubicBezTo>
                    <a:moveTo>
                      <a:pt x="75" y="168"/>
                    </a:moveTo>
                    <a:lnTo>
                      <a:pt x="0" y="526"/>
                    </a:lnTo>
                    <a:cubicBezTo>
                      <a:pt x="15" y="526"/>
                      <a:pt x="34" y="526"/>
                      <a:pt x="48" y="524"/>
                    </a:cubicBezTo>
                    <a:lnTo>
                      <a:pt x="49" y="516"/>
                    </a:lnTo>
                    <a:lnTo>
                      <a:pt x="122" y="168"/>
                    </a:lnTo>
                    <a:lnTo>
                      <a:pt x="75" y="168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0" name="Freeform 12"/>
              <p:cNvSpPr/>
              <p:nvPr/>
            </p:nvSpPr>
            <p:spPr>
              <a:xfrm>
                <a:off x="6035400" y="3133080"/>
                <a:ext cx="182160" cy="64800"/>
              </a:xfrm>
              <a:custGeom>
                <a:avLst/>
                <a:gdLst/>
                <a:ahLst/>
                <a:rect l="0" t="0" r="r" b="b"/>
                <a:pathLst>
                  <a:path w="506" h="180">
                    <a:moveTo>
                      <a:pt x="15" y="2"/>
                    </a:moveTo>
                    <a:cubicBezTo>
                      <a:pt x="0" y="5"/>
                      <a:pt x="0" y="28"/>
                      <a:pt x="15" y="30"/>
                    </a:cubicBezTo>
                    <a:cubicBezTo>
                      <a:pt x="20" y="31"/>
                      <a:pt x="25" y="31"/>
                      <a:pt x="30" y="31"/>
                    </a:cubicBezTo>
                    <a:lnTo>
                      <a:pt x="479" y="31"/>
                    </a:lnTo>
                    <a:cubicBezTo>
                      <a:pt x="484" y="31"/>
                      <a:pt x="491" y="31"/>
                      <a:pt x="495" y="26"/>
                    </a:cubicBezTo>
                    <a:cubicBezTo>
                      <a:pt x="505" y="17"/>
                      <a:pt x="498" y="2"/>
                      <a:pt x="486" y="0"/>
                    </a:cubicBezTo>
                    <a:cubicBezTo>
                      <a:pt x="476" y="0"/>
                      <a:pt x="466" y="0"/>
                      <a:pt x="456" y="0"/>
                    </a:cubicBezTo>
                    <a:lnTo>
                      <a:pt x="27" y="0"/>
                    </a:lnTo>
                    <a:cubicBezTo>
                      <a:pt x="23" y="0"/>
                      <a:pt x="18" y="0"/>
                      <a:pt x="15" y="2"/>
                    </a:cubicBezTo>
                    <a:moveTo>
                      <a:pt x="5" y="157"/>
                    </a:moveTo>
                    <a:cubicBezTo>
                      <a:pt x="0" y="165"/>
                      <a:pt x="5" y="176"/>
                      <a:pt x="15" y="179"/>
                    </a:cubicBezTo>
                    <a:cubicBezTo>
                      <a:pt x="18" y="179"/>
                      <a:pt x="23" y="179"/>
                      <a:pt x="27" y="179"/>
                    </a:cubicBezTo>
                    <a:lnTo>
                      <a:pt x="479" y="179"/>
                    </a:lnTo>
                    <a:cubicBezTo>
                      <a:pt x="486" y="179"/>
                      <a:pt x="491" y="179"/>
                      <a:pt x="495" y="174"/>
                    </a:cubicBezTo>
                    <a:cubicBezTo>
                      <a:pt x="505" y="165"/>
                      <a:pt x="498" y="150"/>
                      <a:pt x="486" y="148"/>
                    </a:cubicBezTo>
                    <a:cubicBezTo>
                      <a:pt x="476" y="148"/>
                      <a:pt x="464" y="148"/>
                      <a:pt x="454" y="148"/>
                    </a:cubicBezTo>
                    <a:lnTo>
                      <a:pt x="27" y="148"/>
                    </a:lnTo>
                    <a:cubicBezTo>
                      <a:pt x="18" y="148"/>
                      <a:pt x="10" y="148"/>
                      <a:pt x="5" y="157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1" name="Freeform 13"/>
              <p:cNvSpPr/>
              <p:nvPr/>
            </p:nvSpPr>
            <p:spPr>
              <a:xfrm>
                <a:off x="6332400" y="3053880"/>
                <a:ext cx="90000" cy="184320"/>
              </a:xfrm>
              <a:custGeom>
                <a:avLst/>
                <a:gdLst/>
                <a:ahLst/>
                <a:rect l="0" t="0" r="r" b="b"/>
                <a:pathLst>
                  <a:path w="250" h="512">
                    <a:moveTo>
                      <a:pt x="0" y="50"/>
                    </a:moveTo>
                    <a:lnTo>
                      <a:pt x="0" y="88"/>
                    </a:lnTo>
                    <a:cubicBezTo>
                      <a:pt x="41" y="88"/>
                      <a:pt x="69" y="81"/>
                      <a:pt x="103" y="65"/>
                    </a:cubicBezTo>
                    <a:lnTo>
                      <a:pt x="103" y="473"/>
                    </a:lnTo>
                    <a:lnTo>
                      <a:pt x="5" y="473"/>
                    </a:lnTo>
                    <a:lnTo>
                      <a:pt x="5" y="511"/>
                    </a:lnTo>
                    <a:lnTo>
                      <a:pt x="249" y="511"/>
                    </a:lnTo>
                    <a:lnTo>
                      <a:pt x="249" y="473"/>
                    </a:lnTo>
                    <a:lnTo>
                      <a:pt x="151" y="473"/>
                    </a:lnTo>
                    <a:lnTo>
                      <a:pt x="151" y="0"/>
                    </a:lnTo>
                    <a:cubicBezTo>
                      <a:pt x="134" y="0"/>
                      <a:pt x="135" y="5"/>
                      <a:pt x="122" y="16"/>
                    </a:cubicBezTo>
                    <a:cubicBezTo>
                      <a:pt x="91" y="38"/>
                      <a:pt x="49" y="50"/>
                      <a:pt x="0" y="50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2" name="Freeform 14"/>
              <p:cNvSpPr/>
              <p:nvPr/>
            </p:nvSpPr>
            <p:spPr>
              <a:xfrm>
                <a:off x="6473880" y="3216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1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3" name="Freeform 15"/>
              <p:cNvSpPr/>
              <p:nvPr/>
            </p:nvSpPr>
            <p:spPr>
              <a:xfrm>
                <a:off x="6580080" y="3048120"/>
                <a:ext cx="121320" cy="190080"/>
              </a:xfrm>
              <a:custGeom>
                <a:avLst/>
                <a:gdLst/>
                <a:ahLst/>
                <a:rect l="0" t="0" r="r" b="b"/>
                <a:pathLst>
                  <a:path w="337" h="528">
                    <a:moveTo>
                      <a:pt x="27" y="179"/>
                    </a:moveTo>
                    <a:cubicBezTo>
                      <a:pt x="37" y="134"/>
                      <a:pt x="56" y="83"/>
                      <a:pt x="100" y="64"/>
                    </a:cubicBezTo>
                    <a:cubicBezTo>
                      <a:pt x="117" y="57"/>
                      <a:pt x="136" y="55"/>
                      <a:pt x="154" y="57"/>
                    </a:cubicBezTo>
                    <a:cubicBezTo>
                      <a:pt x="192" y="60"/>
                      <a:pt x="227" y="76"/>
                      <a:pt x="251" y="107"/>
                    </a:cubicBezTo>
                    <a:cubicBezTo>
                      <a:pt x="266" y="129"/>
                      <a:pt x="271" y="158"/>
                      <a:pt x="270" y="186"/>
                    </a:cubicBezTo>
                    <a:cubicBezTo>
                      <a:pt x="259" y="269"/>
                      <a:pt x="180" y="327"/>
                      <a:pt x="129" y="372"/>
                    </a:cubicBezTo>
                    <a:lnTo>
                      <a:pt x="25" y="466"/>
                    </a:lnTo>
                    <a:lnTo>
                      <a:pt x="14" y="480"/>
                    </a:lnTo>
                    <a:cubicBezTo>
                      <a:pt x="7" y="487"/>
                      <a:pt x="5" y="487"/>
                      <a:pt x="5" y="499"/>
                    </a:cubicBezTo>
                    <a:lnTo>
                      <a:pt x="5" y="527"/>
                    </a:lnTo>
                    <a:lnTo>
                      <a:pt x="320" y="527"/>
                    </a:lnTo>
                    <a:lnTo>
                      <a:pt x="320" y="484"/>
                    </a:lnTo>
                    <a:lnTo>
                      <a:pt x="49" y="484"/>
                    </a:lnTo>
                    <a:cubicBezTo>
                      <a:pt x="73" y="461"/>
                      <a:pt x="173" y="372"/>
                      <a:pt x="186" y="361"/>
                    </a:cubicBezTo>
                    <a:cubicBezTo>
                      <a:pt x="229" y="325"/>
                      <a:pt x="278" y="289"/>
                      <a:pt x="305" y="236"/>
                    </a:cubicBezTo>
                    <a:cubicBezTo>
                      <a:pt x="336" y="176"/>
                      <a:pt x="319" y="100"/>
                      <a:pt x="268" y="57"/>
                    </a:cubicBezTo>
                    <a:cubicBezTo>
                      <a:pt x="210" y="5"/>
                      <a:pt x="107" y="0"/>
                      <a:pt x="49" y="55"/>
                    </a:cubicBezTo>
                    <a:cubicBezTo>
                      <a:pt x="29" y="74"/>
                      <a:pt x="14" y="100"/>
                      <a:pt x="5" y="128"/>
                    </a:cubicBezTo>
                    <a:cubicBezTo>
                      <a:pt x="3" y="133"/>
                      <a:pt x="0" y="138"/>
                      <a:pt x="0" y="143"/>
                    </a:cubicBezTo>
                    <a:cubicBezTo>
                      <a:pt x="0" y="148"/>
                      <a:pt x="5" y="152"/>
                      <a:pt x="7" y="155"/>
                    </a:cubicBezTo>
                    <a:cubicBezTo>
                      <a:pt x="14" y="162"/>
                      <a:pt x="20" y="172"/>
                      <a:pt x="27" y="17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4" name="Freeform 16"/>
              <p:cNvSpPr/>
              <p:nvPr/>
            </p:nvSpPr>
            <p:spPr>
              <a:xfrm>
                <a:off x="6737040" y="3216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8" y="60"/>
                    </a:lnTo>
                    <a:lnTo>
                      <a:pt x="0" y="144"/>
                    </a:lnTo>
                    <a:lnTo>
                      <a:pt x="30" y="144"/>
                    </a:lnTo>
                    <a:cubicBezTo>
                      <a:pt x="40" y="117"/>
                      <a:pt x="50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5" name="Freeform 17"/>
              <p:cNvSpPr/>
              <p:nvPr/>
            </p:nvSpPr>
            <p:spPr>
              <a:xfrm>
                <a:off x="6860160" y="3216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6" name="Freeform 18"/>
              <p:cNvSpPr/>
              <p:nvPr/>
            </p:nvSpPr>
            <p:spPr>
              <a:xfrm>
                <a:off x="6938280" y="3216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7" name="Freeform 19"/>
              <p:cNvSpPr/>
              <p:nvPr/>
            </p:nvSpPr>
            <p:spPr>
              <a:xfrm>
                <a:off x="7017120" y="3216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8" name="Freeform 20"/>
              <p:cNvSpPr/>
              <p:nvPr/>
            </p:nvSpPr>
            <p:spPr>
              <a:xfrm>
                <a:off x="7094520" y="3216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0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59" name="Freeform 21"/>
              <p:cNvSpPr/>
              <p:nvPr/>
            </p:nvSpPr>
            <p:spPr>
              <a:xfrm>
                <a:off x="7211160" y="3105360"/>
                <a:ext cx="196920" cy="133560"/>
              </a:xfrm>
              <a:custGeom>
                <a:avLst/>
                <a:gdLst/>
                <a:ahLst/>
                <a:rect l="0" t="0" r="r" b="b"/>
                <a:pathLst>
                  <a:path w="547" h="371">
                    <a:moveTo>
                      <a:pt x="106" y="85"/>
                    </a:moveTo>
                    <a:lnTo>
                      <a:pt x="105" y="85"/>
                    </a:lnTo>
                    <a:lnTo>
                      <a:pt x="120" y="9"/>
                    </a:lnTo>
                    <a:lnTo>
                      <a:pt x="74" y="9"/>
                    </a:lnTo>
                    <a:lnTo>
                      <a:pt x="0" y="368"/>
                    </a:lnTo>
                    <a:lnTo>
                      <a:pt x="34" y="368"/>
                    </a:lnTo>
                    <a:cubicBezTo>
                      <a:pt x="40" y="368"/>
                      <a:pt x="49" y="370"/>
                      <a:pt x="49" y="360"/>
                    </a:cubicBezTo>
                    <a:cubicBezTo>
                      <a:pt x="51" y="355"/>
                      <a:pt x="51" y="349"/>
                      <a:pt x="52" y="344"/>
                    </a:cubicBezTo>
                    <a:cubicBezTo>
                      <a:pt x="62" y="300"/>
                      <a:pt x="90" y="162"/>
                      <a:pt x="96" y="140"/>
                    </a:cubicBezTo>
                    <a:cubicBezTo>
                      <a:pt x="113" y="88"/>
                      <a:pt x="154" y="28"/>
                      <a:pt x="225" y="43"/>
                    </a:cubicBezTo>
                    <a:cubicBezTo>
                      <a:pt x="242" y="47"/>
                      <a:pt x="257" y="54"/>
                      <a:pt x="266" y="71"/>
                    </a:cubicBezTo>
                    <a:cubicBezTo>
                      <a:pt x="278" y="93"/>
                      <a:pt x="269" y="119"/>
                      <a:pt x="264" y="143"/>
                    </a:cubicBezTo>
                    <a:lnTo>
                      <a:pt x="217" y="368"/>
                    </a:lnTo>
                    <a:lnTo>
                      <a:pt x="251" y="368"/>
                    </a:lnTo>
                    <a:cubicBezTo>
                      <a:pt x="257" y="368"/>
                      <a:pt x="266" y="370"/>
                      <a:pt x="266" y="360"/>
                    </a:cubicBezTo>
                    <a:cubicBezTo>
                      <a:pt x="268" y="355"/>
                      <a:pt x="269" y="349"/>
                      <a:pt x="271" y="344"/>
                    </a:cubicBezTo>
                    <a:cubicBezTo>
                      <a:pt x="279" y="300"/>
                      <a:pt x="307" y="162"/>
                      <a:pt x="313" y="140"/>
                    </a:cubicBezTo>
                    <a:cubicBezTo>
                      <a:pt x="330" y="88"/>
                      <a:pt x="371" y="28"/>
                      <a:pt x="442" y="43"/>
                    </a:cubicBezTo>
                    <a:cubicBezTo>
                      <a:pt x="459" y="47"/>
                      <a:pt x="476" y="54"/>
                      <a:pt x="484" y="71"/>
                    </a:cubicBezTo>
                    <a:cubicBezTo>
                      <a:pt x="495" y="93"/>
                      <a:pt x="486" y="119"/>
                      <a:pt x="481" y="143"/>
                    </a:cubicBezTo>
                    <a:lnTo>
                      <a:pt x="434" y="368"/>
                    </a:lnTo>
                    <a:lnTo>
                      <a:pt x="469" y="368"/>
                    </a:lnTo>
                    <a:cubicBezTo>
                      <a:pt x="478" y="368"/>
                      <a:pt x="484" y="370"/>
                      <a:pt x="484" y="360"/>
                    </a:cubicBezTo>
                    <a:cubicBezTo>
                      <a:pt x="488" y="344"/>
                      <a:pt x="498" y="288"/>
                      <a:pt x="498" y="288"/>
                    </a:cubicBezTo>
                    <a:lnTo>
                      <a:pt x="532" y="129"/>
                    </a:lnTo>
                    <a:cubicBezTo>
                      <a:pt x="539" y="100"/>
                      <a:pt x="546" y="67"/>
                      <a:pt x="530" y="40"/>
                    </a:cubicBezTo>
                    <a:cubicBezTo>
                      <a:pt x="515" y="9"/>
                      <a:pt x="473" y="0"/>
                      <a:pt x="432" y="5"/>
                    </a:cubicBezTo>
                    <a:cubicBezTo>
                      <a:pt x="398" y="11"/>
                      <a:pt x="368" y="30"/>
                      <a:pt x="345" y="55"/>
                    </a:cubicBezTo>
                    <a:cubicBezTo>
                      <a:pt x="337" y="64"/>
                      <a:pt x="329" y="74"/>
                      <a:pt x="322" y="85"/>
                    </a:cubicBezTo>
                    <a:cubicBezTo>
                      <a:pt x="322" y="78"/>
                      <a:pt x="322" y="71"/>
                      <a:pt x="322" y="64"/>
                    </a:cubicBezTo>
                    <a:cubicBezTo>
                      <a:pt x="318" y="50"/>
                      <a:pt x="315" y="36"/>
                      <a:pt x="305" y="28"/>
                    </a:cubicBezTo>
                    <a:cubicBezTo>
                      <a:pt x="290" y="11"/>
                      <a:pt x="268" y="5"/>
                      <a:pt x="247" y="4"/>
                    </a:cubicBezTo>
                    <a:cubicBezTo>
                      <a:pt x="201" y="0"/>
                      <a:pt x="159" y="21"/>
                      <a:pt x="129" y="54"/>
                    </a:cubicBezTo>
                    <a:cubicBezTo>
                      <a:pt x="120" y="64"/>
                      <a:pt x="112" y="73"/>
                      <a:pt x="106" y="85"/>
                    </a:cubicBezTo>
                    <a:moveTo>
                      <a:pt x="105" y="85"/>
                    </a:moveTo>
                    <a:cubicBezTo>
                      <a:pt x="105" y="85"/>
                      <a:pt x="105" y="86"/>
                      <a:pt x="105" y="85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0" name="Freeform 22"/>
              <p:cNvSpPr/>
              <p:nvPr/>
            </p:nvSpPr>
            <p:spPr>
              <a:xfrm>
                <a:off x="7500960" y="3133080"/>
                <a:ext cx="182160" cy="64800"/>
              </a:xfrm>
              <a:custGeom>
                <a:avLst/>
                <a:gdLst/>
                <a:ahLst/>
                <a:rect l="0" t="0" r="r" b="b"/>
                <a:pathLst>
                  <a:path w="506" h="180">
                    <a:moveTo>
                      <a:pt x="14" y="2"/>
                    </a:moveTo>
                    <a:cubicBezTo>
                      <a:pt x="0" y="5"/>
                      <a:pt x="0" y="28"/>
                      <a:pt x="15" y="30"/>
                    </a:cubicBezTo>
                    <a:cubicBezTo>
                      <a:pt x="21" y="31"/>
                      <a:pt x="26" y="31"/>
                      <a:pt x="31" y="31"/>
                    </a:cubicBezTo>
                    <a:lnTo>
                      <a:pt x="480" y="31"/>
                    </a:lnTo>
                    <a:cubicBezTo>
                      <a:pt x="485" y="31"/>
                      <a:pt x="492" y="31"/>
                      <a:pt x="495" y="26"/>
                    </a:cubicBezTo>
                    <a:cubicBezTo>
                      <a:pt x="505" y="17"/>
                      <a:pt x="499" y="2"/>
                      <a:pt x="487" y="0"/>
                    </a:cubicBezTo>
                    <a:cubicBezTo>
                      <a:pt x="476" y="0"/>
                      <a:pt x="466" y="0"/>
                      <a:pt x="456" y="0"/>
                    </a:cubicBezTo>
                    <a:lnTo>
                      <a:pt x="27" y="0"/>
                    </a:lnTo>
                    <a:cubicBezTo>
                      <a:pt x="24" y="0"/>
                      <a:pt x="19" y="0"/>
                      <a:pt x="14" y="2"/>
                    </a:cubicBezTo>
                    <a:moveTo>
                      <a:pt x="5" y="157"/>
                    </a:moveTo>
                    <a:cubicBezTo>
                      <a:pt x="0" y="165"/>
                      <a:pt x="5" y="176"/>
                      <a:pt x="14" y="179"/>
                    </a:cubicBezTo>
                    <a:cubicBezTo>
                      <a:pt x="19" y="179"/>
                      <a:pt x="24" y="179"/>
                      <a:pt x="27" y="179"/>
                    </a:cubicBezTo>
                    <a:lnTo>
                      <a:pt x="480" y="179"/>
                    </a:lnTo>
                    <a:cubicBezTo>
                      <a:pt x="487" y="179"/>
                      <a:pt x="492" y="179"/>
                      <a:pt x="495" y="174"/>
                    </a:cubicBezTo>
                    <a:cubicBezTo>
                      <a:pt x="505" y="165"/>
                      <a:pt x="499" y="150"/>
                      <a:pt x="487" y="148"/>
                    </a:cubicBezTo>
                    <a:cubicBezTo>
                      <a:pt x="475" y="148"/>
                      <a:pt x="465" y="148"/>
                      <a:pt x="454" y="148"/>
                    </a:cubicBezTo>
                    <a:lnTo>
                      <a:pt x="27" y="148"/>
                    </a:lnTo>
                    <a:cubicBezTo>
                      <a:pt x="19" y="148"/>
                      <a:pt x="10" y="148"/>
                      <a:pt x="5" y="157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1" name="Freeform 23"/>
              <p:cNvSpPr/>
              <p:nvPr/>
            </p:nvSpPr>
            <p:spPr>
              <a:xfrm>
                <a:off x="7791840" y="3106440"/>
                <a:ext cx="118440" cy="132120"/>
              </a:xfrm>
              <a:custGeom>
                <a:avLst/>
                <a:gdLst/>
                <a:ahLst/>
                <a:rect l="0" t="0" r="r" b="b"/>
                <a:pathLst>
                  <a:path w="329" h="367">
                    <a:moveTo>
                      <a:pt x="107" y="81"/>
                    </a:moveTo>
                    <a:lnTo>
                      <a:pt x="105" y="81"/>
                    </a:lnTo>
                    <a:lnTo>
                      <a:pt x="121" y="7"/>
                    </a:lnTo>
                    <a:lnTo>
                      <a:pt x="75" y="7"/>
                    </a:lnTo>
                    <a:lnTo>
                      <a:pt x="0" y="365"/>
                    </a:lnTo>
                    <a:lnTo>
                      <a:pt x="34" y="365"/>
                    </a:lnTo>
                    <a:cubicBezTo>
                      <a:pt x="41" y="365"/>
                      <a:pt x="50" y="366"/>
                      <a:pt x="50" y="358"/>
                    </a:cubicBezTo>
                    <a:cubicBezTo>
                      <a:pt x="51" y="353"/>
                      <a:pt x="51" y="346"/>
                      <a:pt x="53" y="340"/>
                    </a:cubicBezTo>
                    <a:cubicBezTo>
                      <a:pt x="63" y="297"/>
                      <a:pt x="90" y="158"/>
                      <a:pt x="97" y="136"/>
                    </a:cubicBezTo>
                    <a:cubicBezTo>
                      <a:pt x="111" y="93"/>
                      <a:pt x="143" y="45"/>
                      <a:pt x="192" y="38"/>
                    </a:cubicBezTo>
                    <a:cubicBezTo>
                      <a:pt x="226" y="36"/>
                      <a:pt x="256" y="45"/>
                      <a:pt x="267" y="67"/>
                    </a:cubicBezTo>
                    <a:cubicBezTo>
                      <a:pt x="278" y="89"/>
                      <a:pt x="270" y="117"/>
                      <a:pt x="265" y="139"/>
                    </a:cubicBezTo>
                    <a:lnTo>
                      <a:pt x="217" y="365"/>
                    </a:lnTo>
                    <a:lnTo>
                      <a:pt x="253" y="365"/>
                    </a:lnTo>
                    <a:cubicBezTo>
                      <a:pt x="260" y="365"/>
                      <a:pt x="267" y="366"/>
                      <a:pt x="267" y="356"/>
                    </a:cubicBezTo>
                    <a:cubicBezTo>
                      <a:pt x="272" y="340"/>
                      <a:pt x="282" y="285"/>
                      <a:pt x="282" y="285"/>
                    </a:cubicBezTo>
                    <a:lnTo>
                      <a:pt x="316" y="125"/>
                    </a:lnTo>
                    <a:cubicBezTo>
                      <a:pt x="321" y="96"/>
                      <a:pt x="328" y="60"/>
                      <a:pt x="312" y="34"/>
                    </a:cubicBezTo>
                    <a:cubicBezTo>
                      <a:pt x="299" y="10"/>
                      <a:pt x="273" y="3"/>
                      <a:pt x="250" y="2"/>
                    </a:cubicBezTo>
                    <a:cubicBezTo>
                      <a:pt x="238" y="0"/>
                      <a:pt x="226" y="0"/>
                      <a:pt x="212" y="2"/>
                    </a:cubicBezTo>
                    <a:cubicBezTo>
                      <a:pt x="180" y="8"/>
                      <a:pt x="150" y="27"/>
                      <a:pt x="128" y="53"/>
                    </a:cubicBezTo>
                    <a:cubicBezTo>
                      <a:pt x="121" y="60"/>
                      <a:pt x="111" y="70"/>
                      <a:pt x="107" y="81"/>
                    </a:cubicBezTo>
                    <a:moveTo>
                      <a:pt x="105" y="81"/>
                    </a:moveTo>
                    <a:cubicBezTo>
                      <a:pt x="105" y="81"/>
                      <a:pt x="105" y="82"/>
                      <a:pt x="105" y="81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2" name="Freeform 24"/>
              <p:cNvSpPr/>
              <p:nvPr/>
            </p:nvSpPr>
            <p:spPr>
              <a:xfrm>
                <a:off x="7995960" y="3159360"/>
                <a:ext cx="167760" cy="14040"/>
              </a:xfrm>
              <a:custGeom>
                <a:avLst/>
                <a:gdLst/>
                <a:ahLst/>
                <a:rect l="0" t="0" r="r" b="b"/>
                <a:pathLst>
                  <a:path w="466" h="39">
                    <a:moveTo>
                      <a:pt x="15" y="4"/>
                    </a:moveTo>
                    <a:cubicBezTo>
                      <a:pt x="2" y="9"/>
                      <a:pt x="0" y="30"/>
                      <a:pt x="15" y="33"/>
                    </a:cubicBezTo>
                    <a:cubicBezTo>
                      <a:pt x="19" y="35"/>
                      <a:pt x="24" y="35"/>
                      <a:pt x="29" y="35"/>
                    </a:cubicBezTo>
                    <a:lnTo>
                      <a:pt x="426" y="35"/>
                    </a:lnTo>
                    <a:cubicBezTo>
                      <a:pt x="436" y="35"/>
                      <a:pt x="449" y="38"/>
                      <a:pt x="456" y="30"/>
                    </a:cubicBezTo>
                    <a:cubicBezTo>
                      <a:pt x="465" y="21"/>
                      <a:pt x="461" y="5"/>
                      <a:pt x="449" y="2"/>
                    </a:cubicBezTo>
                    <a:cubicBezTo>
                      <a:pt x="439" y="0"/>
                      <a:pt x="429" y="2"/>
                      <a:pt x="421" y="2"/>
                    </a:cubicBezTo>
                    <a:lnTo>
                      <a:pt x="27" y="2"/>
                    </a:lnTo>
                    <a:cubicBezTo>
                      <a:pt x="24" y="2"/>
                      <a:pt x="19" y="2"/>
                      <a:pt x="15" y="4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3" name="Freeform 25"/>
              <p:cNvSpPr/>
              <p:nvPr/>
            </p:nvSpPr>
            <p:spPr>
              <a:xfrm>
                <a:off x="8264880" y="3048480"/>
                <a:ext cx="124920" cy="189720"/>
              </a:xfrm>
              <a:custGeom>
                <a:avLst/>
                <a:gdLst/>
                <a:ahLst/>
                <a:rect l="0" t="0" r="r" b="b"/>
                <a:pathLst>
                  <a:path w="347" h="527">
                    <a:moveTo>
                      <a:pt x="110" y="0"/>
                    </a:moveTo>
                    <a:lnTo>
                      <a:pt x="0" y="526"/>
                    </a:lnTo>
                    <a:cubicBezTo>
                      <a:pt x="15" y="526"/>
                      <a:pt x="31" y="526"/>
                      <a:pt x="42" y="524"/>
                    </a:cubicBezTo>
                    <a:lnTo>
                      <a:pt x="46" y="516"/>
                    </a:lnTo>
                    <a:cubicBezTo>
                      <a:pt x="53" y="478"/>
                      <a:pt x="61" y="442"/>
                      <a:pt x="70" y="402"/>
                    </a:cubicBezTo>
                    <a:lnTo>
                      <a:pt x="78" y="394"/>
                    </a:lnTo>
                    <a:cubicBezTo>
                      <a:pt x="102" y="375"/>
                      <a:pt x="125" y="354"/>
                      <a:pt x="149" y="335"/>
                    </a:cubicBezTo>
                    <a:lnTo>
                      <a:pt x="159" y="357"/>
                    </a:lnTo>
                    <a:cubicBezTo>
                      <a:pt x="187" y="412"/>
                      <a:pt x="210" y="471"/>
                      <a:pt x="239" y="524"/>
                    </a:cubicBezTo>
                    <a:cubicBezTo>
                      <a:pt x="254" y="526"/>
                      <a:pt x="273" y="526"/>
                      <a:pt x="290" y="526"/>
                    </a:cubicBezTo>
                    <a:lnTo>
                      <a:pt x="214" y="363"/>
                    </a:lnTo>
                    <a:cubicBezTo>
                      <a:pt x="205" y="342"/>
                      <a:pt x="195" y="326"/>
                      <a:pt x="188" y="304"/>
                    </a:cubicBezTo>
                    <a:lnTo>
                      <a:pt x="198" y="292"/>
                    </a:lnTo>
                    <a:lnTo>
                      <a:pt x="346" y="168"/>
                    </a:lnTo>
                    <a:lnTo>
                      <a:pt x="346" y="168"/>
                    </a:lnTo>
                    <a:cubicBezTo>
                      <a:pt x="327" y="168"/>
                      <a:pt x="307" y="168"/>
                      <a:pt x="288" y="168"/>
                    </a:cubicBezTo>
                    <a:lnTo>
                      <a:pt x="281" y="175"/>
                    </a:lnTo>
                    <a:lnTo>
                      <a:pt x="83" y="340"/>
                    </a:lnTo>
                    <a:lnTo>
                      <a:pt x="154" y="0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4" name="Freeform 26"/>
              <p:cNvSpPr/>
              <p:nvPr/>
            </p:nvSpPr>
            <p:spPr>
              <a:xfrm>
                <a:off x="8485920" y="3133080"/>
                <a:ext cx="182160" cy="64800"/>
              </a:xfrm>
              <a:custGeom>
                <a:avLst/>
                <a:gdLst/>
                <a:ahLst/>
                <a:rect l="0" t="0" r="r" b="b"/>
                <a:pathLst>
                  <a:path w="506" h="180">
                    <a:moveTo>
                      <a:pt x="15" y="2"/>
                    </a:moveTo>
                    <a:cubicBezTo>
                      <a:pt x="0" y="5"/>
                      <a:pt x="0" y="28"/>
                      <a:pt x="15" y="30"/>
                    </a:cubicBezTo>
                    <a:cubicBezTo>
                      <a:pt x="20" y="31"/>
                      <a:pt x="25" y="31"/>
                      <a:pt x="30" y="31"/>
                    </a:cubicBezTo>
                    <a:lnTo>
                      <a:pt x="480" y="31"/>
                    </a:lnTo>
                    <a:cubicBezTo>
                      <a:pt x="485" y="31"/>
                      <a:pt x="492" y="31"/>
                      <a:pt x="495" y="26"/>
                    </a:cubicBezTo>
                    <a:cubicBezTo>
                      <a:pt x="505" y="17"/>
                      <a:pt x="498" y="2"/>
                      <a:pt x="486" y="0"/>
                    </a:cubicBezTo>
                    <a:cubicBezTo>
                      <a:pt x="476" y="0"/>
                      <a:pt x="466" y="0"/>
                      <a:pt x="456" y="0"/>
                    </a:cubicBezTo>
                    <a:lnTo>
                      <a:pt x="27" y="0"/>
                    </a:lnTo>
                    <a:cubicBezTo>
                      <a:pt x="24" y="0"/>
                      <a:pt x="19" y="0"/>
                      <a:pt x="15" y="2"/>
                    </a:cubicBezTo>
                    <a:moveTo>
                      <a:pt x="5" y="157"/>
                    </a:moveTo>
                    <a:cubicBezTo>
                      <a:pt x="0" y="165"/>
                      <a:pt x="5" y="176"/>
                      <a:pt x="15" y="179"/>
                    </a:cubicBezTo>
                    <a:cubicBezTo>
                      <a:pt x="19" y="179"/>
                      <a:pt x="24" y="179"/>
                      <a:pt x="27" y="179"/>
                    </a:cubicBezTo>
                    <a:lnTo>
                      <a:pt x="480" y="179"/>
                    </a:lnTo>
                    <a:cubicBezTo>
                      <a:pt x="486" y="179"/>
                      <a:pt x="492" y="179"/>
                      <a:pt x="495" y="174"/>
                    </a:cubicBezTo>
                    <a:cubicBezTo>
                      <a:pt x="505" y="165"/>
                      <a:pt x="498" y="150"/>
                      <a:pt x="486" y="148"/>
                    </a:cubicBezTo>
                    <a:cubicBezTo>
                      <a:pt x="476" y="148"/>
                      <a:pt x="464" y="148"/>
                      <a:pt x="454" y="148"/>
                    </a:cubicBezTo>
                    <a:lnTo>
                      <a:pt x="27" y="148"/>
                    </a:lnTo>
                    <a:cubicBezTo>
                      <a:pt x="19" y="148"/>
                      <a:pt x="10" y="148"/>
                      <a:pt x="5" y="157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5" name="Freeform 27"/>
              <p:cNvSpPr/>
              <p:nvPr/>
            </p:nvSpPr>
            <p:spPr>
              <a:xfrm>
                <a:off x="8762760" y="3056040"/>
                <a:ext cx="126000" cy="182160"/>
              </a:xfrm>
              <a:custGeom>
                <a:avLst/>
                <a:gdLst/>
                <a:ahLst/>
                <a:rect l="0" t="0" r="r" b="b"/>
                <a:pathLst>
                  <a:path w="350" h="506">
                    <a:moveTo>
                      <a:pt x="0" y="370"/>
                    </a:moveTo>
                    <a:lnTo>
                      <a:pt x="217" y="370"/>
                    </a:lnTo>
                    <a:lnTo>
                      <a:pt x="217" y="505"/>
                    </a:lnTo>
                    <a:lnTo>
                      <a:pt x="263" y="505"/>
                    </a:lnTo>
                    <a:lnTo>
                      <a:pt x="263" y="370"/>
                    </a:lnTo>
                    <a:lnTo>
                      <a:pt x="349" y="370"/>
                    </a:lnTo>
                    <a:lnTo>
                      <a:pt x="349" y="328"/>
                    </a:lnTo>
                    <a:lnTo>
                      <a:pt x="263" y="328"/>
                    </a:lnTo>
                    <a:lnTo>
                      <a:pt x="263" y="1"/>
                    </a:lnTo>
                    <a:lnTo>
                      <a:pt x="224" y="1"/>
                    </a:lnTo>
                    <a:cubicBezTo>
                      <a:pt x="219" y="1"/>
                      <a:pt x="210" y="0"/>
                      <a:pt x="207" y="3"/>
                    </a:cubicBezTo>
                    <a:cubicBezTo>
                      <a:pt x="204" y="5"/>
                      <a:pt x="188" y="31"/>
                      <a:pt x="188" y="31"/>
                    </a:cubicBezTo>
                    <a:lnTo>
                      <a:pt x="51" y="247"/>
                    </a:lnTo>
                    <a:lnTo>
                      <a:pt x="15" y="302"/>
                    </a:lnTo>
                    <a:lnTo>
                      <a:pt x="7" y="318"/>
                    </a:lnTo>
                    <a:cubicBezTo>
                      <a:pt x="0" y="327"/>
                      <a:pt x="0" y="328"/>
                      <a:pt x="0" y="344"/>
                    </a:cubicBezTo>
                    <a:lnTo>
                      <a:pt x="0" y="370"/>
                    </a:lnTo>
                    <a:moveTo>
                      <a:pt x="219" y="44"/>
                    </a:moveTo>
                    <a:lnTo>
                      <a:pt x="219" y="328"/>
                    </a:lnTo>
                    <a:lnTo>
                      <a:pt x="49" y="328"/>
                    </a:lnTo>
                    <a:cubicBezTo>
                      <a:pt x="54" y="318"/>
                      <a:pt x="168" y="141"/>
                      <a:pt x="204" y="75"/>
                    </a:cubicBezTo>
                    <a:cubicBezTo>
                      <a:pt x="209" y="67"/>
                      <a:pt x="214" y="55"/>
                      <a:pt x="219" y="44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66" name="Freeform 28"/>
              <p:cNvSpPr/>
              <p:nvPr/>
            </p:nvSpPr>
            <p:spPr>
              <a:xfrm>
                <a:off x="8911080" y="3033000"/>
                <a:ext cx="71280" cy="266040"/>
              </a:xfrm>
              <a:custGeom>
                <a:avLst/>
                <a:gdLst/>
                <a:ahLst/>
                <a:rect l="0" t="0" r="r" b="b"/>
                <a:pathLst>
                  <a:path w="198" h="739">
                    <a:moveTo>
                      <a:pt x="0" y="0"/>
                    </a:moveTo>
                    <a:cubicBezTo>
                      <a:pt x="7" y="7"/>
                      <a:pt x="14" y="13"/>
                      <a:pt x="20" y="19"/>
                    </a:cubicBezTo>
                    <a:cubicBezTo>
                      <a:pt x="26" y="24"/>
                      <a:pt x="32" y="31"/>
                      <a:pt x="37" y="36"/>
                    </a:cubicBezTo>
                    <a:cubicBezTo>
                      <a:pt x="102" y="111"/>
                      <a:pt x="139" y="215"/>
                      <a:pt x="146" y="342"/>
                    </a:cubicBezTo>
                    <a:cubicBezTo>
                      <a:pt x="149" y="435"/>
                      <a:pt x="134" y="533"/>
                      <a:pt x="92" y="617"/>
                    </a:cubicBezTo>
                    <a:cubicBezTo>
                      <a:pt x="78" y="648"/>
                      <a:pt x="59" y="676"/>
                      <a:pt x="37" y="700"/>
                    </a:cubicBezTo>
                    <a:cubicBezTo>
                      <a:pt x="32" y="707"/>
                      <a:pt x="26" y="712"/>
                      <a:pt x="20" y="717"/>
                    </a:cubicBezTo>
                    <a:cubicBezTo>
                      <a:pt x="14" y="724"/>
                      <a:pt x="7" y="729"/>
                      <a:pt x="0" y="736"/>
                    </a:cubicBezTo>
                    <a:lnTo>
                      <a:pt x="26" y="736"/>
                    </a:lnTo>
                    <a:cubicBezTo>
                      <a:pt x="29" y="736"/>
                      <a:pt x="34" y="738"/>
                      <a:pt x="37" y="736"/>
                    </a:cubicBezTo>
                    <a:cubicBezTo>
                      <a:pt x="46" y="731"/>
                      <a:pt x="70" y="708"/>
                      <a:pt x="73" y="705"/>
                    </a:cubicBezTo>
                    <a:cubicBezTo>
                      <a:pt x="144" y="633"/>
                      <a:pt x="187" y="523"/>
                      <a:pt x="193" y="395"/>
                    </a:cubicBezTo>
                    <a:cubicBezTo>
                      <a:pt x="197" y="302"/>
                      <a:pt x="182" y="209"/>
                      <a:pt x="141" y="129"/>
                    </a:cubicBezTo>
                    <a:cubicBezTo>
                      <a:pt x="124" y="91"/>
                      <a:pt x="100" y="58"/>
                      <a:pt x="71" y="29"/>
                    </a:cubicBezTo>
                    <a:cubicBezTo>
                      <a:pt x="63" y="22"/>
                      <a:pt x="46" y="5"/>
                      <a:pt x="37" y="1"/>
                    </a:cubicBezTo>
                    <a:cubicBezTo>
                      <a:pt x="34" y="0"/>
                      <a:pt x="29" y="0"/>
                      <a:pt x="26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</p:grpSp>
        <p:grpSp>
          <p:nvGrpSpPr>
            <p:cNvPr id="67" name="Group 29"/>
            <p:cNvGrpSpPr/>
            <p:nvPr/>
          </p:nvGrpSpPr>
          <p:grpSpPr>
            <a:xfrm>
              <a:off x="5204880" y="2151000"/>
              <a:ext cx="2553480" cy="265320"/>
              <a:chOff x="5204880" y="2151000"/>
              <a:chExt cx="2553480" cy="265320"/>
            </a:xfrm>
          </p:grpSpPr>
          <p:sp>
            <p:nvSpPr>
              <p:cNvPr id="68" name="Freeform 30"/>
              <p:cNvSpPr/>
              <p:nvPr/>
            </p:nvSpPr>
            <p:spPr>
              <a:xfrm>
                <a:off x="5204880" y="2164320"/>
                <a:ext cx="2541600" cy="239040"/>
              </a:xfrm>
              <a:custGeom>
                <a:avLst/>
                <a:gdLst/>
                <a:ahLst/>
                <a:rect l="0" t="0" r="r" b="b"/>
                <a:pathLst>
                  <a:path w="7060" h="664">
                    <a:moveTo>
                      <a:pt x="3529" y="663"/>
                    </a:moveTo>
                    <a:lnTo>
                      <a:pt x="0" y="663"/>
                    </a:lnTo>
                    <a:lnTo>
                      <a:pt x="0" y="0"/>
                    </a:lnTo>
                    <a:lnTo>
                      <a:pt x="7059" y="0"/>
                    </a:lnTo>
                    <a:lnTo>
                      <a:pt x="7059" y="663"/>
                    </a:lnTo>
                    <a:lnTo>
                      <a:pt x="3529" y="663"/>
                    </a:lnTo>
                  </a:path>
                </a:pathLst>
              </a:custGeom>
              <a:noFill/>
              <a:ln w="15840">
                <a:noFill/>
              </a:ln>
            </p:spPr>
          </p:sp>
          <p:sp>
            <p:nvSpPr>
              <p:cNvPr id="69" name="Freeform 31"/>
              <p:cNvSpPr/>
              <p:nvPr/>
            </p:nvSpPr>
            <p:spPr>
              <a:xfrm>
                <a:off x="5214960" y="2151000"/>
                <a:ext cx="71280" cy="265680"/>
              </a:xfrm>
              <a:custGeom>
                <a:avLst/>
                <a:gdLst/>
                <a:ahLst/>
                <a:rect l="0" t="0" r="r" b="b"/>
                <a:pathLst>
                  <a:path w="198" h="738">
                    <a:moveTo>
                      <a:pt x="197" y="736"/>
                    </a:moveTo>
                    <a:cubicBezTo>
                      <a:pt x="192" y="729"/>
                      <a:pt x="183" y="724"/>
                      <a:pt x="176" y="717"/>
                    </a:cubicBezTo>
                    <a:cubicBezTo>
                      <a:pt x="171" y="712"/>
                      <a:pt x="166" y="707"/>
                      <a:pt x="159" y="700"/>
                    </a:cubicBezTo>
                    <a:cubicBezTo>
                      <a:pt x="85" y="617"/>
                      <a:pt x="46" y="483"/>
                      <a:pt x="53" y="342"/>
                    </a:cubicBezTo>
                    <a:cubicBezTo>
                      <a:pt x="54" y="264"/>
                      <a:pt x="70" y="185"/>
                      <a:pt x="107" y="115"/>
                    </a:cubicBezTo>
                    <a:cubicBezTo>
                      <a:pt x="122" y="84"/>
                      <a:pt x="151" y="41"/>
                      <a:pt x="176" y="18"/>
                    </a:cubicBezTo>
                    <a:cubicBezTo>
                      <a:pt x="183" y="13"/>
                      <a:pt x="192" y="6"/>
                      <a:pt x="197" y="0"/>
                    </a:cubicBezTo>
                    <a:lnTo>
                      <a:pt x="173" y="0"/>
                    </a:lnTo>
                    <a:cubicBezTo>
                      <a:pt x="168" y="0"/>
                      <a:pt x="163" y="0"/>
                      <a:pt x="159" y="1"/>
                    </a:cubicBezTo>
                    <a:cubicBezTo>
                      <a:pt x="151" y="5"/>
                      <a:pt x="127" y="27"/>
                      <a:pt x="125" y="30"/>
                    </a:cubicBezTo>
                    <a:cubicBezTo>
                      <a:pt x="53" y="103"/>
                      <a:pt x="10" y="213"/>
                      <a:pt x="3" y="342"/>
                    </a:cubicBezTo>
                    <a:cubicBezTo>
                      <a:pt x="0" y="433"/>
                      <a:pt x="15" y="526"/>
                      <a:pt x="56" y="608"/>
                    </a:cubicBezTo>
                    <a:cubicBezTo>
                      <a:pt x="75" y="645"/>
                      <a:pt x="98" y="677"/>
                      <a:pt x="127" y="707"/>
                    </a:cubicBezTo>
                    <a:cubicBezTo>
                      <a:pt x="134" y="713"/>
                      <a:pt x="151" y="731"/>
                      <a:pt x="159" y="736"/>
                    </a:cubicBezTo>
                    <a:cubicBezTo>
                      <a:pt x="163" y="737"/>
                      <a:pt x="168" y="736"/>
                      <a:pt x="173" y="736"/>
                    </a:cubicBezTo>
                    <a:lnTo>
                      <a:pt x="197" y="736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0" name="Freeform 32"/>
              <p:cNvSpPr/>
              <p:nvPr/>
            </p:nvSpPr>
            <p:spPr>
              <a:xfrm>
                <a:off x="5326920" y="2165760"/>
                <a:ext cx="167760" cy="191160"/>
              </a:xfrm>
              <a:custGeom>
                <a:avLst/>
                <a:gdLst/>
                <a:ahLst/>
                <a:rect l="0" t="0" r="r" b="b"/>
                <a:pathLst>
                  <a:path w="466" h="531">
                    <a:moveTo>
                      <a:pt x="0" y="2"/>
                    </a:moveTo>
                    <a:lnTo>
                      <a:pt x="0" y="528"/>
                    </a:lnTo>
                    <a:lnTo>
                      <a:pt x="151" y="528"/>
                    </a:lnTo>
                    <a:cubicBezTo>
                      <a:pt x="175" y="528"/>
                      <a:pt x="199" y="530"/>
                      <a:pt x="223" y="528"/>
                    </a:cubicBezTo>
                    <a:cubicBezTo>
                      <a:pt x="282" y="521"/>
                      <a:pt x="334" y="492"/>
                      <a:pt x="368" y="456"/>
                    </a:cubicBezTo>
                    <a:cubicBezTo>
                      <a:pt x="465" y="355"/>
                      <a:pt x="463" y="181"/>
                      <a:pt x="368" y="79"/>
                    </a:cubicBezTo>
                    <a:cubicBezTo>
                      <a:pt x="334" y="42"/>
                      <a:pt x="289" y="12"/>
                      <a:pt x="229" y="4"/>
                    </a:cubicBezTo>
                    <a:cubicBezTo>
                      <a:pt x="202" y="0"/>
                      <a:pt x="172" y="2"/>
                      <a:pt x="145" y="2"/>
                    </a:cubicBezTo>
                    <a:lnTo>
                      <a:pt x="0" y="2"/>
                    </a:lnTo>
                    <a:moveTo>
                      <a:pt x="51" y="489"/>
                    </a:moveTo>
                    <a:lnTo>
                      <a:pt x="51" y="43"/>
                    </a:lnTo>
                    <a:lnTo>
                      <a:pt x="148" y="43"/>
                    </a:lnTo>
                    <a:cubicBezTo>
                      <a:pt x="168" y="43"/>
                      <a:pt x="189" y="42"/>
                      <a:pt x="209" y="43"/>
                    </a:cubicBezTo>
                    <a:cubicBezTo>
                      <a:pt x="243" y="47"/>
                      <a:pt x="275" y="59"/>
                      <a:pt x="304" y="78"/>
                    </a:cubicBezTo>
                    <a:cubicBezTo>
                      <a:pt x="363" y="121"/>
                      <a:pt x="389" y="196"/>
                      <a:pt x="389" y="267"/>
                    </a:cubicBezTo>
                    <a:cubicBezTo>
                      <a:pt x="389" y="329"/>
                      <a:pt x="373" y="391"/>
                      <a:pt x="329" y="434"/>
                    </a:cubicBezTo>
                    <a:cubicBezTo>
                      <a:pt x="299" y="461"/>
                      <a:pt x="258" y="482"/>
                      <a:pt x="209" y="487"/>
                    </a:cubicBezTo>
                    <a:cubicBezTo>
                      <a:pt x="190" y="489"/>
                      <a:pt x="170" y="489"/>
                      <a:pt x="151" y="489"/>
                    </a:cubicBezTo>
                    <a:lnTo>
                      <a:pt x="51" y="489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1" name="Freeform 33"/>
              <p:cNvSpPr/>
              <p:nvPr/>
            </p:nvSpPr>
            <p:spPr>
              <a:xfrm>
                <a:off x="5517000" y="2263680"/>
                <a:ext cx="41760" cy="133200"/>
              </a:xfrm>
              <a:custGeom>
                <a:avLst/>
                <a:gdLst/>
                <a:ahLst/>
                <a:rect l="0" t="0" r="r" b="b"/>
                <a:pathLst>
                  <a:path w="116" h="370">
                    <a:moveTo>
                      <a:pt x="69" y="37"/>
                    </a:moveTo>
                    <a:lnTo>
                      <a:pt x="106" y="37"/>
                    </a:lnTo>
                    <a:lnTo>
                      <a:pt x="115" y="0"/>
                    </a:lnTo>
                    <a:cubicBezTo>
                      <a:pt x="103" y="0"/>
                      <a:pt x="89" y="0"/>
                      <a:pt x="78" y="1"/>
                    </a:cubicBezTo>
                    <a:cubicBezTo>
                      <a:pt x="74" y="12"/>
                      <a:pt x="72" y="25"/>
                      <a:pt x="69" y="37"/>
                    </a:cubicBezTo>
                    <a:moveTo>
                      <a:pt x="52" y="118"/>
                    </a:moveTo>
                    <a:lnTo>
                      <a:pt x="45" y="149"/>
                    </a:lnTo>
                    <a:lnTo>
                      <a:pt x="0" y="368"/>
                    </a:lnTo>
                    <a:lnTo>
                      <a:pt x="27" y="368"/>
                    </a:lnTo>
                    <a:cubicBezTo>
                      <a:pt x="30" y="368"/>
                      <a:pt x="35" y="369"/>
                      <a:pt x="37" y="368"/>
                    </a:cubicBezTo>
                    <a:cubicBezTo>
                      <a:pt x="39" y="366"/>
                      <a:pt x="42" y="349"/>
                      <a:pt x="42" y="349"/>
                    </a:cubicBezTo>
                    <a:cubicBezTo>
                      <a:pt x="50" y="306"/>
                      <a:pt x="89" y="127"/>
                      <a:pt x="89" y="118"/>
                    </a:cubicBezTo>
                    <a:lnTo>
                      <a:pt x="52" y="118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2" name="Freeform 34"/>
              <p:cNvSpPr/>
              <p:nvPr/>
            </p:nvSpPr>
            <p:spPr>
              <a:xfrm>
                <a:off x="5605920" y="2334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1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3" name="Freeform 35"/>
              <p:cNvSpPr/>
              <p:nvPr/>
            </p:nvSpPr>
            <p:spPr>
              <a:xfrm>
                <a:off x="5721840" y="2166480"/>
                <a:ext cx="57240" cy="189720"/>
              </a:xfrm>
              <a:custGeom>
                <a:avLst/>
                <a:gdLst/>
                <a:ahLst/>
                <a:rect l="0" t="0" r="r" b="b"/>
                <a:pathLst>
                  <a:path w="159" h="527">
                    <a:moveTo>
                      <a:pt x="102" y="48"/>
                    </a:moveTo>
                    <a:lnTo>
                      <a:pt x="148" y="48"/>
                    </a:lnTo>
                    <a:lnTo>
                      <a:pt x="158" y="0"/>
                    </a:lnTo>
                    <a:cubicBezTo>
                      <a:pt x="143" y="0"/>
                      <a:pt x="126" y="0"/>
                      <a:pt x="112" y="1"/>
                    </a:cubicBezTo>
                    <a:cubicBezTo>
                      <a:pt x="107" y="15"/>
                      <a:pt x="104" y="32"/>
                      <a:pt x="102" y="48"/>
                    </a:cubicBezTo>
                    <a:moveTo>
                      <a:pt x="75" y="168"/>
                    </a:moveTo>
                    <a:lnTo>
                      <a:pt x="0" y="526"/>
                    </a:lnTo>
                    <a:cubicBezTo>
                      <a:pt x="15" y="526"/>
                      <a:pt x="34" y="526"/>
                      <a:pt x="48" y="524"/>
                    </a:cubicBezTo>
                    <a:lnTo>
                      <a:pt x="49" y="516"/>
                    </a:lnTo>
                    <a:lnTo>
                      <a:pt x="122" y="168"/>
                    </a:lnTo>
                    <a:lnTo>
                      <a:pt x="75" y="168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4" name="Freeform 36"/>
              <p:cNvSpPr/>
              <p:nvPr/>
            </p:nvSpPr>
            <p:spPr>
              <a:xfrm>
                <a:off x="5875920" y="2251080"/>
                <a:ext cx="182160" cy="64800"/>
              </a:xfrm>
              <a:custGeom>
                <a:avLst/>
                <a:gdLst/>
                <a:ahLst/>
                <a:rect l="0" t="0" r="r" b="b"/>
                <a:pathLst>
                  <a:path w="506" h="180">
                    <a:moveTo>
                      <a:pt x="13" y="2"/>
                    </a:moveTo>
                    <a:cubicBezTo>
                      <a:pt x="0" y="5"/>
                      <a:pt x="0" y="28"/>
                      <a:pt x="15" y="29"/>
                    </a:cubicBezTo>
                    <a:cubicBezTo>
                      <a:pt x="20" y="31"/>
                      <a:pt x="25" y="31"/>
                      <a:pt x="30" y="31"/>
                    </a:cubicBezTo>
                    <a:lnTo>
                      <a:pt x="479" y="31"/>
                    </a:lnTo>
                    <a:cubicBezTo>
                      <a:pt x="484" y="31"/>
                      <a:pt x="491" y="31"/>
                      <a:pt x="495" y="26"/>
                    </a:cubicBezTo>
                    <a:cubicBezTo>
                      <a:pt x="505" y="17"/>
                      <a:pt x="498" y="2"/>
                      <a:pt x="486" y="0"/>
                    </a:cubicBezTo>
                    <a:cubicBezTo>
                      <a:pt x="476" y="0"/>
                      <a:pt x="466" y="0"/>
                      <a:pt x="456" y="0"/>
                    </a:cubicBezTo>
                    <a:lnTo>
                      <a:pt x="27" y="0"/>
                    </a:lnTo>
                    <a:cubicBezTo>
                      <a:pt x="23" y="0"/>
                      <a:pt x="18" y="0"/>
                      <a:pt x="13" y="2"/>
                    </a:cubicBezTo>
                    <a:moveTo>
                      <a:pt x="5" y="157"/>
                    </a:moveTo>
                    <a:cubicBezTo>
                      <a:pt x="0" y="165"/>
                      <a:pt x="5" y="176"/>
                      <a:pt x="13" y="179"/>
                    </a:cubicBezTo>
                    <a:cubicBezTo>
                      <a:pt x="18" y="179"/>
                      <a:pt x="23" y="179"/>
                      <a:pt x="27" y="179"/>
                    </a:cubicBezTo>
                    <a:lnTo>
                      <a:pt x="479" y="179"/>
                    </a:lnTo>
                    <a:cubicBezTo>
                      <a:pt x="486" y="179"/>
                      <a:pt x="491" y="179"/>
                      <a:pt x="495" y="174"/>
                    </a:cubicBezTo>
                    <a:cubicBezTo>
                      <a:pt x="505" y="165"/>
                      <a:pt x="498" y="150"/>
                      <a:pt x="486" y="148"/>
                    </a:cubicBezTo>
                    <a:cubicBezTo>
                      <a:pt x="474" y="148"/>
                      <a:pt x="464" y="148"/>
                      <a:pt x="454" y="148"/>
                    </a:cubicBezTo>
                    <a:lnTo>
                      <a:pt x="27" y="148"/>
                    </a:lnTo>
                    <a:cubicBezTo>
                      <a:pt x="18" y="148"/>
                      <a:pt x="10" y="148"/>
                      <a:pt x="5" y="157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5" name="Freeform 37"/>
              <p:cNvSpPr/>
              <p:nvPr/>
            </p:nvSpPr>
            <p:spPr>
              <a:xfrm>
                <a:off x="6173280" y="2171880"/>
                <a:ext cx="90360" cy="184320"/>
              </a:xfrm>
              <a:custGeom>
                <a:avLst/>
                <a:gdLst/>
                <a:ahLst/>
                <a:rect l="0" t="0" r="r" b="b"/>
                <a:pathLst>
                  <a:path w="251" h="512">
                    <a:moveTo>
                      <a:pt x="0" y="50"/>
                    </a:moveTo>
                    <a:lnTo>
                      <a:pt x="0" y="88"/>
                    </a:lnTo>
                    <a:cubicBezTo>
                      <a:pt x="41" y="88"/>
                      <a:pt x="70" y="81"/>
                      <a:pt x="104" y="65"/>
                    </a:cubicBezTo>
                    <a:lnTo>
                      <a:pt x="104" y="473"/>
                    </a:lnTo>
                    <a:lnTo>
                      <a:pt x="6" y="473"/>
                    </a:lnTo>
                    <a:lnTo>
                      <a:pt x="6" y="511"/>
                    </a:lnTo>
                    <a:lnTo>
                      <a:pt x="250" y="511"/>
                    </a:lnTo>
                    <a:lnTo>
                      <a:pt x="250" y="473"/>
                    </a:lnTo>
                    <a:lnTo>
                      <a:pt x="151" y="473"/>
                    </a:lnTo>
                    <a:lnTo>
                      <a:pt x="151" y="0"/>
                    </a:lnTo>
                    <a:cubicBezTo>
                      <a:pt x="134" y="0"/>
                      <a:pt x="136" y="5"/>
                      <a:pt x="123" y="15"/>
                    </a:cubicBezTo>
                    <a:cubicBezTo>
                      <a:pt x="92" y="38"/>
                      <a:pt x="50" y="50"/>
                      <a:pt x="0" y="50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6" name="Freeform 38"/>
              <p:cNvSpPr/>
              <p:nvPr/>
            </p:nvSpPr>
            <p:spPr>
              <a:xfrm>
                <a:off x="6314400" y="2334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1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7" name="Freeform 39"/>
              <p:cNvSpPr/>
              <p:nvPr/>
            </p:nvSpPr>
            <p:spPr>
              <a:xfrm>
                <a:off x="6420600" y="2166120"/>
                <a:ext cx="120600" cy="190080"/>
              </a:xfrm>
              <a:custGeom>
                <a:avLst/>
                <a:gdLst/>
                <a:ahLst/>
                <a:rect l="0" t="0" r="r" b="b"/>
                <a:pathLst>
                  <a:path w="335" h="528">
                    <a:moveTo>
                      <a:pt x="27" y="179"/>
                    </a:moveTo>
                    <a:cubicBezTo>
                      <a:pt x="37" y="134"/>
                      <a:pt x="56" y="83"/>
                      <a:pt x="100" y="64"/>
                    </a:cubicBezTo>
                    <a:cubicBezTo>
                      <a:pt x="117" y="57"/>
                      <a:pt x="136" y="55"/>
                      <a:pt x="154" y="57"/>
                    </a:cubicBezTo>
                    <a:cubicBezTo>
                      <a:pt x="191" y="60"/>
                      <a:pt x="227" y="76"/>
                      <a:pt x="251" y="107"/>
                    </a:cubicBezTo>
                    <a:cubicBezTo>
                      <a:pt x="266" y="129"/>
                      <a:pt x="271" y="158"/>
                      <a:pt x="269" y="186"/>
                    </a:cubicBezTo>
                    <a:cubicBezTo>
                      <a:pt x="259" y="268"/>
                      <a:pt x="180" y="327"/>
                      <a:pt x="129" y="372"/>
                    </a:cubicBezTo>
                    <a:lnTo>
                      <a:pt x="25" y="466"/>
                    </a:lnTo>
                    <a:lnTo>
                      <a:pt x="14" y="480"/>
                    </a:lnTo>
                    <a:cubicBezTo>
                      <a:pt x="7" y="487"/>
                      <a:pt x="5" y="487"/>
                      <a:pt x="5" y="499"/>
                    </a:cubicBezTo>
                    <a:lnTo>
                      <a:pt x="5" y="527"/>
                    </a:lnTo>
                    <a:lnTo>
                      <a:pt x="320" y="527"/>
                    </a:lnTo>
                    <a:lnTo>
                      <a:pt x="320" y="483"/>
                    </a:lnTo>
                    <a:lnTo>
                      <a:pt x="49" y="483"/>
                    </a:lnTo>
                    <a:cubicBezTo>
                      <a:pt x="73" y="461"/>
                      <a:pt x="173" y="372"/>
                      <a:pt x="186" y="361"/>
                    </a:cubicBezTo>
                    <a:cubicBezTo>
                      <a:pt x="229" y="325"/>
                      <a:pt x="278" y="289"/>
                      <a:pt x="305" y="236"/>
                    </a:cubicBezTo>
                    <a:cubicBezTo>
                      <a:pt x="334" y="176"/>
                      <a:pt x="319" y="100"/>
                      <a:pt x="268" y="57"/>
                    </a:cubicBezTo>
                    <a:cubicBezTo>
                      <a:pt x="210" y="5"/>
                      <a:pt x="107" y="0"/>
                      <a:pt x="49" y="55"/>
                    </a:cubicBezTo>
                    <a:cubicBezTo>
                      <a:pt x="29" y="74"/>
                      <a:pt x="14" y="100"/>
                      <a:pt x="5" y="127"/>
                    </a:cubicBezTo>
                    <a:cubicBezTo>
                      <a:pt x="3" y="133"/>
                      <a:pt x="0" y="138"/>
                      <a:pt x="0" y="143"/>
                    </a:cubicBezTo>
                    <a:cubicBezTo>
                      <a:pt x="0" y="148"/>
                      <a:pt x="5" y="152"/>
                      <a:pt x="7" y="155"/>
                    </a:cubicBezTo>
                    <a:cubicBezTo>
                      <a:pt x="14" y="162"/>
                      <a:pt x="20" y="172"/>
                      <a:pt x="27" y="17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8" name="Freeform 40"/>
              <p:cNvSpPr/>
              <p:nvPr/>
            </p:nvSpPr>
            <p:spPr>
              <a:xfrm>
                <a:off x="6577920" y="2334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1" y="144"/>
                    </a:lnTo>
                    <a:cubicBezTo>
                      <a:pt x="41" y="117"/>
                      <a:pt x="51" y="89"/>
                      <a:pt x="60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79" name="Freeform 41"/>
              <p:cNvSpPr/>
              <p:nvPr/>
            </p:nvSpPr>
            <p:spPr>
              <a:xfrm>
                <a:off x="6700680" y="2334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0" name="Freeform 42"/>
              <p:cNvSpPr/>
              <p:nvPr/>
            </p:nvSpPr>
            <p:spPr>
              <a:xfrm>
                <a:off x="6779520" y="2334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1" name="Freeform 43"/>
              <p:cNvSpPr/>
              <p:nvPr/>
            </p:nvSpPr>
            <p:spPr>
              <a:xfrm>
                <a:off x="6857640" y="2334240"/>
                <a:ext cx="21600" cy="21960"/>
              </a:xfrm>
              <a:custGeom>
                <a:avLst/>
                <a:gdLst/>
                <a:ahLst/>
                <a:rect l="0" t="0" r="r" b="b"/>
                <a:pathLst>
                  <a:path w="60" h="61">
                    <a:moveTo>
                      <a:pt x="0" y="0"/>
                    </a:moveTo>
                    <a:lnTo>
                      <a:pt x="0" y="60"/>
                    </a:lnTo>
                    <a:lnTo>
                      <a:pt x="59" y="60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2" name="Freeform 44"/>
              <p:cNvSpPr/>
              <p:nvPr/>
            </p:nvSpPr>
            <p:spPr>
              <a:xfrm>
                <a:off x="6935040" y="2334240"/>
                <a:ext cx="22320" cy="52200"/>
              </a:xfrm>
              <a:custGeom>
                <a:avLst/>
                <a:gdLst/>
                <a:ahLst/>
                <a:rect l="0" t="0" r="r" b="b"/>
                <a:pathLst>
                  <a:path w="62" h="145">
                    <a:moveTo>
                      <a:pt x="0" y="0"/>
                    </a:moveTo>
                    <a:lnTo>
                      <a:pt x="0" y="60"/>
                    </a:lnTo>
                    <a:lnTo>
                      <a:pt x="19" y="60"/>
                    </a:lnTo>
                    <a:lnTo>
                      <a:pt x="0" y="144"/>
                    </a:lnTo>
                    <a:lnTo>
                      <a:pt x="30" y="144"/>
                    </a:lnTo>
                    <a:cubicBezTo>
                      <a:pt x="41" y="117"/>
                      <a:pt x="51" y="89"/>
                      <a:pt x="59" y="60"/>
                    </a:cubicBezTo>
                    <a:cubicBezTo>
                      <a:pt x="61" y="41"/>
                      <a:pt x="61" y="20"/>
                      <a:pt x="6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3" name="Freeform 45"/>
              <p:cNvSpPr/>
              <p:nvPr/>
            </p:nvSpPr>
            <p:spPr>
              <a:xfrm>
                <a:off x="7051680" y="2224440"/>
                <a:ext cx="118080" cy="132120"/>
              </a:xfrm>
              <a:custGeom>
                <a:avLst/>
                <a:gdLst/>
                <a:ahLst/>
                <a:rect l="0" t="0" r="r" b="b"/>
                <a:pathLst>
                  <a:path w="328" h="367">
                    <a:moveTo>
                      <a:pt x="106" y="81"/>
                    </a:moveTo>
                    <a:lnTo>
                      <a:pt x="105" y="81"/>
                    </a:lnTo>
                    <a:lnTo>
                      <a:pt x="120" y="7"/>
                    </a:lnTo>
                    <a:lnTo>
                      <a:pt x="74" y="7"/>
                    </a:lnTo>
                    <a:lnTo>
                      <a:pt x="0" y="364"/>
                    </a:lnTo>
                    <a:lnTo>
                      <a:pt x="34" y="364"/>
                    </a:lnTo>
                    <a:cubicBezTo>
                      <a:pt x="40" y="364"/>
                      <a:pt x="49" y="366"/>
                      <a:pt x="49" y="358"/>
                    </a:cubicBezTo>
                    <a:cubicBezTo>
                      <a:pt x="50" y="352"/>
                      <a:pt x="50" y="346"/>
                      <a:pt x="52" y="340"/>
                    </a:cubicBezTo>
                    <a:cubicBezTo>
                      <a:pt x="62" y="297"/>
                      <a:pt x="89" y="158"/>
                      <a:pt x="96" y="136"/>
                    </a:cubicBezTo>
                    <a:cubicBezTo>
                      <a:pt x="110" y="93"/>
                      <a:pt x="142" y="45"/>
                      <a:pt x="191" y="38"/>
                    </a:cubicBezTo>
                    <a:cubicBezTo>
                      <a:pt x="225" y="36"/>
                      <a:pt x="256" y="45"/>
                      <a:pt x="266" y="67"/>
                    </a:cubicBezTo>
                    <a:cubicBezTo>
                      <a:pt x="278" y="89"/>
                      <a:pt x="269" y="117"/>
                      <a:pt x="264" y="139"/>
                    </a:cubicBezTo>
                    <a:lnTo>
                      <a:pt x="217" y="364"/>
                    </a:lnTo>
                    <a:lnTo>
                      <a:pt x="252" y="364"/>
                    </a:lnTo>
                    <a:cubicBezTo>
                      <a:pt x="259" y="364"/>
                      <a:pt x="266" y="366"/>
                      <a:pt x="266" y="356"/>
                    </a:cubicBezTo>
                    <a:cubicBezTo>
                      <a:pt x="271" y="340"/>
                      <a:pt x="281" y="285"/>
                      <a:pt x="281" y="285"/>
                    </a:cubicBezTo>
                    <a:lnTo>
                      <a:pt x="315" y="125"/>
                    </a:lnTo>
                    <a:cubicBezTo>
                      <a:pt x="320" y="96"/>
                      <a:pt x="327" y="60"/>
                      <a:pt x="311" y="34"/>
                    </a:cubicBezTo>
                    <a:cubicBezTo>
                      <a:pt x="298" y="10"/>
                      <a:pt x="273" y="3"/>
                      <a:pt x="249" y="2"/>
                    </a:cubicBezTo>
                    <a:cubicBezTo>
                      <a:pt x="237" y="0"/>
                      <a:pt x="223" y="0"/>
                      <a:pt x="211" y="2"/>
                    </a:cubicBezTo>
                    <a:cubicBezTo>
                      <a:pt x="179" y="8"/>
                      <a:pt x="149" y="27"/>
                      <a:pt x="127" y="53"/>
                    </a:cubicBezTo>
                    <a:cubicBezTo>
                      <a:pt x="120" y="60"/>
                      <a:pt x="110" y="70"/>
                      <a:pt x="106" y="81"/>
                    </a:cubicBezTo>
                    <a:moveTo>
                      <a:pt x="105" y="81"/>
                    </a:moveTo>
                    <a:cubicBezTo>
                      <a:pt x="105" y="81"/>
                      <a:pt x="105" y="82"/>
                      <a:pt x="105" y="81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4" name="Freeform 46"/>
              <p:cNvSpPr/>
              <p:nvPr/>
            </p:nvSpPr>
            <p:spPr>
              <a:xfrm>
                <a:off x="7263360" y="2251080"/>
                <a:ext cx="182160" cy="64800"/>
              </a:xfrm>
              <a:custGeom>
                <a:avLst/>
                <a:gdLst/>
                <a:ahLst/>
                <a:rect l="0" t="0" r="r" b="b"/>
                <a:pathLst>
                  <a:path w="506" h="180">
                    <a:moveTo>
                      <a:pt x="14" y="2"/>
                    </a:moveTo>
                    <a:cubicBezTo>
                      <a:pt x="0" y="5"/>
                      <a:pt x="0" y="28"/>
                      <a:pt x="15" y="29"/>
                    </a:cubicBezTo>
                    <a:cubicBezTo>
                      <a:pt x="20" y="31"/>
                      <a:pt x="26" y="31"/>
                      <a:pt x="31" y="31"/>
                    </a:cubicBezTo>
                    <a:lnTo>
                      <a:pt x="480" y="31"/>
                    </a:lnTo>
                    <a:cubicBezTo>
                      <a:pt x="485" y="31"/>
                      <a:pt x="492" y="31"/>
                      <a:pt x="495" y="26"/>
                    </a:cubicBezTo>
                    <a:cubicBezTo>
                      <a:pt x="505" y="17"/>
                      <a:pt x="498" y="2"/>
                      <a:pt x="487" y="0"/>
                    </a:cubicBezTo>
                    <a:cubicBezTo>
                      <a:pt x="476" y="0"/>
                      <a:pt x="466" y="0"/>
                      <a:pt x="456" y="0"/>
                    </a:cubicBezTo>
                    <a:lnTo>
                      <a:pt x="27" y="0"/>
                    </a:lnTo>
                    <a:cubicBezTo>
                      <a:pt x="24" y="0"/>
                      <a:pt x="19" y="0"/>
                      <a:pt x="14" y="2"/>
                    </a:cubicBezTo>
                    <a:moveTo>
                      <a:pt x="5" y="157"/>
                    </a:moveTo>
                    <a:cubicBezTo>
                      <a:pt x="0" y="165"/>
                      <a:pt x="5" y="176"/>
                      <a:pt x="14" y="179"/>
                    </a:cubicBezTo>
                    <a:cubicBezTo>
                      <a:pt x="19" y="179"/>
                      <a:pt x="24" y="179"/>
                      <a:pt x="27" y="179"/>
                    </a:cubicBezTo>
                    <a:lnTo>
                      <a:pt x="480" y="179"/>
                    </a:lnTo>
                    <a:cubicBezTo>
                      <a:pt x="487" y="179"/>
                      <a:pt x="492" y="179"/>
                      <a:pt x="495" y="174"/>
                    </a:cubicBezTo>
                    <a:cubicBezTo>
                      <a:pt x="505" y="165"/>
                      <a:pt x="498" y="150"/>
                      <a:pt x="487" y="148"/>
                    </a:cubicBezTo>
                    <a:cubicBezTo>
                      <a:pt x="475" y="148"/>
                      <a:pt x="465" y="148"/>
                      <a:pt x="454" y="148"/>
                    </a:cubicBezTo>
                    <a:lnTo>
                      <a:pt x="27" y="148"/>
                    </a:lnTo>
                    <a:cubicBezTo>
                      <a:pt x="19" y="148"/>
                      <a:pt x="10" y="148"/>
                      <a:pt x="5" y="157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5" name="Freeform 47"/>
              <p:cNvSpPr/>
              <p:nvPr/>
            </p:nvSpPr>
            <p:spPr>
              <a:xfrm>
                <a:off x="7545960" y="2176920"/>
                <a:ext cx="118080" cy="184680"/>
              </a:xfrm>
              <a:custGeom>
                <a:avLst/>
                <a:gdLst/>
                <a:ahLst/>
                <a:rect l="0" t="0" r="r" b="b"/>
                <a:pathLst>
                  <a:path w="328" h="513">
                    <a:moveTo>
                      <a:pt x="32" y="0"/>
                    </a:moveTo>
                    <a:lnTo>
                      <a:pt x="32" y="272"/>
                    </a:lnTo>
                    <a:lnTo>
                      <a:pt x="59" y="272"/>
                    </a:lnTo>
                    <a:cubicBezTo>
                      <a:pt x="64" y="272"/>
                      <a:pt x="69" y="272"/>
                      <a:pt x="71" y="270"/>
                    </a:cubicBezTo>
                    <a:cubicBezTo>
                      <a:pt x="76" y="268"/>
                      <a:pt x="78" y="263"/>
                      <a:pt x="79" y="260"/>
                    </a:cubicBezTo>
                    <a:cubicBezTo>
                      <a:pt x="84" y="253"/>
                      <a:pt x="89" y="246"/>
                      <a:pt x="96" y="241"/>
                    </a:cubicBezTo>
                    <a:cubicBezTo>
                      <a:pt x="130" y="211"/>
                      <a:pt x="191" y="204"/>
                      <a:pt x="225" y="234"/>
                    </a:cubicBezTo>
                    <a:cubicBezTo>
                      <a:pt x="252" y="256"/>
                      <a:pt x="261" y="290"/>
                      <a:pt x="262" y="325"/>
                    </a:cubicBezTo>
                    <a:cubicBezTo>
                      <a:pt x="267" y="371"/>
                      <a:pt x="254" y="413"/>
                      <a:pt x="233" y="435"/>
                    </a:cubicBezTo>
                    <a:cubicBezTo>
                      <a:pt x="195" y="480"/>
                      <a:pt x="127" y="478"/>
                      <a:pt x="78" y="454"/>
                    </a:cubicBezTo>
                    <a:cubicBezTo>
                      <a:pt x="54" y="442"/>
                      <a:pt x="35" y="423"/>
                      <a:pt x="20" y="401"/>
                    </a:cubicBezTo>
                    <a:lnTo>
                      <a:pt x="18" y="401"/>
                    </a:lnTo>
                    <a:cubicBezTo>
                      <a:pt x="17" y="404"/>
                      <a:pt x="0" y="430"/>
                      <a:pt x="0" y="435"/>
                    </a:cubicBezTo>
                    <a:cubicBezTo>
                      <a:pt x="0" y="438"/>
                      <a:pt x="3" y="442"/>
                      <a:pt x="5" y="444"/>
                    </a:cubicBezTo>
                    <a:cubicBezTo>
                      <a:pt x="37" y="483"/>
                      <a:pt x="88" y="512"/>
                      <a:pt x="156" y="511"/>
                    </a:cubicBezTo>
                    <a:cubicBezTo>
                      <a:pt x="205" y="507"/>
                      <a:pt x="252" y="483"/>
                      <a:pt x="283" y="444"/>
                    </a:cubicBezTo>
                    <a:cubicBezTo>
                      <a:pt x="325" y="387"/>
                      <a:pt x="327" y="306"/>
                      <a:pt x="288" y="246"/>
                    </a:cubicBezTo>
                    <a:cubicBezTo>
                      <a:pt x="274" y="223"/>
                      <a:pt x="254" y="203"/>
                      <a:pt x="230" y="191"/>
                    </a:cubicBezTo>
                    <a:cubicBezTo>
                      <a:pt x="179" y="167"/>
                      <a:pt x="118" y="177"/>
                      <a:pt x="76" y="215"/>
                    </a:cubicBezTo>
                    <a:lnTo>
                      <a:pt x="76" y="39"/>
                    </a:lnTo>
                    <a:lnTo>
                      <a:pt x="289" y="39"/>
                    </a:lnTo>
                    <a:lnTo>
                      <a:pt x="289" y="0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  <p:sp>
            <p:nvSpPr>
              <p:cNvPr id="86" name="Freeform 48"/>
              <p:cNvSpPr/>
              <p:nvPr/>
            </p:nvSpPr>
            <p:spPr>
              <a:xfrm>
                <a:off x="7688520" y="2151000"/>
                <a:ext cx="71280" cy="265680"/>
              </a:xfrm>
              <a:custGeom>
                <a:avLst/>
                <a:gdLst/>
                <a:ahLst/>
                <a:rect l="0" t="0" r="r" b="b"/>
                <a:pathLst>
                  <a:path w="198" h="738">
                    <a:moveTo>
                      <a:pt x="0" y="0"/>
                    </a:moveTo>
                    <a:cubicBezTo>
                      <a:pt x="7" y="6"/>
                      <a:pt x="14" y="13"/>
                      <a:pt x="21" y="18"/>
                    </a:cubicBezTo>
                    <a:cubicBezTo>
                      <a:pt x="27" y="24"/>
                      <a:pt x="32" y="30"/>
                      <a:pt x="38" y="36"/>
                    </a:cubicBezTo>
                    <a:cubicBezTo>
                      <a:pt x="102" y="111"/>
                      <a:pt x="139" y="215"/>
                      <a:pt x="146" y="342"/>
                    </a:cubicBezTo>
                    <a:cubicBezTo>
                      <a:pt x="149" y="435"/>
                      <a:pt x="134" y="533"/>
                      <a:pt x="92" y="617"/>
                    </a:cubicBezTo>
                    <a:cubicBezTo>
                      <a:pt x="78" y="648"/>
                      <a:pt x="60" y="676"/>
                      <a:pt x="38" y="700"/>
                    </a:cubicBezTo>
                    <a:cubicBezTo>
                      <a:pt x="32" y="707"/>
                      <a:pt x="27" y="712"/>
                      <a:pt x="21" y="717"/>
                    </a:cubicBezTo>
                    <a:cubicBezTo>
                      <a:pt x="14" y="724"/>
                      <a:pt x="7" y="729"/>
                      <a:pt x="0" y="736"/>
                    </a:cubicBezTo>
                    <a:lnTo>
                      <a:pt x="26" y="736"/>
                    </a:lnTo>
                    <a:cubicBezTo>
                      <a:pt x="29" y="736"/>
                      <a:pt x="34" y="737"/>
                      <a:pt x="38" y="736"/>
                    </a:cubicBezTo>
                    <a:cubicBezTo>
                      <a:pt x="46" y="731"/>
                      <a:pt x="70" y="708"/>
                      <a:pt x="73" y="705"/>
                    </a:cubicBezTo>
                    <a:cubicBezTo>
                      <a:pt x="144" y="633"/>
                      <a:pt x="187" y="522"/>
                      <a:pt x="193" y="395"/>
                    </a:cubicBezTo>
                    <a:cubicBezTo>
                      <a:pt x="197" y="302"/>
                      <a:pt x="182" y="209"/>
                      <a:pt x="141" y="129"/>
                    </a:cubicBezTo>
                    <a:cubicBezTo>
                      <a:pt x="124" y="91"/>
                      <a:pt x="100" y="58"/>
                      <a:pt x="71" y="29"/>
                    </a:cubicBezTo>
                    <a:cubicBezTo>
                      <a:pt x="63" y="22"/>
                      <a:pt x="46" y="5"/>
                      <a:pt x="38" y="1"/>
                    </a:cubicBezTo>
                    <a:cubicBezTo>
                      <a:pt x="34" y="0"/>
                      <a:pt x="29" y="0"/>
                      <a:pt x="26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</p:sp>
        </p:grpSp>
      </p:grpSp>
      <p:grpSp>
        <p:nvGrpSpPr>
          <p:cNvPr id="87" name="Group 49"/>
          <p:cNvGrpSpPr/>
          <p:nvPr/>
        </p:nvGrpSpPr>
        <p:grpSpPr>
          <a:xfrm>
            <a:off x="4938120" y="318240"/>
            <a:ext cx="1044720" cy="357480"/>
            <a:chOff x="4938120" y="318240"/>
            <a:chExt cx="1044720" cy="357480"/>
          </a:xfrm>
        </p:grpSpPr>
        <p:sp>
          <p:nvSpPr>
            <p:cNvPr id="88" name="Freeform 50"/>
            <p:cNvSpPr/>
            <p:nvPr/>
          </p:nvSpPr>
          <p:spPr>
            <a:xfrm>
              <a:off x="4949280" y="324360"/>
              <a:ext cx="1016280" cy="334440"/>
            </a:xfrm>
            <a:custGeom>
              <a:avLst/>
              <a:gdLst/>
              <a:ahLst/>
              <a:rect l="0" t="0" r="r" b="b"/>
              <a:pathLst>
                <a:path w="2823" h="929">
                  <a:moveTo>
                    <a:pt x="1410" y="928"/>
                  </a:moveTo>
                  <a:lnTo>
                    <a:pt x="0" y="928"/>
                  </a:lnTo>
                  <a:lnTo>
                    <a:pt x="0" y="0"/>
                  </a:lnTo>
                  <a:lnTo>
                    <a:pt x="2822" y="0"/>
                  </a:lnTo>
                  <a:lnTo>
                    <a:pt x="2822" y="928"/>
                  </a:lnTo>
                  <a:lnTo>
                    <a:pt x="1410" y="92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89" name="Freeform 51"/>
            <p:cNvSpPr/>
            <p:nvPr/>
          </p:nvSpPr>
          <p:spPr>
            <a:xfrm>
              <a:off x="4934880" y="307440"/>
              <a:ext cx="223920" cy="261720"/>
            </a:xfrm>
            <a:custGeom>
              <a:avLst/>
              <a:gdLst/>
              <a:ahLst/>
              <a:rect l="0" t="0" r="r" b="b"/>
              <a:pathLst>
                <a:path w="622" h="727">
                  <a:moveTo>
                    <a:pt x="234" y="121"/>
                  </a:moveTo>
                  <a:cubicBezTo>
                    <a:pt x="219" y="136"/>
                    <a:pt x="205" y="154"/>
                    <a:pt x="194" y="171"/>
                  </a:cubicBezTo>
                  <a:cubicBezTo>
                    <a:pt x="181" y="199"/>
                    <a:pt x="170" y="236"/>
                    <a:pt x="183" y="271"/>
                  </a:cubicBezTo>
                  <a:cubicBezTo>
                    <a:pt x="210" y="344"/>
                    <a:pt x="298" y="364"/>
                    <a:pt x="360" y="399"/>
                  </a:cubicBezTo>
                  <a:cubicBezTo>
                    <a:pt x="398" y="418"/>
                    <a:pt x="433" y="440"/>
                    <a:pt x="453" y="477"/>
                  </a:cubicBezTo>
                  <a:cubicBezTo>
                    <a:pt x="475" y="518"/>
                    <a:pt x="466" y="566"/>
                    <a:pt x="442" y="602"/>
                  </a:cubicBezTo>
                  <a:cubicBezTo>
                    <a:pt x="418" y="639"/>
                    <a:pt x="380" y="657"/>
                    <a:pt x="336" y="665"/>
                  </a:cubicBezTo>
                  <a:cubicBezTo>
                    <a:pt x="265" y="681"/>
                    <a:pt x="186" y="672"/>
                    <a:pt x="130" y="622"/>
                  </a:cubicBezTo>
                  <a:cubicBezTo>
                    <a:pt x="106" y="598"/>
                    <a:pt x="84" y="566"/>
                    <a:pt x="95" y="518"/>
                  </a:cubicBezTo>
                  <a:cubicBezTo>
                    <a:pt x="99" y="503"/>
                    <a:pt x="104" y="494"/>
                    <a:pt x="119" y="488"/>
                  </a:cubicBezTo>
                  <a:cubicBezTo>
                    <a:pt x="128" y="481"/>
                    <a:pt x="146" y="470"/>
                    <a:pt x="150" y="457"/>
                  </a:cubicBezTo>
                  <a:cubicBezTo>
                    <a:pt x="152" y="446"/>
                    <a:pt x="135" y="449"/>
                    <a:pt x="128" y="451"/>
                  </a:cubicBezTo>
                  <a:cubicBezTo>
                    <a:pt x="93" y="455"/>
                    <a:pt x="57" y="479"/>
                    <a:pt x="35" y="507"/>
                  </a:cubicBezTo>
                  <a:cubicBezTo>
                    <a:pt x="9" y="542"/>
                    <a:pt x="0" y="594"/>
                    <a:pt x="20" y="633"/>
                  </a:cubicBezTo>
                  <a:cubicBezTo>
                    <a:pt x="51" y="687"/>
                    <a:pt x="119" y="724"/>
                    <a:pt x="192" y="726"/>
                  </a:cubicBezTo>
                  <a:cubicBezTo>
                    <a:pt x="316" y="726"/>
                    <a:pt x="438" y="674"/>
                    <a:pt x="502" y="600"/>
                  </a:cubicBezTo>
                  <a:cubicBezTo>
                    <a:pt x="539" y="559"/>
                    <a:pt x="564" y="498"/>
                    <a:pt x="541" y="444"/>
                  </a:cubicBezTo>
                  <a:cubicBezTo>
                    <a:pt x="519" y="388"/>
                    <a:pt x="453" y="353"/>
                    <a:pt x="407" y="331"/>
                  </a:cubicBezTo>
                  <a:cubicBezTo>
                    <a:pt x="376" y="318"/>
                    <a:pt x="347" y="308"/>
                    <a:pt x="318" y="288"/>
                  </a:cubicBezTo>
                  <a:cubicBezTo>
                    <a:pt x="287" y="266"/>
                    <a:pt x="261" y="234"/>
                    <a:pt x="261" y="195"/>
                  </a:cubicBezTo>
                  <a:cubicBezTo>
                    <a:pt x="261" y="173"/>
                    <a:pt x="267" y="154"/>
                    <a:pt x="276" y="139"/>
                  </a:cubicBezTo>
                  <a:cubicBezTo>
                    <a:pt x="312" y="80"/>
                    <a:pt x="393" y="76"/>
                    <a:pt x="453" y="91"/>
                  </a:cubicBezTo>
                  <a:cubicBezTo>
                    <a:pt x="473" y="95"/>
                    <a:pt x="497" y="104"/>
                    <a:pt x="515" y="117"/>
                  </a:cubicBezTo>
                  <a:cubicBezTo>
                    <a:pt x="530" y="130"/>
                    <a:pt x="537" y="154"/>
                    <a:pt x="533" y="175"/>
                  </a:cubicBezTo>
                  <a:cubicBezTo>
                    <a:pt x="530" y="186"/>
                    <a:pt x="522" y="208"/>
                    <a:pt x="537" y="208"/>
                  </a:cubicBezTo>
                  <a:cubicBezTo>
                    <a:pt x="566" y="208"/>
                    <a:pt x="599" y="184"/>
                    <a:pt x="608" y="171"/>
                  </a:cubicBezTo>
                  <a:cubicBezTo>
                    <a:pt x="612" y="162"/>
                    <a:pt x="614" y="154"/>
                    <a:pt x="614" y="147"/>
                  </a:cubicBezTo>
                  <a:cubicBezTo>
                    <a:pt x="621" y="121"/>
                    <a:pt x="619" y="89"/>
                    <a:pt x="597" y="69"/>
                  </a:cubicBezTo>
                  <a:cubicBezTo>
                    <a:pt x="588" y="60"/>
                    <a:pt x="572" y="54"/>
                    <a:pt x="559" y="47"/>
                  </a:cubicBezTo>
                  <a:cubicBezTo>
                    <a:pt x="440" y="0"/>
                    <a:pt x="303" y="58"/>
                    <a:pt x="234" y="1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0" name="Freeform 52"/>
            <p:cNvSpPr/>
            <p:nvPr/>
          </p:nvSpPr>
          <p:spPr>
            <a:xfrm>
              <a:off x="5172120" y="44172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650"/>
                  </a:lnTo>
                  <a:lnTo>
                    <a:pt x="119" y="650"/>
                  </a:lnTo>
                  <a:lnTo>
                    <a:pt x="119" y="613"/>
                  </a:lnTo>
                  <a:lnTo>
                    <a:pt x="48" y="613"/>
                  </a:lnTo>
                  <a:lnTo>
                    <a:pt x="48" y="36"/>
                  </a:lnTo>
                  <a:lnTo>
                    <a:pt x="119" y="36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1" name="Freeform 53"/>
            <p:cNvSpPr/>
            <p:nvPr/>
          </p:nvSpPr>
          <p:spPr>
            <a:xfrm>
              <a:off x="5249160" y="44172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650"/>
                  </a:lnTo>
                  <a:lnTo>
                    <a:pt x="120" y="650"/>
                  </a:lnTo>
                  <a:lnTo>
                    <a:pt x="120" y="613"/>
                  </a:lnTo>
                  <a:lnTo>
                    <a:pt x="49" y="613"/>
                  </a:lnTo>
                  <a:lnTo>
                    <a:pt x="49" y="36"/>
                  </a:lnTo>
                  <a:lnTo>
                    <a:pt x="120" y="36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2" name="Freeform 54"/>
            <p:cNvSpPr/>
            <p:nvPr/>
          </p:nvSpPr>
          <p:spPr>
            <a:xfrm>
              <a:off x="5309640" y="464040"/>
              <a:ext cx="114840" cy="166680"/>
            </a:xfrm>
            <a:custGeom>
              <a:avLst/>
              <a:gdLst/>
              <a:ahLst/>
              <a:rect l="0" t="0" r="r" b="b"/>
              <a:pathLst>
                <a:path w="319" h="463">
                  <a:moveTo>
                    <a:pt x="31" y="0"/>
                  </a:moveTo>
                  <a:lnTo>
                    <a:pt x="31" y="243"/>
                  </a:lnTo>
                  <a:lnTo>
                    <a:pt x="60" y="243"/>
                  </a:lnTo>
                  <a:cubicBezTo>
                    <a:pt x="64" y="243"/>
                    <a:pt x="69" y="245"/>
                    <a:pt x="73" y="243"/>
                  </a:cubicBezTo>
                  <a:cubicBezTo>
                    <a:pt x="78" y="241"/>
                    <a:pt x="80" y="237"/>
                    <a:pt x="82" y="235"/>
                  </a:cubicBezTo>
                  <a:cubicBezTo>
                    <a:pt x="86" y="228"/>
                    <a:pt x="91" y="222"/>
                    <a:pt x="97" y="217"/>
                  </a:cubicBezTo>
                  <a:cubicBezTo>
                    <a:pt x="126" y="196"/>
                    <a:pt x="173" y="189"/>
                    <a:pt x="206" y="204"/>
                  </a:cubicBezTo>
                  <a:cubicBezTo>
                    <a:pt x="245" y="222"/>
                    <a:pt x="257" y="263"/>
                    <a:pt x="257" y="302"/>
                  </a:cubicBezTo>
                  <a:cubicBezTo>
                    <a:pt x="257" y="326"/>
                    <a:pt x="252" y="350"/>
                    <a:pt x="239" y="369"/>
                  </a:cubicBezTo>
                  <a:cubicBezTo>
                    <a:pt x="212" y="410"/>
                    <a:pt x="155" y="419"/>
                    <a:pt x="108" y="408"/>
                  </a:cubicBezTo>
                  <a:cubicBezTo>
                    <a:pt x="71" y="399"/>
                    <a:pt x="44" y="378"/>
                    <a:pt x="22" y="352"/>
                  </a:cubicBezTo>
                  <a:lnTo>
                    <a:pt x="22" y="352"/>
                  </a:lnTo>
                  <a:cubicBezTo>
                    <a:pt x="20" y="354"/>
                    <a:pt x="0" y="382"/>
                    <a:pt x="0" y="384"/>
                  </a:cubicBezTo>
                  <a:cubicBezTo>
                    <a:pt x="0" y="386"/>
                    <a:pt x="2" y="389"/>
                    <a:pt x="5" y="391"/>
                  </a:cubicBezTo>
                  <a:cubicBezTo>
                    <a:pt x="27" y="412"/>
                    <a:pt x="49" y="430"/>
                    <a:pt x="82" y="441"/>
                  </a:cubicBezTo>
                  <a:cubicBezTo>
                    <a:pt x="146" y="462"/>
                    <a:pt x="219" y="449"/>
                    <a:pt x="265" y="402"/>
                  </a:cubicBezTo>
                  <a:cubicBezTo>
                    <a:pt x="287" y="380"/>
                    <a:pt x="303" y="352"/>
                    <a:pt x="307" y="321"/>
                  </a:cubicBezTo>
                  <a:cubicBezTo>
                    <a:pt x="318" y="239"/>
                    <a:pt x="257" y="150"/>
                    <a:pt x="150" y="159"/>
                  </a:cubicBezTo>
                  <a:cubicBezTo>
                    <a:pt x="119" y="163"/>
                    <a:pt x="100" y="174"/>
                    <a:pt x="78" y="189"/>
                  </a:cubicBezTo>
                  <a:lnTo>
                    <a:pt x="78" y="39"/>
                  </a:lnTo>
                  <a:lnTo>
                    <a:pt x="283" y="39"/>
                  </a:lnTo>
                  <a:lnTo>
                    <a:pt x="283" y="0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3" name="Freeform 55"/>
            <p:cNvSpPr/>
            <p:nvPr/>
          </p:nvSpPr>
          <p:spPr>
            <a:xfrm>
              <a:off x="5460840" y="60156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4" name="Freeform 56"/>
            <p:cNvSpPr/>
            <p:nvPr/>
          </p:nvSpPr>
          <p:spPr>
            <a:xfrm>
              <a:off x="5536440" y="460440"/>
              <a:ext cx="87840" cy="162720"/>
            </a:xfrm>
            <a:custGeom>
              <a:avLst/>
              <a:gdLst/>
              <a:ahLst/>
              <a:rect l="0" t="0" r="r" b="b"/>
              <a:pathLst>
                <a:path w="244" h="452">
                  <a:moveTo>
                    <a:pt x="0" y="43"/>
                  </a:moveTo>
                  <a:lnTo>
                    <a:pt x="0" y="82"/>
                  </a:lnTo>
                  <a:cubicBezTo>
                    <a:pt x="35" y="82"/>
                    <a:pt x="69" y="75"/>
                    <a:pt x="99" y="62"/>
                  </a:cubicBezTo>
                  <a:lnTo>
                    <a:pt x="99" y="412"/>
                  </a:lnTo>
                  <a:lnTo>
                    <a:pt x="4" y="412"/>
                  </a:lnTo>
                  <a:lnTo>
                    <a:pt x="4" y="451"/>
                  </a:lnTo>
                  <a:lnTo>
                    <a:pt x="243" y="451"/>
                  </a:lnTo>
                  <a:lnTo>
                    <a:pt x="243" y="412"/>
                  </a:lnTo>
                  <a:lnTo>
                    <a:pt x="148" y="412"/>
                  </a:lnTo>
                  <a:lnTo>
                    <a:pt x="148" y="0"/>
                  </a:lnTo>
                  <a:cubicBezTo>
                    <a:pt x="144" y="0"/>
                    <a:pt x="139" y="0"/>
                    <a:pt x="137" y="0"/>
                  </a:cubicBezTo>
                  <a:cubicBezTo>
                    <a:pt x="130" y="2"/>
                    <a:pt x="126" y="8"/>
                    <a:pt x="122" y="10"/>
                  </a:cubicBezTo>
                  <a:cubicBezTo>
                    <a:pt x="95" y="34"/>
                    <a:pt x="44" y="43"/>
                    <a:pt x="0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57"/>
            <p:cNvSpPr/>
            <p:nvPr/>
          </p:nvSpPr>
          <p:spPr>
            <a:xfrm>
              <a:off x="5672520" y="60156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58"/>
            <p:cNvSpPr/>
            <p:nvPr/>
          </p:nvSpPr>
          <p:spPr>
            <a:xfrm>
              <a:off x="5732280" y="455400"/>
              <a:ext cx="117360" cy="167400"/>
            </a:xfrm>
            <a:custGeom>
              <a:avLst/>
              <a:gdLst/>
              <a:ahLst/>
              <a:rect l="0" t="0" r="r" b="b"/>
              <a:pathLst>
                <a:path w="326" h="465">
                  <a:moveTo>
                    <a:pt x="28" y="156"/>
                  </a:moveTo>
                  <a:cubicBezTo>
                    <a:pt x="40" y="117"/>
                    <a:pt x="57" y="76"/>
                    <a:pt x="99" y="59"/>
                  </a:cubicBezTo>
                  <a:cubicBezTo>
                    <a:pt x="115" y="54"/>
                    <a:pt x="132" y="52"/>
                    <a:pt x="150" y="54"/>
                  </a:cubicBezTo>
                  <a:cubicBezTo>
                    <a:pt x="185" y="56"/>
                    <a:pt x="221" y="69"/>
                    <a:pt x="243" y="100"/>
                  </a:cubicBezTo>
                  <a:cubicBezTo>
                    <a:pt x="256" y="119"/>
                    <a:pt x="261" y="143"/>
                    <a:pt x="258" y="169"/>
                  </a:cubicBezTo>
                  <a:cubicBezTo>
                    <a:pt x="249" y="232"/>
                    <a:pt x="192" y="273"/>
                    <a:pt x="143" y="308"/>
                  </a:cubicBezTo>
                  <a:cubicBezTo>
                    <a:pt x="106" y="338"/>
                    <a:pt x="26" y="408"/>
                    <a:pt x="26" y="408"/>
                  </a:cubicBezTo>
                  <a:lnTo>
                    <a:pt x="13" y="418"/>
                  </a:lnTo>
                  <a:cubicBezTo>
                    <a:pt x="6" y="425"/>
                    <a:pt x="6" y="423"/>
                    <a:pt x="6" y="438"/>
                  </a:cubicBezTo>
                  <a:lnTo>
                    <a:pt x="6" y="464"/>
                  </a:lnTo>
                  <a:lnTo>
                    <a:pt x="309" y="464"/>
                  </a:lnTo>
                  <a:lnTo>
                    <a:pt x="309" y="423"/>
                  </a:lnTo>
                  <a:lnTo>
                    <a:pt x="51" y="423"/>
                  </a:lnTo>
                  <a:cubicBezTo>
                    <a:pt x="77" y="399"/>
                    <a:pt x="154" y="334"/>
                    <a:pt x="179" y="319"/>
                  </a:cubicBezTo>
                  <a:cubicBezTo>
                    <a:pt x="221" y="286"/>
                    <a:pt x="269" y="256"/>
                    <a:pt x="296" y="210"/>
                  </a:cubicBezTo>
                  <a:cubicBezTo>
                    <a:pt x="325" y="156"/>
                    <a:pt x="307" y="87"/>
                    <a:pt x="261" y="50"/>
                  </a:cubicBezTo>
                  <a:cubicBezTo>
                    <a:pt x="207" y="7"/>
                    <a:pt x="112" y="0"/>
                    <a:pt x="53" y="41"/>
                  </a:cubicBezTo>
                  <a:cubicBezTo>
                    <a:pt x="33" y="56"/>
                    <a:pt x="15" y="80"/>
                    <a:pt x="6" y="106"/>
                  </a:cubicBezTo>
                  <a:cubicBezTo>
                    <a:pt x="4" y="111"/>
                    <a:pt x="0" y="117"/>
                    <a:pt x="0" y="121"/>
                  </a:cubicBezTo>
                  <a:cubicBezTo>
                    <a:pt x="2" y="126"/>
                    <a:pt x="6" y="130"/>
                    <a:pt x="9" y="132"/>
                  </a:cubicBezTo>
                  <a:cubicBezTo>
                    <a:pt x="15" y="141"/>
                    <a:pt x="22" y="150"/>
                    <a:pt x="28" y="15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59"/>
            <p:cNvSpPr/>
            <p:nvPr/>
          </p:nvSpPr>
          <p:spPr>
            <a:xfrm>
              <a:off x="5862600" y="44172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36"/>
                  </a:lnTo>
                  <a:lnTo>
                    <a:pt x="71" y="36"/>
                  </a:lnTo>
                  <a:lnTo>
                    <a:pt x="71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20" y="650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60"/>
            <p:cNvSpPr/>
            <p:nvPr/>
          </p:nvSpPr>
          <p:spPr>
            <a:xfrm>
              <a:off x="5940000" y="44172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36"/>
                  </a:lnTo>
                  <a:lnTo>
                    <a:pt x="70" y="36"/>
                  </a:lnTo>
                  <a:lnTo>
                    <a:pt x="70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19" y="650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99" name="TextShape 61"/>
          <p:cNvSpPr txBox="1"/>
          <p:nvPr/>
        </p:nvSpPr>
        <p:spPr>
          <a:xfrm>
            <a:off x="3167640" y="286200"/>
            <a:ext cx="181296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Stabilizers of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1440" y="1005840"/>
            <a:ext cx="8961120" cy="27208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82880" y="3795480"/>
            <a:ext cx="6400800" cy="308376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976640" y="4663440"/>
            <a:ext cx="1789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q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134080" y="18324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" name="Group 3"/>
          <p:cNvGrpSpPr/>
          <p:nvPr/>
        </p:nvGrpSpPr>
        <p:grpSpPr>
          <a:xfrm>
            <a:off x="4938120" y="318600"/>
            <a:ext cx="1044720" cy="357480"/>
            <a:chOff x="4938120" y="318600"/>
            <a:chExt cx="1044720" cy="357480"/>
          </a:xfrm>
        </p:grpSpPr>
        <p:sp>
          <p:nvSpPr>
            <p:cNvPr id="105" name="Freeform 4"/>
            <p:cNvSpPr/>
            <p:nvPr/>
          </p:nvSpPr>
          <p:spPr>
            <a:xfrm>
              <a:off x="4949280" y="324720"/>
              <a:ext cx="1016280" cy="334440"/>
            </a:xfrm>
            <a:custGeom>
              <a:avLst/>
              <a:gdLst/>
              <a:ahLst/>
              <a:rect l="0" t="0" r="r" b="b"/>
              <a:pathLst>
                <a:path w="2823" h="929">
                  <a:moveTo>
                    <a:pt x="1410" y="928"/>
                  </a:moveTo>
                  <a:lnTo>
                    <a:pt x="0" y="928"/>
                  </a:lnTo>
                  <a:lnTo>
                    <a:pt x="0" y="0"/>
                  </a:lnTo>
                  <a:lnTo>
                    <a:pt x="2822" y="0"/>
                  </a:lnTo>
                  <a:lnTo>
                    <a:pt x="2822" y="928"/>
                  </a:lnTo>
                  <a:lnTo>
                    <a:pt x="1410" y="92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06" name="Freeform 5"/>
            <p:cNvSpPr/>
            <p:nvPr/>
          </p:nvSpPr>
          <p:spPr>
            <a:xfrm>
              <a:off x="4934880" y="307800"/>
              <a:ext cx="223920" cy="261720"/>
            </a:xfrm>
            <a:custGeom>
              <a:avLst/>
              <a:gdLst/>
              <a:ahLst/>
              <a:rect l="0" t="0" r="r" b="b"/>
              <a:pathLst>
                <a:path w="622" h="727">
                  <a:moveTo>
                    <a:pt x="234" y="121"/>
                  </a:moveTo>
                  <a:cubicBezTo>
                    <a:pt x="219" y="136"/>
                    <a:pt x="205" y="154"/>
                    <a:pt x="194" y="171"/>
                  </a:cubicBezTo>
                  <a:cubicBezTo>
                    <a:pt x="181" y="199"/>
                    <a:pt x="170" y="236"/>
                    <a:pt x="183" y="271"/>
                  </a:cubicBezTo>
                  <a:cubicBezTo>
                    <a:pt x="210" y="344"/>
                    <a:pt x="298" y="364"/>
                    <a:pt x="360" y="399"/>
                  </a:cubicBezTo>
                  <a:cubicBezTo>
                    <a:pt x="398" y="418"/>
                    <a:pt x="433" y="440"/>
                    <a:pt x="453" y="477"/>
                  </a:cubicBezTo>
                  <a:cubicBezTo>
                    <a:pt x="475" y="518"/>
                    <a:pt x="466" y="566"/>
                    <a:pt x="442" y="602"/>
                  </a:cubicBezTo>
                  <a:cubicBezTo>
                    <a:pt x="418" y="639"/>
                    <a:pt x="380" y="657"/>
                    <a:pt x="336" y="665"/>
                  </a:cubicBezTo>
                  <a:cubicBezTo>
                    <a:pt x="265" y="681"/>
                    <a:pt x="186" y="672"/>
                    <a:pt x="130" y="622"/>
                  </a:cubicBezTo>
                  <a:cubicBezTo>
                    <a:pt x="106" y="598"/>
                    <a:pt x="84" y="566"/>
                    <a:pt x="95" y="518"/>
                  </a:cubicBezTo>
                  <a:cubicBezTo>
                    <a:pt x="99" y="503"/>
                    <a:pt x="104" y="494"/>
                    <a:pt x="119" y="488"/>
                  </a:cubicBezTo>
                  <a:cubicBezTo>
                    <a:pt x="128" y="481"/>
                    <a:pt x="146" y="470"/>
                    <a:pt x="150" y="457"/>
                  </a:cubicBezTo>
                  <a:cubicBezTo>
                    <a:pt x="152" y="446"/>
                    <a:pt x="135" y="449"/>
                    <a:pt x="128" y="451"/>
                  </a:cubicBezTo>
                  <a:cubicBezTo>
                    <a:pt x="93" y="455"/>
                    <a:pt x="57" y="479"/>
                    <a:pt x="35" y="507"/>
                  </a:cubicBezTo>
                  <a:cubicBezTo>
                    <a:pt x="9" y="542"/>
                    <a:pt x="0" y="594"/>
                    <a:pt x="20" y="633"/>
                  </a:cubicBezTo>
                  <a:cubicBezTo>
                    <a:pt x="51" y="687"/>
                    <a:pt x="119" y="724"/>
                    <a:pt x="192" y="726"/>
                  </a:cubicBezTo>
                  <a:cubicBezTo>
                    <a:pt x="316" y="726"/>
                    <a:pt x="438" y="674"/>
                    <a:pt x="502" y="600"/>
                  </a:cubicBezTo>
                  <a:cubicBezTo>
                    <a:pt x="539" y="559"/>
                    <a:pt x="564" y="498"/>
                    <a:pt x="541" y="444"/>
                  </a:cubicBezTo>
                  <a:cubicBezTo>
                    <a:pt x="519" y="388"/>
                    <a:pt x="453" y="353"/>
                    <a:pt x="407" y="331"/>
                  </a:cubicBezTo>
                  <a:cubicBezTo>
                    <a:pt x="376" y="318"/>
                    <a:pt x="347" y="308"/>
                    <a:pt x="318" y="288"/>
                  </a:cubicBezTo>
                  <a:cubicBezTo>
                    <a:pt x="287" y="266"/>
                    <a:pt x="261" y="234"/>
                    <a:pt x="261" y="195"/>
                  </a:cubicBezTo>
                  <a:cubicBezTo>
                    <a:pt x="261" y="173"/>
                    <a:pt x="267" y="154"/>
                    <a:pt x="276" y="139"/>
                  </a:cubicBezTo>
                  <a:cubicBezTo>
                    <a:pt x="312" y="80"/>
                    <a:pt x="393" y="76"/>
                    <a:pt x="453" y="91"/>
                  </a:cubicBezTo>
                  <a:cubicBezTo>
                    <a:pt x="473" y="95"/>
                    <a:pt x="497" y="104"/>
                    <a:pt x="515" y="117"/>
                  </a:cubicBezTo>
                  <a:cubicBezTo>
                    <a:pt x="530" y="130"/>
                    <a:pt x="537" y="154"/>
                    <a:pt x="533" y="175"/>
                  </a:cubicBezTo>
                  <a:cubicBezTo>
                    <a:pt x="530" y="186"/>
                    <a:pt x="522" y="208"/>
                    <a:pt x="537" y="208"/>
                  </a:cubicBezTo>
                  <a:cubicBezTo>
                    <a:pt x="566" y="208"/>
                    <a:pt x="599" y="184"/>
                    <a:pt x="608" y="171"/>
                  </a:cubicBezTo>
                  <a:cubicBezTo>
                    <a:pt x="612" y="162"/>
                    <a:pt x="614" y="154"/>
                    <a:pt x="614" y="147"/>
                  </a:cubicBezTo>
                  <a:cubicBezTo>
                    <a:pt x="621" y="121"/>
                    <a:pt x="619" y="89"/>
                    <a:pt x="597" y="69"/>
                  </a:cubicBezTo>
                  <a:cubicBezTo>
                    <a:pt x="588" y="60"/>
                    <a:pt x="572" y="54"/>
                    <a:pt x="559" y="47"/>
                  </a:cubicBezTo>
                  <a:cubicBezTo>
                    <a:pt x="440" y="0"/>
                    <a:pt x="303" y="58"/>
                    <a:pt x="234" y="1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6"/>
            <p:cNvSpPr/>
            <p:nvPr/>
          </p:nvSpPr>
          <p:spPr>
            <a:xfrm>
              <a:off x="5172120" y="44208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650"/>
                  </a:lnTo>
                  <a:lnTo>
                    <a:pt x="119" y="650"/>
                  </a:lnTo>
                  <a:lnTo>
                    <a:pt x="119" y="613"/>
                  </a:lnTo>
                  <a:lnTo>
                    <a:pt x="48" y="613"/>
                  </a:lnTo>
                  <a:lnTo>
                    <a:pt x="48" y="36"/>
                  </a:lnTo>
                  <a:lnTo>
                    <a:pt x="119" y="36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8" name="Freeform 7"/>
            <p:cNvSpPr/>
            <p:nvPr/>
          </p:nvSpPr>
          <p:spPr>
            <a:xfrm>
              <a:off x="5249160" y="44208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650"/>
                  </a:lnTo>
                  <a:lnTo>
                    <a:pt x="120" y="650"/>
                  </a:lnTo>
                  <a:lnTo>
                    <a:pt x="120" y="613"/>
                  </a:lnTo>
                  <a:lnTo>
                    <a:pt x="49" y="613"/>
                  </a:lnTo>
                  <a:lnTo>
                    <a:pt x="49" y="36"/>
                  </a:lnTo>
                  <a:lnTo>
                    <a:pt x="120" y="36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9" name="Freeform 8"/>
            <p:cNvSpPr/>
            <p:nvPr/>
          </p:nvSpPr>
          <p:spPr>
            <a:xfrm>
              <a:off x="5309640" y="464400"/>
              <a:ext cx="114840" cy="166680"/>
            </a:xfrm>
            <a:custGeom>
              <a:avLst/>
              <a:gdLst/>
              <a:ahLst/>
              <a:rect l="0" t="0" r="r" b="b"/>
              <a:pathLst>
                <a:path w="319" h="463">
                  <a:moveTo>
                    <a:pt x="31" y="0"/>
                  </a:moveTo>
                  <a:lnTo>
                    <a:pt x="31" y="243"/>
                  </a:lnTo>
                  <a:lnTo>
                    <a:pt x="60" y="243"/>
                  </a:lnTo>
                  <a:cubicBezTo>
                    <a:pt x="64" y="243"/>
                    <a:pt x="69" y="245"/>
                    <a:pt x="73" y="243"/>
                  </a:cubicBezTo>
                  <a:cubicBezTo>
                    <a:pt x="78" y="241"/>
                    <a:pt x="80" y="237"/>
                    <a:pt x="82" y="235"/>
                  </a:cubicBezTo>
                  <a:cubicBezTo>
                    <a:pt x="86" y="228"/>
                    <a:pt x="91" y="222"/>
                    <a:pt x="97" y="217"/>
                  </a:cubicBezTo>
                  <a:cubicBezTo>
                    <a:pt x="126" y="196"/>
                    <a:pt x="173" y="189"/>
                    <a:pt x="206" y="204"/>
                  </a:cubicBezTo>
                  <a:cubicBezTo>
                    <a:pt x="245" y="222"/>
                    <a:pt x="257" y="263"/>
                    <a:pt x="257" y="302"/>
                  </a:cubicBezTo>
                  <a:cubicBezTo>
                    <a:pt x="257" y="326"/>
                    <a:pt x="252" y="350"/>
                    <a:pt x="239" y="369"/>
                  </a:cubicBezTo>
                  <a:cubicBezTo>
                    <a:pt x="212" y="410"/>
                    <a:pt x="155" y="419"/>
                    <a:pt x="108" y="408"/>
                  </a:cubicBezTo>
                  <a:cubicBezTo>
                    <a:pt x="71" y="399"/>
                    <a:pt x="44" y="378"/>
                    <a:pt x="22" y="352"/>
                  </a:cubicBezTo>
                  <a:lnTo>
                    <a:pt x="22" y="352"/>
                  </a:lnTo>
                  <a:cubicBezTo>
                    <a:pt x="20" y="354"/>
                    <a:pt x="0" y="382"/>
                    <a:pt x="0" y="384"/>
                  </a:cubicBezTo>
                  <a:cubicBezTo>
                    <a:pt x="0" y="386"/>
                    <a:pt x="2" y="389"/>
                    <a:pt x="5" y="391"/>
                  </a:cubicBezTo>
                  <a:cubicBezTo>
                    <a:pt x="27" y="412"/>
                    <a:pt x="49" y="430"/>
                    <a:pt x="82" y="441"/>
                  </a:cubicBezTo>
                  <a:cubicBezTo>
                    <a:pt x="146" y="462"/>
                    <a:pt x="219" y="449"/>
                    <a:pt x="265" y="402"/>
                  </a:cubicBezTo>
                  <a:cubicBezTo>
                    <a:pt x="287" y="380"/>
                    <a:pt x="303" y="352"/>
                    <a:pt x="307" y="321"/>
                  </a:cubicBezTo>
                  <a:cubicBezTo>
                    <a:pt x="318" y="239"/>
                    <a:pt x="257" y="150"/>
                    <a:pt x="150" y="159"/>
                  </a:cubicBezTo>
                  <a:cubicBezTo>
                    <a:pt x="119" y="163"/>
                    <a:pt x="100" y="174"/>
                    <a:pt x="78" y="189"/>
                  </a:cubicBezTo>
                  <a:lnTo>
                    <a:pt x="78" y="39"/>
                  </a:lnTo>
                  <a:lnTo>
                    <a:pt x="283" y="39"/>
                  </a:lnTo>
                  <a:lnTo>
                    <a:pt x="283" y="0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0" name="Freeform 9"/>
            <p:cNvSpPr/>
            <p:nvPr/>
          </p:nvSpPr>
          <p:spPr>
            <a:xfrm>
              <a:off x="5460840" y="60192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1" name="Freeform 10"/>
            <p:cNvSpPr/>
            <p:nvPr/>
          </p:nvSpPr>
          <p:spPr>
            <a:xfrm>
              <a:off x="5536440" y="460800"/>
              <a:ext cx="87840" cy="162720"/>
            </a:xfrm>
            <a:custGeom>
              <a:avLst/>
              <a:gdLst/>
              <a:ahLst/>
              <a:rect l="0" t="0" r="r" b="b"/>
              <a:pathLst>
                <a:path w="244" h="452">
                  <a:moveTo>
                    <a:pt x="0" y="43"/>
                  </a:moveTo>
                  <a:lnTo>
                    <a:pt x="0" y="82"/>
                  </a:lnTo>
                  <a:cubicBezTo>
                    <a:pt x="35" y="82"/>
                    <a:pt x="69" y="75"/>
                    <a:pt x="99" y="62"/>
                  </a:cubicBezTo>
                  <a:lnTo>
                    <a:pt x="99" y="412"/>
                  </a:lnTo>
                  <a:lnTo>
                    <a:pt x="4" y="412"/>
                  </a:lnTo>
                  <a:lnTo>
                    <a:pt x="4" y="451"/>
                  </a:lnTo>
                  <a:lnTo>
                    <a:pt x="243" y="451"/>
                  </a:lnTo>
                  <a:lnTo>
                    <a:pt x="243" y="412"/>
                  </a:lnTo>
                  <a:lnTo>
                    <a:pt x="148" y="412"/>
                  </a:lnTo>
                  <a:lnTo>
                    <a:pt x="148" y="0"/>
                  </a:lnTo>
                  <a:cubicBezTo>
                    <a:pt x="144" y="0"/>
                    <a:pt x="139" y="0"/>
                    <a:pt x="137" y="0"/>
                  </a:cubicBezTo>
                  <a:cubicBezTo>
                    <a:pt x="130" y="2"/>
                    <a:pt x="126" y="8"/>
                    <a:pt x="122" y="10"/>
                  </a:cubicBezTo>
                  <a:cubicBezTo>
                    <a:pt x="95" y="34"/>
                    <a:pt x="44" y="43"/>
                    <a:pt x="0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2" name="Freeform 11"/>
            <p:cNvSpPr/>
            <p:nvPr/>
          </p:nvSpPr>
          <p:spPr>
            <a:xfrm>
              <a:off x="5672520" y="60192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3" name="Freeform 12"/>
            <p:cNvSpPr/>
            <p:nvPr/>
          </p:nvSpPr>
          <p:spPr>
            <a:xfrm>
              <a:off x="5732280" y="455760"/>
              <a:ext cx="117360" cy="167400"/>
            </a:xfrm>
            <a:custGeom>
              <a:avLst/>
              <a:gdLst/>
              <a:ahLst/>
              <a:rect l="0" t="0" r="r" b="b"/>
              <a:pathLst>
                <a:path w="326" h="465">
                  <a:moveTo>
                    <a:pt x="28" y="156"/>
                  </a:moveTo>
                  <a:cubicBezTo>
                    <a:pt x="40" y="117"/>
                    <a:pt x="57" y="76"/>
                    <a:pt x="99" y="59"/>
                  </a:cubicBezTo>
                  <a:cubicBezTo>
                    <a:pt x="115" y="54"/>
                    <a:pt x="132" y="52"/>
                    <a:pt x="150" y="54"/>
                  </a:cubicBezTo>
                  <a:cubicBezTo>
                    <a:pt x="185" y="56"/>
                    <a:pt x="221" y="69"/>
                    <a:pt x="243" y="100"/>
                  </a:cubicBezTo>
                  <a:cubicBezTo>
                    <a:pt x="256" y="119"/>
                    <a:pt x="261" y="143"/>
                    <a:pt x="258" y="169"/>
                  </a:cubicBezTo>
                  <a:cubicBezTo>
                    <a:pt x="249" y="232"/>
                    <a:pt x="192" y="273"/>
                    <a:pt x="143" y="308"/>
                  </a:cubicBezTo>
                  <a:cubicBezTo>
                    <a:pt x="106" y="338"/>
                    <a:pt x="26" y="408"/>
                    <a:pt x="26" y="408"/>
                  </a:cubicBezTo>
                  <a:lnTo>
                    <a:pt x="13" y="418"/>
                  </a:lnTo>
                  <a:cubicBezTo>
                    <a:pt x="6" y="425"/>
                    <a:pt x="6" y="423"/>
                    <a:pt x="6" y="438"/>
                  </a:cubicBezTo>
                  <a:lnTo>
                    <a:pt x="6" y="464"/>
                  </a:lnTo>
                  <a:lnTo>
                    <a:pt x="309" y="464"/>
                  </a:lnTo>
                  <a:lnTo>
                    <a:pt x="309" y="423"/>
                  </a:lnTo>
                  <a:lnTo>
                    <a:pt x="51" y="423"/>
                  </a:lnTo>
                  <a:cubicBezTo>
                    <a:pt x="77" y="399"/>
                    <a:pt x="154" y="334"/>
                    <a:pt x="179" y="319"/>
                  </a:cubicBezTo>
                  <a:cubicBezTo>
                    <a:pt x="221" y="286"/>
                    <a:pt x="269" y="256"/>
                    <a:pt x="296" y="210"/>
                  </a:cubicBezTo>
                  <a:cubicBezTo>
                    <a:pt x="325" y="156"/>
                    <a:pt x="307" y="87"/>
                    <a:pt x="261" y="50"/>
                  </a:cubicBezTo>
                  <a:cubicBezTo>
                    <a:pt x="207" y="7"/>
                    <a:pt x="112" y="0"/>
                    <a:pt x="53" y="41"/>
                  </a:cubicBezTo>
                  <a:cubicBezTo>
                    <a:pt x="33" y="56"/>
                    <a:pt x="15" y="80"/>
                    <a:pt x="6" y="106"/>
                  </a:cubicBezTo>
                  <a:cubicBezTo>
                    <a:pt x="4" y="111"/>
                    <a:pt x="0" y="117"/>
                    <a:pt x="0" y="121"/>
                  </a:cubicBezTo>
                  <a:cubicBezTo>
                    <a:pt x="2" y="126"/>
                    <a:pt x="6" y="130"/>
                    <a:pt x="9" y="132"/>
                  </a:cubicBezTo>
                  <a:cubicBezTo>
                    <a:pt x="15" y="141"/>
                    <a:pt x="22" y="150"/>
                    <a:pt x="28" y="15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13"/>
            <p:cNvSpPr/>
            <p:nvPr/>
          </p:nvSpPr>
          <p:spPr>
            <a:xfrm>
              <a:off x="5862600" y="44208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36"/>
                  </a:lnTo>
                  <a:lnTo>
                    <a:pt x="71" y="36"/>
                  </a:lnTo>
                  <a:lnTo>
                    <a:pt x="71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20" y="650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14"/>
            <p:cNvSpPr/>
            <p:nvPr/>
          </p:nvSpPr>
          <p:spPr>
            <a:xfrm>
              <a:off x="5940000" y="44208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36"/>
                  </a:lnTo>
                  <a:lnTo>
                    <a:pt x="70" y="36"/>
                  </a:lnTo>
                  <a:lnTo>
                    <a:pt x="70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19" y="650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16" name="TextShape 15"/>
          <p:cNvSpPr txBox="1"/>
          <p:nvPr/>
        </p:nvSpPr>
        <p:spPr>
          <a:xfrm>
            <a:off x="3167640" y="286560"/>
            <a:ext cx="181296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6920" y="915480"/>
            <a:ext cx="8945640" cy="227412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5248800" y="4206240"/>
            <a:ext cx="35488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Backend: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Aer simulator,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ibmq_16_melbourne noise model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91440" y="3383280"/>
            <a:ext cx="8990640" cy="32918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134080" y="18324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3"/>
          <p:cNvGrpSpPr/>
          <p:nvPr/>
        </p:nvGrpSpPr>
        <p:grpSpPr>
          <a:xfrm>
            <a:off x="4938120" y="318600"/>
            <a:ext cx="1044720" cy="357480"/>
            <a:chOff x="4938120" y="318600"/>
            <a:chExt cx="1044720" cy="357480"/>
          </a:xfrm>
        </p:grpSpPr>
        <p:sp>
          <p:nvSpPr>
            <p:cNvPr id="122" name="Freeform 4"/>
            <p:cNvSpPr/>
            <p:nvPr/>
          </p:nvSpPr>
          <p:spPr>
            <a:xfrm>
              <a:off x="4949280" y="324720"/>
              <a:ext cx="1016280" cy="334440"/>
            </a:xfrm>
            <a:custGeom>
              <a:avLst/>
              <a:gdLst/>
              <a:ahLst/>
              <a:rect l="0" t="0" r="r" b="b"/>
              <a:pathLst>
                <a:path w="2823" h="929">
                  <a:moveTo>
                    <a:pt x="1410" y="928"/>
                  </a:moveTo>
                  <a:lnTo>
                    <a:pt x="0" y="928"/>
                  </a:lnTo>
                  <a:lnTo>
                    <a:pt x="0" y="0"/>
                  </a:lnTo>
                  <a:lnTo>
                    <a:pt x="2822" y="0"/>
                  </a:lnTo>
                  <a:lnTo>
                    <a:pt x="2822" y="928"/>
                  </a:lnTo>
                  <a:lnTo>
                    <a:pt x="1410" y="92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23" name="Freeform 5"/>
            <p:cNvSpPr/>
            <p:nvPr/>
          </p:nvSpPr>
          <p:spPr>
            <a:xfrm>
              <a:off x="4934880" y="307800"/>
              <a:ext cx="223920" cy="261720"/>
            </a:xfrm>
            <a:custGeom>
              <a:avLst/>
              <a:gdLst/>
              <a:ahLst/>
              <a:rect l="0" t="0" r="r" b="b"/>
              <a:pathLst>
                <a:path w="622" h="727">
                  <a:moveTo>
                    <a:pt x="234" y="121"/>
                  </a:moveTo>
                  <a:cubicBezTo>
                    <a:pt x="219" y="136"/>
                    <a:pt x="205" y="154"/>
                    <a:pt x="194" y="171"/>
                  </a:cubicBezTo>
                  <a:cubicBezTo>
                    <a:pt x="181" y="199"/>
                    <a:pt x="170" y="236"/>
                    <a:pt x="183" y="271"/>
                  </a:cubicBezTo>
                  <a:cubicBezTo>
                    <a:pt x="210" y="344"/>
                    <a:pt x="298" y="364"/>
                    <a:pt x="360" y="399"/>
                  </a:cubicBezTo>
                  <a:cubicBezTo>
                    <a:pt x="398" y="418"/>
                    <a:pt x="433" y="440"/>
                    <a:pt x="453" y="477"/>
                  </a:cubicBezTo>
                  <a:cubicBezTo>
                    <a:pt x="475" y="518"/>
                    <a:pt x="466" y="566"/>
                    <a:pt x="442" y="602"/>
                  </a:cubicBezTo>
                  <a:cubicBezTo>
                    <a:pt x="418" y="639"/>
                    <a:pt x="380" y="657"/>
                    <a:pt x="336" y="665"/>
                  </a:cubicBezTo>
                  <a:cubicBezTo>
                    <a:pt x="265" y="681"/>
                    <a:pt x="186" y="672"/>
                    <a:pt x="130" y="622"/>
                  </a:cubicBezTo>
                  <a:cubicBezTo>
                    <a:pt x="106" y="598"/>
                    <a:pt x="84" y="566"/>
                    <a:pt x="95" y="518"/>
                  </a:cubicBezTo>
                  <a:cubicBezTo>
                    <a:pt x="99" y="503"/>
                    <a:pt x="104" y="494"/>
                    <a:pt x="119" y="488"/>
                  </a:cubicBezTo>
                  <a:cubicBezTo>
                    <a:pt x="128" y="481"/>
                    <a:pt x="146" y="470"/>
                    <a:pt x="150" y="457"/>
                  </a:cubicBezTo>
                  <a:cubicBezTo>
                    <a:pt x="152" y="446"/>
                    <a:pt x="135" y="449"/>
                    <a:pt x="128" y="451"/>
                  </a:cubicBezTo>
                  <a:cubicBezTo>
                    <a:pt x="93" y="455"/>
                    <a:pt x="57" y="479"/>
                    <a:pt x="35" y="507"/>
                  </a:cubicBezTo>
                  <a:cubicBezTo>
                    <a:pt x="9" y="542"/>
                    <a:pt x="0" y="594"/>
                    <a:pt x="20" y="633"/>
                  </a:cubicBezTo>
                  <a:cubicBezTo>
                    <a:pt x="51" y="687"/>
                    <a:pt x="119" y="724"/>
                    <a:pt x="192" y="726"/>
                  </a:cubicBezTo>
                  <a:cubicBezTo>
                    <a:pt x="316" y="726"/>
                    <a:pt x="438" y="674"/>
                    <a:pt x="502" y="600"/>
                  </a:cubicBezTo>
                  <a:cubicBezTo>
                    <a:pt x="539" y="559"/>
                    <a:pt x="564" y="498"/>
                    <a:pt x="541" y="444"/>
                  </a:cubicBezTo>
                  <a:cubicBezTo>
                    <a:pt x="519" y="388"/>
                    <a:pt x="453" y="353"/>
                    <a:pt x="407" y="331"/>
                  </a:cubicBezTo>
                  <a:cubicBezTo>
                    <a:pt x="376" y="318"/>
                    <a:pt x="347" y="308"/>
                    <a:pt x="318" y="288"/>
                  </a:cubicBezTo>
                  <a:cubicBezTo>
                    <a:pt x="287" y="266"/>
                    <a:pt x="261" y="234"/>
                    <a:pt x="261" y="195"/>
                  </a:cubicBezTo>
                  <a:cubicBezTo>
                    <a:pt x="261" y="173"/>
                    <a:pt x="267" y="154"/>
                    <a:pt x="276" y="139"/>
                  </a:cubicBezTo>
                  <a:cubicBezTo>
                    <a:pt x="312" y="80"/>
                    <a:pt x="393" y="76"/>
                    <a:pt x="453" y="91"/>
                  </a:cubicBezTo>
                  <a:cubicBezTo>
                    <a:pt x="473" y="95"/>
                    <a:pt x="497" y="104"/>
                    <a:pt x="515" y="117"/>
                  </a:cubicBezTo>
                  <a:cubicBezTo>
                    <a:pt x="530" y="130"/>
                    <a:pt x="537" y="154"/>
                    <a:pt x="533" y="175"/>
                  </a:cubicBezTo>
                  <a:cubicBezTo>
                    <a:pt x="530" y="186"/>
                    <a:pt x="522" y="208"/>
                    <a:pt x="537" y="208"/>
                  </a:cubicBezTo>
                  <a:cubicBezTo>
                    <a:pt x="566" y="208"/>
                    <a:pt x="599" y="184"/>
                    <a:pt x="608" y="171"/>
                  </a:cubicBezTo>
                  <a:cubicBezTo>
                    <a:pt x="612" y="162"/>
                    <a:pt x="614" y="154"/>
                    <a:pt x="614" y="147"/>
                  </a:cubicBezTo>
                  <a:cubicBezTo>
                    <a:pt x="621" y="121"/>
                    <a:pt x="619" y="89"/>
                    <a:pt x="597" y="69"/>
                  </a:cubicBezTo>
                  <a:cubicBezTo>
                    <a:pt x="588" y="60"/>
                    <a:pt x="572" y="54"/>
                    <a:pt x="559" y="47"/>
                  </a:cubicBezTo>
                  <a:cubicBezTo>
                    <a:pt x="440" y="0"/>
                    <a:pt x="303" y="58"/>
                    <a:pt x="234" y="1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6"/>
            <p:cNvSpPr/>
            <p:nvPr/>
          </p:nvSpPr>
          <p:spPr>
            <a:xfrm>
              <a:off x="5172120" y="44208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650"/>
                  </a:lnTo>
                  <a:lnTo>
                    <a:pt x="119" y="650"/>
                  </a:lnTo>
                  <a:lnTo>
                    <a:pt x="119" y="613"/>
                  </a:lnTo>
                  <a:lnTo>
                    <a:pt x="48" y="613"/>
                  </a:lnTo>
                  <a:lnTo>
                    <a:pt x="48" y="36"/>
                  </a:lnTo>
                  <a:lnTo>
                    <a:pt x="119" y="36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7"/>
            <p:cNvSpPr/>
            <p:nvPr/>
          </p:nvSpPr>
          <p:spPr>
            <a:xfrm>
              <a:off x="5249160" y="44208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650"/>
                  </a:lnTo>
                  <a:lnTo>
                    <a:pt x="120" y="650"/>
                  </a:lnTo>
                  <a:lnTo>
                    <a:pt x="120" y="613"/>
                  </a:lnTo>
                  <a:lnTo>
                    <a:pt x="49" y="613"/>
                  </a:lnTo>
                  <a:lnTo>
                    <a:pt x="49" y="36"/>
                  </a:lnTo>
                  <a:lnTo>
                    <a:pt x="120" y="36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8"/>
            <p:cNvSpPr/>
            <p:nvPr/>
          </p:nvSpPr>
          <p:spPr>
            <a:xfrm>
              <a:off x="5309640" y="464400"/>
              <a:ext cx="114840" cy="166680"/>
            </a:xfrm>
            <a:custGeom>
              <a:avLst/>
              <a:gdLst/>
              <a:ahLst/>
              <a:rect l="0" t="0" r="r" b="b"/>
              <a:pathLst>
                <a:path w="319" h="463">
                  <a:moveTo>
                    <a:pt x="31" y="0"/>
                  </a:moveTo>
                  <a:lnTo>
                    <a:pt x="31" y="243"/>
                  </a:lnTo>
                  <a:lnTo>
                    <a:pt x="60" y="243"/>
                  </a:lnTo>
                  <a:cubicBezTo>
                    <a:pt x="64" y="243"/>
                    <a:pt x="69" y="245"/>
                    <a:pt x="73" y="243"/>
                  </a:cubicBezTo>
                  <a:cubicBezTo>
                    <a:pt x="78" y="241"/>
                    <a:pt x="80" y="237"/>
                    <a:pt x="82" y="235"/>
                  </a:cubicBezTo>
                  <a:cubicBezTo>
                    <a:pt x="86" y="228"/>
                    <a:pt x="91" y="222"/>
                    <a:pt x="97" y="217"/>
                  </a:cubicBezTo>
                  <a:cubicBezTo>
                    <a:pt x="126" y="196"/>
                    <a:pt x="173" y="189"/>
                    <a:pt x="206" y="204"/>
                  </a:cubicBezTo>
                  <a:cubicBezTo>
                    <a:pt x="245" y="222"/>
                    <a:pt x="257" y="263"/>
                    <a:pt x="257" y="302"/>
                  </a:cubicBezTo>
                  <a:cubicBezTo>
                    <a:pt x="257" y="326"/>
                    <a:pt x="252" y="350"/>
                    <a:pt x="239" y="369"/>
                  </a:cubicBezTo>
                  <a:cubicBezTo>
                    <a:pt x="212" y="410"/>
                    <a:pt x="155" y="419"/>
                    <a:pt x="108" y="408"/>
                  </a:cubicBezTo>
                  <a:cubicBezTo>
                    <a:pt x="71" y="399"/>
                    <a:pt x="44" y="378"/>
                    <a:pt x="22" y="352"/>
                  </a:cubicBezTo>
                  <a:lnTo>
                    <a:pt x="22" y="352"/>
                  </a:lnTo>
                  <a:cubicBezTo>
                    <a:pt x="20" y="354"/>
                    <a:pt x="0" y="382"/>
                    <a:pt x="0" y="384"/>
                  </a:cubicBezTo>
                  <a:cubicBezTo>
                    <a:pt x="0" y="386"/>
                    <a:pt x="2" y="389"/>
                    <a:pt x="5" y="391"/>
                  </a:cubicBezTo>
                  <a:cubicBezTo>
                    <a:pt x="27" y="412"/>
                    <a:pt x="49" y="430"/>
                    <a:pt x="82" y="441"/>
                  </a:cubicBezTo>
                  <a:cubicBezTo>
                    <a:pt x="146" y="462"/>
                    <a:pt x="219" y="449"/>
                    <a:pt x="265" y="402"/>
                  </a:cubicBezTo>
                  <a:cubicBezTo>
                    <a:pt x="287" y="380"/>
                    <a:pt x="303" y="352"/>
                    <a:pt x="307" y="321"/>
                  </a:cubicBezTo>
                  <a:cubicBezTo>
                    <a:pt x="318" y="239"/>
                    <a:pt x="257" y="150"/>
                    <a:pt x="150" y="159"/>
                  </a:cubicBezTo>
                  <a:cubicBezTo>
                    <a:pt x="119" y="163"/>
                    <a:pt x="100" y="174"/>
                    <a:pt x="78" y="189"/>
                  </a:cubicBezTo>
                  <a:lnTo>
                    <a:pt x="78" y="39"/>
                  </a:lnTo>
                  <a:lnTo>
                    <a:pt x="283" y="39"/>
                  </a:lnTo>
                  <a:lnTo>
                    <a:pt x="283" y="0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9"/>
            <p:cNvSpPr/>
            <p:nvPr/>
          </p:nvSpPr>
          <p:spPr>
            <a:xfrm>
              <a:off x="5460840" y="60192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10"/>
            <p:cNvSpPr/>
            <p:nvPr/>
          </p:nvSpPr>
          <p:spPr>
            <a:xfrm>
              <a:off x="5536440" y="460800"/>
              <a:ext cx="87840" cy="162720"/>
            </a:xfrm>
            <a:custGeom>
              <a:avLst/>
              <a:gdLst/>
              <a:ahLst/>
              <a:rect l="0" t="0" r="r" b="b"/>
              <a:pathLst>
                <a:path w="244" h="452">
                  <a:moveTo>
                    <a:pt x="0" y="43"/>
                  </a:moveTo>
                  <a:lnTo>
                    <a:pt x="0" y="82"/>
                  </a:lnTo>
                  <a:cubicBezTo>
                    <a:pt x="35" y="82"/>
                    <a:pt x="69" y="75"/>
                    <a:pt x="99" y="62"/>
                  </a:cubicBezTo>
                  <a:lnTo>
                    <a:pt x="99" y="412"/>
                  </a:lnTo>
                  <a:lnTo>
                    <a:pt x="4" y="412"/>
                  </a:lnTo>
                  <a:lnTo>
                    <a:pt x="4" y="451"/>
                  </a:lnTo>
                  <a:lnTo>
                    <a:pt x="243" y="451"/>
                  </a:lnTo>
                  <a:lnTo>
                    <a:pt x="243" y="412"/>
                  </a:lnTo>
                  <a:lnTo>
                    <a:pt x="148" y="412"/>
                  </a:lnTo>
                  <a:lnTo>
                    <a:pt x="148" y="0"/>
                  </a:lnTo>
                  <a:cubicBezTo>
                    <a:pt x="144" y="0"/>
                    <a:pt x="139" y="0"/>
                    <a:pt x="137" y="0"/>
                  </a:cubicBezTo>
                  <a:cubicBezTo>
                    <a:pt x="130" y="2"/>
                    <a:pt x="126" y="8"/>
                    <a:pt x="122" y="10"/>
                  </a:cubicBezTo>
                  <a:cubicBezTo>
                    <a:pt x="95" y="34"/>
                    <a:pt x="44" y="43"/>
                    <a:pt x="0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11"/>
            <p:cNvSpPr/>
            <p:nvPr/>
          </p:nvSpPr>
          <p:spPr>
            <a:xfrm>
              <a:off x="5672520" y="601920"/>
              <a:ext cx="21960" cy="47880"/>
            </a:xfrm>
            <a:custGeom>
              <a:avLst/>
              <a:gdLst/>
              <a:ahLst/>
              <a:rect l="0" t="0" r="r" b="b"/>
              <a:pathLst>
                <a:path w="61" h="133">
                  <a:moveTo>
                    <a:pt x="0" y="0"/>
                  </a:moveTo>
                  <a:lnTo>
                    <a:pt x="0" y="56"/>
                  </a:lnTo>
                  <a:lnTo>
                    <a:pt x="20" y="56"/>
                  </a:lnTo>
                  <a:lnTo>
                    <a:pt x="0" y="132"/>
                  </a:lnTo>
                  <a:lnTo>
                    <a:pt x="31" y="132"/>
                  </a:lnTo>
                  <a:cubicBezTo>
                    <a:pt x="40" y="106"/>
                    <a:pt x="51" y="82"/>
                    <a:pt x="60" y="59"/>
                  </a:cubicBezTo>
                  <a:cubicBezTo>
                    <a:pt x="60" y="39"/>
                    <a:pt x="60" y="20"/>
                    <a:pt x="6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12"/>
            <p:cNvSpPr/>
            <p:nvPr/>
          </p:nvSpPr>
          <p:spPr>
            <a:xfrm>
              <a:off x="5732280" y="455760"/>
              <a:ext cx="117360" cy="167400"/>
            </a:xfrm>
            <a:custGeom>
              <a:avLst/>
              <a:gdLst/>
              <a:ahLst/>
              <a:rect l="0" t="0" r="r" b="b"/>
              <a:pathLst>
                <a:path w="326" h="465">
                  <a:moveTo>
                    <a:pt x="28" y="156"/>
                  </a:moveTo>
                  <a:cubicBezTo>
                    <a:pt x="40" y="117"/>
                    <a:pt x="57" y="76"/>
                    <a:pt x="99" y="59"/>
                  </a:cubicBezTo>
                  <a:cubicBezTo>
                    <a:pt x="115" y="54"/>
                    <a:pt x="132" y="52"/>
                    <a:pt x="150" y="54"/>
                  </a:cubicBezTo>
                  <a:cubicBezTo>
                    <a:pt x="185" y="56"/>
                    <a:pt x="221" y="69"/>
                    <a:pt x="243" y="100"/>
                  </a:cubicBezTo>
                  <a:cubicBezTo>
                    <a:pt x="256" y="119"/>
                    <a:pt x="261" y="143"/>
                    <a:pt x="258" y="169"/>
                  </a:cubicBezTo>
                  <a:cubicBezTo>
                    <a:pt x="249" y="232"/>
                    <a:pt x="192" y="273"/>
                    <a:pt x="143" y="308"/>
                  </a:cubicBezTo>
                  <a:cubicBezTo>
                    <a:pt x="106" y="338"/>
                    <a:pt x="26" y="408"/>
                    <a:pt x="26" y="408"/>
                  </a:cubicBezTo>
                  <a:lnTo>
                    <a:pt x="13" y="418"/>
                  </a:lnTo>
                  <a:cubicBezTo>
                    <a:pt x="6" y="425"/>
                    <a:pt x="6" y="423"/>
                    <a:pt x="6" y="438"/>
                  </a:cubicBezTo>
                  <a:lnTo>
                    <a:pt x="6" y="464"/>
                  </a:lnTo>
                  <a:lnTo>
                    <a:pt x="309" y="464"/>
                  </a:lnTo>
                  <a:lnTo>
                    <a:pt x="309" y="423"/>
                  </a:lnTo>
                  <a:lnTo>
                    <a:pt x="51" y="423"/>
                  </a:lnTo>
                  <a:cubicBezTo>
                    <a:pt x="77" y="399"/>
                    <a:pt x="154" y="334"/>
                    <a:pt x="179" y="319"/>
                  </a:cubicBezTo>
                  <a:cubicBezTo>
                    <a:pt x="221" y="286"/>
                    <a:pt x="269" y="256"/>
                    <a:pt x="296" y="210"/>
                  </a:cubicBezTo>
                  <a:cubicBezTo>
                    <a:pt x="325" y="156"/>
                    <a:pt x="307" y="87"/>
                    <a:pt x="261" y="50"/>
                  </a:cubicBezTo>
                  <a:cubicBezTo>
                    <a:pt x="207" y="7"/>
                    <a:pt x="112" y="0"/>
                    <a:pt x="53" y="41"/>
                  </a:cubicBezTo>
                  <a:cubicBezTo>
                    <a:pt x="33" y="56"/>
                    <a:pt x="15" y="80"/>
                    <a:pt x="6" y="106"/>
                  </a:cubicBezTo>
                  <a:cubicBezTo>
                    <a:pt x="4" y="111"/>
                    <a:pt x="0" y="117"/>
                    <a:pt x="0" y="121"/>
                  </a:cubicBezTo>
                  <a:cubicBezTo>
                    <a:pt x="2" y="126"/>
                    <a:pt x="6" y="130"/>
                    <a:pt x="9" y="132"/>
                  </a:cubicBezTo>
                  <a:cubicBezTo>
                    <a:pt x="15" y="141"/>
                    <a:pt x="22" y="150"/>
                    <a:pt x="28" y="15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13"/>
            <p:cNvSpPr/>
            <p:nvPr/>
          </p:nvSpPr>
          <p:spPr>
            <a:xfrm>
              <a:off x="5862600" y="442080"/>
              <a:ext cx="43560" cy="234360"/>
            </a:xfrm>
            <a:custGeom>
              <a:avLst/>
              <a:gdLst/>
              <a:ahLst/>
              <a:rect l="0" t="0" r="r" b="b"/>
              <a:pathLst>
                <a:path w="121" h="651">
                  <a:moveTo>
                    <a:pt x="0" y="0"/>
                  </a:moveTo>
                  <a:lnTo>
                    <a:pt x="0" y="36"/>
                  </a:lnTo>
                  <a:lnTo>
                    <a:pt x="71" y="36"/>
                  </a:lnTo>
                  <a:lnTo>
                    <a:pt x="71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20" y="650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14"/>
            <p:cNvSpPr/>
            <p:nvPr/>
          </p:nvSpPr>
          <p:spPr>
            <a:xfrm>
              <a:off x="5940000" y="442080"/>
              <a:ext cx="43200" cy="234360"/>
            </a:xfrm>
            <a:custGeom>
              <a:avLst/>
              <a:gdLst/>
              <a:ahLst/>
              <a:rect l="0" t="0" r="r" b="b"/>
              <a:pathLst>
                <a:path w="120" h="651">
                  <a:moveTo>
                    <a:pt x="0" y="0"/>
                  </a:moveTo>
                  <a:lnTo>
                    <a:pt x="0" y="36"/>
                  </a:lnTo>
                  <a:lnTo>
                    <a:pt x="70" y="36"/>
                  </a:lnTo>
                  <a:lnTo>
                    <a:pt x="70" y="613"/>
                  </a:lnTo>
                  <a:lnTo>
                    <a:pt x="0" y="613"/>
                  </a:lnTo>
                  <a:lnTo>
                    <a:pt x="0" y="650"/>
                  </a:lnTo>
                  <a:lnTo>
                    <a:pt x="119" y="650"/>
                  </a:lnTo>
                  <a:lnTo>
                    <a:pt x="11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33" name="TextShape 15"/>
          <p:cNvSpPr txBox="1"/>
          <p:nvPr/>
        </p:nvSpPr>
        <p:spPr>
          <a:xfrm>
            <a:off x="3167640" y="286560"/>
            <a:ext cx="181296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Stabilizers of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Application>LibreOffice/6.0.7.3$Linux_X86_64 LibreOffice_project/00m0$Build-3</Application>
  <Words>737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2020-02-14T08:25:40Z</dcterms:created>
  <dc:creator>LENOVO</dc:creator>
  <dc:description/>
  <dc:language>en-US</dc:language>
  <cp:lastModifiedBy/>
  <dcterms:modified xsi:type="dcterms:W3CDTF">2020-02-16T12:26:46Z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  <property fmtid="{D5CDD505-2E9C-101B-9397-08002B2CF9AE}" pid="12" name="TexMathsIgnorePreamble">
    <vt:lpwstr>FALSE</vt:lpwstr>
  </property>
  <property fmtid="{D5CDD505-2E9C-101B-9397-08002B2CF9AE}" pid="13" name="TexMathsPreamble">
    <vt:lpwstr>\usepackage{amsmath}§\usepackage{amssymb}§\usepackage[usenames]{color}§\usepackage{ifxetex}§\usepackage{xcolor, booktabs, physics, siunitx, bbold}§\usepackage{cmbright}§§% XeLaTeX compiler§\ifxetex§§    \usepackage{fontspec}§    \usepackage{unicode-math}§§    % Uncomment these lines for alternative fonts§    %\setmainfont{FreeSerif}§    %\setmathfont{FreeSerif}§§% LaTeX compiler§\else§§    % Uncomment this line for sans-serif maths font§    %\everymath{\mathsf{\xdef\mysf{\mathgroup\the\mathgroup\relax}}\mysf}§§\fi§</vt:lpwstr>
  </property>
</Properties>
</file>