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9" r:id="rId3"/>
    <p:sldId id="263" r:id="rId4"/>
    <p:sldId id="262" r:id="rId5"/>
    <p:sldId id="275" r:id="rId6"/>
    <p:sldId id="265" r:id="rId7"/>
  </p:sldIdLst>
  <p:sldSz cx="7556500" cy="5842000"/>
  <p:notesSz cx="7556500" cy="584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3"/>
    <a:srgbClr val="015E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38" y="-96"/>
      </p:cViewPr>
      <p:guideLst>
        <p:guide orient="horz" pos="2865"/>
        <p:guide pos="2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1811020"/>
            <a:ext cx="6423025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3271520"/>
            <a:ext cx="5289550" cy="146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29100" y="317500"/>
            <a:ext cx="24892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2B2B2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2B2B2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1343660"/>
            <a:ext cx="3287077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1343660"/>
            <a:ext cx="3287077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800"/>
            <a:ext cx="31496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56300" y="2044700"/>
            <a:ext cx="1587500" cy="227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2B2B2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509" y="311034"/>
            <a:ext cx="6517481" cy="112918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77E7D1-2174-4489-91C1-196C4F67D90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2016/8/15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pPr lvl="0" algn="r" eaLnBrk="1" hangingPunct="1"/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0358572" y="1187450"/>
            <a:ext cx="28273644" cy="1024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2B2B2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1343660"/>
            <a:ext cx="6800850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5433060"/>
            <a:ext cx="241808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5433060"/>
            <a:ext cx="173799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5433060"/>
            <a:ext cx="173799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9"/>
          <p:cNvSpPr/>
          <p:nvPr/>
        </p:nvSpPr>
        <p:spPr>
          <a:xfrm>
            <a:off x="635" y="10795"/>
            <a:ext cx="7549515" cy="3105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第二学期的项目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2005" y="645795"/>
            <a:ext cx="2244090" cy="743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校袋网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6095" y="2530475"/>
            <a:ext cx="2540000" cy="93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行楷" pitchFamily="2" charset="-122"/>
                <a:ea typeface="华文行楷" pitchFamily="2" charset="-122"/>
                <a:sym typeface="+mn-ea"/>
              </a:rPr>
              <a:t>学术老师：马春华</a:t>
            </a:r>
          </a:p>
          <a:p>
            <a:pPr algn="l"/>
            <a:endParaRPr lang="zh-CN" altLang="en-US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华文行楷" pitchFamily="2" charset="-122"/>
              <a:ea typeface="华文行楷" pitchFamily="2" charset="-122"/>
              <a:sym typeface="+mn-ea"/>
            </a:endParaRPr>
          </a:p>
          <a:p>
            <a:pPr algn="l"/>
            <a:r>
              <a:rPr lang="zh-CN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行楷" pitchFamily="2" charset="-122"/>
                <a:ea typeface="华文行楷" pitchFamily="2" charset="-122"/>
                <a:sym typeface="+mn-ea"/>
              </a:rPr>
              <a:t>班主任：易微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6095" y="4114165"/>
            <a:ext cx="25400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组长：邓偶</a:t>
            </a:r>
          </a:p>
          <a:p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组员：谢章顺 黄冬英</a:t>
            </a:r>
          </a:p>
          <a:p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肖进炎  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郭雄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E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88900" y="1228735"/>
            <a:ext cx="4871544" cy="3854996"/>
            <a:chOff x="385184" y="-1025"/>
            <a:chExt cx="7859104" cy="622069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380" name="矩形 4"/>
            <p:cNvSpPr/>
            <p:nvPr/>
          </p:nvSpPr>
          <p:spPr>
            <a:xfrm>
              <a:off x="393379" y="-1025"/>
              <a:ext cx="7850909" cy="6220691"/>
            </a:xfrm>
            <a:prstGeom prst="rect">
              <a:avLst/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sz="1115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1" name="矩形 5"/>
            <p:cNvSpPr/>
            <p:nvPr/>
          </p:nvSpPr>
          <p:spPr>
            <a:xfrm>
              <a:off x="385184" y="-653"/>
              <a:ext cx="7472218" cy="5980544"/>
            </a:xfrm>
            <a:prstGeom prst="rect">
              <a:avLst/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sz="1115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4101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4010" y="960755"/>
            <a:ext cx="3400425" cy="41236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2" name="Group 6"/>
          <p:cNvGrpSpPr/>
          <p:nvPr/>
        </p:nvGrpSpPr>
        <p:grpSpPr>
          <a:xfrm>
            <a:off x="308951" y="1411850"/>
            <a:ext cx="3671549" cy="1133475"/>
            <a:chOff x="0" y="0"/>
            <a:chExt cx="5924045" cy="1828699"/>
          </a:xfrm>
        </p:grpSpPr>
        <p:sp>
          <p:nvSpPr>
            <p:cNvPr id="15378" name="矩形 8"/>
            <p:cNvSpPr/>
            <p:nvPr/>
          </p:nvSpPr>
          <p:spPr>
            <a:xfrm>
              <a:off x="593850" y="429392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校袋帮介绍</a:t>
              </a:r>
            </a:p>
          </p:txBody>
        </p:sp>
        <p:pic>
          <p:nvPicPr>
            <p:cNvPr id="15379" name="图片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05" name="Group 9"/>
          <p:cNvGrpSpPr/>
          <p:nvPr/>
        </p:nvGrpSpPr>
        <p:grpSpPr>
          <a:xfrm>
            <a:off x="308951" y="2270630"/>
            <a:ext cx="3747749" cy="1133475"/>
            <a:chOff x="0" y="0"/>
            <a:chExt cx="6046994" cy="1828699"/>
          </a:xfrm>
        </p:grpSpPr>
        <p:sp>
          <p:nvSpPr>
            <p:cNvPr id="15376" name="矩形 13"/>
            <p:cNvSpPr/>
            <p:nvPr/>
          </p:nvSpPr>
          <p:spPr>
            <a:xfrm>
              <a:off x="716799" y="430416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校袋帮的开发</a:t>
              </a:r>
            </a:p>
          </p:txBody>
        </p:sp>
        <p:pic>
          <p:nvPicPr>
            <p:cNvPr id="15377" name="图片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08" name="Group 12"/>
          <p:cNvGrpSpPr/>
          <p:nvPr/>
        </p:nvGrpSpPr>
        <p:grpSpPr>
          <a:xfrm>
            <a:off x="308951" y="3153205"/>
            <a:ext cx="3747749" cy="1133475"/>
            <a:chOff x="0" y="0"/>
            <a:chExt cx="6046994" cy="1828699"/>
          </a:xfrm>
        </p:grpSpPr>
        <p:sp>
          <p:nvSpPr>
            <p:cNvPr id="15374" name="矩形 16"/>
            <p:cNvSpPr/>
            <p:nvPr/>
          </p:nvSpPr>
          <p:spPr>
            <a:xfrm>
              <a:off x="716799" y="430416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校袋帮的想法</a:t>
              </a:r>
            </a:p>
          </p:txBody>
        </p:sp>
        <p:pic>
          <p:nvPicPr>
            <p:cNvPr id="15375" name="图片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11" name="Group 15"/>
          <p:cNvGrpSpPr/>
          <p:nvPr/>
        </p:nvGrpSpPr>
        <p:grpSpPr>
          <a:xfrm>
            <a:off x="308951" y="3981665"/>
            <a:ext cx="3747749" cy="1133475"/>
            <a:chOff x="0" y="0"/>
            <a:chExt cx="6046994" cy="1828699"/>
          </a:xfrm>
        </p:grpSpPr>
        <p:sp>
          <p:nvSpPr>
            <p:cNvPr id="15372" name="矩形 19"/>
            <p:cNvSpPr/>
            <p:nvPr/>
          </p:nvSpPr>
          <p:spPr>
            <a:xfrm>
              <a:off x="716799" y="430416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项目的心得</a:t>
              </a:r>
            </a:p>
          </p:txBody>
        </p:sp>
        <p:pic>
          <p:nvPicPr>
            <p:cNvPr id="15373" name="图片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14" name="Group 18"/>
          <p:cNvGrpSpPr/>
          <p:nvPr/>
        </p:nvGrpSpPr>
        <p:grpSpPr>
          <a:xfrm>
            <a:off x="3980177" y="247606"/>
            <a:ext cx="2210867" cy="980967"/>
            <a:chOff x="0" y="0"/>
            <a:chExt cx="3568271" cy="1582295"/>
          </a:xfrm>
        </p:grpSpPr>
        <p:sp>
          <p:nvSpPr>
            <p:cNvPr id="15369" name="圆角矩形 23"/>
            <p:cNvSpPr/>
            <p:nvPr/>
          </p:nvSpPr>
          <p:spPr>
            <a:xfrm>
              <a:off x="141580" y="0"/>
              <a:ext cx="3426691" cy="7666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2480" b="1" dirty="0">
                  <a:solidFill>
                    <a:srgbClr val="E1002A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主题</a:t>
              </a:r>
            </a:p>
          </p:txBody>
        </p:sp>
        <p:sp>
          <p:nvSpPr>
            <p:cNvPr id="15370" name="椭圆 24"/>
            <p:cNvSpPr/>
            <p:nvPr/>
          </p:nvSpPr>
          <p:spPr>
            <a:xfrm>
              <a:off x="0" y="855395"/>
              <a:ext cx="471054" cy="47105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sz="1115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1" name="椭圆 25"/>
            <p:cNvSpPr/>
            <p:nvPr/>
          </p:nvSpPr>
          <p:spPr>
            <a:xfrm>
              <a:off x="369454" y="1252559"/>
              <a:ext cx="329736" cy="32973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sz="1115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2900" y="1460500"/>
            <a:ext cx="17653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8639419" y="279400"/>
            <a:ext cx="20865211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66670" dirty="0">
                <a:solidFill>
                  <a:srgbClr val="1D69A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｀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102" name="Group 6"/>
          <p:cNvGrpSpPr/>
          <p:nvPr/>
        </p:nvGrpSpPr>
        <p:grpSpPr>
          <a:xfrm>
            <a:off x="169251" y="-112150"/>
            <a:ext cx="3671549" cy="1133475"/>
            <a:chOff x="0" y="0"/>
            <a:chExt cx="5924045" cy="1828699"/>
          </a:xfrm>
        </p:grpSpPr>
        <p:sp>
          <p:nvSpPr>
            <p:cNvPr id="7" name="矩形 8"/>
            <p:cNvSpPr/>
            <p:nvPr/>
          </p:nvSpPr>
          <p:spPr>
            <a:xfrm>
              <a:off x="593850" y="429392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校袋帮介绍</a:t>
              </a:r>
            </a:p>
          </p:txBody>
        </p:sp>
        <p:pic>
          <p:nvPicPr>
            <p:cNvPr id="15379" name="图片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603250" y="933450"/>
            <a:ext cx="4382770" cy="449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校袋帮是基于校园社区这一天然的社区圈子而开发的网站，为丰富在校大学生而专门开发的一款软件。。</a:t>
            </a:r>
          </a:p>
          <a:p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用户可以通过校园帮进行在线的交流，发表文字、图片、视频状态；组成校友圈；学生和社团都可以通过众筹的方式获得同学们的赞助或打赏，同学们赞助或打赏的资金全部由合作商家提供。在这里既可以解决在校学生的资金需求，也可以增加同校同学之间的交往，让校园生活更加丰富多彩。</a:t>
            </a:r>
          </a:p>
          <a:p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校园帮专注于互联网和社交，为在校大学生用户提供全新的社交环境和独具特色的社交新体验。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0860" y="3225800"/>
            <a:ext cx="440690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8639419" y="279400"/>
            <a:ext cx="20865211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66670" dirty="0">
                <a:solidFill>
                  <a:srgbClr val="1D69A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｀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105" name="Group 9"/>
          <p:cNvGrpSpPr/>
          <p:nvPr/>
        </p:nvGrpSpPr>
        <p:grpSpPr>
          <a:xfrm>
            <a:off x="12406" y="10030"/>
            <a:ext cx="3747749" cy="1133475"/>
            <a:chOff x="0" y="0"/>
            <a:chExt cx="6046994" cy="1828699"/>
          </a:xfrm>
        </p:grpSpPr>
        <p:sp>
          <p:nvSpPr>
            <p:cNvPr id="15376" name="矩形 13"/>
            <p:cNvSpPr/>
            <p:nvPr/>
          </p:nvSpPr>
          <p:spPr>
            <a:xfrm>
              <a:off x="716799" y="430416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校袋帮的开发</a:t>
              </a:r>
            </a:p>
          </p:txBody>
        </p:sp>
        <p:pic>
          <p:nvPicPr>
            <p:cNvPr id="15377" name="图片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文本框 15"/>
          <p:cNvSpPr txBox="1"/>
          <p:nvPr/>
        </p:nvSpPr>
        <p:spPr>
          <a:xfrm>
            <a:off x="808990" y="1049020"/>
            <a:ext cx="633603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项目名称：校袋帮网页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buFont typeface="Wingdings" panose="05000000000000000000" pitchFamily="2" charset="2"/>
            </a:pP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开发语言：</a:t>
            </a: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html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语言、</a:t>
            </a:r>
            <a:r>
              <a:rPr lang="en-US" altLang="zh-CN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javascript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java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开发工具：</a:t>
            </a: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eclipse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HBuilder</a:t>
            </a: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SSMS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buFont typeface="Wingdings" panose="05000000000000000000" pitchFamily="2" charset="2"/>
              <a:buChar char="Ø"/>
            </a:pPr>
            <a:endParaRPr lang="en-US" altLang="zh-CN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项目提供： </a:t>
            </a:r>
            <a:endParaRPr lang="zh-CN" altLang="en-US" dirty="0"/>
          </a:p>
        </p:txBody>
      </p:sp>
      <p:pic>
        <p:nvPicPr>
          <p:cNvPr id="5125" name="图片 4" descr="南方学院图标 1_副本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360" y="2679065"/>
            <a:ext cx="3810000" cy="458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-208639419" y="279400"/>
            <a:ext cx="20865211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66670" dirty="0">
                <a:solidFill>
                  <a:srgbClr val="1D69A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｀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108" name="Group 12"/>
          <p:cNvGrpSpPr/>
          <p:nvPr/>
        </p:nvGrpSpPr>
        <p:grpSpPr>
          <a:xfrm>
            <a:off x="-73319" y="-218645"/>
            <a:ext cx="3747114" cy="1133475"/>
            <a:chOff x="1025" y="-43028"/>
            <a:chExt cx="6045969" cy="1828699"/>
          </a:xfrm>
        </p:grpSpPr>
        <p:sp>
          <p:nvSpPr>
            <p:cNvPr id="15374" name="矩形 16"/>
            <p:cNvSpPr/>
            <p:nvPr/>
          </p:nvSpPr>
          <p:spPr>
            <a:xfrm>
              <a:off x="716799" y="430416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校袋帮的想法</a:t>
              </a:r>
            </a:p>
          </p:txBody>
        </p:sp>
        <p:pic>
          <p:nvPicPr>
            <p:cNvPr id="15375" name="图片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" y="-43028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文本框 14"/>
          <p:cNvSpPr txBox="1"/>
          <p:nvPr/>
        </p:nvSpPr>
        <p:spPr>
          <a:xfrm>
            <a:off x="369570" y="740410"/>
            <a:ext cx="697674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项目开展之前我们有一个想法，我们想建立一个自创的网站，因为</a:t>
            </a:r>
          </a:p>
          <a:p>
            <a:r>
              <a:rPr lang="zh-CN" altLang="en-US" b="1" dirty="0">
                <a:sym typeface="+mn-ea"/>
              </a:rPr>
              <a:t>我们一直都存在着有时候需要帮助的时候，不好意思开口，靠自己却又不能完成！</a:t>
            </a:r>
          </a:p>
          <a:p>
            <a:r>
              <a:rPr lang="zh-CN" altLang="en-US" b="1" dirty="0">
                <a:sym typeface="+mn-ea"/>
              </a:rPr>
              <a:t>在此我们想到了一个办法，那就是搭建我们的平台，那就是校袋帮，只要找到自己的学校。</a:t>
            </a:r>
          </a:p>
          <a:p>
            <a:r>
              <a:rPr lang="zh-CN" altLang="en-US" b="1" dirty="0">
                <a:sym typeface="+mn-ea"/>
              </a:rPr>
              <a:t>发布一条任务，就可以得到帮助，然而帮助别人得同学，也可以拿到一定的酬劳！两全俱美，</a:t>
            </a:r>
          </a:p>
          <a:p>
            <a:r>
              <a:rPr lang="zh-CN" altLang="en-US" b="1" dirty="0">
                <a:sym typeface="+mn-ea"/>
              </a:rPr>
              <a:t>甚至可以扩大交际圈，我们相信，朋友的能量是巨大的，熟人帮忙更靠谱！</a:t>
            </a:r>
          </a:p>
          <a:p>
            <a:r>
              <a:rPr lang="zh-CN" altLang="en-US" b="1" dirty="0">
                <a:sym typeface="+mn-ea"/>
              </a:rPr>
              <a:t>但很可惜，在我们之前别人已经注册过了！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A6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08639419" y="279400"/>
            <a:ext cx="20865211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66670" dirty="0">
                <a:solidFill>
                  <a:srgbClr val="1D69A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｀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8992" y="1675941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345" y="0"/>
                </a:lnTo>
              </a:path>
            </a:pathLst>
          </a:custGeom>
          <a:ln w="25989">
            <a:solidFill>
              <a:srgbClr val="137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8350" y="1663700"/>
            <a:ext cx="38735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" spc="20" dirty="0">
                <a:solidFill>
                  <a:srgbClr val="F2FBFB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11" name="Group 15"/>
          <p:cNvGrpSpPr/>
          <p:nvPr/>
        </p:nvGrpSpPr>
        <p:grpSpPr>
          <a:xfrm>
            <a:off x="93051" y="-18835"/>
            <a:ext cx="3747749" cy="1133475"/>
            <a:chOff x="0" y="0"/>
            <a:chExt cx="6046994" cy="1828699"/>
          </a:xfrm>
        </p:grpSpPr>
        <p:sp>
          <p:nvSpPr>
            <p:cNvPr id="15372" name="矩形 19"/>
            <p:cNvSpPr/>
            <p:nvPr/>
          </p:nvSpPr>
          <p:spPr>
            <a:xfrm>
              <a:off x="716799" y="430416"/>
              <a:ext cx="5330195" cy="881046"/>
            </a:xfrm>
            <a:prstGeom prst="rect">
              <a:avLst/>
            </a:prstGeom>
            <a:solidFill>
              <a:srgbClr val="E1002A"/>
            </a:solidFill>
            <a:ln w="127000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r>
                <a:rPr lang="zh-CN" altLang="en-US" sz="1985" b="1" dirty="0">
                  <a:solidFill>
                    <a:srgbClr val="FFFFFF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项目的心得</a:t>
              </a:r>
            </a:p>
          </p:txBody>
        </p:sp>
        <p:pic>
          <p:nvPicPr>
            <p:cNvPr id="15373" name="图片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85241" cy="182869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865" y="3331210"/>
            <a:ext cx="3738880" cy="2517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8350" y="1097280"/>
            <a:ext cx="636270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做项目的时候遇到很多的困难，多么的想如果哆啦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梦在该多好啊，可以用他的百宝袋都变出来，可是我们知道在生活中，每个人都想做大雄，但是哆啦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梦的存在，提示我们前方有障碍的话跨过去就好，选择道路不一定非要选择一条又好走又安全的路，正如我们的项目，最终还不是跨过去了吗，最后我想说的：如果想要做什么，就必须专注于这件事。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701</Words>
  <Application>Microsoft Office PowerPoint</Application>
  <PresentationFormat>自定义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hongbaoshu.net</dc:title>
  <dc:subject>hongbaoshu.net</dc:subject>
  <dc:creator>hongbaoshu.net</dc:creator>
  <cp:keywords>hongbaoshu.net</cp:keywords>
  <cp:lastModifiedBy>Administrator</cp:lastModifiedBy>
  <cp:revision>15</cp:revision>
  <dcterms:created xsi:type="dcterms:W3CDTF">2016-08-10T16:13:00Z</dcterms:created>
  <dcterms:modified xsi:type="dcterms:W3CDTF">2016-08-15T02:26:22Z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2016-08-10T00:00:00Z</vt:filetime>
  </property>
  <property fmtid="{D5CDD505-2E9C-101B-9397-08002B2CF9AE}" pid="3" name="Creator">
    <vt:lpwstr>hongbaoshu.net</vt:lpwstr>
  </property>
  <property fmtid="{D5CDD505-2E9C-101B-9397-08002B2CF9AE}" pid="4" name="LastSaved">
    <vt:filetime>2016-08-10T00:00:00Z</vt:filetime>
  </property>
  <property fmtid="{D5CDD505-2E9C-101B-9397-08002B2CF9AE}" pid="5" name="KSOProductBuildVer">
    <vt:lpwstr>2052-10.1.0.5850</vt:lpwstr>
  </property>
</Properties>
</file>