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5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6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9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D3A7-36E3-274E-96C1-33E6A3C7CAD3}" type="datetimeFigureOut">
              <a:rPr kumimoji="1" lang="zh-CN" altLang="en-US" smtClean="0"/>
              <a:t>8/2/16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8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讲义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双飞翼布局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圣杯布局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普通日志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警告日志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信息日志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6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NaN</a:t>
            </a:r>
            <a:r>
              <a:rPr kumimoji="1" lang="en-US" altLang="zh-CN" dirty="0" smtClean="0"/>
              <a:t> (Not a number)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4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声明变量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8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Application>Microsoft Macintosh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讲义</vt:lpstr>
      <vt:lpstr>常用布局</vt:lpstr>
      <vt:lpstr>日志输出</vt:lpstr>
      <vt:lpstr>基本类型</vt:lpstr>
      <vt:lpstr>基本语法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讲义</dc:title>
  <dc:creator>Peter Cheney</dc:creator>
  <cp:lastModifiedBy>Peter Cheney</cp:lastModifiedBy>
  <cp:revision>5</cp:revision>
  <dcterms:created xsi:type="dcterms:W3CDTF">2016-08-01T03:19:22Z</dcterms:created>
  <dcterms:modified xsi:type="dcterms:W3CDTF">2016-08-02T02:27:48Z</dcterms:modified>
</cp:coreProperties>
</file>