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87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5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6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9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0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D3A7-36E3-274E-96C1-33E6A3C7CAD3}" type="datetimeFigureOut">
              <a:rPr kumimoji="1" lang="zh-CN" altLang="en-US" smtClean="0"/>
              <a:t>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8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讲义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双飞翼布局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圣杯布局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7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声明变量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日志输出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普通日志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警告日志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错误日志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信息日志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6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769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基本数据类型</a:t>
            </a:r>
            <a:r>
              <a:rPr kumimoji="1" lang="en-US" altLang="en-US" dirty="0"/>
              <a:t>、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7478"/>
            <a:ext cx="8229600" cy="5890522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/>
              <a:t>NaN</a:t>
            </a:r>
            <a:r>
              <a:rPr kumimoji="1" lang="en-US" altLang="zh-CN" sz="2800" dirty="0" smtClean="0"/>
              <a:t> (Not a number)</a:t>
            </a:r>
          </a:p>
          <a:p>
            <a:r>
              <a:rPr kumimoji="1" lang="en-US" altLang="zh-CN" sz="2800" dirty="0" smtClean="0"/>
              <a:t>undefined(</a:t>
            </a:r>
            <a:r>
              <a:rPr kumimoji="1" lang="zh-CN" altLang="en-US" sz="2800" dirty="0" smtClean="0"/>
              <a:t>未定义，指向该数据的变量既没有类型，又没有值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/>
              <a:t>n</a:t>
            </a:r>
            <a:r>
              <a:rPr kumimoji="1" lang="en-US" altLang="zh-CN" sz="2800" dirty="0" smtClean="0"/>
              <a:t>ull(</a:t>
            </a:r>
            <a:r>
              <a:rPr kumimoji="1" lang="zh-CN" altLang="en-US" sz="2800" dirty="0" smtClean="0"/>
              <a:t>空值，指向该数据的变量有类型，无值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 smtClean="0"/>
              <a:t>Number</a:t>
            </a:r>
          </a:p>
          <a:p>
            <a:r>
              <a:rPr kumimoji="1" lang="en-US" altLang="zh-CN" sz="2800" dirty="0" smtClean="0"/>
              <a:t>String</a:t>
            </a:r>
          </a:p>
          <a:p>
            <a:r>
              <a:rPr kumimoji="1" lang="en-US" altLang="zh-CN" sz="2800" dirty="0" smtClean="0"/>
              <a:t>Boolean</a:t>
            </a:r>
          </a:p>
          <a:p>
            <a:r>
              <a:rPr kumimoji="1" lang="en-US" altLang="zh-CN" sz="2800" dirty="0" smtClean="0"/>
              <a:t>Array</a:t>
            </a:r>
          </a:p>
          <a:p>
            <a:r>
              <a:rPr kumimoji="1" lang="en-US" altLang="zh-CN" sz="2800" dirty="0" smtClean="0"/>
              <a:t>Object</a:t>
            </a:r>
          </a:p>
          <a:p>
            <a:r>
              <a:rPr kumimoji="1" lang="en-US" altLang="zh-CN" sz="2800" dirty="0" err="1" smtClean="0"/>
              <a:t>typeof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用于判断数据的类型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94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if .. else 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en-US" altLang="zh-CN" dirty="0" smtClean="0"/>
              <a:t>switch .. case </a:t>
            </a:r>
            <a:r>
              <a:rPr kumimoji="1" lang="zh-CN" altLang="en-US" dirty="0" smtClean="0"/>
              <a:t>语句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7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ES5(</a:t>
            </a:r>
            <a:r>
              <a:rPr kumimoji="1" lang="en-US" altLang="zh-CN" dirty="0" err="1" smtClean="0"/>
              <a:t>ECMAScript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DOM(Document Object Model)</a:t>
            </a:r>
          </a:p>
          <a:p>
            <a:r>
              <a:rPr kumimoji="1" lang="en-US" altLang="zh-CN" dirty="0" smtClean="0"/>
              <a:t>BOM(Browser Object Model)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0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93</Words>
  <Application>Microsoft Macintosh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讲义</vt:lpstr>
      <vt:lpstr>常用布局</vt:lpstr>
      <vt:lpstr>基本语法</vt:lpstr>
      <vt:lpstr>日志输出</vt:lpstr>
      <vt:lpstr>基本数据类型、值</vt:lpstr>
      <vt:lpstr>流程控制</vt:lpstr>
      <vt:lpstr>名词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讲义</dc:title>
  <dc:creator>Peter Cheney</dc:creator>
  <cp:lastModifiedBy>Peter Cheney</cp:lastModifiedBy>
  <cp:revision>22</cp:revision>
  <dcterms:created xsi:type="dcterms:W3CDTF">2016-08-01T03:19:22Z</dcterms:created>
  <dcterms:modified xsi:type="dcterms:W3CDTF">2016-08-10T03:08:18Z</dcterms:modified>
</cp:coreProperties>
</file>