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87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5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6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6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8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9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0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D3A7-36E3-274E-96C1-33E6A3C7CAD3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8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讲义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2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双飞翼布局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圣杯布局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7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讲义</vt:lpstr>
      <vt:lpstr>常用布局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讲义</dc:title>
  <dc:creator>Peter Cheney</dc:creator>
  <cp:lastModifiedBy>Peter Cheney</cp:lastModifiedBy>
  <cp:revision>2</cp:revision>
  <dcterms:created xsi:type="dcterms:W3CDTF">2016-08-01T03:19:22Z</dcterms:created>
  <dcterms:modified xsi:type="dcterms:W3CDTF">2016-08-01T03:24:33Z</dcterms:modified>
</cp:coreProperties>
</file>