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68" r:id="rId5"/>
    <p:sldId id="256" r:id="rId6"/>
    <p:sldId id="257" r:id="rId7"/>
    <p:sldId id="258" r:id="rId8"/>
    <p:sldId id="259" r:id="rId9"/>
    <p:sldId id="262" r:id="rId10"/>
    <p:sldId id="260" r:id="rId11"/>
    <p:sldId id="261" r:id="rId12"/>
    <p:sldId id="263" r:id="rId13"/>
    <p:sldId id="264" r:id="rId14"/>
    <p:sldId id="265" r:id="rId15"/>
    <p:sldId id="266" r:id="rId16"/>
    <p:sldId id="267" r:id="rId17"/>
  </p:sldIdLst>
  <p:sldSz cx="1702752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28BC2-9F9D-6FBD-9880-34876AD575B8}" v="7" dt="2025-05-15T14:26:04.153"/>
    <p1510:client id="{8A0CE3DD-B41D-4E39-C3FF-F75EE9DF74D6}" v="5" dt="2025-05-15T14:15:10.145"/>
    <p1510:client id="{F26BEDC8-BB75-A617-5F62-2984190E4412}" v="1" dt="2025-05-15T13:34:20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weł Deptuła" userId="S::155257@student.uwm.edu.pl::6fde4986-9526-4a21-9706-a6d184c53cdf" providerId="AD" clId="Web-{15928BC2-9F9D-6FBD-9880-34876AD575B8}"/>
    <pc:docChg chg="modSld">
      <pc:chgData name="Paweł Deptuła" userId="S::155257@student.uwm.edu.pl::6fde4986-9526-4a21-9706-a6d184c53cdf" providerId="AD" clId="Web-{15928BC2-9F9D-6FBD-9880-34876AD575B8}" dt="2025-05-15T14:26:04.153" v="6" actId="1076"/>
      <pc:docMkLst>
        <pc:docMk/>
      </pc:docMkLst>
      <pc:sldChg chg="modSp">
        <pc:chgData name="Paweł Deptuła" userId="S::155257@student.uwm.edu.pl::6fde4986-9526-4a21-9706-a6d184c53cdf" providerId="AD" clId="Web-{15928BC2-9F9D-6FBD-9880-34876AD575B8}" dt="2025-05-15T13:48:20.147" v="0" actId="1076"/>
        <pc:sldMkLst>
          <pc:docMk/>
          <pc:sldMk cId="954469687" sldId="256"/>
        </pc:sldMkLst>
        <pc:picChg chg="mod">
          <ac:chgData name="Paweł Deptuła" userId="S::155257@student.uwm.edu.pl::6fde4986-9526-4a21-9706-a6d184c53cdf" providerId="AD" clId="Web-{15928BC2-9F9D-6FBD-9880-34876AD575B8}" dt="2025-05-15T13:48:20.147" v="0" actId="1076"/>
          <ac:picMkLst>
            <pc:docMk/>
            <pc:sldMk cId="954469687" sldId="256"/>
            <ac:picMk id="7" creationId="{63662A99-A35D-423C-887B-33070E1B2BF9}"/>
          </ac:picMkLst>
        </pc:picChg>
      </pc:sldChg>
      <pc:sldChg chg="modSp">
        <pc:chgData name="Paweł Deptuła" userId="S::155257@student.uwm.edu.pl::6fde4986-9526-4a21-9706-a6d184c53cdf" providerId="AD" clId="Web-{15928BC2-9F9D-6FBD-9880-34876AD575B8}" dt="2025-05-15T13:50:35.886" v="2" actId="1076"/>
        <pc:sldMkLst>
          <pc:docMk/>
          <pc:sldMk cId="3869768459" sldId="258"/>
        </pc:sldMkLst>
        <pc:picChg chg="mod">
          <ac:chgData name="Paweł Deptuła" userId="S::155257@student.uwm.edu.pl::6fde4986-9526-4a21-9706-a6d184c53cdf" providerId="AD" clId="Web-{15928BC2-9F9D-6FBD-9880-34876AD575B8}" dt="2025-05-15T13:50:35.886" v="2" actId="1076"/>
          <ac:picMkLst>
            <pc:docMk/>
            <pc:sldMk cId="3869768459" sldId="258"/>
            <ac:picMk id="3" creationId="{3069A883-DE38-444A-813A-728EB546C8B3}"/>
          </ac:picMkLst>
        </pc:picChg>
      </pc:sldChg>
      <pc:sldChg chg="modSp">
        <pc:chgData name="Paweł Deptuła" userId="S::155257@student.uwm.edu.pl::6fde4986-9526-4a21-9706-a6d184c53cdf" providerId="AD" clId="Web-{15928BC2-9F9D-6FBD-9880-34876AD575B8}" dt="2025-05-15T14:04:38.677" v="5" actId="1076"/>
        <pc:sldMkLst>
          <pc:docMk/>
          <pc:sldMk cId="2834081285" sldId="260"/>
        </pc:sldMkLst>
        <pc:picChg chg="mod">
          <ac:chgData name="Paweł Deptuła" userId="S::155257@student.uwm.edu.pl::6fde4986-9526-4a21-9706-a6d184c53cdf" providerId="AD" clId="Web-{15928BC2-9F9D-6FBD-9880-34876AD575B8}" dt="2025-05-15T14:04:38.677" v="5" actId="1076"/>
          <ac:picMkLst>
            <pc:docMk/>
            <pc:sldMk cId="2834081285" sldId="260"/>
            <ac:picMk id="3" creationId="{669DBCA3-B463-4F2D-81BA-310E2B51A687}"/>
          </ac:picMkLst>
        </pc:picChg>
      </pc:sldChg>
      <pc:sldChg chg="modSp">
        <pc:chgData name="Paweł Deptuła" userId="S::155257@student.uwm.edu.pl::6fde4986-9526-4a21-9706-a6d184c53cdf" providerId="AD" clId="Web-{15928BC2-9F9D-6FBD-9880-34876AD575B8}" dt="2025-05-15T14:26:04.153" v="6" actId="1076"/>
        <pc:sldMkLst>
          <pc:docMk/>
          <pc:sldMk cId="1943087597" sldId="263"/>
        </pc:sldMkLst>
        <pc:picChg chg="mod">
          <ac:chgData name="Paweł Deptuła" userId="S::155257@student.uwm.edu.pl::6fde4986-9526-4a21-9706-a6d184c53cdf" providerId="AD" clId="Web-{15928BC2-9F9D-6FBD-9880-34876AD575B8}" dt="2025-05-15T14:26:04.153" v="6" actId="1076"/>
          <ac:picMkLst>
            <pc:docMk/>
            <pc:sldMk cId="1943087597" sldId="263"/>
            <ac:picMk id="3" creationId="{CD3B243E-1B24-434E-85C6-C8EDDE6F660B}"/>
          </ac:picMkLst>
        </pc:picChg>
      </pc:sldChg>
    </pc:docChg>
  </pc:docChgLst>
  <pc:docChgLst>
    <pc:chgData name="Marek Kruk" userId="S::3715@uczelnia.uwm.edu.pl::8dd030d9-7369-4944-a559-d4100ab5e440" providerId="AD" clId="Web-{F26BEDC8-BB75-A617-5F62-2984190E4412}"/>
    <pc:docChg chg="modSld">
      <pc:chgData name="Marek Kruk" userId="S::3715@uczelnia.uwm.edu.pl::8dd030d9-7369-4944-a559-d4100ab5e440" providerId="AD" clId="Web-{F26BEDC8-BB75-A617-5F62-2984190E4412}" dt="2025-05-15T13:34:20.435" v="0" actId="1076"/>
      <pc:docMkLst>
        <pc:docMk/>
      </pc:docMkLst>
      <pc:sldChg chg="modSp">
        <pc:chgData name="Marek Kruk" userId="S::3715@uczelnia.uwm.edu.pl::8dd030d9-7369-4944-a559-d4100ab5e440" providerId="AD" clId="Web-{F26BEDC8-BB75-A617-5F62-2984190E4412}" dt="2025-05-15T13:34:20.435" v="0" actId="1076"/>
        <pc:sldMkLst>
          <pc:docMk/>
          <pc:sldMk cId="2834081285" sldId="260"/>
        </pc:sldMkLst>
        <pc:picChg chg="mod">
          <ac:chgData name="Marek Kruk" userId="S::3715@uczelnia.uwm.edu.pl::8dd030d9-7369-4944-a559-d4100ab5e440" providerId="AD" clId="Web-{F26BEDC8-BB75-A617-5F62-2984190E4412}" dt="2025-05-15T13:34:20.435" v="0" actId="1076"/>
          <ac:picMkLst>
            <pc:docMk/>
            <pc:sldMk cId="2834081285" sldId="260"/>
            <ac:picMk id="3" creationId="{669DBCA3-B463-4F2D-81BA-310E2B51A687}"/>
          </ac:picMkLst>
        </pc:picChg>
      </pc:sldChg>
    </pc:docChg>
  </pc:docChgLst>
  <pc:docChgLst>
    <pc:chgData name="Michał Walendzewicz" userId="S::178208@student.uwm.edu.pl::c4bf7d09-d5f5-4797-84db-d45a15f434ff" providerId="AD" clId="Web-{8A0CE3DD-B41D-4E39-C3FF-F75EE9DF74D6}"/>
    <pc:docChg chg="modSld">
      <pc:chgData name="Michał Walendzewicz" userId="S::178208@student.uwm.edu.pl::c4bf7d09-d5f5-4797-84db-d45a15f434ff" providerId="AD" clId="Web-{8A0CE3DD-B41D-4E39-C3FF-F75EE9DF74D6}" dt="2025-05-15T14:15:10.145" v="4" actId="1076"/>
      <pc:docMkLst>
        <pc:docMk/>
      </pc:docMkLst>
      <pc:sldChg chg="modSp">
        <pc:chgData name="Michał Walendzewicz" userId="S::178208@student.uwm.edu.pl::c4bf7d09-d5f5-4797-84db-d45a15f434ff" providerId="AD" clId="Web-{8A0CE3DD-B41D-4E39-C3FF-F75EE9DF74D6}" dt="2025-05-15T13:46:00.936" v="3" actId="1076"/>
        <pc:sldMkLst>
          <pc:docMk/>
          <pc:sldMk cId="954469687" sldId="256"/>
        </pc:sldMkLst>
        <pc:picChg chg="mod">
          <ac:chgData name="Michał Walendzewicz" userId="S::178208@student.uwm.edu.pl::c4bf7d09-d5f5-4797-84db-d45a15f434ff" providerId="AD" clId="Web-{8A0CE3DD-B41D-4E39-C3FF-F75EE9DF74D6}" dt="2025-05-15T13:45:56.795" v="1" actId="1076"/>
          <ac:picMkLst>
            <pc:docMk/>
            <pc:sldMk cId="954469687" sldId="256"/>
            <ac:picMk id="7" creationId="{63662A99-A35D-423C-887B-33070E1B2BF9}"/>
          </ac:picMkLst>
        </pc:picChg>
        <pc:picChg chg="mod">
          <ac:chgData name="Michał Walendzewicz" userId="S::178208@student.uwm.edu.pl::c4bf7d09-d5f5-4797-84db-d45a15f434ff" providerId="AD" clId="Web-{8A0CE3DD-B41D-4E39-C3FF-F75EE9DF74D6}" dt="2025-05-15T13:46:00.936" v="3" actId="1076"/>
          <ac:picMkLst>
            <pc:docMk/>
            <pc:sldMk cId="954469687" sldId="256"/>
            <ac:picMk id="9" creationId="{B9B5D49D-45D4-40D7-8433-A1869B6342F6}"/>
          </ac:picMkLst>
        </pc:picChg>
      </pc:sldChg>
      <pc:sldChg chg="modSp">
        <pc:chgData name="Michał Walendzewicz" userId="S::178208@student.uwm.edu.pl::c4bf7d09-d5f5-4797-84db-d45a15f434ff" providerId="AD" clId="Web-{8A0CE3DD-B41D-4E39-C3FF-F75EE9DF74D6}" dt="2025-05-15T14:15:10.145" v="4" actId="1076"/>
        <pc:sldMkLst>
          <pc:docMk/>
          <pc:sldMk cId="459007689" sldId="257"/>
        </pc:sldMkLst>
        <pc:picChg chg="mod">
          <ac:chgData name="Michał Walendzewicz" userId="S::178208@student.uwm.edu.pl::c4bf7d09-d5f5-4797-84db-d45a15f434ff" providerId="AD" clId="Web-{8A0CE3DD-B41D-4E39-C3FF-F75EE9DF74D6}" dt="2025-05-15T14:15:10.145" v="4" actId="1076"/>
          <ac:picMkLst>
            <pc:docMk/>
            <pc:sldMk cId="459007689" sldId="257"/>
            <ac:picMk id="9" creationId="{6D7D455B-30DB-4BF5-AF2C-043769BF44F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7065" y="1995312"/>
            <a:ext cx="14473396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8441" y="6403623"/>
            <a:ext cx="12770644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98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448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85324" y="649111"/>
            <a:ext cx="3671560" cy="10332156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0643" y="649111"/>
            <a:ext cx="10801836" cy="10332156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66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775" y="3039537"/>
            <a:ext cx="1468624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775" y="8159048"/>
            <a:ext cx="1468624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2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642" y="3245556"/>
            <a:ext cx="7236698" cy="77357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0185" y="3245556"/>
            <a:ext cx="7236698" cy="773571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1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60" y="649114"/>
            <a:ext cx="14686240" cy="235655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862" y="2988734"/>
            <a:ext cx="7203440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2862" y="4453467"/>
            <a:ext cx="7203440" cy="6550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20185" y="2988734"/>
            <a:ext cx="7238916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20185" y="4453467"/>
            <a:ext cx="7238916" cy="65503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1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4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1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60" y="812800"/>
            <a:ext cx="5491820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16" y="1755425"/>
            <a:ext cx="8620185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2860" y="3657600"/>
            <a:ext cx="5491820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1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860" y="812800"/>
            <a:ext cx="5491820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38916" y="1755425"/>
            <a:ext cx="8620185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2860" y="3657600"/>
            <a:ext cx="5491820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42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0643" y="649114"/>
            <a:ext cx="1468624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643" y="3245556"/>
            <a:ext cx="1468624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0642" y="11300181"/>
            <a:ext cx="383119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AAB55-F447-43DC-849E-0FA6A983DFBE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40368" y="11300181"/>
            <a:ext cx="57467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25690" y="11300181"/>
            <a:ext cx="383119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A15E0-F1BF-4EA1-8091-FBC02FC12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38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ECA751E6-3BF5-5883-1B13-9EB02F8CAEFF}"/>
              </a:ext>
            </a:extLst>
          </p:cNvPr>
          <p:cNvSpPr txBox="1"/>
          <p:nvPr/>
        </p:nvSpPr>
        <p:spPr>
          <a:xfrm>
            <a:off x="2791326" y="1267326"/>
            <a:ext cx="95610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b="1">
                <a:solidFill>
                  <a:srgbClr val="FF0000"/>
                </a:solidFill>
              </a:rPr>
              <a:t>ZADANIE:</a:t>
            </a:r>
          </a:p>
          <a:p>
            <a:endParaRPr lang="pl-PL" sz="3200"/>
          </a:p>
          <a:p>
            <a:r>
              <a:rPr lang="pl-PL" sz="3200"/>
              <a:t>Rozszerzona analiza modelowania z EDA i </a:t>
            </a:r>
            <a:r>
              <a:rPr lang="pl-PL" sz="3200" err="1"/>
              <a:t>Stacking</a:t>
            </a:r>
            <a:endParaRPr lang="en-GB" sz="320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36E1C28-3C00-297B-9FF0-FADCEB50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76" y="4981073"/>
            <a:ext cx="7116680" cy="1355558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280AABA-08B2-1F3E-4234-3D2F347468F4}"/>
              </a:ext>
            </a:extLst>
          </p:cNvPr>
          <p:cNvSpPr txBox="1"/>
          <p:nvPr/>
        </p:nvSpPr>
        <p:spPr>
          <a:xfrm>
            <a:off x="2711116" y="3577389"/>
            <a:ext cx="8582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/>
              <a:t>Wstaw tą bazę danych zamiast diabetes.csv i wykonaj pełny kod oraz zapisz wnioski ze </a:t>
            </a:r>
            <a:r>
              <a:rPr lang="pl-PL" sz="3200" err="1"/>
              <a:t>stackingu</a:t>
            </a:r>
            <a:r>
              <a:rPr lang="pl-PL" sz="3200"/>
              <a:t>.</a:t>
            </a:r>
            <a:endParaRPr lang="en-GB" sz="3200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5C61083A-C1EE-78E3-E7E9-B31DBCBA5E05}"/>
              </a:ext>
            </a:extLst>
          </p:cNvPr>
          <p:cNvCxnSpPr>
            <a:cxnSpLocks/>
          </p:cNvCxnSpPr>
          <p:nvPr/>
        </p:nvCxnSpPr>
        <p:spPr>
          <a:xfrm>
            <a:off x="5470358" y="4090737"/>
            <a:ext cx="1715918" cy="1347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820B741-315B-A0F9-F02C-56469D3A62CE}"/>
              </a:ext>
            </a:extLst>
          </p:cNvPr>
          <p:cNvSpPr txBox="1"/>
          <p:nvPr/>
        </p:nvSpPr>
        <p:spPr>
          <a:xfrm>
            <a:off x="2711116" y="6753727"/>
            <a:ext cx="891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/>
              <a:t>Całość odeślij do TEAMS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161661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0B4BFAF3-8E68-4C7E-9265-FBAA16370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2" y="-57645"/>
            <a:ext cx="7917799" cy="12202897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A4C5ED0-67BF-4F19-93FD-16A7D73A1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038" y="-57645"/>
            <a:ext cx="7917799" cy="122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5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69DF2403-5ED9-4AED-82ED-7AD984C98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63" y="-91249"/>
            <a:ext cx="7917799" cy="12283250"/>
          </a:xfrm>
          <a:prstGeom prst="rect">
            <a:avLst/>
          </a:prstGeom>
        </p:spPr>
      </p:pic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1EBB51C4-10B2-4249-9B56-A6915428B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2" y="-91251"/>
            <a:ext cx="7917799" cy="1223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7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726D406-C3FE-48BF-963A-134222152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5" y="43176"/>
            <a:ext cx="7917799" cy="1205166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020DB55-96A9-4BD7-AE79-63331AFD7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2" y="0"/>
            <a:ext cx="7917799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stół&#10;&#10;Opis wygenerowany automatycznie">
            <a:extLst>
              <a:ext uri="{FF2B5EF4-FFF2-40B4-BE49-F238E27FC236}">
                <a16:creationId xmlns:a16="http://schemas.microsoft.com/office/drawing/2014/main" id="{52B5CCF7-5E6B-422D-923F-F576AF6FE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576" y="1053224"/>
            <a:ext cx="7272372" cy="1008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7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63662A99-A35D-423C-887B-33070E1B2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5" y="-38160"/>
            <a:ext cx="7364214" cy="1181665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B9B5D49D-45D4-40D7-8433-A1869B634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870" y="61275"/>
            <a:ext cx="7688730" cy="12072058"/>
          </a:xfrm>
          <a:prstGeom prst="rect">
            <a:avLst/>
          </a:prstGeom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9E1C3CFF-B434-4CC9-9FAF-E3C3FE6C966C}"/>
              </a:ext>
            </a:extLst>
          </p:cNvPr>
          <p:cNvCxnSpPr/>
          <p:nvPr/>
        </p:nvCxnSpPr>
        <p:spPr>
          <a:xfrm flipH="1">
            <a:off x="3646355" y="7356261"/>
            <a:ext cx="957798" cy="386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8F11C7E-22FB-48FD-8B0E-FCA125A7694A}"/>
              </a:ext>
            </a:extLst>
          </p:cNvPr>
          <p:cNvSpPr txBox="1"/>
          <p:nvPr/>
        </p:nvSpPr>
        <p:spPr>
          <a:xfrm>
            <a:off x="4822598" y="7053799"/>
            <a:ext cx="2218059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 err="1"/>
              <a:t>Your</a:t>
            </a:r>
            <a:r>
              <a:rPr lang="pl-PL" sz="1886"/>
              <a:t> </a:t>
            </a:r>
            <a:r>
              <a:rPr lang="pl-PL" sz="1886" err="1"/>
              <a:t>directory</a:t>
            </a:r>
            <a:r>
              <a:rPr lang="pl-PL" sz="1886"/>
              <a:t>  </a:t>
            </a:r>
            <a:endParaRPr lang="en-GB" sz="1886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CBE52CED-CAAB-45E7-9CB5-022240A45548}"/>
              </a:ext>
            </a:extLst>
          </p:cNvPr>
          <p:cNvCxnSpPr/>
          <p:nvPr/>
        </p:nvCxnSpPr>
        <p:spPr>
          <a:xfrm flipH="1">
            <a:off x="2100434" y="8834967"/>
            <a:ext cx="1327476" cy="285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9B99A6C3-252C-4213-89E3-BC4EB89A016B}"/>
              </a:ext>
            </a:extLst>
          </p:cNvPr>
          <p:cNvSpPr txBox="1"/>
          <p:nvPr/>
        </p:nvSpPr>
        <p:spPr>
          <a:xfrm>
            <a:off x="3646355" y="8717343"/>
            <a:ext cx="3041430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 err="1"/>
              <a:t>Change</a:t>
            </a:r>
            <a:r>
              <a:rPr lang="pl-PL" sz="1886"/>
              <a:t> CV-20 to CV-5</a:t>
            </a:r>
            <a:endParaRPr lang="en-GB" sz="1886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E9B64D1-E7F0-4AF8-93D3-A085AE6C69C4}"/>
              </a:ext>
            </a:extLst>
          </p:cNvPr>
          <p:cNvCxnSpPr/>
          <p:nvPr/>
        </p:nvCxnSpPr>
        <p:spPr>
          <a:xfrm flipH="1">
            <a:off x="4184066" y="9843175"/>
            <a:ext cx="840174" cy="26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7F878FE2-4317-4B46-ADB4-D27C68ED1B6A}"/>
              </a:ext>
            </a:extLst>
          </p:cNvPr>
          <p:cNvSpPr txBox="1"/>
          <p:nvPr/>
        </p:nvSpPr>
        <p:spPr>
          <a:xfrm>
            <a:off x="5175471" y="9607927"/>
            <a:ext cx="1697152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 err="1"/>
              <a:t>Your</a:t>
            </a:r>
            <a:r>
              <a:rPr lang="pl-PL" sz="1886"/>
              <a:t> .</a:t>
            </a:r>
            <a:r>
              <a:rPr lang="pl-PL" sz="1886" err="1"/>
              <a:t>csv</a:t>
            </a:r>
            <a:r>
              <a:rPr lang="pl-PL" sz="1886"/>
              <a:t> file</a:t>
            </a:r>
            <a:endParaRPr lang="en-GB" sz="1886"/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00BFCCA-BBEE-4FA5-972F-FF293A2171E4}"/>
              </a:ext>
            </a:extLst>
          </p:cNvPr>
          <p:cNvCxnSpPr/>
          <p:nvPr/>
        </p:nvCxnSpPr>
        <p:spPr>
          <a:xfrm flipH="1">
            <a:off x="10401352" y="2869733"/>
            <a:ext cx="1562724" cy="57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DC3D86F-025A-4084-B3A4-84F333C56700}"/>
              </a:ext>
            </a:extLst>
          </p:cNvPr>
          <p:cNvSpPr txBox="1"/>
          <p:nvPr/>
        </p:nvSpPr>
        <p:spPr>
          <a:xfrm>
            <a:off x="12165718" y="2684894"/>
            <a:ext cx="2907002" cy="672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 err="1"/>
              <a:t>Your</a:t>
            </a:r>
            <a:r>
              <a:rPr lang="pl-PL" sz="1886"/>
              <a:t> target </a:t>
            </a:r>
            <a:r>
              <a:rPr lang="pl-PL" sz="1886" err="1"/>
              <a:t>name</a:t>
            </a:r>
            <a:r>
              <a:rPr lang="pl-PL" sz="1886"/>
              <a:t>, </a:t>
            </a:r>
          </a:p>
          <a:p>
            <a:r>
              <a:rPr lang="pl-PL" sz="1886"/>
              <a:t>(</a:t>
            </a:r>
            <a:r>
              <a:rPr lang="pl-PL" sz="1886" err="1"/>
              <a:t>change</a:t>
            </a:r>
            <a:r>
              <a:rPr lang="pl-PL" sz="1886"/>
              <a:t> </a:t>
            </a:r>
            <a:r>
              <a:rPr lang="pl-PL" sz="1886" err="1"/>
              <a:t>elsewhere</a:t>
            </a:r>
            <a:r>
              <a:rPr lang="pl-PL" sz="1886"/>
              <a:t>)</a:t>
            </a:r>
            <a:endParaRPr lang="en-GB" sz="1886"/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B1989C0B-838C-4114-A83E-70D74828B9BA}"/>
              </a:ext>
            </a:extLst>
          </p:cNvPr>
          <p:cNvCxnSpPr/>
          <p:nvPr/>
        </p:nvCxnSpPr>
        <p:spPr>
          <a:xfrm flipH="1">
            <a:off x="3427910" y="5423862"/>
            <a:ext cx="1596329" cy="8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3010F12F-2682-4053-AF3D-DD7B1C11D066}"/>
              </a:ext>
            </a:extLst>
          </p:cNvPr>
          <p:cNvSpPr txBox="1"/>
          <p:nvPr/>
        </p:nvSpPr>
        <p:spPr>
          <a:xfrm>
            <a:off x="5024239" y="5070988"/>
            <a:ext cx="2587737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/>
              <a:t>Eli5</a:t>
            </a:r>
          </a:p>
          <a:p>
            <a:r>
              <a:rPr lang="pl-PL" sz="1886" err="1"/>
              <a:t>Yellobrick</a:t>
            </a:r>
            <a:endParaRPr lang="pl-PL" sz="1886"/>
          </a:p>
          <a:p>
            <a:r>
              <a:rPr lang="pl-PL" sz="1886" err="1"/>
              <a:t>Install</a:t>
            </a:r>
            <a:r>
              <a:rPr lang="pl-PL" sz="1886"/>
              <a:t> in </a:t>
            </a:r>
            <a:r>
              <a:rPr lang="pl-PL" sz="1886" err="1"/>
              <a:t>prompt</a:t>
            </a:r>
            <a:endParaRPr lang="en-GB" sz="1886"/>
          </a:p>
        </p:txBody>
      </p:sp>
    </p:spTree>
    <p:extLst>
      <p:ext uri="{BB962C8B-B14F-4D97-AF65-F5344CB8AC3E}">
        <p14:creationId xmlns:p14="http://schemas.microsoft.com/office/powerpoint/2010/main" val="95446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1823864-44CA-4477-AA33-8F5A66F0F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9" y="-129689"/>
            <a:ext cx="7917799" cy="12451378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572F3020-3495-4CD6-A6F9-BAE74D37D3CB}"/>
              </a:ext>
            </a:extLst>
          </p:cNvPr>
          <p:cNvCxnSpPr/>
          <p:nvPr/>
        </p:nvCxnSpPr>
        <p:spPr>
          <a:xfrm flipH="1">
            <a:off x="4990632" y="281997"/>
            <a:ext cx="1915597" cy="504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A7DBBE4-772E-4F1B-BDE4-6B0AC86D462A}"/>
              </a:ext>
            </a:extLst>
          </p:cNvPr>
          <p:cNvSpPr txBox="1"/>
          <p:nvPr/>
        </p:nvSpPr>
        <p:spPr>
          <a:xfrm>
            <a:off x="6374679" y="315605"/>
            <a:ext cx="1354921" cy="96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 err="1"/>
              <a:t>Change</a:t>
            </a:r>
            <a:r>
              <a:rPr lang="pl-PL" sz="1886"/>
              <a:t> </a:t>
            </a:r>
            <a:r>
              <a:rPr lang="pl-PL" sz="1886" err="1"/>
              <a:t>variables</a:t>
            </a:r>
            <a:endParaRPr lang="pl-PL" sz="1886"/>
          </a:p>
          <a:p>
            <a:r>
              <a:rPr lang="pl-PL" sz="1886"/>
              <a:t>(</a:t>
            </a:r>
            <a:r>
              <a:rPr lang="pl-PL" sz="1886" err="1"/>
              <a:t>elsewhere</a:t>
            </a:r>
            <a:r>
              <a:rPr lang="pl-PL" sz="1886"/>
              <a:t>)</a:t>
            </a:r>
            <a:endParaRPr lang="en-GB" sz="1886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D7D455B-30DB-4BF5-AF2C-043769BF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790" y="-1017849"/>
            <a:ext cx="7917799" cy="12451378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2534CC6-C1C5-4CA5-8084-756767B6709A}"/>
              </a:ext>
            </a:extLst>
          </p:cNvPr>
          <p:cNvSpPr txBox="1"/>
          <p:nvPr/>
        </p:nvSpPr>
        <p:spPr>
          <a:xfrm>
            <a:off x="12725401" y="11917517"/>
            <a:ext cx="3316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print(</a:t>
            </a:r>
            <a:r>
              <a:rPr lang="en-GB" err="1"/>
              <a:t>df_copy.isnull</a:t>
            </a:r>
            <a:r>
              <a:rPr lang="en-GB"/>
              <a:t>().sum())</a:t>
            </a:r>
          </a:p>
        </p:txBody>
      </p:sp>
    </p:spTree>
    <p:extLst>
      <p:ext uri="{BB962C8B-B14F-4D97-AF65-F5344CB8AC3E}">
        <p14:creationId xmlns:p14="http://schemas.microsoft.com/office/powerpoint/2010/main" val="45900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069A883-DE38-444A-813A-728EB546C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6" y="345065"/>
            <a:ext cx="7917799" cy="1205166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18366E5-40D7-4FC2-9551-2B876FCFB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449" y="143998"/>
            <a:ext cx="7917799" cy="1205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8AB1E5C-14CC-4664-852D-BEBD40108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9" y="0"/>
            <a:ext cx="7917799" cy="1221246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2E58DFB-E0A9-44F1-A355-DC80DF896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762" y="130766"/>
            <a:ext cx="7917799" cy="1193046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6BBD53F-D0B4-45D0-A470-98F195E63E4B}"/>
              </a:ext>
            </a:extLst>
          </p:cNvPr>
          <p:cNvSpPr txBox="1"/>
          <p:nvPr/>
        </p:nvSpPr>
        <p:spPr>
          <a:xfrm>
            <a:off x="10527632" y="0"/>
            <a:ext cx="2514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X = </a:t>
            </a:r>
            <a:r>
              <a:rPr lang="en-GB" err="1"/>
              <a:t>df_copy.iloc</a:t>
            </a:r>
            <a:r>
              <a:rPr lang="en-GB"/>
              <a:t>[:,</a:t>
            </a:r>
            <a:r>
              <a:rPr lang="pl-PL"/>
              <a:t> :-1</a:t>
            </a:r>
            <a:r>
              <a:rPr lang="en-GB"/>
              <a:t>]</a:t>
            </a:r>
            <a:endParaRPr lang="pl-PL"/>
          </a:p>
          <a:p>
            <a:r>
              <a:rPr lang="pl-PL"/>
              <a:t>Y = </a:t>
            </a:r>
            <a:r>
              <a:rPr lang="pl-PL" err="1"/>
              <a:t>df_copy.iloc</a:t>
            </a:r>
            <a:r>
              <a:rPr lang="pl-PL"/>
              <a:t>[;, -1]</a:t>
            </a:r>
            <a:endParaRPr lang="en-GB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6D8267E-028D-45AB-822D-E93108C7F187}"/>
              </a:ext>
            </a:extLst>
          </p:cNvPr>
          <p:cNvSpPr txBox="1"/>
          <p:nvPr/>
        </p:nvSpPr>
        <p:spPr>
          <a:xfrm>
            <a:off x="11784931" y="11822668"/>
            <a:ext cx="1872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return graph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0DDF17F8-3727-0899-B6DA-62C0AE524DEC}"/>
              </a:ext>
            </a:extLst>
          </p:cNvPr>
          <p:cNvSpPr/>
          <p:nvPr/>
        </p:nvSpPr>
        <p:spPr>
          <a:xfrm>
            <a:off x="8742094" y="130766"/>
            <a:ext cx="1178326" cy="1900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D64F1464-CED7-1660-D136-BCC5BAB3E963}"/>
              </a:ext>
            </a:extLst>
          </p:cNvPr>
          <p:cNvCxnSpPr/>
          <p:nvPr/>
        </p:nvCxnSpPr>
        <p:spPr>
          <a:xfrm flipH="1">
            <a:off x="9529011" y="320842"/>
            <a:ext cx="998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337F30B6-6446-4DEE-9503-624B48EB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74" y="567657"/>
            <a:ext cx="14212177" cy="74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669DBCA3-B463-4F2D-81BA-310E2B51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41" y="58221"/>
            <a:ext cx="7917799" cy="12133778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9B701B7D-FA8B-4964-AC08-5E813F46364B}"/>
              </a:ext>
            </a:extLst>
          </p:cNvPr>
          <p:cNvCxnSpPr/>
          <p:nvPr/>
        </p:nvCxnSpPr>
        <p:spPr>
          <a:xfrm flipH="1">
            <a:off x="4066441" y="4113190"/>
            <a:ext cx="6687785" cy="247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5A0DEBB-0F4A-4421-BB03-998682AC3A71}"/>
              </a:ext>
            </a:extLst>
          </p:cNvPr>
          <p:cNvSpPr txBox="1"/>
          <p:nvPr/>
        </p:nvSpPr>
        <p:spPr>
          <a:xfrm>
            <a:off x="11140707" y="4179714"/>
            <a:ext cx="2722163" cy="3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86"/>
              <a:t>Jeśli nie działa opuść</a:t>
            </a:r>
            <a:endParaRPr lang="en-GB" sz="1886"/>
          </a:p>
        </p:txBody>
      </p:sp>
    </p:spTree>
    <p:extLst>
      <p:ext uri="{BB962C8B-B14F-4D97-AF65-F5344CB8AC3E}">
        <p14:creationId xmlns:p14="http://schemas.microsoft.com/office/powerpoint/2010/main" val="28340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3287594-A646-4B63-9293-74B7F8D5A5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18" b="-1"/>
          <a:stretch/>
        </p:blipFill>
        <p:spPr>
          <a:xfrm>
            <a:off x="286779" y="46748"/>
            <a:ext cx="7917799" cy="1208170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6DD1C93-A0DE-4417-A81A-2E869B47E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8108" y="46747"/>
            <a:ext cx="7917799" cy="120817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977DEFC-6F46-44A2-B61A-BED34297B7CC}"/>
              </a:ext>
            </a:extLst>
          </p:cNvPr>
          <p:cNvSpPr txBox="1"/>
          <p:nvPr/>
        </p:nvSpPr>
        <p:spPr>
          <a:xfrm>
            <a:off x="2794378" y="1122330"/>
            <a:ext cx="6285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rf = RandomForestClassifier(n_estimators=num_estimators) </a:t>
            </a:r>
            <a:endParaRPr lang="en-GB"/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F0AC528B-88A5-441F-8566-515F1283992F}"/>
              </a:ext>
            </a:extLst>
          </p:cNvPr>
          <p:cNvCxnSpPr>
            <a:cxnSpLocks/>
          </p:cNvCxnSpPr>
          <p:nvPr/>
        </p:nvCxnSpPr>
        <p:spPr>
          <a:xfrm flipH="1" flipV="1">
            <a:off x="3449053" y="176463"/>
            <a:ext cx="2181726" cy="9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&#10;&#10;Opis wygenerowany automatycznie">
            <a:extLst>
              <a:ext uri="{FF2B5EF4-FFF2-40B4-BE49-F238E27FC236}">
                <a16:creationId xmlns:a16="http://schemas.microsoft.com/office/drawing/2014/main" id="{CD3B243E-1B24-434E-85C6-C8EDDE6F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4" y="1115009"/>
            <a:ext cx="7917799" cy="12192001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B4711875-54D4-4135-B696-7EA161C39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774" y="1"/>
            <a:ext cx="7917799" cy="12192000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9C8493DF-E57D-4707-9463-F9F95FE06A4E}"/>
              </a:ext>
            </a:extLst>
          </p:cNvPr>
          <p:cNvCxnSpPr/>
          <p:nvPr/>
        </p:nvCxnSpPr>
        <p:spPr>
          <a:xfrm flipH="1">
            <a:off x="4395537" y="7571874"/>
            <a:ext cx="1251284" cy="121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33A07F7-4012-46B5-8275-863011079FF7}"/>
              </a:ext>
            </a:extLst>
          </p:cNvPr>
          <p:cNvSpPr txBox="1"/>
          <p:nvPr/>
        </p:nvSpPr>
        <p:spPr>
          <a:xfrm>
            <a:off x="5839326" y="7218947"/>
            <a:ext cx="219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Alternatively</a:t>
            </a:r>
            <a:r>
              <a:rPr lang="pl-PL"/>
              <a:t> </a:t>
            </a:r>
            <a:r>
              <a:rPr lang="pl-PL" err="1"/>
              <a:t>change</a:t>
            </a:r>
            <a:r>
              <a:rPr lang="pl-PL"/>
              <a:t> n-</a:t>
            </a:r>
            <a:r>
              <a:rPr lang="pl-PL" err="1"/>
              <a:t>estimators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08759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868AE4-CF2E-4BED-B428-AD4A1B5DC43B}">
  <ds:schemaRefs>
    <ds:schemaRef ds:uri="0273692e-26d7-4667-8c57-198464497e5a"/>
    <ds:schemaRef ds:uri="85e4739b-d0e0-4065-a80d-7c3a869519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9409C3C-135D-4FCD-8305-5765B4B392C7}">
  <ds:schemaRefs>
    <ds:schemaRef ds:uri="0273692e-26d7-4667-8c57-198464497e5a"/>
    <ds:schemaRef ds:uri="85e4739b-d0e0-4065-a80d-7c3a869519f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5DC027-AB0B-4F8D-BCDF-DC55D3C309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2022-04-28T11:23:34Z</dcterms:created>
  <dcterms:modified xsi:type="dcterms:W3CDTF">2025-05-15T14:26:05Z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  <property fmtid="{D5CDD505-2E9C-101B-9397-08002B2CF9AE}" pid="3" name="MediaServiceImageTags">
    <vt:lpwstr/>
  </property>
</Properties>
</file>