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32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F62E5-82AC-1AA6-F00D-98C6EC1C1155}" v="1" dt="2024-10-02T15:33:09.587"/>
    <p1510:client id="{8C4230C4-F920-4111-BC28-A8E58580C399}" v="2" dt="2024-10-02T15:27:23.777"/>
    <p1510:client id="{92C20815-4CAF-BC2D-DE1A-54AC662FC8D2}" v="1" dt="2024-10-02T15:58:13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per Jasiuczenia" userId="S::162370@student.uwm.edu.pl::ab6bfaea-b71c-43e1-9f90-32fa915729c1" providerId="AD" clId="Web-{92C20815-4CAF-BC2D-DE1A-54AC662FC8D2}"/>
    <pc:docChg chg="modSld">
      <pc:chgData name="Kacper Jasiuczenia" userId="S::162370@student.uwm.edu.pl::ab6bfaea-b71c-43e1-9f90-32fa915729c1" providerId="AD" clId="Web-{92C20815-4CAF-BC2D-DE1A-54AC662FC8D2}" dt="2024-10-02T15:58:13.255" v="0" actId="1076"/>
      <pc:docMkLst>
        <pc:docMk/>
      </pc:docMkLst>
      <pc:sldChg chg="modSp">
        <pc:chgData name="Kacper Jasiuczenia" userId="S::162370@student.uwm.edu.pl::ab6bfaea-b71c-43e1-9f90-32fa915729c1" providerId="AD" clId="Web-{92C20815-4CAF-BC2D-DE1A-54AC662FC8D2}" dt="2024-10-02T15:58:13.255" v="0" actId="1076"/>
        <pc:sldMkLst>
          <pc:docMk/>
          <pc:sldMk cId="3736852540" sldId="268"/>
        </pc:sldMkLst>
        <pc:picChg chg="mod">
          <ac:chgData name="Kacper Jasiuczenia" userId="S::162370@student.uwm.edu.pl::ab6bfaea-b71c-43e1-9f90-32fa915729c1" providerId="AD" clId="Web-{92C20815-4CAF-BC2D-DE1A-54AC662FC8D2}" dt="2024-10-02T15:58:13.255" v="0" actId="1076"/>
          <ac:picMkLst>
            <pc:docMk/>
            <pc:sldMk cId="3736852540" sldId="268"/>
            <ac:picMk id="3" creationId="{E7AB3984-19A3-2109-7C92-55A4FA98DD5D}"/>
          </ac:picMkLst>
        </pc:picChg>
      </pc:sldChg>
    </pc:docChg>
  </pc:docChgLst>
  <pc:docChgLst>
    <pc:chgData name="Paweł Strenkowski" userId="S::145918@student.uwm.edu.pl::f972b5cf-f23a-489f-aaa5-3a347130b6fc" providerId="AD" clId="Web-{5FFF62E5-82AC-1AA6-F00D-98C6EC1C1155}"/>
    <pc:docChg chg="modSld">
      <pc:chgData name="Paweł Strenkowski" userId="S::145918@student.uwm.edu.pl::f972b5cf-f23a-489f-aaa5-3a347130b6fc" providerId="AD" clId="Web-{5FFF62E5-82AC-1AA6-F00D-98C6EC1C1155}" dt="2024-10-02T15:33:09.587" v="0" actId="1076"/>
      <pc:docMkLst>
        <pc:docMk/>
      </pc:docMkLst>
      <pc:sldChg chg="modSp">
        <pc:chgData name="Paweł Strenkowski" userId="S::145918@student.uwm.edu.pl::f972b5cf-f23a-489f-aaa5-3a347130b6fc" providerId="AD" clId="Web-{5FFF62E5-82AC-1AA6-F00D-98C6EC1C1155}" dt="2024-10-02T15:33:09.587" v="0" actId="1076"/>
        <pc:sldMkLst>
          <pc:docMk/>
          <pc:sldMk cId="1514735852" sldId="263"/>
        </pc:sldMkLst>
        <pc:picChg chg="mod">
          <ac:chgData name="Paweł Strenkowski" userId="S::145918@student.uwm.edu.pl::f972b5cf-f23a-489f-aaa5-3a347130b6fc" providerId="AD" clId="Web-{5FFF62E5-82AC-1AA6-F00D-98C6EC1C1155}" dt="2024-10-02T15:33:09.587" v="0" actId="1076"/>
          <ac:picMkLst>
            <pc:docMk/>
            <pc:sldMk cId="1514735852" sldId="263"/>
            <ac:picMk id="3" creationId="{E3628802-72AF-310C-A048-F95862FD2903}"/>
          </ac:picMkLst>
        </pc:picChg>
      </pc:sldChg>
    </pc:docChg>
  </pc:docChgLst>
  <pc:docChgLst>
    <pc:chgData name="Joanna Bulwan" userId="S::162331@student.uwm.edu.pl::3c0b171f-7724-4c82-88d5-d281b01a1bb9" providerId="AD" clId="Web-{8C4230C4-F920-4111-BC28-A8E58580C399}"/>
    <pc:docChg chg="modSld">
      <pc:chgData name="Joanna Bulwan" userId="S::162331@student.uwm.edu.pl::3c0b171f-7724-4c82-88d5-d281b01a1bb9" providerId="AD" clId="Web-{8C4230C4-F920-4111-BC28-A8E58580C399}" dt="2024-10-02T15:27:23.777" v="1" actId="1076"/>
      <pc:docMkLst>
        <pc:docMk/>
      </pc:docMkLst>
      <pc:sldChg chg="modSp">
        <pc:chgData name="Joanna Bulwan" userId="S::162331@student.uwm.edu.pl::3c0b171f-7724-4c82-88d5-d281b01a1bb9" providerId="AD" clId="Web-{8C4230C4-F920-4111-BC28-A8E58580C399}" dt="2024-10-02T15:27:23.777" v="1" actId="1076"/>
        <pc:sldMkLst>
          <pc:docMk/>
          <pc:sldMk cId="1372067128" sldId="257"/>
        </pc:sldMkLst>
        <pc:picChg chg="mod">
          <ac:chgData name="Joanna Bulwan" userId="S::162331@student.uwm.edu.pl::3c0b171f-7724-4c82-88d5-d281b01a1bb9" providerId="AD" clId="Web-{8C4230C4-F920-4111-BC28-A8E58580C399}" dt="2024-10-02T15:27:23.777" v="1" actId="1076"/>
          <ac:picMkLst>
            <pc:docMk/>
            <pc:sldMk cId="1372067128" sldId="257"/>
            <ac:picMk id="3" creationId="{0691F883-4847-3FFB-FB12-9B7592AAF8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8D83F-DEC5-03B4-4ADC-784C1153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BCF193-1985-8774-8321-ACFA345D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593F09-20DE-4018-D035-A91891B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EDBD92-A8C7-5D12-E421-A1B26B26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D3FDD4-5916-5A45-A4CB-FE88CB5D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1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374ED1-D4C1-CB7D-4238-D2F6C8DE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3A24A7D-A160-A0D6-0BF2-35E6ADF5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03E805-B961-F625-89F3-EEE472A0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B0B375-9B03-1EFE-42B2-0C47C2BA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7983ED-6E25-5F3D-084C-D52F485F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4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FDD2272-4014-67A9-71CD-9D2958554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EB2614-0392-0776-385C-4F361B8C6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BABBE1-D50E-931F-B28D-AF794994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6F5DA6-E9C5-076F-8A40-7C34FEC5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02BC0B-681F-7042-E306-BDC156F2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6274E-9644-B9FD-D207-F5F6B48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30161-9574-0251-60C1-6837772F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02347C-6AA9-135E-D3AE-16880B22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41257-B9CC-D5AB-4816-1684D9E4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445EC9-00FE-8B4C-0DDB-06245F81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99BB27-ACE2-734D-852D-149629C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DE6C7C-36CE-BAEC-73D4-A1CC48CF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9FD50-854B-E5FE-48BA-7C1F1D29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AB3619-8DA1-F6FD-A01A-CF4EDAC5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0E4AC-5C94-0451-0B47-51CF27D8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868CD7-C36C-70AA-7FC8-3474E034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F78BBF-CF0B-DD63-0890-438118DCE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B6EE22-4E30-105E-6AA9-D51EDD9D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488FC3-BD97-2D8F-9182-8CD0D224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4C6DE4-B9DD-078D-5CBA-7452465F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F1BAE1-5400-1A44-B531-7A33A5B9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3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64179B-693E-64E8-21BD-7EBEFB85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58C550-2631-F7C5-3049-72F69E54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3BFF569-D430-70B9-57D9-D9F3E58F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3DC03BE-B462-FBEE-A823-F2C028513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20D5EF-D144-D047-F3AE-C6993ACE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F61DB70-4D49-AB1A-3316-3B8D48A4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AE1D77B-DDA4-6A9E-6B76-7C666F71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F873CF0-4866-349D-83EF-CCCF7F0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9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8EF0D-A32C-BF4A-5B0A-19278CF1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B1151D-1331-347A-6032-38EE73C4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BA4D26-F7D2-007E-BF42-1726A3B8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E59C0D5-B33F-9595-1149-B72ECAE5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3463CB7-6685-4016-3342-33703C51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4F45B07-61FA-38CC-D0F6-3677F94A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A3FA16-3272-CCCC-C198-5A96427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2B57D-CE75-87EE-EE74-D031E884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81FE32-21B7-2438-9FF1-F880DD253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4CE086-AF0C-C236-BD5D-90AD6745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DDD835-5834-3B1F-57CC-8195F80F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40192D-CB7A-6C23-FDF1-2065D62B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DB216D-D9E8-E8E5-D3E1-B2604C16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01D60-E703-E178-0767-367873FC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F717DE-0647-8056-EDF0-9AE64E9A4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87970E2-E58F-8102-31A6-1A5AD14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4CD1E9-1AA3-0AF0-99F2-4C429821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A9E0BF-5C32-3B6A-4D4B-1F9EA6F9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B99F7DC-6EEB-DC20-7477-18A09313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617FC9-9E94-DB0B-6D38-EE1971D1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39E0AA-B103-7084-A3E7-AA246CBB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539BA2-05FD-3958-8C0C-C7F746A21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7D92F-A11D-4B13-B42A-232415D78A9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A4189E-65E6-9FAA-FD9E-49FEC5DB2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42DF1F-BCE6-9A5F-19F9-67C4FBD7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24FE2-7716-4999-973D-91875D8E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4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8827E83-53DF-EFBF-66EE-7FB39421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9" y="0"/>
            <a:ext cx="12169571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9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E669969-424E-D290-2EA4-19E7DC23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1396"/>
            <a:ext cx="12192000" cy="68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B248060-DAA1-F4C8-6D85-2B1C3823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" y="1"/>
            <a:ext cx="12051634" cy="68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5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530E001-2122-A9D5-04AC-A33125B1701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3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1A051CC-B7A9-95BC-C885-0DDB0408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" y="0"/>
            <a:ext cx="12126309" cy="6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7AB3984-19A3-2109-7C92-55A4FA98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-55817"/>
            <a:ext cx="12086376" cy="67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5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C301EC2-C15F-B6B9-B2A5-1123E6BF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" y="20312"/>
            <a:ext cx="12083038" cy="6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6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50F07C5-AA49-E2A0-5B15-F4D1BC6A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"/>
            <a:ext cx="12193761" cy="68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9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9504FAD-73CB-B393-1CA6-81172DD0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38" y="0"/>
            <a:ext cx="12205138" cy="68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2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4B84F04-76A6-ECC7-8F44-5ADE57E2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"/>
            <a:ext cx="12191999" cy="68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5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156B623-4B15-DA6C-F627-3A99FC54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" y="-74711"/>
            <a:ext cx="12143016" cy="68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691F883-4847-3FFB-FB12-9B7592AA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98" y="0"/>
            <a:ext cx="12349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1BC8CCA-DFE3-A74C-AF19-4ECC204B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0" y="0"/>
            <a:ext cx="1225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E013DFF-BAA5-2C05-8A31-D9C6A753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177"/>
            <a:ext cx="12191999" cy="69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DBCDACC-2133-4393-BF7E-3A9F86F9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4"/>
            <a:ext cx="12192000" cy="68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23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669E6C-0698-5FD9-47CF-F65E26FB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" y="0"/>
            <a:ext cx="12184879" cy="68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8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5C0A554-C6A2-1FFF-A92C-E41FCB1B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" y="-1"/>
            <a:ext cx="12175397" cy="68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7F49973-F0A8-1045-996B-0DE9BA0A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594"/>
            <a:ext cx="12191999" cy="69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68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1E6F779-95F9-34AE-BA4B-156D1E68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2" y="0"/>
            <a:ext cx="12199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630C307-5297-1C19-631E-34569C9D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23"/>
            <a:ext cx="12192000" cy="68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0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45D1E3C-B5C0-EC3B-F512-7181DDBC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" y="0"/>
            <a:ext cx="12095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870A3E5-3979-A4DA-2CB5-40EA7D29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6" y="-1"/>
            <a:ext cx="12102723" cy="67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B79BBE3-22C1-84CC-5F38-3420B46C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" y="0"/>
            <a:ext cx="12170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0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4D26E1-85C9-C68C-ED8C-9986CADD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1"/>
            <a:ext cx="12191999" cy="68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3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7A1D0DD-7D46-30D5-7517-F7843F0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" y="38300"/>
            <a:ext cx="12041109" cy="67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2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449CAC3-39B8-2395-BC91-6CA65BFE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4" y="0"/>
            <a:ext cx="12197254" cy="68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EDC580D-96EA-2B31-454C-F43BBD99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08"/>
            <a:ext cx="12203412" cy="68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2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A0A6DCC-56CA-B6D0-1C48-8ABF0F2D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23"/>
            <a:ext cx="12086376" cy="68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4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C2A3537-0677-C9FE-C542-BE0F2D89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6"/>
            <a:ext cx="12122590" cy="68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73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6110EB8-60BC-38CD-9A2E-468CB84D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10119"/>
            <a:ext cx="12261766" cy="6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A40B5B-C955-B9B6-D3D1-32D50D7D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" y="-32860"/>
            <a:ext cx="12032055" cy="6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4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27BD233-B4AA-EE1D-6076-128B06D9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13" y="0"/>
            <a:ext cx="12230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20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90BB20-F4F4-69FC-906B-9836F4F2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5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F20D84A-D5EC-188D-2236-08DF642E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" y="0"/>
            <a:ext cx="12114245" cy="69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77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8E93871-E2AD-9672-6EBE-9E42DD00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" y="0"/>
            <a:ext cx="12126040" cy="68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50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C7CC94-1FEC-36F3-8DEB-155E729C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" y="0"/>
            <a:ext cx="12177921" cy="68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1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98E706-4E31-11B2-575B-2F69998A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" y="0"/>
            <a:ext cx="12137944" cy="68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9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6E19CA9-A1A9-6E27-5A95-DC79EFB1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08" y="0"/>
            <a:ext cx="123252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2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23282F-AAE2-F049-E506-DAC4FA5E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" y="0"/>
            <a:ext cx="12171809" cy="68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25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6D80FF0-5825-D5FF-A322-AEE9146D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931"/>
            <a:ext cx="12225759" cy="68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29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84E48E7-16E0-E990-1DB5-E6E01F42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761"/>
            <a:ext cx="12122590" cy="68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4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DA59EE6-C480-3C6E-DDB5-BE1A84B3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3"/>
            <a:ext cx="12059216" cy="68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6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0DC7B4B-5B68-442D-AD00-DCB98140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68"/>
            <a:ext cx="12191999" cy="68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5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D95C07F-3BDD-64ED-8D88-EBA7FB49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" y="35328"/>
            <a:ext cx="11959626" cy="67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3BEDE4F-7C1F-63A0-44D4-0277688F7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" y="1"/>
            <a:ext cx="11966606" cy="68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20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BC7689C-2CEC-ACA1-4B4E-5CEAC85E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" y="0"/>
            <a:ext cx="12173606" cy="68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54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646343E-82C4-8B54-723E-0B4CD1D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23"/>
            <a:ext cx="12192000" cy="68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6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298C543-5B4E-2750-4062-D5FCDFE5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7"/>
            <a:ext cx="12223750" cy="68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44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A0C1307-3B85-EDDC-9990-6AADD5DE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835" y="0"/>
            <a:ext cx="12331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11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10ABE49-99EF-A470-BC00-ABBDEED1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6"/>
            <a:ext cx="12207875" cy="68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95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BA74064-CDB0-D633-916B-867B617C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1"/>
            <a:ext cx="12191999" cy="68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3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F32D7AE-5E25-159F-70EB-3F3BF10B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-29349"/>
            <a:ext cx="12023002" cy="69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82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74A349A-38A6-BD29-CC32-0DF2363C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5"/>
            <a:ext cx="12122590" cy="68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9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64E3474-CC71-B162-14C0-A212EDFC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" y="14158"/>
            <a:ext cx="12128626" cy="68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4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128298F-413A-A4A3-B48E-48359E14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353"/>
            <a:ext cx="12191999" cy="6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800AA81-30DA-433E-01B9-80D54F8B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" y="0"/>
            <a:ext cx="12157841" cy="68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4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8483C02-DE40-68EB-99C5-4771787D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" y="0"/>
            <a:ext cx="12095143" cy="68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18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58EBE92-0C3C-8F19-3762-7B07F306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2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53D7389-2B3A-7BC8-EC72-D0BA3290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9" y="1"/>
            <a:ext cx="12123132" cy="67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35FDD5-3C40-D958-7910-CFE1C31C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177"/>
            <a:ext cx="12113537" cy="68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8025612-32B8-988D-4A90-630DD2E4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59" y="0"/>
            <a:ext cx="12270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5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628802-72AF-310C-A048-F95862FD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5" y="-158151"/>
            <a:ext cx="12127180" cy="6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58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A8A26E-3286-4234-9151-4B283A6F76EA}">
  <ds:schemaRefs>
    <ds:schemaRef ds:uri="9813fa07-d397-4831-b286-f81540cf04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59EAAD-BE0E-4C34-9B8A-D5E8C8563E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29FD50-0779-421A-9D51-46612BB709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revision>1</cp:revision>
  <dcterms:created xsi:type="dcterms:W3CDTF">2024-10-02T09:03:11Z</dcterms:created>
  <dcterms:modified xsi:type="dcterms:W3CDTF">2024-10-02T15:58:13Z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