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85E0E1-BE6D-46CB-B36F-2985D6FF4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41ABB5-59BF-4099-A763-BF1AA719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4AA8C4-A48C-4F94-B09D-C683580D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6DBA8A-51CB-4C36-9252-6AB6D4FA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95F191-038A-4759-9D64-C1A5FE22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72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307AB3-DCCB-4DEA-A15B-1F0DDDC2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BE42C0F-73BC-4F84-B79D-43CFFECE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EA1BB3-30A1-48B0-8482-851E9E56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24BAD8-4FD0-4F00-BE7E-96B99298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1667FA-68FA-44F5-893D-E3FDB005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278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0683D40-FAE9-4FAC-B83F-DB6595E2F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13BE8B-6E37-40E3-9802-0CC39B10F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785AE6-86A8-4E98-BD0A-CDDD082E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A4B840-E3D3-4BD3-A3BE-AA618BD6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9FF17F-92F9-4643-92FA-BE7EE8A4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6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8180C8-C0DB-4B7E-9896-BC24CEDF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4B8F6F-B21D-4CE9-B45B-41112380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B185CB-E597-46AD-9BA3-22EDCAC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266B6D-F631-43A6-BE5C-72CEB478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B5D71B-4E20-4365-A5C4-F61A94B0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382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37D68-0F21-474C-BF4D-21200106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91211A2-E210-48D0-AB79-25CFE8B3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F99338-1C79-4179-9467-07B5CCE7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F364D3-80AE-4FC0-A98A-65F20E0E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A43AFD-0564-4AAD-9DB7-8C8C2F92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9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D67FB3-48F2-40AF-8974-0965B872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CBE782-7A2F-414A-A76D-86F202FDF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CF6B32-4EBF-4768-B10A-0D2B8D377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DB11FCB-650A-4A2D-AC53-7D90091B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DD0ED8-1312-4CCB-AC3A-EBDB8D5E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E448AB8-FBC5-4FD4-94F5-BD674BA9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1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D1D540-B281-4D7E-BB89-20594742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60D0FD-44EF-4DAD-874E-09D1AB3C9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2474EE-39FE-4ECE-A25E-CF0F2BAE8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A9CFFA9-2791-431E-A9B0-3E2E22CA2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9173839-1275-47D2-B7A0-AF033D7C1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F5E9A03-AF9A-49C6-BE30-A1C81BA4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896715A-088A-4AF1-BB48-A12DD70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6144F37-49DC-4DB5-A83E-D9687606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17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23D80F-D5AC-4A39-9195-F8059693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CB2517C-6934-4F2D-A07E-2CF087D5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B746B1F-813A-4C4E-9987-78D015B1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F02F414-FCD0-42DE-A16E-A132A47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55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BD39F57-1548-4A0A-96AE-CA30B4E0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95A42CA-0117-4B46-BD96-69624DC1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6594B68-7F2E-496D-9269-579D194B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71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056096-3FD1-4A78-9E9E-75733BE5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06C69A-183E-452E-B028-6614A1F60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E4EE0BA-FBE6-462C-8884-13BBA258D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28BCFE-50F9-4B2D-8AAB-A3CC0188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2023EC-AA9C-4D34-A5E0-9ADF8BA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2523DF-57C0-4EF1-8CEF-EE01FF0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22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590E5-8C52-4706-BBBB-117A141D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6FD9555-7A1A-4EBA-9C02-B2030177A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F4466B-4D65-43AD-BFB3-5D6622D2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AB60BB-072A-4050-99FA-FF000793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4A438E-223E-44CD-95BC-DE87B670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14908B-254A-4CC9-B717-DC26CE1F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06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E7977EF-670B-4278-9FCE-0E12D40F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7E9E43-C42F-4228-AB64-F00CCC09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0AC0E5-681B-4FF0-A2FF-042558A8E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AB03-FE9E-495B-AB71-69395E0568C1}" type="datetimeFigureOut">
              <a:rPr lang="pl-PL" smtClean="0"/>
              <a:t>10.04.2024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1843AD-CE5B-4F56-BF1C-0B2485475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68F1CC-EE61-44DC-A56A-8DFEC95C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FDF3A-044D-4D44-B24A-B961E50463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4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8229F0C6-4BF5-4CF2-9C6B-F60CF3676F29}"/>
              </a:ext>
            </a:extLst>
          </p:cNvPr>
          <p:cNvSpPr txBox="1"/>
          <p:nvPr/>
        </p:nvSpPr>
        <p:spPr>
          <a:xfrm>
            <a:off x="2452455" y="435876"/>
            <a:ext cx="7792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414042"/>
                </a:solidFill>
                <a:latin typeface="Proxima Nova"/>
              </a:rPr>
              <a:t>Korzystanie z języka programowania R w </a:t>
            </a:r>
            <a:r>
              <a:rPr lang="pl-PL" b="1" dirty="0" err="1">
                <a:solidFill>
                  <a:srgbClr val="414042"/>
                </a:solidFill>
                <a:latin typeface="Proxima Nova"/>
              </a:rPr>
              <a:t>Jupyter</a:t>
            </a:r>
            <a:r>
              <a:rPr lang="pl-PL" b="1" dirty="0">
                <a:solidFill>
                  <a:srgbClr val="414042"/>
                </a:solidFill>
                <a:latin typeface="Proxima Nova"/>
              </a:rPr>
              <a:t> Notebook
</a:t>
            </a:r>
            <a:endParaRPr lang="en-US" b="1" i="0" dirty="0">
              <a:solidFill>
                <a:srgbClr val="414042"/>
              </a:solidFill>
              <a:effectLst/>
              <a:latin typeface="Proxima Nova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1517607-76CB-441C-A27F-1EDF9FBFD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55" y="1719000"/>
            <a:ext cx="5905500" cy="482917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E0F332E-3AC5-4900-8216-0022C216DB0F}"/>
              </a:ext>
            </a:extLst>
          </p:cNvPr>
          <p:cNvSpPr txBox="1"/>
          <p:nvPr/>
        </p:nvSpPr>
        <p:spPr>
          <a:xfrm>
            <a:off x="371192" y="1082207"/>
            <a:ext cx="35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Sposób 1.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66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5F4A121-3345-13C0-51B0-221C8E64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54" y="400663"/>
            <a:ext cx="76009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5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C356F55-2D57-3180-3BBA-DEE0B14C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81" y="616342"/>
            <a:ext cx="4562475" cy="4286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B314490-D98E-FF7B-111B-8202F656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29" y="1322513"/>
            <a:ext cx="4266325" cy="64208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D38C540-AF80-8DAF-CC46-5C55EDF9B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28" y="2791061"/>
            <a:ext cx="8482791" cy="502986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CC52503E-2C98-8CD0-48E7-98DC19BB3E3A}"/>
              </a:ext>
            </a:extLst>
          </p:cNvPr>
          <p:cNvCxnSpPr>
            <a:cxnSpLocks/>
          </p:cNvCxnSpPr>
          <p:nvPr/>
        </p:nvCxnSpPr>
        <p:spPr>
          <a:xfrm>
            <a:off x="4246075" y="1678637"/>
            <a:ext cx="3820563" cy="28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35CE8FB-02A3-72A8-A4B1-E51F9656AF2E}"/>
              </a:ext>
            </a:extLst>
          </p:cNvPr>
          <p:cNvCxnSpPr>
            <a:cxnSpLocks/>
          </p:cNvCxnSpPr>
          <p:nvPr/>
        </p:nvCxnSpPr>
        <p:spPr>
          <a:xfrm flipV="1">
            <a:off x="3856776" y="2040142"/>
            <a:ext cx="4209862" cy="96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AF17A91-CCBF-5051-1C2D-8A279A20AB50}"/>
              </a:ext>
            </a:extLst>
          </p:cNvPr>
          <p:cNvSpPr txBox="1"/>
          <p:nvPr/>
        </p:nvSpPr>
        <p:spPr>
          <a:xfrm>
            <a:off x="8139065" y="1788059"/>
            <a:ext cx="19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Nazwa biblioteki R</a:t>
            </a:r>
            <a:endParaRPr lang="en-GB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A5D22A2F-32CF-7072-82DF-6FF469A8C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29" y="4612222"/>
            <a:ext cx="2806986" cy="502986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43D0123-B560-7DD4-8AF2-C22F5EB4BF01}"/>
              </a:ext>
            </a:extLst>
          </p:cNvPr>
          <p:cNvCxnSpPr/>
          <p:nvPr/>
        </p:nvCxnSpPr>
        <p:spPr>
          <a:xfrm flipV="1">
            <a:off x="3992578" y="2157391"/>
            <a:ext cx="4934139" cy="25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4E54A01-90C5-E8B9-9CAC-8D3CF7C905B4}"/>
              </a:ext>
            </a:extLst>
          </p:cNvPr>
          <p:cNvSpPr txBox="1"/>
          <p:nvPr/>
        </p:nvSpPr>
        <p:spPr>
          <a:xfrm>
            <a:off x="362139" y="869133"/>
            <a:ext cx="128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 Notebooka:</a:t>
            </a:r>
            <a:endParaRPr lang="en-GB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21DD8E9-1F9E-65FA-3D19-ED1162F6D607}"/>
              </a:ext>
            </a:extLst>
          </p:cNvPr>
          <p:cNvSpPr txBox="1"/>
          <p:nvPr/>
        </p:nvSpPr>
        <p:spPr>
          <a:xfrm>
            <a:off x="362139" y="3947311"/>
            <a:ext cx="1647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 </a:t>
            </a:r>
            <a:r>
              <a:rPr lang="pl-PL" dirty="0" err="1"/>
              <a:t>prompt</a:t>
            </a:r>
            <a:r>
              <a:rPr lang="pl-PL" dirty="0"/>
              <a:t>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04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E4FDA8D-6A6A-4502-B689-DC7C08AE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27" y="932525"/>
            <a:ext cx="8315325" cy="449580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E65EC63A-3B44-4F80-9CC0-10507A02BFB5}"/>
              </a:ext>
            </a:extLst>
          </p:cNvPr>
          <p:cNvCxnSpPr/>
          <p:nvPr/>
        </p:nvCxnSpPr>
        <p:spPr>
          <a:xfrm flipH="1">
            <a:off x="2876365" y="1189608"/>
            <a:ext cx="3453414" cy="113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B3879541-1303-E9EF-9FC0-8E2833D96DB0}"/>
              </a:ext>
            </a:extLst>
          </p:cNvPr>
          <p:cNvCxnSpPr/>
          <p:nvPr/>
        </p:nvCxnSpPr>
        <p:spPr>
          <a:xfrm flipH="1">
            <a:off x="3467477" y="1189608"/>
            <a:ext cx="6083929" cy="378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B3CB4B7-3747-440A-86DD-6C80BEA890A5}"/>
              </a:ext>
            </a:extLst>
          </p:cNvPr>
          <p:cNvSpPr txBox="1"/>
          <p:nvPr/>
        </p:nvSpPr>
        <p:spPr>
          <a:xfrm>
            <a:off x="1227336" y="474929"/>
            <a:ext cx="10331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14042"/>
                </a:solidFill>
                <a:latin typeface="Proxima Nova"/>
              </a:rPr>
              <a:t>Nazwij środowisko: "r-tutorial", "R", inne. Obok pozycji </a:t>
            </a:r>
            <a:r>
              <a:rPr lang="pl-PL" b="1" dirty="0" err="1">
                <a:solidFill>
                  <a:srgbClr val="414042"/>
                </a:solidFill>
                <a:latin typeface="Proxima Nova"/>
              </a:rPr>
              <a:t>Packages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 wybierz pozycję </a:t>
            </a:r>
            <a:r>
              <a:rPr lang="pl-PL" b="1" dirty="0" err="1">
                <a:solidFill>
                  <a:srgbClr val="414042"/>
                </a:solidFill>
                <a:latin typeface="Proxima Nova"/>
              </a:rPr>
              <a:t>Python</a:t>
            </a:r>
            <a:r>
              <a:rPr lang="pl-PL" b="1" dirty="0">
                <a:solidFill>
                  <a:srgbClr val="414042"/>
                </a:solidFill>
                <a:latin typeface="Proxima Nova"/>
              </a:rPr>
              <a:t> 3.9 i R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. Wybierz wersję języka R z menu rozwijanego. Kliknij przycisk </a:t>
            </a:r>
            <a:r>
              <a:rPr lang="pl-PL" dirty="0" err="1">
                <a:solidFill>
                  <a:srgbClr val="414042"/>
                </a:solidFill>
                <a:latin typeface="Proxima Nova"/>
              </a:rPr>
              <a:t>Create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.
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D967D1-6411-41D3-A404-52ACC52B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799" y="1275101"/>
            <a:ext cx="5410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135A5B-9625-466F-B9D9-06D7BAA5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14" y="315203"/>
            <a:ext cx="9219656" cy="353924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9EC26FD-B845-4DF7-BAF8-A183D819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910" y="3757428"/>
            <a:ext cx="8653360" cy="27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0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B786722-DAEE-4B13-9461-253E75E30F67}"/>
              </a:ext>
            </a:extLst>
          </p:cNvPr>
          <p:cNvSpPr txBox="1"/>
          <p:nvPr/>
        </p:nvSpPr>
        <p:spPr>
          <a:xfrm>
            <a:off x="706171" y="312662"/>
            <a:ext cx="35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Sposób 2.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DE51E59-5CD0-7592-3AE0-894E618C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89" y="244826"/>
            <a:ext cx="6984221" cy="63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93D44CE-5A47-1A89-3D0F-5EA56B7A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443990"/>
            <a:ext cx="7200900" cy="50673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A122942-B967-5714-CAA0-1DA3E98E4C86}"/>
              </a:ext>
            </a:extLst>
          </p:cNvPr>
          <p:cNvSpPr txBox="1"/>
          <p:nvPr/>
        </p:nvSpPr>
        <p:spPr>
          <a:xfrm>
            <a:off x="1227336" y="474929"/>
            <a:ext cx="10331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414042"/>
                </a:solidFill>
                <a:latin typeface="Proxima Nova"/>
              </a:rPr>
              <a:t>Aktywuj środowisko w zakładce </a:t>
            </a:r>
            <a:r>
              <a:rPr lang="pl-PL" dirty="0" err="1">
                <a:solidFill>
                  <a:srgbClr val="414042"/>
                </a:solidFill>
                <a:latin typeface="Proxima Nova"/>
              </a:rPr>
              <a:t>Environments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 w </a:t>
            </a:r>
            <a:r>
              <a:rPr lang="pl-PL" dirty="0" err="1">
                <a:solidFill>
                  <a:srgbClr val="414042"/>
                </a:solidFill>
                <a:latin typeface="Proxima Nova"/>
              </a:rPr>
              <a:t>Anaconda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 </a:t>
            </a:r>
            <a:r>
              <a:rPr lang="pl-PL" dirty="0" err="1">
                <a:solidFill>
                  <a:srgbClr val="414042"/>
                </a:solidFill>
                <a:latin typeface="Proxima Nova"/>
              </a:rPr>
              <a:t>Navigator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. Z poziomu Home uruchom </a:t>
            </a:r>
            <a:r>
              <a:rPr lang="pl-PL" dirty="0" err="1">
                <a:solidFill>
                  <a:srgbClr val="414042"/>
                </a:solidFill>
                <a:latin typeface="Proxima Nova"/>
              </a:rPr>
              <a:t>Jupyter</a:t>
            </a:r>
            <a:r>
              <a:rPr lang="pl-PL" dirty="0">
                <a:solidFill>
                  <a:srgbClr val="414042"/>
                </a:solidFill>
                <a:latin typeface="Proxima Nova"/>
              </a:rPr>
              <a:t> Notebook, lub tak jak poniżej: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211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DB786722-DAEE-4B13-9461-253E75E30F67}"/>
              </a:ext>
            </a:extLst>
          </p:cNvPr>
          <p:cNvSpPr txBox="1"/>
          <p:nvPr/>
        </p:nvSpPr>
        <p:spPr>
          <a:xfrm>
            <a:off x="706171" y="312662"/>
            <a:ext cx="350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Sposób 3.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A43D916-04C7-4ABA-8D25-8A2B9761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589" y="0"/>
            <a:ext cx="6028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6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7876CFA-D6A4-2175-61C7-C5962942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76" y="0"/>
            <a:ext cx="10200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1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619D857-CA8E-23A5-2B34-956DFB3D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3" y="0"/>
            <a:ext cx="10380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88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F9E7E6CEFA3D643B2100676394917DF" ma:contentTypeVersion="11" ma:contentTypeDescription="Utwórz nowy dokument." ma:contentTypeScope="" ma:versionID="cfa2a2e6a7514e1a79175c60f0053ff8">
  <xsd:schema xmlns:xsd="http://www.w3.org/2001/XMLSchema" xmlns:xs="http://www.w3.org/2001/XMLSchema" xmlns:p="http://schemas.microsoft.com/office/2006/metadata/properties" xmlns:ns2="6483fde8-05af-4e79-a182-00a74c0c76cb" xmlns:ns3="7720a580-626e-4edf-8c97-61a459fde087" targetNamespace="http://schemas.microsoft.com/office/2006/metadata/properties" ma:root="true" ma:fieldsID="3e6c6b145626c43b5895b305aa380d35" ns2:_="" ns3:_="">
    <xsd:import namespace="6483fde8-05af-4e79-a182-00a74c0c76cb"/>
    <xsd:import namespace="7720a580-626e-4edf-8c97-61a459fde0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83fde8-05af-4e79-a182-00a74c0c7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0a580-626e-4edf-8c97-61a459fde08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7284c7-c8ac-4b46-bb93-2661cb45bc43}" ma:internalName="TaxCatchAll" ma:showField="CatchAllData" ma:web="7720a580-626e-4edf-8c97-61a459fde0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20a580-626e-4edf-8c97-61a459fde087" xsi:nil="true"/>
    <lcf76f155ced4ddcb4097134ff3c332f xmlns="6483fde8-05af-4e79-a182-00a74c0c76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B35970-8652-4704-8C4F-BE48BF3B59C9}"/>
</file>

<file path=customXml/itemProps2.xml><?xml version="1.0" encoding="utf-8"?>
<ds:datastoreItem xmlns:ds="http://schemas.openxmlformats.org/officeDocument/2006/customXml" ds:itemID="{95CD9D4F-BA8A-4687-B7C6-23108E9BDACB}"/>
</file>

<file path=customXml/itemProps3.xml><?xml version="1.0" encoding="utf-8"?>
<ds:datastoreItem xmlns:ds="http://schemas.openxmlformats.org/officeDocument/2006/customXml" ds:itemID="{D7F40C3F-C9F7-484F-981E-AD97B858359F}"/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82</Words>
  <Application>Microsoft Office PowerPoint</Application>
  <PresentationFormat>Panoramiczny</PresentationFormat>
  <Paragraphs>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Proxima Nova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Aleksandra Weiss</cp:lastModifiedBy>
  <cp:revision>11</cp:revision>
  <dcterms:created xsi:type="dcterms:W3CDTF">2021-05-03T06:35:28Z</dcterms:created>
  <dcterms:modified xsi:type="dcterms:W3CDTF">2024-04-10T11:57:49Z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0x0101006F9E7E6CEFA3D643B2100676394917DF</vt:lpwstr>
  </property>
</Properties>
</file>