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91C1-AA5C-42D1-847F-1ED9BDC4277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828799" y="156588"/>
            <a:ext cx="684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K-Najbliżsi Sąsiedzi demo w </a:t>
            </a:r>
            <a:r>
              <a:rPr lang="pl-PL" sz="2400" b="1" dirty="0" err="1">
                <a:solidFill>
                  <a:srgbClr val="FF0000"/>
                </a:solidFill>
              </a:rPr>
              <a:t>Jupyter</a:t>
            </a:r>
            <a:r>
              <a:rPr lang="pl-PL" sz="2400" b="1" dirty="0">
                <a:solidFill>
                  <a:srgbClr val="FF0000"/>
                </a:solidFill>
              </a:rPr>
              <a:t> Notebook
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933302" y="879565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Loadings: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14101" y="1344191"/>
            <a:ext cx="636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Anaconda Navigator</a:t>
            </a:r>
          </a:p>
          <a:p>
            <a:pPr marL="342900" indent="-342900">
              <a:buAutoNum type="arabicPeriod"/>
            </a:pPr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AutoNum type="arabicPeriod"/>
            </a:pPr>
            <a:r>
              <a:rPr lang="en-US" dirty="0"/>
              <a:t>Click “new”</a:t>
            </a:r>
          </a:p>
          <a:p>
            <a:pPr marL="342900" indent="-342900">
              <a:buAutoNum type="arabicPeriod"/>
            </a:pPr>
            <a:r>
              <a:rPr lang="en-US" dirty="0"/>
              <a:t>In Menu click “File”</a:t>
            </a:r>
          </a:p>
          <a:p>
            <a:pPr marL="342900" indent="-342900">
              <a:buAutoNum type="arabicPeriod"/>
            </a:pPr>
            <a:r>
              <a:rPr lang="en-US" dirty="0"/>
              <a:t>Click “open”</a:t>
            </a:r>
          </a:p>
          <a:p>
            <a:pPr marL="342900" indent="-342900">
              <a:buAutoNum type="arabicPeriod"/>
            </a:pPr>
            <a:r>
              <a:rPr lang="pl-PL" dirty="0"/>
              <a:t>Przeanalizuj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file</a:t>
            </a:r>
            <a:r>
              <a:rPr lang="pl-PL" dirty="0"/>
              <a:t>s</a:t>
            </a:r>
            <a:r>
              <a:rPr lang="en-US" dirty="0"/>
              <a:t>: </a:t>
            </a:r>
            <a:r>
              <a:rPr lang="en-US" b="1" dirty="0">
                <a:solidFill>
                  <a:srgbClr val="00B050"/>
                </a:solidFill>
              </a:rPr>
              <a:t>Iris KNN</a:t>
            </a:r>
            <a:r>
              <a:rPr lang="pl-PL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pl-PL" dirty="0"/>
              <a:t>poniżej na kolejnych slajdach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4876800" y="900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Celem jest użycie bazy danych, w której punkty danych są podzielone na kilka klas, aby przewidzieć klasyfikację nowego punktu próbki.
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415246" y="36292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Aby przewidzieć gatunek irysów dla nowego kwiatka (cechy działek i płatków), co dodatkowo oznacza, że nowemu kwiatkowi zostanie przypisana wartość cech w oparciu o to, jak ściśle pasuje do istniejących cech gatunków irysa w zestawie treningowym.
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415245" y="3193811"/>
            <a:ext cx="32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do </a:t>
            </a:r>
            <a:r>
              <a:rPr lang="en-US" b="1" dirty="0" err="1">
                <a:solidFill>
                  <a:srgbClr val="FF0000"/>
                </a:solidFill>
              </a:rPr>
              <a:t>rozwiązania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67" y="4506404"/>
            <a:ext cx="2127688" cy="49991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389707" y="5099986"/>
            <a:ext cx="609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Import bibliotek języka </a:t>
            </a:r>
            <a:r>
              <a:rPr lang="pl-PL" dirty="0" err="1"/>
              <a:t>Python</a:t>
            </a:r>
            <a:r>
              <a:rPr lang="pl-PL" dirty="0"/>
              <a:t>
Import zestawu danych (zmień katalog na lokalny)
Opis komórek skryptu
Interpretacja wyników: macierz pomyłek i dokładność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894217" y="618253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Ogólnie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42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7D74BF2-5057-8780-BB9E-2EBB892D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222047"/>
            <a:ext cx="11076940" cy="6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A326C54-8845-9C36-AAF8-85E67B5C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41020"/>
            <a:ext cx="10439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6FC86B3B-15CA-9EA5-EC2C-78DA0005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90" y="157480"/>
            <a:ext cx="6697620" cy="4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01DC4B1-1B32-0A02-5905-A7D9BB9C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4999037"/>
            <a:ext cx="7943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CF04513-4132-87F5-E4D1-962E3208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72" y="0"/>
            <a:ext cx="8953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A942B76C-8F32-DF05-7E39-D0DCB8FB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14362"/>
            <a:ext cx="91821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No description has been provided for this image">
            <a:extLst>
              <a:ext uri="{FF2B5EF4-FFF2-40B4-BE49-F238E27FC236}">
                <a16:creationId xmlns:a16="http://schemas.microsoft.com/office/drawing/2014/main" id="{F330D4C8-FC89-6F5D-B1F1-5EF97783D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214950"/>
            <a:ext cx="9357360" cy="64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3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FB27ED2-3379-E2E1-25C4-EB922D25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3667"/>
            <a:ext cx="9124950" cy="1266825"/>
          </a:xfrm>
          <a:prstGeom prst="rect">
            <a:avLst/>
          </a:prstGeom>
        </p:spPr>
      </p:pic>
      <p:pic>
        <p:nvPicPr>
          <p:cNvPr id="2049" name="Picture 1" descr="No description has been provided for this image">
            <a:extLst>
              <a:ext uri="{FF2B5EF4-FFF2-40B4-BE49-F238E27FC236}">
                <a16:creationId xmlns:a16="http://schemas.microsoft.com/office/drawing/2014/main" id="{B28B331A-F298-21E7-2443-C375A762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76" y="1503679"/>
            <a:ext cx="7365647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B5AAD913-81D3-DD12-E264-1F47DCAC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26640"/>
            <a:ext cx="7629525" cy="933450"/>
          </a:xfrm>
          <a:prstGeom prst="rect">
            <a:avLst/>
          </a:prstGeom>
        </p:spPr>
      </p:pic>
      <p:pic>
        <p:nvPicPr>
          <p:cNvPr id="3073" name="Picture 1" descr="No description has been provided for this image">
            <a:extLst>
              <a:ext uri="{FF2B5EF4-FFF2-40B4-BE49-F238E27FC236}">
                <a16:creationId xmlns:a16="http://schemas.microsoft.com/office/drawing/2014/main" id="{9D10887F-2DA9-F37D-6B09-D46DEA95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08" y="1338202"/>
            <a:ext cx="6026184" cy="54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E8C8B3B-3D87-C20C-925D-995536C5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17170"/>
            <a:ext cx="6877050" cy="876300"/>
          </a:xfrm>
          <a:prstGeom prst="rect">
            <a:avLst/>
          </a:prstGeom>
        </p:spPr>
      </p:pic>
      <p:pic>
        <p:nvPicPr>
          <p:cNvPr id="4097" name="Picture 1" descr="No description has been provided for this image">
            <a:extLst>
              <a:ext uri="{FF2B5EF4-FFF2-40B4-BE49-F238E27FC236}">
                <a16:creationId xmlns:a16="http://schemas.microsoft.com/office/drawing/2014/main" id="{FF64AE31-A712-1FAB-68E1-FC10A653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20" y="1283580"/>
            <a:ext cx="7426960" cy="53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14CD4C7-80CD-008D-C7CA-D1DDAC11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" y="1131570"/>
            <a:ext cx="6753225" cy="3771900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B0C231D3-CE13-BCD4-2254-205D46C7CE93}"/>
              </a:ext>
            </a:extLst>
          </p:cNvPr>
          <p:cNvCxnSpPr>
            <a:cxnSpLocks/>
          </p:cNvCxnSpPr>
          <p:nvPr/>
        </p:nvCxnSpPr>
        <p:spPr>
          <a:xfrm flipH="1">
            <a:off x="3048000" y="3595462"/>
            <a:ext cx="4391555" cy="16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2ADC14C-E230-BA7B-EC4C-8D2398BBA536}"/>
              </a:ext>
            </a:extLst>
          </p:cNvPr>
          <p:cNvSpPr txBox="1"/>
          <p:nvPr/>
        </p:nvSpPr>
        <p:spPr>
          <a:xfrm>
            <a:off x="7492895" y="3272296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0070C0"/>
                </a:solidFill>
              </a:rPr>
              <a:t>Python</a:t>
            </a:r>
            <a:r>
              <a:rPr lang="pl-PL" b="1" dirty="0">
                <a:solidFill>
                  <a:srgbClr val="0070C0"/>
                </a:solidFill>
              </a:rPr>
              <a:t> 3.12</a:t>
            </a:r>
          </a:p>
          <a:p>
            <a:r>
              <a:rPr lang="pl-PL" b="1" dirty="0" err="1">
                <a:solidFill>
                  <a:srgbClr val="0070C0"/>
                </a:solidFill>
              </a:rPr>
              <a:t>matplotlib</a:t>
            </a:r>
            <a:r>
              <a:rPr lang="pl-PL" b="1" dirty="0">
                <a:solidFill>
                  <a:srgbClr val="0070C0"/>
                </a:solidFill>
              </a:rPr>
              <a:t> 3.8.3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02319A5-ADFE-62E8-5C91-10BA0D47E37E}"/>
              </a:ext>
            </a:extLst>
          </p:cNvPr>
          <p:cNvSpPr txBox="1"/>
          <p:nvPr/>
        </p:nvSpPr>
        <p:spPr>
          <a:xfrm>
            <a:off x="7924800" y="3935814"/>
            <a:ext cx="2991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 starszej wersji biblioteki:</a:t>
            </a:r>
          </a:p>
          <a:p>
            <a:r>
              <a:rPr lang="pl-PL" dirty="0"/>
              <a:t>    </a:t>
            </a:r>
            <a:r>
              <a:rPr lang="pl-PL" dirty="0" err="1"/>
              <a:t>ax.w_xaxis.set_ticklabels</a:t>
            </a:r>
            <a:r>
              <a:rPr lang="pl-PL" dirty="0"/>
              <a:t>([])</a:t>
            </a:r>
          </a:p>
          <a:p>
            <a:r>
              <a:rPr lang="pl-PL" dirty="0"/>
              <a:t>    </a:t>
            </a:r>
            <a:r>
              <a:rPr lang="pl-PL" dirty="0" err="1"/>
              <a:t>ax.w_yaxis.set_ticklabels</a:t>
            </a:r>
            <a:r>
              <a:rPr lang="pl-PL" dirty="0"/>
              <a:t>([])</a:t>
            </a:r>
          </a:p>
          <a:p>
            <a:r>
              <a:rPr lang="pl-PL" dirty="0"/>
              <a:t>    </a:t>
            </a:r>
            <a:r>
              <a:rPr lang="pl-PL" dirty="0" err="1"/>
              <a:t>ax.w_zaxis.set_ticklabels</a:t>
            </a:r>
            <a:r>
              <a:rPr lang="pl-PL" dirty="0"/>
              <a:t>([])</a:t>
            </a:r>
          </a:p>
        </p:txBody>
      </p:sp>
    </p:spTree>
    <p:extLst>
      <p:ext uri="{BB962C8B-B14F-4D97-AF65-F5344CB8AC3E}">
        <p14:creationId xmlns:p14="http://schemas.microsoft.com/office/powerpoint/2010/main" val="214867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DEC9CAC5-091A-A8D0-812E-1512F1EF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80" y="365484"/>
            <a:ext cx="8143240" cy="61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27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68A7D8-0B9C-4D5B-A64B-20B2FD988908}"/>
</file>

<file path=customXml/itemProps2.xml><?xml version="1.0" encoding="utf-8"?>
<ds:datastoreItem xmlns:ds="http://schemas.openxmlformats.org/officeDocument/2006/customXml" ds:itemID="{78F677DC-0FCC-4F4E-9EC5-3899AB2090DF}"/>
</file>

<file path=customXml/itemProps3.xml><?xml version="1.0" encoding="utf-8"?>
<ds:datastoreItem xmlns:ds="http://schemas.openxmlformats.org/officeDocument/2006/customXml" ds:itemID="{1DC21216-33B2-438A-8CE0-5F9961871C15}"/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181</Words>
  <Application>Microsoft Office PowerPoint</Application>
  <PresentationFormat>Panoramiczny</PresentationFormat>
  <Paragraphs>19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Aleksandra Weiss</cp:lastModifiedBy>
  <cp:revision>8</cp:revision>
  <dcterms:created xsi:type="dcterms:W3CDTF">2020-02-23T10:15:09Z</dcterms:created>
  <dcterms:modified xsi:type="dcterms:W3CDTF">2024-03-25T21:27:38Z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