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1F29D9-1037-4E3B-A28B-8AC27DFAA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D25BF55-2C32-479C-810C-DE710FED9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5F7EBBE-6515-4034-BFEF-2B0B382F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BB32-7287-4B53-A11F-5A3D20E0BED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B6E30C3-32BC-4E7B-BD65-7A0E8CA0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4AD44C4-7973-4CA4-A59A-D68ABEA13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64EC-B84C-46C9-A3D5-A56F2578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0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DC4C37-D523-421F-AC9C-B70B1C53A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6D486BA-7E7C-4927-89DC-3F947506D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AA218B6-4845-4A32-AD2B-B3774B47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BB32-7287-4B53-A11F-5A3D20E0BED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436D72A-3462-4994-AFC0-DA70AADBD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CE49A63-8854-44B7-AA55-D714A832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64EC-B84C-46C9-A3D5-A56F2578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4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89315B6-362E-44B4-9B6F-A23516DCD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0FA1C79-8C71-45BC-8AD0-44C42EA1F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23FD9DF-70F2-4D9F-B088-00D00102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BB32-7287-4B53-A11F-5A3D20E0BED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1866D29-57DB-4FF4-B202-DB5D952C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6F5D378-76EF-40D3-A533-5DC31EE8E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64EC-B84C-46C9-A3D5-A56F2578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3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89D5BF-CCAF-4690-B772-979443622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14540F-6062-443E-AA8C-DCD41C119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6568FF7-B10D-45AA-84D5-CAD885DA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BB32-7287-4B53-A11F-5A3D20E0BED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BE0E325-0AF4-4804-B638-B2A1115A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97A5F88-43E6-45FD-B00C-CCA70E05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64EC-B84C-46C9-A3D5-A56F2578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6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F980AB-547D-4A47-9D8B-7F6B0E46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06CF19E-F974-402D-9950-C9B7EA3F0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C1E5C16-1325-4113-A040-82CED9F2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BB32-7287-4B53-A11F-5A3D20E0BED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06E468E-E0D6-4CE2-9A5A-6A658EBFA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CD16FFB-C6D5-4F6A-8F58-7996DBB9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64EC-B84C-46C9-A3D5-A56F2578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0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4CF648-CEA4-422C-A453-4112A425D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AC488B-4540-4D1C-A58C-B37047EC5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37F25D4-BC3A-4F56-A0DF-FC4AB246A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DE2867C-7D7F-451F-8891-C11F6440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BB32-7287-4B53-A11F-5A3D20E0BED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38FBF18-FD77-48F4-B58F-7E8E76A9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FB0E4B3-E270-42BD-A644-A05A089D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64EC-B84C-46C9-A3D5-A56F2578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1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3F231C-28ED-4DDC-9845-C637F2536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9A27B09-C55D-4737-ADCF-57C33C744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9C6087C-BA02-403F-B166-502AD6C5D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2DB8E18-FE12-42E1-8722-786F18968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E75C8AD-72BF-49C4-B811-D238DBD97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8AC95B4-9618-45EA-B493-30D16C76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BB32-7287-4B53-A11F-5A3D20E0BED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A60764A-7698-4383-8C37-63F3F47E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9D296F5-D9E1-43E2-9C7F-DC06D9D5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64EC-B84C-46C9-A3D5-A56F2578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1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DBDA90-3590-4706-A35E-47446555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746BE53-1299-4F54-A29F-0391CD329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BB32-7287-4B53-A11F-5A3D20E0BED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D10EAB4-1486-478A-9A5B-21BF343E8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960AD47-E54C-47CB-9349-3CD12722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64EC-B84C-46C9-A3D5-A56F2578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0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84F3FFAC-E03C-4CBE-8839-CF3D0AE1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BB32-7287-4B53-A11F-5A3D20E0BED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D0F47AA-161D-444A-8C42-52FB5BDE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2772B5B-5F8A-49B2-B3CE-756DA71E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64EC-B84C-46C9-A3D5-A56F2578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0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52A6BE-EA49-4D0A-A549-DA6A81BB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D8D8677-CE9F-4CB5-801A-1D72222DF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0B1228C-B9E6-44ED-85BC-44ECE2E1D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AD7EAD4-F640-4629-B720-C0FBC63A3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BB32-7287-4B53-A11F-5A3D20E0BED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9870A88-E2E3-4778-BFE6-E724810B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282E005-7313-4F15-A1FD-BE1BF08F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64EC-B84C-46C9-A3D5-A56F2578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2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A60BDF-AD3F-455C-8A0D-5B56C948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30938B1-EB0A-4921-81C5-E4824CCE5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51C49E5-D230-4220-A770-5E99CD33F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FDAA79A-B144-43BF-95DB-A4B541AE1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BB32-7287-4B53-A11F-5A3D20E0BED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722F347-0640-44FF-AA07-FA3A936F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FD75DCB-3D3C-4E11-8FBB-18BAEF8E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64EC-B84C-46C9-A3D5-A56F2578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2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DB2F841B-8A91-477A-82B3-364D12E1A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AE79115-0723-4693-9FA6-7F1D76500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93E3486-AF78-44EB-9B70-4CD5C5599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1BB32-7287-4B53-A11F-5A3D20E0BED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7C65060-2A99-4BF9-8F82-10234079F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FAFB5D8-8695-4A11-AD5F-76F52B278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B64EC-B84C-46C9-A3D5-A56F2578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6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B44144C1-48D9-406F-AE6A-60BF180514B7}"/>
              </a:ext>
            </a:extLst>
          </p:cNvPr>
          <p:cNvSpPr txBox="1"/>
          <p:nvPr/>
        </p:nvSpPr>
        <p:spPr>
          <a:xfrm>
            <a:off x="2676525" y="428625"/>
            <a:ext cx="617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Przygotowanie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danych</a:t>
            </a:r>
            <a:r>
              <a:rPr lang="en-US" sz="2800" b="1" dirty="0">
                <a:solidFill>
                  <a:srgbClr val="FF0000"/>
                </a:solidFill>
              </a:rPr>
              <a:t> 
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5CC6500-020F-4B8E-A6C7-98F7906AE393}"/>
              </a:ext>
            </a:extLst>
          </p:cNvPr>
          <p:cNvSpPr txBox="1"/>
          <p:nvPr/>
        </p:nvSpPr>
        <p:spPr>
          <a:xfrm>
            <a:off x="2143125" y="1219200"/>
            <a:ext cx="67913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Otrzymałeś plik </a:t>
            </a:r>
            <a:r>
              <a:rPr lang="pl-PL" dirty="0">
                <a:solidFill>
                  <a:srgbClr val="00B050"/>
                </a:solidFill>
              </a:rPr>
              <a:t>Excel wine_data_prep.xlsx </a:t>
            </a:r>
            <a:r>
              <a:rPr lang="pl-PL" dirty="0"/>
              <a:t>z danymi do przygotowania do analizy danych przy użyciu algorytmów w językach </a:t>
            </a:r>
            <a:r>
              <a:rPr lang="pl-PL" dirty="0" err="1"/>
              <a:t>Python</a:t>
            </a:r>
            <a:r>
              <a:rPr lang="pl-PL" dirty="0"/>
              <a:t> lub 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
Sprawdź, czy dane są uzupełnione w wierszach i kolumnach.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
Puste komórki wypełniają się średnimi wartościami z komórek sąsiada.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
Sprawdź, czy jakieś dane liczbowe zostały zapisane jako litera.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
Sprawdź, czy nie ma pustego miejsca przed i po nazwach obiektów.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
Konwertuj plik Excel na plik tekstowy </a:t>
            </a:r>
            <a:r>
              <a:rPr lang="pl-PL" dirty="0" err="1"/>
              <a:t>csv</a:t>
            </a:r>
            <a:r>
              <a:rPr lang="pl-PL" dirty="0"/>
              <a:t> (wartość oddzielona przecinkami) za pomocą </a:t>
            </a:r>
            <a:r>
              <a:rPr lang="pl-PL" dirty="0" err="1"/>
              <a:t>Convertio</a:t>
            </a:r>
            <a:r>
              <a:rPr lang="pl-PL" dirty="0"/>
              <a:t> https://convertio.co/pl
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6797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6CE3FFA2359B5418713BE7811A85643" ma:contentTypeVersion="0" ma:contentTypeDescription="Utwórz nowy dokument." ma:contentTypeScope="" ma:versionID="d0141692c9f6b41759fd20c268a50db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c14c0c312f3b6a8bdcb40f0c5056d2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C61750-3E4B-45E5-BA7C-F1203F63A319}"/>
</file>

<file path=customXml/itemProps2.xml><?xml version="1.0" encoding="utf-8"?>
<ds:datastoreItem xmlns:ds="http://schemas.openxmlformats.org/officeDocument/2006/customXml" ds:itemID="{C694585F-B15F-4991-804D-2689BFB9D4B5}"/>
</file>

<file path=customXml/itemProps3.xml><?xml version="1.0" encoding="utf-8"?>
<ds:datastoreItem xmlns:ds="http://schemas.openxmlformats.org/officeDocument/2006/customXml" ds:itemID="{A735346A-D1F7-489E-A74E-EB0365B5A9E0}"/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102</Words>
  <Application>Microsoft Office PowerPoint</Application>
  <PresentationFormat>Panoramiczny</PresentationFormat>
  <Paragraphs>7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Marek</dc:creator>
  <cp:lastModifiedBy>Marek Kruk</cp:lastModifiedBy>
  <cp:revision>5</cp:revision>
  <dcterms:created xsi:type="dcterms:W3CDTF">2021-03-30T15:31:30Z</dcterms:created>
  <dcterms:modified xsi:type="dcterms:W3CDTF">2022-02-15T14:34:32Z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0x01010016CE3FFA2359B5418713BE7811A85643</vt:lpwstr>
  </property>
</Properties>
</file>