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5CF588-7AB4-5D15-F67D-60DD96254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C5FB732-FDD2-10FC-4BB1-0F2635CF8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3411E42-3878-9FDB-DFA3-42C73819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42A3-B4F8-4519-8893-26AADDEFE801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D0D07CA-68A4-305A-78E5-8FC0985C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124E6FA-B0A8-92B8-945C-C3177D97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ED59-09A2-41CE-B258-075F10778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44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629134-8346-7A30-5B64-6EF367C7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20F0448-C8A2-D4B3-D906-3F3F55455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D7507A5-B2DC-EF88-44B2-2C809DA6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42A3-B4F8-4519-8893-26AADDEFE801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6093CA7-674B-2B5E-F6B0-3430E5E9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61F17BD-483C-12F8-1934-4927A872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ED59-09A2-41CE-B258-075F10778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43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176E7B5-D620-FB8B-E47A-B8776B871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8DA6C9C-574E-6BAF-E734-D94ADEBD3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6E5A2B9-F5C4-B2E2-7183-CDE8C3E2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42A3-B4F8-4519-8893-26AADDEFE801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7F082F0-62AC-2BE0-056F-29F84A42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F26B959-AE35-5B02-D2E1-1E60462E3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ED59-09A2-41CE-B258-075F10778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16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3DA95C-1C8D-8855-3448-69EFE593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840ED73-11C3-E304-97CF-FA7E09DA4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27A3E45-B7D3-98DE-27C3-2D02392A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42A3-B4F8-4519-8893-26AADDEFE801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5C66694-4C76-1C0F-0591-A331C64CD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D58AE68-5B6F-1169-C732-4971236D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ED59-09A2-41CE-B258-075F10778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94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8E3B1B-5C29-E0DB-9FDF-75A4DB784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E44310A-A13D-60C4-66F4-4222B805A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FD192D0-DDA2-1853-45F1-4D83F1E4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42A3-B4F8-4519-8893-26AADDEFE801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9F31561-EACC-0C2A-E223-40F34817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1521693-65FC-5EDF-A1A0-C8A6E91D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ED59-09A2-41CE-B258-075F10778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63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99F83B-BF23-5291-5CCB-D3ECED08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78B7B0-4457-D9AC-6732-5D6375F14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99C7BF5-77A0-DF51-38E8-181D93BA8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D52258A-E254-9BBB-FDA8-588F3873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42A3-B4F8-4519-8893-26AADDEFE801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814E353-B7C4-9DE1-A247-159E2AA5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68625A5-6161-FB6B-2501-7F39B857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ED59-09A2-41CE-B258-075F10778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09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0C7BAD-CBC8-354C-F66D-72CBFB0EE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7ED1B9B-59BB-63EA-336A-9AF0192F0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BFB8FC6-A4B6-AB8E-2B6F-722BD80D1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0A6BEBD-9DC6-306B-927F-1BE92BBBE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760033D-2C3E-DD5B-31FA-A36AC8E22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1DF11AC-0C93-5234-4A99-E3EEA7F2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42A3-B4F8-4519-8893-26AADDEFE801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EE13AA1-9497-D4F6-B52E-E0DE1F00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763D5903-E069-0EF0-F96B-0FB3AE6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ED59-09A2-41CE-B258-075F10778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17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3015E5-C657-DA06-D1E1-F65B1D5D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8FF4B0A-242D-D4D0-D7EB-DD38FDD3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42A3-B4F8-4519-8893-26AADDEFE801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925334C-AA59-1883-A4B3-4E5367D9E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BBF9616-2BDE-9533-2A0D-0D28B23B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ED59-09A2-41CE-B258-075F10778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56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1995D79-4B63-0107-441C-D849D241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42A3-B4F8-4519-8893-26AADDEFE801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40C8782-1E46-4540-54FE-38DDD736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5C4F513-8D89-40DB-E73E-C7879B64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ED59-09A2-41CE-B258-075F10778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5F033D-BC6D-33FA-D4A6-922F9882B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C3C14A-D005-A83D-B6C6-F6C3C44E5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E9DA4FC-0D32-19F6-9EFE-E04F81AD9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6548234-99A0-6525-7656-1D4A92C2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42A3-B4F8-4519-8893-26AADDEFE801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0C50C2F-E204-0A99-B2B2-418A088B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1E98561-38A2-7DA9-9540-B4F21719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ED59-09A2-41CE-B258-075F10778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86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B96C23-9F4E-B2E2-6851-9A7AA4AF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95FDB9C-B3AD-9C8E-3F31-169CF0ABB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F1E4101-59C4-35BE-CB52-607095B87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BEF21C5-504E-7C4C-5FDF-9F1E2A7E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42A3-B4F8-4519-8893-26AADDEFE801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4F70B3C-E973-BE92-1A06-BEA07092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733FEE7-E49C-48A1-5E31-048EF44EF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ED59-09A2-41CE-B258-075F10778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69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105DF8E-9B07-3B3A-45CC-9C845D20C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B67151D-8BE1-5D23-BD54-FEFB41797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36BC104-4102-C57D-2B23-5A19D94A3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E42A3-B4F8-4519-8893-26AADDEFE801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FD35B25-324E-4846-98F9-882029960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1D03A70-158B-D0B4-1B8F-202F2B98A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6ED59-09A2-41CE-B258-075F10778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20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74ED27D5-8F15-C8E6-2BE3-0ADC1B335A89}"/>
              </a:ext>
            </a:extLst>
          </p:cNvPr>
          <p:cNvSpPr txBox="1"/>
          <p:nvPr/>
        </p:nvSpPr>
        <p:spPr>
          <a:xfrm>
            <a:off x="1137572" y="750131"/>
            <a:ext cx="9309765" cy="1717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pc="-5" dirty="0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Wizualizacja uczenia maszynowego może pomóc w intuicyjnym wyświetlaniu modeli i ich zrozumieniu. W tym artykule przedstawię ci pakiet do rysowania projektów ML - </a:t>
            </a:r>
            <a:r>
              <a:rPr lang="pl-PL" spc="-5" dirty="0" err="1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yellowbrick</a:t>
            </a:r>
            <a:r>
              <a:rPr lang="pl-PL" spc="-5" dirty="0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
</a:t>
            </a:r>
            <a:r>
              <a:rPr lang="pl-PL" b="1" spc="-5" dirty="0">
                <a:solidFill>
                  <a:srgbClr val="C00000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Zadanie: wykonaj wizualizacje w </a:t>
            </a:r>
            <a:r>
              <a:rPr lang="pl-PL" b="1" spc="-5" dirty="0" err="1">
                <a:solidFill>
                  <a:srgbClr val="C00000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yellowbrick</a:t>
            </a:r>
            <a:r>
              <a:rPr lang="pl-PL" b="1" spc="-5" dirty="0">
                <a:solidFill>
                  <a:srgbClr val="C00000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zmieniając zbiory danych</a:t>
            </a:r>
            <a:endParaRPr lang="en-GB" sz="1200" b="1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596C820-714A-33F8-A858-D481873B4037}"/>
              </a:ext>
            </a:extLst>
          </p:cNvPr>
          <p:cNvSpPr txBox="1"/>
          <p:nvPr/>
        </p:nvSpPr>
        <p:spPr>
          <a:xfrm>
            <a:off x="2904565" y="215153"/>
            <a:ext cx="564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rgbClr val="FF0000"/>
                </a:solidFill>
              </a:rPr>
              <a:t>Wizualizacja  - YELLOWBRICK</a:t>
            </a:r>
            <a:endParaRPr lang="en-GB" sz="2800" dirty="0">
              <a:solidFill>
                <a:srgbClr val="FF0000"/>
              </a:solidFill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4A6FAEAA-660E-BEEF-D77C-7D4300BB4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052" y="2895600"/>
            <a:ext cx="2867025" cy="533400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FA7711A2-5B6D-270F-7FA5-DBF974E77CA2}"/>
              </a:ext>
            </a:extLst>
          </p:cNvPr>
          <p:cNvSpPr txBox="1"/>
          <p:nvPr/>
        </p:nvSpPr>
        <p:spPr>
          <a:xfrm>
            <a:off x="1471052" y="2467909"/>
            <a:ext cx="177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Instalacja:</a:t>
            </a:r>
            <a:endParaRPr lang="en-GB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71664CFF-A720-D501-07E4-34B2C4D38083}"/>
              </a:ext>
            </a:extLst>
          </p:cNvPr>
          <p:cNvSpPr txBox="1"/>
          <p:nvPr/>
        </p:nvSpPr>
        <p:spPr>
          <a:xfrm>
            <a:off x="1471052" y="3678547"/>
            <a:ext cx="6096000" cy="1102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pc="-5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Następnie zaimportuj pakiety, których potrzebujemy:
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2E8D20C7-5CAC-2207-D69A-86EF6D7AA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827" y="4328666"/>
            <a:ext cx="5524500" cy="2038350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6D7DDC1E-19BF-AB8E-20A4-6776F8DBE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019" y="2990403"/>
            <a:ext cx="3981450" cy="2676525"/>
          </a:xfrm>
          <a:prstGeom prst="rect">
            <a:avLst/>
          </a:prstGeom>
        </p:spPr>
      </p:pic>
      <p:sp>
        <p:nvSpPr>
          <p:cNvPr id="17" name="pole tekstowe 16">
            <a:extLst>
              <a:ext uri="{FF2B5EF4-FFF2-40B4-BE49-F238E27FC236}">
                <a16:creationId xmlns:a16="http://schemas.microsoft.com/office/drawing/2014/main" id="{F2E122A7-FE3F-3EC4-FDA4-EAF0CAED7B0C}"/>
              </a:ext>
            </a:extLst>
          </p:cNvPr>
          <p:cNvSpPr txBox="1"/>
          <p:nvPr/>
        </p:nvSpPr>
        <p:spPr>
          <a:xfrm>
            <a:off x="8753094" y="2519230"/>
            <a:ext cx="1538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solidFill>
                  <a:srgbClr val="404040"/>
                </a:solidFill>
                <a:effectLst/>
                <a:latin typeface="Roboto Slab" panose="020B0604020202020204" pitchFamily="2" charset="0"/>
              </a:rPr>
              <a:t>Datasets</a:t>
            </a:r>
          </a:p>
        </p:txBody>
      </p:sp>
    </p:spTree>
    <p:extLst>
      <p:ext uri="{BB962C8B-B14F-4D97-AF65-F5344CB8AC3E}">
        <p14:creationId xmlns:p14="http://schemas.microsoft.com/office/powerpoint/2010/main" val="2440053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7DA074B3-4110-9124-4F12-024BF0DA2C3D}"/>
              </a:ext>
            </a:extLst>
          </p:cNvPr>
          <p:cNvSpPr txBox="1"/>
          <p:nvPr/>
        </p:nvSpPr>
        <p:spPr>
          <a:xfrm>
            <a:off x="1209294" y="256818"/>
            <a:ext cx="6094476" cy="382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en-GB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&lt;2&gt; Continuous Target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E4F6680-2F9A-694B-0D8B-FF07053EB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21" y="855726"/>
            <a:ext cx="6229350" cy="20193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A733D046-46BA-3FAC-FC4B-F70F276E5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008" y="2292858"/>
            <a:ext cx="58197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9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539C4F41-5BD5-F7C7-7410-4110A91CC454}"/>
              </a:ext>
            </a:extLst>
          </p:cNvPr>
          <p:cNvSpPr txBox="1"/>
          <p:nvPr/>
        </p:nvSpPr>
        <p:spPr>
          <a:xfrm>
            <a:off x="1474470" y="403122"/>
            <a:ext cx="6094476" cy="1102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en-GB" spc="-5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(7) Wspólna działka
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9EB1E9A-CD09-8D64-1EFD-CDAE132A4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76" y="954234"/>
            <a:ext cx="6048375" cy="200977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A4FD1A6-675C-1F1F-7861-67630DF38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770" y="2562987"/>
            <a:ext cx="57816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2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F2DAD187-8880-41D3-5D6B-DB9B4208E103}"/>
              </a:ext>
            </a:extLst>
          </p:cNvPr>
          <p:cNvSpPr txBox="1"/>
          <p:nvPr/>
        </p:nvSpPr>
        <p:spPr>
          <a:xfrm>
            <a:off x="3048000" y="147926"/>
            <a:ext cx="6096000" cy="36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ts val="2100"/>
              </a:lnSpc>
              <a:spcBef>
                <a:spcPts val="257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pl-PL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Krzywa </a:t>
            </a:r>
            <a:r>
              <a:rPr lang="en-GB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ROC 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C927ECA-527C-F26D-203E-8BF57E68F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552" y="509563"/>
            <a:ext cx="6010275" cy="160972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C98F069A-487B-FF3F-DB3E-C2FCEE215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201" y="2119288"/>
            <a:ext cx="5848350" cy="144780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848F7C31-AC26-54AE-2B76-E864F4319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925" y="3362677"/>
            <a:ext cx="5431582" cy="3495323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67E55E2-E461-920B-E7F1-D2016972C8CF}"/>
              </a:ext>
            </a:extLst>
          </p:cNvPr>
          <p:cNvSpPr txBox="1"/>
          <p:nvPr/>
        </p:nvSpPr>
        <p:spPr>
          <a:xfrm>
            <a:off x="7991855" y="4041648"/>
            <a:ext cx="3967353" cy="1717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pc="-5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 zaledwie kilku wierszach kodu daje krzywe ROC według klas z określonymi modelami.
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58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A260C6FA-F77A-845D-7FB5-6AA03267B087}"/>
              </a:ext>
            </a:extLst>
          </p:cNvPr>
          <p:cNvSpPr txBox="1"/>
          <p:nvPr/>
        </p:nvSpPr>
        <p:spPr>
          <a:xfrm>
            <a:off x="2324862" y="192810"/>
            <a:ext cx="6094476" cy="382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en-GB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PCA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F93FD81-32D9-BDFB-87E5-E877F12B9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90" y="649414"/>
            <a:ext cx="5295900" cy="159067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938A0A66-AF09-A178-FB4C-8E4EA35C5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890" y="2314216"/>
            <a:ext cx="5934075" cy="64770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81C98F5B-54BA-63DA-73A8-03FAFC092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778" y="649414"/>
            <a:ext cx="54768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46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AAE79054-B80D-939A-AFB4-B41E4B8676C2}"/>
              </a:ext>
            </a:extLst>
          </p:cNvPr>
          <p:cNvSpPr txBox="1"/>
          <p:nvPr/>
        </p:nvSpPr>
        <p:spPr>
          <a:xfrm>
            <a:off x="2699766" y="311682"/>
            <a:ext cx="6094476" cy="1102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pc="-5" dirty="0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Wykres Q-Q dla modeli regresji </a:t>
            </a:r>
            <a:r>
              <a:rPr lang="pl-PL" spc="-5" dirty="0" err="1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Ridge</a:t>
            </a:r>
            <a:r>
              <a:rPr lang="pl-PL" spc="-5" dirty="0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AE2ADF4-33E1-930B-D1FC-50D3B8348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90" y="904875"/>
            <a:ext cx="6391275" cy="218122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BA628167-F97D-C59D-5BE5-AAEC52A5F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83" y="3071217"/>
            <a:ext cx="5457825" cy="68580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571D3D2A-1E57-5C12-AEB2-1DC0A5C4F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508" y="2555343"/>
            <a:ext cx="6324600" cy="3990975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8D6387DC-F096-FA11-D149-B6355C8D2405}"/>
              </a:ext>
            </a:extLst>
          </p:cNvPr>
          <p:cNvSpPr txBox="1"/>
          <p:nvPr/>
        </p:nvSpPr>
        <p:spPr>
          <a:xfrm>
            <a:off x="1053846" y="3890414"/>
            <a:ext cx="2530602" cy="382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Wykres regresji </a:t>
            </a:r>
            <a:r>
              <a:rPr lang="en-GB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Lasso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697C1F1A-8A24-A56E-4277-46BDA386DA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426"/>
          <a:stretch/>
        </p:blipFill>
        <p:spPr>
          <a:xfrm>
            <a:off x="384047" y="4509452"/>
            <a:ext cx="5824729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73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D808D689-2997-1C63-20A0-4A507902F232}"/>
              </a:ext>
            </a:extLst>
          </p:cNvPr>
          <p:cNvSpPr txBox="1"/>
          <p:nvPr/>
        </p:nvSpPr>
        <p:spPr>
          <a:xfrm>
            <a:off x="1172718" y="101591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spc="-5" dirty="0" err="1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GB" b="1" spc="-5" dirty="0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spc="-5" dirty="0" err="1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cech</a:t>
            </a:r>
            <a:r>
              <a:rPr lang="pl-PL" b="1" spc="-5" dirty="0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(zmiennych)</a:t>
            </a:r>
            <a:r>
              <a:rPr lang="en-GB" b="1" spc="-5" dirty="0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endParaRPr lang="en-GB" b="1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AE24702-1AB6-2A7F-B6C4-8F5F1EE499D3}"/>
              </a:ext>
            </a:extLst>
          </p:cNvPr>
          <p:cNvSpPr txBox="1"/>
          <p:nvPr/>
        </p:nvSpPr>
        <p:spPr>
          <a:xfrm>
            <a:off x="1794510" y="675894"/>
            <a:ext cx="6094476" cy="382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en-GB" spc="-5" dirty="0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 Ranga 1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E928749-C087-9BAF-DF38-B9AE21D88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89" y="1058371"/>
            <a:ext cx="5876925" cy="199072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FAC8154D-1124-B4E4-131F-03227D4BD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12" y="2947505"/>
            <a:ext cx="5605046" cy="3808904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EB4538B-27F9-0DCF-E7E6-39E805FD66CA}"/>
              </a:ext>
            </a:extLst>
          </p:cNvPr>
          <p:cNvSpPr txBox="1"/>
          <p:nvPr/>
        </p:nvSpPr>
        <p:spPr>
          <a:xfrm>
            <a:off x="8215884" y="675893"/>
            <a:ext cx="1632204" cy="1102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en-GB" spc="-5" dirty="0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 Ranga 2D
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B78C084D-EBA7-FEFA-55B9-4EE96CF56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3913" y="1105996"/>
            <a:ext cx="4524375" cy="1943100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9CB7C7F6-A3D5-BB60-71F5-0E9156E02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519" y="3009250"/>
            <a:ext cx="4206934" cy="368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3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0930838F-E4C5-6411-E9FE-8E4CE3A63BCF}"/>
              </a:ext>
            </a:extLst>
          </p:cNvPr>
          <p:cNvSpPr txBox="1"/>
          <p:nvPr/>
        </p:nvSpPr>
        <p:spPr>
          <a:xfrm>
            <a:off x="696277" y="220242"/>
            <a:ext cx="6094476" cy="1102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en-GB" spc="-5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 Współrzędne równoległe
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D796EDF-60C3-0391-1CFA-E5CF7700F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77" y="825817"/>
            <a:ext cx="6410325" cy="328612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3C4E83E-A49E-60E7-809B-C2D4F59D5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0" y="2758630"/>
            <a:ext cx="54483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0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180BAE15-E788-2301-516C-DB2B01AF12A0}"/>
              </a:ext>
            </a:extLst>
          </p:cNvPr>
          <p:cNvSpPr txBox="1"/>
          <p:nvPr/>
        </p:nvSpPr>
        <p:spPr>
          <a:xfrm>
            <a:off x="1858518" y="521994"/>
            <a:ext cx="6094476" cy="382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en-GB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en-GB" sz="1800" spc="-5" dirty="0" err="1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RadViz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9C3B1A9-BAB8-FC11-4879-67BD0FEBF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83" y="1006030"/>
            <a:ext cx="5124450" cy="250507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8C075D5-5AF9-8AFE-CAB3-010E13DA0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613" y="2124456"/>
            <a:ext cx="62293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6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74C74ECA-792C-B20A-0A9E-0E343A738DDE}"/>
              </a:ext>
            </a:extLst>
          </p:cNvPr>
          <p:cNvSpPr txBox="1"/>
          <p:nvPr/>
        </p:nvSpPr>
        <p:spPr>
          <a:xfrm>
            <a:off x="1273302" y="457986"/>
            <a:ext cx="6094476" cy="1102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en-GB" spc="-5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(5) Projekcja PCA
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80A1275-60DF-B825-CFA0-C90C3E14B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009098"/>
            <a:ext cx="5819775" cy="216217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2832767-875B-5136-C077-23CE4052E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513" y="2004822"/>
            <a:ext cx="61245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94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D45D4481-CA91-88EB-38AE-57FBE10E8D08}"/>
              </a:ext>
            </a:extLst>
          </p:cNvPr>
          <p:cNvSpPr txBox="1"/>
          <p:nvPr/>
        </p:nvSpPr>
        <p:spPr>
          <a:xfrm>
            <a:off x="1062990" y="190353"/>
            <a:ext cx="6094476" cy="1100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pc="-5" dirty="0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(6) Rozdzielacz
&lt;1&gt; Dyskretny cel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CC65382-0074-6213-34DD-B58536826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55" y="1471231"/>
            <a:ext cx="5991225" cy="210502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EA89490-DF84-71F1-E7BE-CFC2920CC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619" y="2300859"/>
            <a:ext cx="61436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0924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6CE3FFA2359B5418713BE7811A85643" ma:contentTypeVersion="4" ma:contentTypeDescription="Utwórz nowy dokument." ma:contentTypeScope="" ma:versionID="2871c884fbbfe447717f560dda26ad04">
  <xsd:schema xmlns:xsd="http://www.w3.org/2001/XMLSchema" xmlns:xs="http://www.w3.org/2001/XMLSchema" xmlns:p="http://schemas.microsoft.com/office/2006/metadata/properties" xmlns:ns2="0921c7d5-0a13-416d-a9db-61f5316f22b3" targetNamespace="http://schemas.microsoft.com/office/2006/metadata/properties" ma:root="true" ma:fieldsID="050517e50e97b9cbe34d7ff1ba5675cb" ns2:_="">
    <xsd:import namespace="0921c7d5-0a13-416d-a9db-61f5316f22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21c7d5-0a13-416d-a9db-61f5316f22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FFFAB0-3505-45F5-96AB-B0F37283731E}"/>
</file>

<file path=customXml/itemProps2.xml><?xml version="1.0" encoding="utf-8"?>
<ds:datastoreItem xmlns:ds="http://schemas.openxmlformats.org/officeDocument/2006/customXml" ds:itemID="{DA843927-AA62-43D8-AA7B-9D5990147AEB}"/>
</file>

<file path=customXml/itemProps3.xml><?xml version="1.0" encoding="utf-8"?>
<ds:datastoreItem xmlns:ds="http://schemas.openxmlformats.org/officeDocument/2006/customXml" ds:itemID="{A34C6F49-00A7-4377-A3C1-A4AD06592368}"/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133</Words>
  <Application>Microsoft Office PowerPoint</Application>
  <PresentationFormat>Panoramiczny</PresentationFormat>
  <Paragraphs>19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Georgia</vt:lpstr>
      <vt:lpstr>Roboto Slab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Marek Kruk</dc:creator>
  <cp:lastModifiedBy>Marek Kruk</cp:lastModifiedBy>
  <cp:revision>3</cp:revision>
  <dcterms:created xsi:type="dcterms:W3CDTF">2023-04-24T19:27:48Z</dcterms:created>
  <dcterms:modified xsi:type="dcterms:W3CDTF">2023-04-24T20:06:57Z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0x01010016CE3FFA2359B5418713BE7811A85643</vt:lpwstr>
  </property>
</Properties>
</file>