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C7931-3849-48CA-A6D2-7ED9C1AAF3EF}" v="2" dt="2024-05-27T09:47:34.414"/>
    <p1510:client id="{34B79FEE-F71D-468E-8096-00B49244B824}" v="1" dt="2024-05-27T09:21:01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Walendzewicz" userId="S::178208@student.uwm.edu.pl::c4bf7d09-d5f5-4797-84db-d45a15f434ff" providerId="AD" clId="Web-{8E6979CA-83D6-E846-FD07-4009048269B9}"/>
    <pc:docChg chg="modSld">
      <pc:chgData name="Michał Walendzewicz" userId="S::178208@student.uwm.edu.pl::c4bf7d09-d5f5-4797-84db-d45a15f434ff" providerId="AD" clId="Web-{8E6979CA-83D6-E846-FD07-4009048269B9}" dt="2024-05-21T17:13:03.974" v="3" actId="20577"/>
      <pc:docMkLst>
        <pc:docMk/>
      </pc:docMkLst>
      <pc:sldChg chg="addSp modSp">
        <pc:chgData name="Michał Walendzewicz" userId="S::178208@student.uwm.edu.pl::c4bf7d09-d5f5-4797-84db-d45a15f434ff" providerId="AD" clId="Web-{8E6979CA-83D6-E846-FD07-4009048269B9}" dt="2024-05-21T17:13:03.974" v="3" actId="20577"/>
        <pc:sldMkLst>
          <pc:docMk/>
          <pc:sldMk cId="2844363589" sldId="265"/>
        </pc:sldMkLst>
        <pc:spChg chg="add mod">
          <ac:chgData name="Michał Walendzewicz" userId="S::178208@student.uwm.edu.pl::c4bf7d09-d5f5-4797-84db-d45a15f434ff" providerId="AD" clId="Web-{8E6979CA-83D6-E846-FD07-4009048269B9}" dt="2024-05-21T17:13:03.974" v="3" actId="20577"/>
          <ac:spMkLst>
            <pc:docMk/>
            <pc:sldMk cId="2844363589" sldId="265"/>
            <ac:spMk id="2" creationId="{5567042C-E4AE-4946-BDC4-A2B25939C540}"/>
          </ac:spMkLst>
        </pc:spChg>
      </pc:sldChg>
    </pc:docChg>
  </pc:docChgLst>
  <pc:docChgLst>
    <pc:chgData clId="Web-{8E6979CA-83D6-E846-FD07-4009048269B9}"/>
    <pc:docChg chg="modSld">
      <pc:chgData name="" userId="" providerId="" clId="Web-{8E6979CA-83D6-E846-FD07-4009048269B9}" dt="2024-05-21T17:11:22.161" v="1"/>
      <pc:docMkLst>
        <pc:docMk/>
      </pc:docMkLst>
      <pc:sldChg chg="addSp modSp">
        <pc:chgData name="" userId="" providerId="" clId="Web-{8E6979CA-83D6-E846-FD07-4009048269B9}" dt="2024-05-21T17:11:22.161" v="1"/>
        <pc:sldMkLst>
          <pc:docMk/>
          <pc:sldMk cId="2934481964" sldId="262"/>
        </pc:sldMkLst>
        <pc:spChg chg="add mod">
          <ac:chgData name="" userId="" providerId="" clId="Web-{8E6979CA-83D6-E846-FD07-4009048269B9}" dt="2024-05-21T17:11:22.161" v="1"/>
          <ac:spMkLst>
            <pc:docMk/>
            <pc:sldMk cId="2934481964" sldId="262"/>
            <ac:spMk id="2" creationId="{C9F3498A-0E45-0566-5F63-E44D6B27EA1F}"/>
          </ac:spMkLst>
        </pc:spChg>
      </pc:sldChg>
    </pc:docChg>
  </pc:docChgLst>
  <pc:docChgLst>
    <pc:chgData name="Jakub Jurewicz" userId="S::162642@student.uwm.edu.pl::fbc666e5-8a0a-4a03-a147-e0e3f100a1bd" providerId="AD" clId="Web-{085C7931-3849-48CA-A6D2-7ED9C1AAF3EF}"/>
    <pc:docChg chg="modSld">
      <pc:chgData name="Jakub Jurewicz" userId="S::162642@student.uwm.edu.pl::fbc666e5-8a0a-4a03-a147-e0e3f100a1bd" providerId="AD" clId="Web-{085C7931-3849-48CA-A6D2-7ED9C1AAF3EF}" dt="2024-05-27T09:47:34.414" v="1" actId="1076"/>
      <pc:docMkLst>
        <pc:docMk/>
      </pc:docMkLst>
      <pc:sldChg chg="modSp">
        <pc:chgData name="Jakub Jurewicz" userId="S::162642@student.uwm.edu.pl::fbc666e5-8a0a-4a03-a147-e0e3f100a1bd" providerId="AD" clId="Web-{085C7931-3849-48CA-A6D2-7ED9C1AAF3EF}" dt="2024-05-27T09:40:36.885" v="0" actId="1076"/>
        <pc:sldMkLst>
          <pc:docMk/>
          <pc:sldMk cId="2934481964" sldId="262"/>
        </pc:sldMkLst>
        <pc:spChg chg="mod">
          <ac:chgData name="Jakub Jurewicz" userId="S::162642@student.uwm.edu.pl::fbc666e5-8a0a-4a03-a147-e0e3f100a1bd" providerId="AD" clId="Web-{085C7931-3849-48CA-A6D2-7ED9C1AAF3EF}" dt="2024-05-27T09:40:36.885" v="0" actId="1076"/>
          <ac:spMkLst>
            <pc:docMk/>
            <pc:sldMk cId="2934481964" sldId="262"/>
            <ac:spMk id="2" creationId="{C9F3498A-0E45-0566-5F63-E44D6B27EA1F}"/>
          </ac:spMkLst>
        </pc:spChg>
      </pc:sldChg>
      <pc:sldChg chg="modSp">
        <pc:chgData name="Jakub Jurewicz" userId="S::162642@student.uwm.edu.pl::fbc666e5-8a0a-4a03-a147-e0e3f100a1bd" providerId="AD" clId="Web-{085C7931-3849-48CA-A6D2-7ED9C1AAF3EF}" dt="2024-05-27T09:47:34.414" v="1" actId="1076"/>
        <pc:sldMkLst>
          <pc:docMk/>
          <pc:sldMk cId="2844363589" sldId="265"/>
        </pc:sldMkLst>
        <pc:spChg chg="mod">
          <ac:chgData name="Jakub Jurewicz" userId="S::162642@student.uwm.edu.pl::fbc666e5-8a0a-4a03-a147-e0e3f100a1bd" providerId="AD" clId="Web-{085C7931-3849-48CA-A6D2-7ED9C1AAF3EF}" dt="2024-05-27T09:47:34.414" v="1" actId="1076"/>
          <ac:spMkLst>
            <pc:docMk/>
            <pc:sldMk cId="2844363589" sldId="265"/>
            <ac:spMk id="2" creationId="{5567042C-E4AE-4946-BDC4-A2B25939C540}"/>
          </ac:spMkLst>
        </pc:spChg>
      </pc:sldChg>
    </pc:docChg>
  </pc:docChgLst>
  <pc:docChgLst>
    <pc:chgData name="Michał Walendzewicz" userId="S::178208@student.uwm.edu.pl::c4bf7d09-d5f5-4797-84db-d45a15f434ff" providerId="AD" clId="Web-{2CEA9F97-CCA6-E410-32DA-94F6FDAF014E}"/>
    <pc:docChg chg="modSld">
      <pc:chgData name="Michał Walendzewicz" userId="S::178208@student.uwm.edu.pl::c4bf7d09-d5f5-4797-84db-d45a15f434ff" providerId="AD" clId="Web-{2CEA9F97-CCA6-E410-32DA-94F6FDAF014E}" dt="2024-05-21T16:39:20.123" v="1"/>
      <pc:docMkLst>
        <pc:docMk/>
      </pc:docMkLst>
      <pc:sldChg chg="addSp modSp">
        <pc:chgData name="Michał Walendzewicz" userId="S::178208@student.uwm.edu.pl::c4bf7d09-d5f5-4797-84db-d45a15f434ff" providerId="AD" clId="Web-{2CEA9F97-CCA6-E410-32DA-94F6FDAF014E}" dt="2024-05-21T16:39:20.123" v="1"/>
        <pc:sldMkLst>
          <pc:docMk/>
          <pc:sldMk cId="3459698971" sldId="256"/>
        </pc:sldMkLst>
        <pc:spChg chg="add mod">
          <ac:chgData name="Michał Walendzewicz" userId="S::178208@student.uwm.edu.pl::c4bf7d09-d5f5-4797-84db-d45a15f434ff" providerId="AD" clId="Web-{2CEA9F97-CCA6-E410-32DA-94F6FDAF014E}" dt="2024-05-21T16:39:20.123" v="1"/>
          <ac:spMkLst>
            <pc:docMk/>
            <pc:sldMk cId="3459698971" sldId="256"/>
            <ac:spMk id="6" creationId="{1440C7F6-5C1B-D5B5-5D76-0B86E4F6A17C}"/>
          </ac:spMkLst>
        </pc:spChg>
      </pc:sldChg>
    </pc:docChg>
  </pc:docChgLst>
  <pc:docChgLst>
    <pc:chgData name="Jakub Jurewicz" userId="S::162642@student.uwm.edu.pl::fbc666e5-8a0a-4a03-a147-e0e3f100a1bd" providerId="AD" clId="Web-{34B79FEE-F71D-468E-8096-00B49244B824}"/>
    <pc:docChg chg="modSld">
      <pc:chgData name="Jakub Jurewicz" userId="S::162642@student.uwm.edu.pl::fbc666e5-8a0a-4a03-a147-e0e3f100a1bd" providerId="AD" clId="Web-{34B79FEE-F71D-468E-8096-00B49244B824}" dt="2024-05-27T09:21:01.075" v="0" actId="1076"/>
      <pc:docMkLst>
        <pc:docMk/>
      </pc:docMkLst>
      <pc:sldChg chg="modSp">
        <pc:chgData name="Jakub Jurewicz" userId="S::162642@student.uwm.edu.pl::fbc666e5-8a0a-4a03-a147-e0e3f100a1bd" providerId="AD" clId="Web-{34B79FEE-F71D-468E-8096-00B49244B824}" dt="2024-05-27T09:21:01.075" v="0" actId="1076"/>
        <pc:sldMkLst>
          <pc:docMk/>
          <pc:sldMk cId="1088500284" sldId="259"/>
        </pc:sldMkLst>
        <pc:spChg chg="mod">
          <ac:chgData name="Jakub Jurewicz" userId="S::162642@student.uwm.edu.pl::fbc666e5-8a0a-4a03-a147-e0e3f100a1bd" providerId="AD" clId="Web-{34B79FEE-F71D-468E-8096-00B49244B824}" dt="2024-05-27T09:21:01.075" v="0" actId="1076"/>
          <ac:spMkLst>
            <pc:docMk/>
            <pc:sldMk cId="1088500284" sldId="259"/>
            <ac:spMk id="2" creationId="{53343D4A-8663-52F0-59A6-7DE9BFE6061E}"/>
          </ac:spMkLst>
        </pc:spChg>
      </pc:sldChg>
    </pc:docChg>
  </pc:docChgLst>
  <pc:docChgLst>
    <pc:chgData name="Michał Walendzewicz" userId="S::178208@student.uwm.edu.pl::c4bf7d09-d5f5-4797-84db-d45a15f434ff" providerId="AD" clId="Web-{C8FED625-9B6C-4648-DA5F-9C53C413608D}"/>
    <pc:docChg chg="modSld">
      <pc:chgData name="Michał Walendzewicz" userId="S::178208@student.uwm.edu.pl::c4bf7d09-d5f5-4797-84db-d45a15f434ff" providerId="AD" clId="Web-{C8FED625-9B6C-4648-DA5F-9C53C413608D}" dt="2024-05-21T17:03:29.109" v="3"/>
      <pc:docMkLst>
        <pc:docMk/>
      </pc:docMkLst>
      <pc:sldChg chg="addSp modSp">
        <pc:chgData name="Michał Walendzewicz" userId="S::178208@student.uwm.edu.pl::c4bf7d09-d5f5-4797-84db-d45a15f434ff" providerId="AD" clId="Web-{C8FED625-9B6C-4648-DA5F-9C53C413608D}" dt="2024-05-21T17:03:03.702" v="1"/>
        <pc:sldMkLst>
          <pc:docMk/>
          <pc:sldMk cId="1088500284" sldId="259"/>
        </pc:sldMkLst>
        <pc:spChg chg="add mod">
          <ac:chgData name="Michał Walendzewicz" userId="S::178208@student.uwm.edu.pl::c4bf7d09-d5f5-4797-84db-d45a15f434ff" providerId="AD" clId="Web-{C8FED625-9B6C-4648-DA5F-9C53C413608D}" dt="2024-05-21T17:03:03.702" v="1"/>
          <ac:spMkLst>
            <pc:docMk/>
            <pc:sldMk cId="1088500284" sldId="259"/>
            <ac:spMk id="2" creationId="{53343D4A-8663-52F0-59A6-7DE9BFE6061E}"/>
          </ac:spMkLst>
        </pc:spChg>
      </pc:sldChg>
      <pc:sldChg chg="addSp modSp">
        <pc:chgData name="Michał Walendzewicz" userId="S::178208@student.uwm.edu.pl::c4bf7d09-d5f5-4797-84db-d45a15f434ff" providerId="AD" clId="Web-{C8FED625-9B6C-4648-DA5F-9C53C413608D}" dt="2024-05-21T17:03:29.109" v="3"/>
        <pc:sldMkLst>
          <pc:docMk/>
          <pc:sldMk cId="782782902" sldId="260"/>
        </pc:sldMkLst>
        <pc:spChg chg="add mod">
          <ac:chgData name="Michał Walendzewicz" userId="S::178208@student.uwm.edu.pl::c4bf7d09-d5f5-4797-84db-d45a15f434ff" providerId="AD" clId="Web-{C8FED625-9B6C-4648-DA5F-9C53C413608D}" dt="2024-05-21T17:03:29.109" v="3"/>
          <ac:spMkLst>
            <pc:docMk/>
            <pc:sldMk cId="782782902" sldId="260"/>
            <ac:spMk id="2" creationId="{F29B28EE-9161-5662-7EE1-0EEEF3E64E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044DCC-D2CE-4CCE-B7DD-395F48F3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CC2732-93ED-475F-ACF6-2F89A6683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5CC810-F71D-4B76-BA86-A4F8A8FB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301F52-23D6-4A4A-B660-D3F9C45A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561644-D5C3-40FD-8390-2ABD223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F42F98-68E6-4436-926D-57CB2A83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7EAA32E-B504-45DA-B863-66AA377B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57BACB-6A73-442E-A8B9-4B8CFE81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128315-6920-4F73-902D-B71A3C5E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DB275E-EA87-46C0-9683-709B806C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90B032-B376-4CE1-9952-D69019BAC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DC911C-3057-456B-9B3A-69D46C70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86F211-CC02-4286-B1F6-B0B54942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853484-9E6D-4FFE-925F-95E1143E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6486B3-53C0-4E05-8B44-35E08A4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ADD644-AC11-46BC-82EA-8456D6C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E0CAE8-B7AC-45C6-84F1-81E3C4B5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76A5DF-9667-4635-B07E-E301006F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9F90F4-F656-404C-A15C-A7D997EA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AED5B0-8FDD-48AB-BA5E-75536645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A0FF1E-0F5A-460A-94EF-2BF1BBA3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154655-F6FD-4D98-A73C-9F124765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221FAE-614B-40C9-8965-3A42B3A3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217220-11E0-4FD8-9B16-E9B80E77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7E1CD3-EC16-496A-8281-B71216DE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BEE443-5EA3-4A73-9645-0AFEE44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0D53AB-20BE-44E5-B68F-4E2CB812E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E0EB8D-D205-42D9-9024-7A2E27F6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848D46D-648F-4407-84C5-BF9D5E54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673C21-BAF6-4149-9E4D-D6A09A4E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15C256-4420-4D31-AD87-F2024692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E9DD09-BA9F-40DF-B1F1-58E32475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8B3FF5-09A3-4CE5-A250-B7483BBE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0F089E-FEF4-451C-BBF7-F40F3A52A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461969-3ADB-4660-83E9-85364FF7B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0B0FDAF-49F5-413B-99E6-DA544130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D5F947F-2E23-4678-80B7-50788E75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404417F-A755-4B3D-9053-1BFFCA83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13EE987-48BC-4FCB-A3E1-B6823BE8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4DCA7F-8109-42EC-9227-D4CD7896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E03F3BD-2B83-4089-A35B-DEC2A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9B21862-550F-41F5-9924-6BE72783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35491EE-0D8F-4A9C-96E6-4D95E58F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658E83F-E9A5-4E63-AD62-B31A5E2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C2CA1EE-3539-4977-BDFA-82E9DE0F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2C5B86-546D-42EA-A700-9E37E811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77D60D-05FF-4B52-A33F-B59EC272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D3BA70-C54B-47A3-BDD1-838348CD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475288-AF04-4AF7-93B4-07347B37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D9FDC7-80BA-4645-B8CB-DF204862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13D746-5B36-4F9D-B0DE-2092E56A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87385F-66AD-4F32-8901-148B1E06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8CDF2E-A7E2-42F9-BB1B-9DBE2B97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3FE61D-B402-48E5-8CF4-4D3C32EAC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AA4C2E-722F-4003-98D8-13F1A4EA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7D8DBB-C64C-40E2-83C3-E346251D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059054-F83A-4275-B28B-C5A6935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5AF373-B3C9-454C-933B-6070B9A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F4D8C43-E2B7-4848-8DED-B85A0748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3FE768-2D0A-408F-A333-67235571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06AE65-4282-449C-836E-16AF1DABC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E0A-61F4-4432-A368-D14D030A028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BD6EA0-2B49-4082-B5E1-ABAEB8A65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565D39-6D04-488A-A2C2-0FCF100FC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204-3C75-493E-97E5-BC8C48C1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>
            <a:extLst>
              <a:ext uri="{FF2B5EF4-FFF2-40B4-BE49-F238E27FC236}">
                <a16:creationId xmlns:a16="http://schemas.microsoft.com/office/drawing/2014/main" id="{7235A72F-4BE9-4F7D-9E76-FF07B2D48E0E}"/>
              </a:ext>
            </a:extLst>
          </p:cNvPr>
          <p:cNvSpPr txBox="1"/>
          <p:nvPr/>
        </p:nvSpPr>
        <p:spPr>
          <a:xfrm>
            <a:off x="636814" y="3041284"/>
            <a:ext cx="656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
Zestaw danych łączy średnie odległości między krajami i wskaźnik infekcji wirusem Covid-19 na milion osób (Covid </a:t>
            </a:r>
            <a:r>
              <a:rPr lang="pl-PL" err="1"/>
              <a:t>rate</a:t>
            </a:r>
            <a:r>
              <a:rPr lang="pl-PL"/>
              <a:t>) - </a:t>
            </a:r>
            <a:r>
              <a:rPr lang="pl-PL" b="1"/>
              <a:t>węzły.</a:t>
            </a:r>
            <a:r>
              <a:rPr lang="pl-PL"/>
              <a:t>  </a:t>
            </a:r>
          </a:p>
          <a:p>
            <a:r>
              <a:rPr lang="pl-PL"/>
              <a:t>Połączenia między </a:t>
            </a:r>
            <a:r>
              <a:rPr lang="pl-PL" err="1"/>
              <a:t>państami</a:t>
            </a:r>
            <a:r>
              <a:rPr lang="pl-PL"/>
              <a:t> przez wspólną granicę - </a:t>
            </a:r>
            <a:r>
              <a:rPr lang="pl-PL" b="1"/>
              <a:t>krawędzie
</a:t>
            </a:r>
            <a:endParaRPr lang="en-US" b="1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4385492-6C8B-B096-951C-A2772507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6" y="2121695"/>
            <a:ext cx="3802692" cy="69293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DA099F4-30C3-14DB-A817-ECC4F870C514}"/>
              </a:ext>
            </a:extLst>
          </p:cNvPr>
          <p:cNvSpPr txBox="1"/>
          <p:nvPr/>
        </p:nvSpPr>
        <p:spPr>
          <a:xfrm>
            <a:off x="2199992" y="5088048"/>
            <a:ext cx="724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>
                <a:solidFill>
                  <a:srgbClr val="FF0000"/>
                </a:solidFill>
              </a:rPr>
              <a:t>ZADANIE</a:t>
            </a:r>
            <a:endParaRPr lang="en-GB" sz="2000" b="1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02BD5C3-80CE-81A4-4A90-E023D71FB059}"/>
              </a:ext>
            </a:extLst>
          </p:cNvPr>
          <p:cNvSpPr txBox="1"/>
          <p:nvPr/>
        </p:nvSpPr>
        <p:spPr>
          <a:xfrm>
            <a:off x="1910281" y="5613149"/>
            <a:ext cx="93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Przepisz poniższy kod i uzyskaj wszystkie zaznaczone </a:t>
            </a:r>
            <a:r>
              <a:rPr lang="pl-PL" err="1"/>
              <a:t>outputs</a:t>
            </a:r>
            <a:r>
              <a:rPr lang="pl-PL"/>
              <a:t>. Kod i </a:t>
            </a:r>
            <a:r>
              <a:rPr lang="pl-PL" err="1"/>
              <a:t>outputs</a:t>
            </a:r>
            <a:r>
              <a:rPr lang="pl-PL"/>
              <a:t> prześlij do TEAMS</a:t>
            </a:r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BA70DFE-97CF-4BDC-C550-CEE4DC7E0E8B}"/>
              </a:ext>
            </a:extLst>
          </p:cNvPr>
          <p:cNvSpPr txBox="1"/>
          <p:nvPr/>
        </p:nvSpPr>
        <p:spPr>
          <a:xfrm>
            <a:off x="636814" y="4406074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000000"/>
                </a:solidFill>
                <a:latin typeface="var(--jp-content-font-family)"/>
              </a:rPr>
              <a:t>waga</a:t>
            </a:r>
            <a:r>
              <a:rPr lang="pl-PL">
                <a:solidFill>
                  <a:srgbClr val="000000"/>
                </a:solidFill>
                <a:latin typeface="var(--jp-content-font-family)"/>
              </a:rPr>
              <a:t> = przybliżona długość granicy państwowej dla większego państwa
</a:t>
            </a:r>
            <a:endParaRPr lang="en-GB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181BC7A6-AC31-431C-2511-D8BF1237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607" y="903719"/>
            <a:ext cx="3547768" cy="4510254"/>
          </a:xfrm>
          <a:prstGeom prst="rect">
            <a:avLst/>
          </a:prstGeom>
        </p:spPr>
      </p:pic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EE54B2FE-F9F5-5FAE-2471-4C1C49234A88}"/>
              </a:ext>
            </a:extLst>
          </p:cNvPr>
          <p:cNvCxnSpPr/>
          <p:nvPr/>
        </p:nvCxnSpPr>
        <p:spPr>
          <a:xfrm flipH="1" flipV="1">
            <a:off x="8754701" y="1982709"/>
            <a:ext cx="959667" cy="58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371B265D-2C40-5318-5259-F4167FC4DDD2}"/>
              </a:ext>
            </a:extLst>
          </p:cNvPr>
          <p:cNvCxnSpPr/>
          <p:nvPr/>
        </p:nvCxnSpPr>
        <p:spPr>
          <a:xfrm flipV="1">
            <a:off x="8790915" y="1747612"/>
            <a:ext cx="362138" cy="19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111B19C7-CFCB-1072-E1B6-5F3B52FB0360}"/>
              </a:ext>
            </a:extLst>
          </p:cNvPr>
          <p:cNvCxnSpPr>
            <a:cxnSpLocks/>
          </p:cNvCxnSpPr>
          <p:nvPr/>
        </p:nvCxnSpPr>
        <p:spPr>
          <a:xfrm flipH="1" flipV="1">
            <a:off x="9153053" y="1768827"/>
            <a:ext cx="561315" cy="80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8CEB9EAB-D63B-3B80-B5FE-2F093301E41E}"/>
              </a:ext>
            </a:extLst>
          </p:cNvPr>
          <p:cNvCxnSpPr/>
          <p:nvPr/>
        </p:nvCxnSpPr>
        <p:spPr>
          <a:xfrm flipH="1">
            <a:off x="8600792" y="2571184"/>
            <a:ext cx="1113576" cy="12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894711BC-F4A7-A787-DB3C-1289EC575810}"/>
              </a:ext>
            </a:extLst>
          </p:cNvPr>
          <p:cNvCxnSpPr/>
          <p:nvPr/>
        </p:nvCxnSpPr>
        <p:spPr>
          <a:xfrm flipH="1">
            <a:off x="9306962" y="2571184"/>
            <a:ext cx="407406" cy="52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F88DECA7-79FC-611F-C1B5-28F774AC15DA}"/>
              </a:ext>
            </a:extLst>
          </p:cNvPr>
          <p:cNvCxnSpPr/>
          <p:nvPr/>
        </p:nvCxnSpPr>
        <p:spPr>
          <a:xfrm flipH="1">
            <a:off x="9587620" y="2571184"/>
            <a:ext cx="126748" cy="857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31F43D55-78B0-2ED7-746A-0ACA11EE26C9}"/>
              </a:ext>
            </a:extLst>
          </p:cNvPr>
          <p:cNvCxnSpPr/>
          <p:nvPr/>
        </p:nvCxnSpPr>
        <p:spPr>
          <a:xfrm flipH="1">
            <a:off x="9270748" y="2592399"/>
            <a:ext cx="443620" cy="136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633BBFEE-EBAC-5EFA-EE41-50F7A6DACEAE}"/>
              </a:ext>
            </a:extLst>
          </p:cNvPr>
          <p:cNvCxnSpPr/>
          <p:nvPr/>
        </p:nvCxnSpPr>
        <p:spPr>
          <a:xfrm>
            <a:off x="9714368" y="2607398"/>
            <a:ext cx="36214" cy="133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6930B520-DA95-21DB-51AC-9EC60B57698C}"/>
              </a:ext>
            </a:extLst>
          </p:cNvPr>
          <p:cNvCxnSpPr/>
          <p:nvPr/>
        </p:nvCxnSpPr>
        <p:spPr>
          <a:xfrm flipV="1">
            <a:off x="8437830" y="1968149"/>
            <a:ext cx="316871" cy="3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0966A48E-055B-E310-5B59-92D621DCA7CA}"/>
              </a:ext>
            </a:extLst>
          </p:cNvPr>
          <p:cNvCxnSpPr/>
          <p:nvPr/>
        </p:nvCxnSpPr>
        <p:spPr>
          <a:xfrm>
            <a:off x="8455937" y="2305381"/>
            <a:ext cx="144855" cy="38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FF9A73AE-6B8D-BDD9-A298-AE3133CAEC80}"/>
              </a:ext>
            </a:extLst>
          </p:cNvPr>
          <p:cNvCxnSpPr/>
          <p:nvPr/>
        </p:nvCxnSpPr>
        <p:spPr>
          <a:xfrm>
            <a:off x="8600792" y="2705491"/>
            <a:ext cx="706170" cy="46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C587D6C9-7F6F-64AB-6061-FEB32FE64391}"/>
              </a:ext>
            </a:extLst>
          </p:cNvPr>
          <p:cNvCxnSpPr/>
          <p:nvPr/>
        </p:nvCxnSpPr>
        <p:spPr>
          <a:xfrm flipV="1">
            <a:off x="9270748" y="3429000"/>
            <a:ext cx="316872" cy="51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CEE654DD-A782-B1CB-F4AB-74E7E2C0F603}"/>
              </a:ext>
            </a:extLst>
          </p:cNvPr>
          <p:cNvCxnSpPr/>
          <p:nvPr/>
        </p:nvCxnSpPr>
        <p:spPr>
          <a:xfrm flipH="1" flipV="1">
            <a:off x="9306962" y="3116584"/>
            <a:ext cx="280658" cy="33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E034B0A5-43FC-F9AD-19F9-97675429C7D7}"/>
              </a:ext>
            </a:extLst>
          </p:cNvPr>
          <p:cNvCxnSpPr/>
          <p:nvPr/>
        </p:nvCxnSpPr>
        <p:spPr>
          <a:xfrm flipH="1" flipV="1">
            <a:off x="8600792" y="2713372"/>
            <a:ext cx="362139" cy="104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48C8F838-D91C-37AD-56E6-07D7FACFA406}"/>
              </a:ext>
            </a:extLst>
          </p:cNvPr>
          <p:cNvCxnSpPr/>
          <p:nvPr/>
        </p:nvCxnSpPr>
        <p:spPr>
          <a:xfrm flipV="1">
            <a:off x="8990090" y="3092739"/>
            <a:ext cx="280658" cy="62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587B4772-3552-2D84-A90E-D72BB6603516}"/>
              </a:ext>
            </a:extLst>
          </p:cNvPr>
          <p:cNvCxnSpPr/>
          <p:nvPr/>
        </p:nvCxnSpPr>
        <p:spPr>
          <a:xfrm>
            <a:off x="8962931" y="3717428"/>
            <a:ext cx="325924" cy="17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2314BABC-1923-5FF9-C593-A7513CBFC1E4}"/>
              </a:ext>
            </a:extLst>
          </p:cNvPr>
          <p:cNvCxnSpPr>
            <a:cxnSpLocks/>
          </p:cNvCxnSpPr>
          <p:nvPr/>
        </p:nvCxnSpPr>
        <p:spPr>
          <a:xfrm flipH="1" flipV="1">
            <a:off x="9306962" y="3941804"/>
            <a:ext cx="443620" cy="2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42875FDB-A48F-CB76-950F-052AB51718AF}"/>
              </a:ext>
            </a:extLst>
          </p:cNvPr>
          <p:cNvCxnSpPr/>
          <p:nvPr/>
        </p:nvCxnSpPr>
        <p:spPr>
          <a:xfrm flipH="1">
            <a:off x="8618899" y="2032861"/>
            <a:ext cx="134807" cy="65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C6881D27-1F3A-A93B-7E51-8B2CFD568658}"/>
              </a:ext>
            </a:extLst>
          </p:cNvPr>
          <p:cNvSpPr txBox="1"/>
          <p:nvPr/>
        </p:nvSpPr>
        <p:spPr>
          <a:xfrm>
            <a:off x="2036676" y="1403287"/>
            <a:ext cx="36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Pliki do załadowania:</a:t>
            </a:r>
            <a:endParaRPr lang="en-GB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E3132E-DCF8-C294-F28F-DB0984844572}"/>
              </a:ext>
            </a:extLst>
          </p:cNvPr>
          <p:cNvSpPr txBox="1"/>
          <p:nvPr/>
        </p:nvSpPr>
        <p:spPr>
          <a:xfrm>
            <a:off x="1747319" y="226337"/>
            <a:ext cx="4227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Analiza grafów w NETWORKX</a:t>
            </a:r>
            <a:endParaRPr lang="en-GB" sz="2800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0C7F6-5C1B-D5B5-5D76-0B86E4F6A17C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https://teams.microsoft.com/</a:t>
            </a:r>
          </a:p>
        </p:txBody>
      </p:sp>
    </p:spTree>
    <p:extLst>
      <p:ext uri="{BB962C8B-B14F-4D97-AF65-F5344CB8AC3E}">
        <p14:creationId xmlns:p14="http://schemas.microsoft.com/office/powerpoint/2010/main" val="345969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AFA20BD-D5DA-AF25-F17D-824D9DEBBD78}"/>
              </a:ext>
            </a:extLst>
          </p:cNvPr>
          <p:cNvSpPr txBox="1"/>
          <p:nvPr/>
        </p:nvSpPr>
        <p:spPr>
          <a:xfrm>
            <a:off x="3449170" y="0"/>
            <a:ext cx="6091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effectLst/>
                <a:latin typeface="-apple-system"/>
              </a:rPr>
              <a:t>Node and Edges important attributes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47337-F9CA-E359-B359-8511E89FCF30}"/>
              </a:ext>
            </a:extLst>
          </p:cNvPr>
          <p:cNvSpPr txBox="1"/>
          <p:nvPr/>
        </p:nvSpPr>
        <p:spPr>
          <a:xfrm>
            <a:off x="1900645" y="5780319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1CB9EF0-20E8-A415-54F9-9E8D463F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67" y="606392"/>
            <a:ext cx="5419725" cy="502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67042C-E4AE-4946-BDC4-A2B25939C540}"/>
              </a:ext>
            </a:extLst>
          </p:cNvPr>
          <p:cNvSpPr txBox="1"/>
          <p:nvPr/>
        </p:nvSpPr>
        <p:spPr>
          <a:xfrm>
            <a:off x="7510818" y="26658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 tooltip="https://teams.microsoft.com/"/>
              </a:rPr>
              <a:t>comcom</a:t>
            </a:r>
            <a:r>
              <a:rPr lang="en-US">
                <a:ea typeface="+mn-lt"/>
                <a:cs typeface="+mn-lt"/>
                <a:hlinkClick r:id="rId3" tooltip="https://teams.microsoft.com/"/>
              </a:rPr>
              <a:t>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56243A7-5131-4715-31BE-9F1009B1C004}"/>
              </a:ext>
            </a:extLst>
          </p:cNvPr>
          <p:cNvSpPr txBox="1"/>
          <p:nvPr/>
        </p:nvSpPr>
        <p:spPr>
          <a:xfrm>
            <a:off x="2177970" y="4866414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33C6A5C-BD61-B934-34C8-C97C5B131D52}"/>
              </a:ext>
            </a:extLst>
          </p:cNvPr>
          <p:cNvSpPr txBox="1"/>
          <p:nvPr/>
        </p:nvSpPr>
        <p:spPr>
          <a:xfrm>
            <a:off x="2796624" y="28215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solidFill>
                  <a:srgbClr val="000000"/>
                </a:solidFill>
                <a:effectLst/>
                <a:latin typeface="Helvetica Neue"/>
              </a:rPr>
              <a:t>Important whole graph metrics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7DC746C-AC0C-C801-7469-9A1B2499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75" y="1027947"/>
            <a:ext cx="6136965" cy="387131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5D190020-F9FB-038A-5BDC-E45CDA9A0FB9}"/>
              </a:ext>
            </a:extLst>
          </p:cNvPr>
          <p:cNvSpPr txBox="1"/>
          <p:nvPr/>
        </p:nvSpPr>
        <p:spPr>
          <a:xfrm>
            <a:off x="2177970" y="2826231"/>
            <a:ext cx="184690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pl-PL"/>
          </a:p>
          <a:p>
            <a:endParaRPr lang="pl-PL"/>
          </a:p>
          <a:p>
            <a:endParaRPr lang="en-GB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8F8D954-E884-A2D8-ABC4-30587A353CD1}"/>
              </a:ext>
            </a:extLst>
          </p:cNvPr>
          <p:cNvSpPr txBox="1"/>
          <p:nvPr/>
        </p:nvSpPr>
        <p:spPr>
          <a:xfrm>
            <a:off x="2127173" y="4135920"/>
            <a:ext cx="18469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50E3442-C20C-556A-9395-78AAD64A90ED}"/>
              </a:ext>
            </a:extLst>
          </p:cNvPr>
          <p:cNvSpPr txBox="1"/>
          <p:nvPr/>
        </p:nvSpPr>
        <p:spPr>
          <a:xfrm>
            <a:off x="2127174" y="2070540"/>
            <a:ext cx="18469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385D4F5-72EE-2F10-BE26-05BBD2909E58}"/>
              </a:ext>
            </a:extLst>
          </p:cNvPr>
          <p:cNvSpPr txBox="1"/>
          <p:nvPr/>
        </p:nvSpPr>
        <p:spPr>
          <a:xfrm>
            <a:off x="2127175" y="1314849"/>
            <a:ext cx="18469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B824955-8198-5253-BAE2-394F101B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695325"/>
            <a:ext cx="7096125" cy="54673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AD5A7EE-2603-744E-2A11-261012560BA4}"/>
              </a:ext>
            </a:extLst>
          </p:cNvPr>
          <p:cNvSpPr txBox="1"/>
          <p:nvPr/>
        </p:nvSpPr>
        <p:spPr>
          <a:xfrm>
            <a:off x="2716040" y="6346479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D6E1454-C2B5-44C7-9FAB-56B946629D65}"/>
              </a:ext>
            </a:extLst>
          </p:cNvPr>
          <p:cNvSpPr txBox="1"/>
          <p:nvPr/>
        </p:nvSpPr>
        <p:spPr>
          <a:xfrm>
            <a:off x="2716040" y="172016"/>
            <a:ext cx="325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/>
              <a:t>Działania na grafach</a:t>
            </a:r>
            <a:endParaRPr lang="en-GB" sz="2800" b="1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7FEFFE2-249D-558C-9A28-80499FD2FEF9}"/>
              </a:ext>
            </a:extLst>
          </p:cNvPr>
          <p:cNvCxnSpPr/>
          <p:nvPr/>
        </p:nvCxnSpPr>
        <p:spPr>
          <a:xfrm>
            <a:off x="1385180" y="695236"/>
            <a:ext cx="1162757" cy="27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A99F1C-F191-B81A-D5D8-CDCE39EB6251}"/>
              </a:ext>
            </a:extLst>
          </p:cNvPr>
          <p:cNvSpPr txBox="1"/>
          <p:nvPr/>
        </p:nvSpPr>
        <p:spPr>
          <a:xfrm>
            <a:off x="325925" y="787651"/>
            <a:ext cx="150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Zainstaluj </a:t>
            </a:r>
            <a:r>
              <a:rPr lang="pl-PL" err="1"/>
              <a:t>Networkx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5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9A9AFE0-3D00-7406-037E-E72E5505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361950"/>
            <a:ext cx="7820025" cy="6134100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D060DCD7-5502-0641-22FC-131EEEAFBA22}"/>
              </a:ext>
            </a:extLst>
          </p:cNvPr>
          <p:cNvSpPr/>
          <p:nvPr/>
        </p:nvSpPr>
        <p:spPr>
          <a:xfrm>
            <a:off x="2145671" y="1176950"/>
            <a:ext cx="4191755" cy="3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22AB8C9-2DD2-329B-5312-4A441A9DE6E5}"/>
              </a:ext>
            </a:extLst>
          </p:cNvPr>
          <p:cNvSpPr/>
          <p:nvPr/>
        </p:nvSpPr>
        <p:spPr>
          <a:xfrm>
            <a:off x="2145671" y="2533461"/>
            <a:ext cx="4191755" cy="3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00B1A12-FD73-27A3-7CC0-6706A67D620E}"/>
              </a:ext>
            </a:extLst>
          </p:cNvPr>
          <p:cNvSpPr/>
          <p:nvPr/>
        </p:nvSpPr>
        <p:spPr>
          <a:xfrm>
            <a:off x="2185987" y="3862813"/>
            <a:ext cx="4191755" cy="3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F166C41-0001-33CD-6F6B-D0AECA13F312}"/>
              </a:ext>
            </a:extLst>
          </p:cNvPr>
          <p:cNvSpPr/>
          <p:nvPr/>
        </p:nvSpPr>
        <p:spPr>
          <a:xfrm>
            <a:off x="2145671" y="5025522"/>
            <a:ext cx="4191755" cy="3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2B7165E-5BAD-F1DA-6F2E-C5D9415B4668}"/>
              </a:ext>
            </a:extLst>
          </p:cNvPr>
          <p:cNvSpPr/>
          <p:nvPr/>
        </p:nvSpPr>
        <p:spPr>
          <a:xfrm>
            <a:off x="2185987" y="6240858"/>
            <a:ext cx="4191755" cy="3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450F88-747D-6DD3-101A-9D38134F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810" y="4066515"/>
            <a:ext cx="4048125" cy="2533650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B1BD427-01D9-2442-0752-415F0E9A7319}"/>
              </a:ext>
            </a:extLst>
          </p:cNvPr>
          <p:cNvSpPr/>
          <p:nvPr/>
        </p:nvSpPr>
        <p:spPr>
          <a:xfrm>
            <a:off x="6337426" y="5035424"/>
            <a:ext cx="4191755" cy="3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1B53518-8A1A-CB20-E049-CD5BC8B0A9CB}"/>
              </a:ext>
            </a:extLst>
          </p:cNvPr>
          <p:cNvSpPr/>
          <p:nvPr/>
        </p:nvSpPr>
        <p:spPr>
          <a:xfrm>
            <a:off x="7368483" y="6250760"/>
            <a:ext cx="4191755" cy="3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Łącznik: zakrzywiony 13">
            <a:extLst>
              <a:ext uri="{FF2B5EF4-FFF2-40B4-BE49-F238E27FC236}">
                <a16:creationId xmlns:a16="http://schemas.microsoft.com/office/drawing/2014/main" id="{B1FA83BE-227D-8DCE-B5C7-535A4FA7FFEE}"/>
              </a:ext>
            </a:extLst>
          </p:cNvPr>
          <p:cNvCxnSpPr>
            <a:cxnSpLocks/>
          </p:cNvCxnSpPr>
          <p:nvPr/>
        </p:nvCxnSpPr>
        <p:spPr>
          <a:xfrm flipV="1">
            <a:off x="5097100" y="3889972"/>
            <a:ext cx="2779418" cy="2360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710C194-F31B-46D4-3E65-511A0BB3CD2D}"/>
              </a:ext>
            </a:extLst>
          </p:cNvPr>
          <p:cNvSpPr txBox="1"/>
          <p:nvPr/>
        </p:nvSpPr>
        <p:spPr>
          <a:xfrm>
            <a:off x="2232669" y="1186085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F881D72-655F-A962-8A36-4E43851CD1FF}"/>
              </a:ext>
            </a:extLst>
          </p:cNvPr>
          <p:cNvSpPr txBox="1"/>
          <p:nvPr/>
        </p:nvSpPr>
        <p:spPr>
          <a:xfrm>
            <a:off x="2232669" y="2529204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0CD4862-41C5-E36F-A410-1E8C8D463140}"/>
              </a:ext>
            </a:extLst>
          </p:cNvPr>
          <p:cNvSpPr txBox="1"/>
          <p:nvPr/>
        </p:nvSpPr>
        <p:spPr>
          <a:xfrm>
            <a:off x="7474060" y="6230833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C91F418-CAEA-34BF-AD20-6EF72076A8DC}"/>
              </a:ext>
            </a:extLst>
          </p:cNvPr>
          <p:cNvSpPr txBox="1"/>
          <p:nvPr/>
        </p:nvSpPr>
        <p:spPr>
          <a:xfrm>
            <a:off x="7509849" y="4931309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28E3C4A-14C0-0D30-86D9-DF798FB80B6F}"/>
              </a:ext>
            </a:extLst>
          </p:cNvPr>
          <p:cNvSpPr txBox="1"/>
          <p:nvPr/>
        </p:nvSpPr>
        <p:spPr>
          <a:xfrm>
            <a:off x="2434957" y="6210101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91201D94-1927-ADF2-5199-722D9C222982}"/>
              </a:ext>
            </a:extLst>
          </p:cNvPr>
          <p:cNvSpPr txBox="1"/>
          <p:nvPr/>
        </p:nvSpPr>
        <p:spPr>
          <a:xfrm>
            <a:off x="2375569" y="5078149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A970BB6-ABE9-CA04-0F92-B6B4F195C7D9}"/>
              </a:ext>
            </a:extLst>
          </p:cNvPr>
          <p:cNvSpPr txBox="1"/>
          <p:nvPr/>
        </p:nvSpPr>
        <p:spPr>
          <a:xfrm>
            <a:off x="2360125" y="3889972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0B77E12-D441-242B-973A-F2538DA2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07" y="185125"/>
            <a:ext cx="3362325" cy="4762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F438B3-D65F-A0BC-8AD6-8CA1E38E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92" y="735169"/>
            <a:ext cx="6096000" cy="294322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B5DB1A9-7DF6-E2B7-22CA-E6CF48F7616B}"/>
              </a:ext>
            </a:extLst>
          </p:cNvPr>
          <p:cNvSpPr txBox="1"/>
          <p:nvPr/>
        </p:nvSpPr>
        <p:spPr>
          <a:xfrm>
            <a:off x="2634559" y="3752188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A34EBA7-3FFC-C3E7-4B22-F5DD903EA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504" y="4195314"/>
            <a:ext cx="6048375" cy="15240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B833D06-B2FF-298A-4C82-1DB591765AB9}"/>
              </a:ext>
            </a:extLst>
          </p:cNvPr>
          <p:cNvSpPr txBox="1"/>
          <p:nvPr/>
        </p:nvSpPr>
        <p:spPr>
          <a:xfrm>
            <a:off x="2634558" y="5938165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43D4A-8663-52F0-59A6-7DE9BFE6061E}"/>
              </a:ext>
            </a:extLst>
          </p:cNvPr>
          <p:cNvSpPr txBox="1"/>
          <p:nvPr/>
        </p:nvSpPr>
        <p:spPr>
          <a:xfrm>
            <a:off x="9012072" y="301843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https://teams.microsoft.com/</a:t>
            </a:r>
          </a:p>
        </p:txBody>
      </p:sp>
    </p:spTree>
    <p:extLst>
      <p:ext uri="{BB962C8B-B14F-4D97-AF65-F5344CB8AC3E}">
        <p14:creationId xmlns:p14="http://schemas.microsoft.com/office/powerpoint/2010/main" val="108850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0147503-5AFA-D96A-FF93-9D42AD9495A0}"/>
              </a:ext>
            </a:extLst>
          </p:cNvPr>
          <p:cNvSpPr txBox="1"/>
          <p:nvPr/>
        </p:nvSpPr>
        <p:spPr>
          <a:xfrm>
            <a:off x="3047246" y="99726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effectLst/>
                <a:latin typeface="-apple-system"/>
              </a:rPr>
              <a:t>Creating real undirected graph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102794-2EED-FFB2-B90C-697F665E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53" y="657760"/>
            <a:ext cx="6467475" cy="4381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04C9E5B-786F-841F-EFFE-63ECE1A0C73D}"/>
              </a:ext>
            </a:extLst>
          </p:cNvPr>
          <p:cNvSpPr txBox="1"/>
          <p:nvPr/>
        </p:nvSpPr>
        <p:spPr>
          <a:xfrm>
            <a:off x="2426327" y="1164729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8EBE0C3-CD5A-B2B2-2EF9-8F60970A79A0}"/>
              </a:ext>
            </a:extLst>
          </p:cNvPr>
          <p:cNvSpPr txBox="1"/>
          <p:nvPr/>
        </p:nvSpPr>
        <p:spPr>
          <a:xfrm>
            <a:off x="2426327" y="3507880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545DBC9-9FAF-98F8-5A25-90CFE7E7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52" y="1602880"/>
            <a:ext cx="6134100" cy="19050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10E1AC4-83D0-8401-DE02-1D607FE1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786" y="3825183"/>
            <a:ext cx="7572375" cy="264795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5FD3D89-0DFB-FA4B-735E-2F0D287ABECD}"/>
              </a:ext>
            </a:extLst>
          </p:cNvPr>
          <p:cNvSpPr txBox="1"/>
          <p:nvPr/>
        </p:nvSpPr>
        <p:spPr>
          <a:xfrm>
            <a:off x="2343337" y="6437286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B28EE-9161-5662-7EE1-0EEEF3E64E37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https://teams.microsoft.com/</a:t>
            </a:r>
          </a:p>
        </p:txBody>
      </p:sp>
    </p:spTree>
    <p:extLst>
      <p:ext uri="{BB962C8B-B14F-4D97-AF65-F5344CB8AC3E}">
        <p14:creationId xmlns:p14="http://schemas.microsoft.com/office/powerpoint/2010/main" val="78278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02E05FD-1955-B4EA-325C-2E5D0C0EE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21" y="454169"/>
            <a:ext cx="4162425" cy="9620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F33CF1D-3B8F-84C6-EF31-938BE03CDB02}"/>
              </a:ext>
            </a:extLst>
          </p:cNvPr>
          <p:cNvSpPr txBox="1"/>
          <p:nvPr/>
        </p:nvSpPr>
        <p:spPr>
          <a:xfrm>
            <a:off x="2393213" y="1416194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712E8AF-A3D5-D6D1-148C-662D5E6B2906}"/>
              </a:ext>
            </a:extLst>
          </p:cNvPr>
          <p:cNvSpPr txBox="1"/>
          <p:nvPr/>
        </p:nvSpPr>
        <p:spPr>
          <a:xfrm>
            <a:off x="1947583" y="2910121"/>
            <a:ext cx="6938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>
                <a:solidFill>
                  <a:srgbClr val="000000"/>
                </a:solidFill>
                <a:latin typeface="var(--jp-content-font-family)"/>
              </a:rPr>
              <a:t>Przykładowy </a:t>
            </a:r>
            <a:r>
              <a:rPr lang="pl-PL" sz="2400" b="1" err="1">
                <a:solidFill>
                  <a:srgbClr val="000000"/>
                </a:solidFill>
                <a:latin typeface="var(--jp-content-font-family)"/>
              </a:rPr>
              <a:t>graph</a:t>
            </a:r>
            <a:r>
              <a:rPr lang="pl-PL" sz="2400" b="1">
                <a:solidFill>
                  <a:srgbClr val="000000"/>
                </a:solidFill>
                <a:latin typeface="var(--jp-content-font-family)"/>
              </a:rPr>
              <a:t> ważony</a:t>
            </a:r>
            <a:r>
              <a:rPr lang="pl-PL" b="1">
                <a:solidFill>
                  <a:srgbClr val="000000"/>
                </a:solidFill>
                <a:latin typeface="var(--jp-content-font-family)"/>
              </a:rPr>
              <a:t>
</a:t>
            </a:r>
            <a:r>
              <a:rPr lang="pl-PL">
                <a:solidFill>
                  <a:srgbClr val="000000"/>
                </a:solidFill>
                <a:latin typeface="var(--jp-content-font-family)"/>
              </a:rPr>
              <a:t>waga = przybliżona długość granicy państwowej dla większego państwa
</a:t>
            </a:r>
            <a:endParaRPr lang="en-GB" i="0">
              <a:solidFill>
                <a:srgbClr val="000000"/>
              </a:solidFill>
              <a:effectLst/>
              <a:latin typeface="var(--jp-content-font-family)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9769B5C-2C42-E8CF-78EE-B6A2661B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24" y="3925784"/>
            <a:ext cx="3238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3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DE6FD0A-A9BC-3A4B-4111-C388B2FB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62" y="0"/>
            <a:ext cx="5846885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B40C4EC-6E1B-BD84-C8DD-6D2957E48FF9}"/>
              </a:ext>
            </a:extLst>
          </p:cNvPr>
          <p:cNvSpPr txBox="1"/>
          <p:nvPr/>
        </p:nvSpPr>
        <p:spPr>
          <a:xfrm>
            <a:off x="7261048" y="6488668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3498A-0E45-0566-5F63-E44D6B27EA1F}"/>
              </a:ext>
            </a:extLst>
          </p:cNvPr>
          <p:cNvSpPr txBox="1"/>
          <p:nvPr/>
        </p:nvSpPr>
        <p:spPr>
          <a:xfrm>
            <a:off x="8386549" y="28250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 tooltip="https://teams.microsoft.com/"/>
              </a:rPr>
              <a:t>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C0621FF-DB6F-7C76-F413-18BECBD294CC}"/>
              </a:ext>
            </a:extLst>
          </p:cNvPr>
          <p:cNvSpPr txBox="1"/>
          <p:nvPr/>
        </p:nvSpPr>
        <p:spPr>
          <a:xfrm>
            <a:off x="4282889" y="0"/>
            <a:ext cx="6091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effectLst/>
                <a:latin typeface="-apple-system"/>
              </a:rPr>
              <a:t>Graph layouts examples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69E116-31F3-A41E-5CA0-41E0B16A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40" y="872938"/>
            <a:ext cx="5200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922EE4E-2CF8-B4DF-8365-8F3746D3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46" y="0"/>
            <a:ext cx="3408662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ACAFCE5-3EB2-08FF-0421-E0E419767A28}"/>
              </a:ext>
            </a:extLst>
          </p:cNvPr>
          <p:cNvSpPr txBox="1"/>
          <p:nvPr/>
        </p:nvSpPr>
        <p:spPr>
          <a:xfrm>
            <a:off x="7261048" y="6488668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3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8" ma:contentTypeDescription="Utwórz nowy dokument." ma:contentTypeScope="" ma:versionID="33be0d5a612ff2dfb76067140a74f031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338aba3cb4a1daafcc0e46db6065f23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6B017-AF4F-4D24-8894-73C50B8AF933}">
  <ds:schemaRefs>
    <ds:schemaRef ds:uri="0921c7d5-0a13-416d-a9db-61f5316f22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5CBA93-C244-460A-A4B7-E0E33C0B0D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064CFA-F5B3-407E-93D8-2962AD038D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11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revision>4</cp:revision>
  <dcterms:created xsi:type="dcterms:W3CDTF">2020-05-06T12:29:40Z</dcterms:created>
  <dcterms:modified xsi:type="dcterms:W3CDTF">2024-05-27T09:47:34Z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