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4047C-22B3-E64A-9F0B-1AD81DA4B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09129-F6EF-0F45-8362-E1C05292F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64214-836A-A845-AE1B-7C72CC57D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8397-9EAD-A04D-9125-68F2750F228F}" type="datetimeFigureOut">
              <a:rPr lang="en-IL" smtClean="0"/>
              <a:t>22/08/2022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43E0F-F9AB-3043-A299-78868560E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557C9-B404-334F-BE00-1DC86F25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1299-0F9E-BA4D-9083-D071BED6877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247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637F8-8EC2-AE49-8BFE-2BB6B6A7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F1CDE-7BC1-D343-8518-B288BD804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AD5A6-8435-C949-89F5-240B43FE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8397-9EAD-A04D-9125-68F2750F228F}" type="datetimeFigureOut">
              <a:rPr lang="en-IL" smtClean="0"/>
              <a:t>22/08/2022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59A34-835B-D348-B2D7-0139ABF55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6E6D2-D1F5-DB49-B502-90F2CD16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1299-0F9E-BA4D-9083-D071BED6877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02158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EB8F1-F427-DC41-BCD1-4C91A511DB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D7523-F518-C242-B8E0-FBB378BFA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F1E70-15FF-4548-9DA0-435C7813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8397-9EAD-A04D-9125-68F2750F228F}" type="datetimeFigureOut">
              <a:rPr lang="en-IL" smtClean="0"/>
              <a:t>22/08/2022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CD69A-47E8-4248-9E46-2DDA9B15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671A7-AD32-F147-B91C-92FAD005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1299-0F9E-BA4D-9083-D071BED6877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4399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A0672-00E0-FA4B-8407-ABD9999C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CD2F1-1C4F-6344-8079-3C5F02D29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75C61-0B01-834E-89C3-77F9D16D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8397-9EAD-A04D-9125-68F2750F228F}" type="datetimeFigureOut">
              <a:rPr lang="en-IL" smtClean="0"/>
              <a:t>22/08/2022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8F977-FF0D-8648-BAAE-45B76BC2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013AB-B4DA-0042-8D54-46D68033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1299-0F9E-BA4D-9083-D071BED6877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794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C473F-0CD7-2045-A30E-742BB0F3B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C1B37-1F82-334A-910E-536218686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901B9-7E82-4748-B837-1D01FEEF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8397-9EAD-A04D-9125-68F2750F228F}" type="datetimeFigureOut">
              <a:rPr lang="en-IL" smtClean="0"/>
              <a:t>22/08/2022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D8939-525A-1649-8CA1-25F1C1F9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A8F7E-D7E5-294E-8B40-5F51DC74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1299-0F9E-BA4D-9083-D071BED6877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025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CD0F-7EA6-CF44-81CF-02321C226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9B06C-5A02-8B4F-A17E-288B2B040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6C5D4-BB75-9846-BB9D-AF56C840A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22B78-6C6D-774E-BAF9-469ECCF8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8397-9EAD-A04D-9125-68F2750F228F}" type="datetimeFigureOut">
              <a:rPr lang="en-IL" smtClean="0"/>
              <a:t>22/08/2022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AE278-E63F-E448-A1AF-6FADE776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C3D72-AF94-4649-B1BA-C34FFF71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1299-0F9E-BA4D-9083-D071BED6877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9530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AC3E-DC12-DA4A-94C7-CFCC1BAED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1FF0F-FFBA-214D-AC00-19B3E86B5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71DC0-EB90-1A4F-AFD4-DD6B9219A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16578-E823-EB45-8852-00656725B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3DBFBD-520F-DB4F-9A83-1CA4C2BBD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667AF2-356C-5844-9776-AA46760D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8397-9EAD-A04D-9125-68F2750F228F}" type="datetimeFigureOut">
              <a:rPr lang="en-IL" smtClean="0"/>
              <a:t>22/08/2022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2D400F-787A-BA4D-B0B5-8EA794A5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199EE3-FC07-8A49-8257-B9E00B09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1299-0F9E-BA4D-9083-D071BED6877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550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C934-0F78-5A45-B386-1548A2CB9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A530B-6F2F-1846-A482-F388E8379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8397-9EAD-A04D-9125-68F2750F228F}" type="datetimeFigureOut">
              <a:rPr lang="en-IL" smtClean="0"/>
              <a:t>22/08/2022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313A2-86C1-6C49-BE9B-0710D8B0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75E9C-FDBD-0648-BA62-A7090E6CF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1299-0F9E-BA4D-9083-D071BED6877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7489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5191E-3641-374C-BBC1-0469D94CF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8397-9EAD-A04D-9125-68F2750F228F}" type="datetimeFigureOut">
              <a:rPr lang="en-IL" smtClean="0"/>
              <a:t>22/08/2022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19AD8D-85C3-D54F-AE39-163C00D4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56B9D-0672-574A-A741-56D443609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1299-0F9E-BA4D-9083-D071BED6877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8035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35B8-6E27-7B46-9984-3F2024E75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1A5A3-314B-5F45-B022-CEBB48C2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13D11-BD96-3444-B30A-311CBAF96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2FCEE-5756-3C44-A1FB-8C40F828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8397-9EAD-A04D-9125-68F2750F228F}" type="datetimeFigureOut">
              <a:rPr lang="en-IL" smtClean="0"/>
              <a:t>22/08/2022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8EB02-D4DC-AD40-A990-13BE952D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FE92A-7668-5F44-823C-459C3514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1299-0F9E-BA4D-9083-D071BED6877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292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F651-5A49-6446-8862-5BDFC5D5D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7E8795-6046-754D-A8E7-4B897C72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2BFFD-1BC8-C743-9C7F-4739CA4A4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44452-9C41-0941-94D6-9EB4B3CF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8397-9EAD-A04D-9125-68F2750F228F}" type="datetimeFigureOut">
              <a:rPr lang="en-IL" smtClean="0"/>
              <a:t>22/08/2022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C3DEC-F67A-0C43-9D74-8510CA006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85CA0-223F-3947-90C8-E1CDF7819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1299-0F9E-BA4D-9083-D071BED6877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63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BA501B-0467-404D-B009-C634C1E79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3C4D4-C542-5044-AF62-BFC5410F4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15EB2-EC95-0348-BE68-7D85225AD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08397-9EAD-A04D-9125-68F2750F228F}" type="datetimeFigureOut">
              <a:rPr lang="en-IL" smtClean="0"/>
              <a:t>22/08/2022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64F50-6B37-3444-8E02-BFAD0C9A2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A4A3C-8426-074D-90FB-A83D34C6F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71299-0F9E-BA4D-9083-D071BED6877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8002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40DB967-201E-AC4C-B535-E88DE11D1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363175"/>
              </p:ext>
            </p:extLst>
          </p:nvPr>
        </p:nvGraphicFramePr>
        <p:xfrm>
          <a:off x="0" y="0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23231529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4758528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85574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5906133"/>
                    </a:ext>
                  </a:extLst>
                </a:gridCol>
              </a:tblGrid>
              <a:tr h="13475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H</a:t>
                      </a:r>
                      <a:r>
                        <a:rPr lang="en-IL" dirty="0">
                          <a:solidFill>
                            <a:srgbClr val="FFFF00"/>
                          </a:solidFill>
                        </a:rPr>
                        <a:t>ome-page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r>
                        <a:rPr lang="en-IL" dirty="0"/>
                        <a:t>ogin / Register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About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אזור אישי </a:t>
                      </a:r>
                      <a:r>
                        <a:rPr lang="en-IL" dirty="0"/>
                        <a:t>(if logged 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5733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AE223A1-49CE-394B-AE52-5AE7E0F87B0E}"/>
              </a:ext>
            </a:extLst>
          </p:cNvPr>
          <p:cNvSpPr/>
          <p:nvPr/>
        </p:nvSpPr>
        <p:spPr>
          <a:xfrm>
            <a:off x="1696453" y="1997242"/>
            <a:ext cx="8193505" cy="4860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IL" dirty="0"/>
              <a:t>eserches posted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8AD327-4FFB-D845-BA8F-F1CC87BD1E46}"/>
              </a:ext>
            </a:extLst>
          </p:cNvPr>
          <p:cNvSpPr/>
          <p:nvPr/>
        </p:nvSpPr>
        <p:spPr>
          <a:xfrm>
            <a:off x="1696452" y="1167063"/>
            <a:ext cx="8193505" cy="360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232761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5B4975C-07ED-DB4A-8D3F-7EA61FEAA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227865"/>
              </p:ext>
            </p:extLst>
          </p:nvPr>
        </p:nvGraphicFramePr>
        <p:xfrm>
          <a:off x="0" y="0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23231529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4758528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85574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5906133"/>
                    </a:ext>
                  </a:extLst>
                </a:gridCol>
              </a:tblGrid>
              <a:tr h="13475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H</a:t>
                      </a:r>
                      <a:r>
                        <a:rPr lang="en-IL" dirty="0">
                          <a:solidFill>
                            <a:srgbClr val="FFFF00"/>
                          </a:solidFill>
                        </a:rPr>
                        <a:t>ome-page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r>
                        <a:rPr lang="en-IL" dirty="0"/>
                        <a:t>ogin / Register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About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אזור אישי </a:t>
                      </a:r>
                      <a:r>
                        <a:rPr lang="en-IL" dirty="0"/>
                        <a:t>(if logged 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57338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0EE7945-C9F2-0A46-9231-01225B9EC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476606"/>
              </p:ext>
            </p:extLst>
          </p:nvPr>
        </p:nvGraphicFramePr>
        <p:xfrm>
          <a:off x="9168063" y="365760"/>
          <a:ext cx="30239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937">
                  <a:extLst>
                    <a:ext uri="{9D8B030D-6E8A-4147-A177-3AD203B41FA5}">
                      <a16:colId xmlns:a16="http://schemas.microsoft.com/office/drawing/2014/main" val="61491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e-IL" dirty="0"/>
                        <a:t>המחקרים שלך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736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he-IL" dirty="0"/>
                        <a:t>פרסם מחקר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143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26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89224B-C41F-3A45-9320-E538CB963681}"/>
              </a:ext>
            </a:extLst>
          </p:cNvPr>
          <p:cNvSpPr/>
          <p:nvPr/>
        </p:nvSpPr>
        <p:spPr>
          <a:xfrm>
            <a:off x="0" y="0"/>
            <a:ext cx="12192000" cy="481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ReadPost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94D3B-6EEF-ED4C-A9F5-8D1325ECAD40}"/>
              </a:ext>
            </a:extLst>
          </p:cNvPr>
          <p:cNvSpPr txBox="1"/>
          <p:nvPr/>
        </p:nvSpPr>
        <p:spPr>
          <a:xfrm>
            <a:off x="5731468" y="794085"/>
            <a:ext cx="729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400" dirty="0"/>
              <a:t>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C7117-4AF5-6A40-9FD3-97E62F779ADC}"/>
              </a:ext>
            </a:extLst>
          </p:cNvPr>
          <p:cNvSpPr/>
          <p:nvPr/>
        </p:nvSpPr>
        <p:spPr>
          <a:xfrm>
            <a:off x="782053" y="1467853"/>
            <a:ext cx="10443410" cy="4295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IL" dirty="0"/>
              <a:t>ost body</a:t>
            </a:r>
          </a:p>
        </p:txBody>
      </p:sp>
    </p:spTree>
    <p:extLst>
      <p:ext uri="{BB962C8B-B14F-4D97-AF65-F5344CB8AC3E}">
        <p14:creationId xmlns:p14="http://schemas.microsoft.com/office/powerpoint/2010/main" val="3073958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42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uriel braverman</dc:creator>
  <cp:lastModifiedBy>uriel braverman</cp:lastModifiedBy>
  <cp:revision>10</cp:revision>
  <dcterms:created xsi:type="dcterms:W3CDTF">2022-08-15T05:28:16Z</dcterms:created>
  <dcterms:modified xsi:type="dcterms:W3CDTF">2022-08-22T06:54:22Z</dcterms:modified>
</cp:coreProperties>
</file>