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3"/>
  </p:notesMasterIdLst>
  <p:sldIdLst>
    <p:sldId id="256" r:id="rId2"/>
    <p:sldId id="266" r:id="rId3"/>
    <p:sldId id="267" r:id="rId4"/>
    <p:sldId id="268" r:id="rId5"/>
    <p:sldId id="269" r:id="rId6"/>
    <p:sldId id="270" r:id="rId7"/>
    <p:sldId id="276" r:id="rId8"/>
    <p:sldId id="271" r:id="rId9"/>
    <p:sldId id="272" r:id="rId10"/>
    <p:sldId id="27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37158" autoAdjust="0"/>
  </p:normalViewPr>
  <p:slideViewPr>
    <p:cSldViewPr snapToGrid="0">
      <p:cViewPr varScale="1">
        <p:scale>
          <a:sx n="43" d="100"/>
          <a:sy n="43" d="100"/>
        </p:scale>
        <p:origin x="483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D18C0-1A6D-4DEC-ACC3-C74BD703BECD}" type="datetimeFigureOut">
              <a:rPr lang="en-CA" smtClean="0"/>
              <a:t>2023-01-13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F8B12-04EB-47AC-B3AC-1B9292F3D2A4}" type="slidenum">
              <a:rPr lang="en-CA" smtClean="0"/>
              <a:t>‹#›</a:t>
            </a:fld>
            <a:endParaRPr lang="en-CA"/>
          </a:p>
        </p:txBody>
      </p:sp>
    </p:spTree>
    <p:extLst>
      <p:ext uri="{BB962C8B-B14F-4D97-AF65-F5344CB8AC3E}">
        <p14:creationId xmlns:p14="http://schemas.microsoft.com/office/powerpoint/2010/main" val="375092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day everybody, my name is Sebastien Garneau and today I’ll be presenting you my Final Project which consisted of building a Predictive Technical Indicator to be used for Trading.</a:t>
            </a:r>
          </a:p>
        </p:txBody>
      </p:sp>
      <p:sp>
        <p:nvSpPr>
          <p:cNvPr id="4" name="Slide Number Placeholder 3"/>
          <p:cNvSpPr>
            <a:spLocks noGrp="1"/>
          </p:cNvSpPr>
          <p:nvPr>
            <p:ph type="sldNum" sz="quarter" idx="5"/>
          </p:nvPr>
        </p:nvSpPr>
        <p:spPr/>
        <p:txBody>
          <a:bodyPr/>
          <a:lstStyle/>
          <a:p>
            <a:fld id="{222F8B12-04EB-47AC-B3AC-1B9292F3D2A4}" type="slidenum">
              <a:rPr lang="en-CA" smtClean="0"/>
              <a:t>1</a:t>
            </a:fld>
            <a:endParaRPr lang="en-CA"/>
          </a:p>
        </p:txBody>
      </p:sp>
    </p:spTree>
    <p:extLst>
      <p:ext uri="{BB962C8B-B14F-4D97-AF65-F5344CB8AC3E}">
        <p14:creationId xmlns:p14="http://schemas.microsoft.com/office/powerpoint/2010/main" val="271457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Future development:</a:t>
            </a:r>
          </a:p>
          <a:p>
            <a:endParaRPr lang="en-CA" dirty="0"/>
          </a:p>
          <a:p>
            <a:r>
              <a:rPr lang="en-CA" dirty="0"/>
              <a:t>News. Likely the largest factor that could further increase the accuracy of the stock, as well as trigger a sell during the day.</a:t>
            </a:r>
          </a:p>
          <a:p>
            <a:endParaRPr lang="en-CA" dirty="0"/>
          </a:p>
          <a:p>
            <a:r>
              <a:rPr lang="en-CA" dirty="0"/>
              <a:t>Alternatively, an intraday indicator, where if the price closes significantly lower than predicted, it’s considered as a sale indicator.</a:t>
            </a:r>
          </a:p>
          <a:p>
            <a:endParaRPr lang="en-CA" dirty="0"/>
          </a:p>
          <a:p>
            <a:r>
              <a:rPr lang="en-CA" dirty="0"/>
              <a:t>We could also develop another one in the same realm to maximize profit when reaching the high</a:t>
            </a:r>
          </a:p>
        </p:txBody>
      </p:sp>
      <p:sp>
        <p:nvSpPr>
          <p:cNvPr id="4" name="Slide Number Placeholder 3"/>
          <p:cNvSpPr>
            <a:spLocks noGrp="1"/>
          </p:cNvSpPr>
          <p:nvPr>
            <p:ph type="sldNum" sz="quarter" idx="5"/>
          </p:nvPr>
        </p:nvSpPr>
        <p:spPr/>
        <p:txBody>
          <a:bodyPr/>
          <a:lstStyle/>
          <a:p>
            <a:fld id="{222F8B12-04EB-47AC-B3AC-1B9292F3D2A4}" type="slidenum">
              <a:rPr lang="en-CA" smtClean="0"/>
              <a:t>10</a:t>
            </a:fld>
            <a:endParaRPr lang="en-CA"/>
          </a:p>
        </p:txBody>
      </p:sp>
    </p:spTree>
    <p:extLst>
      <p:ext uri="{BB962C8B-B14F-4D97-AF65-F5344CB8AC3E}">
        <p14:creationId xmlns:p14="http://schemas.microsoft.com/office/powerpoint/2010/main" val="294874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I begin, I’d like to quickly introduce myself. </a:t>
            </a:r>
          </a:p>
          <a:p>
            <a:endParaRPr lang="en-CA" dirty="0"/>
          </a:p>
          <a:p>
            <a:r>
              <a:rPr lang="en-CA" dirty="0"/>
              <a:t>So I got the majority of my professional experience in military intelligence, with over 13 years in the Canadian Armed Forces. I very recently retired from the military and joined H2 Analytics. I’ve included a link to this presentation if you want to know more about the company.</a:t>
            </a:r>
          </a:p>
          <a:p>
            <a:endParaRPr lang="en-CA" dirty="0"/>
          </a:p>
          <a:p>
            <a:r>
              <a:rPr lang="en-CA" dirty="0"/>
              <a:t>In terms of Data Science, this bootcamp is my first concrete exposure to this world and I find it fascinating.</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2</a:t>
            </a:fld>
            <a:endParaRPr lang="en-CA"/>
          </a:p>
        </p:txBody>
      </p:sp>
    </p:spTree>
    <p:extLst>
      <p:ext uri="{BB962C8B-B14F-4D97-AF65-F5344CB8AC3E}">
        <p14:creationId xmlns:p14="http://schemas.microsoft.com/office/powerpoint/2010/main" val="268398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Outside of work, a hobby of mine is to trade on the stock market. </a:t>
            </a:r>
          </a:p>
          <a:p>
            <a:endParaRPr lang="en-CA" dirty="0"/>
          </a:p>
          <a:p>
            <a:r>
              <a:rPr lang="en-CA" dirty="0"/>
              <a:t>I like the stock market because it’s a complex problem that is easily accessible and also because it’s easy to accurately measure your performance by measuring your returns.</a:t>
            </a:r>
          </a:p>
          <a:p>
            <a:pPr marL="0" indent="0">
              <a:buFontTx/>
              <a:buNone/>
            </a:pPr>
            <a:endParaRPr lang="en-CA" dirty="0"/>
          </a:p>
          <a:p>
            <a:pPr marL="0" indent="0">
              <a:buFontTx/>
              <a:buNone/>
            </a:pPr>
            <a:r>
              <a:rPr lang="en-CA" dirty="0"/>
              <a:t>My personal objective is to beat the performance of the S&amp;P 500 every year. For those who don’t know, the S&amp;P 500 is an index that features 500 leading publicly traded US companies which is often regarded as one of the best gauges of the stock market overall. In my opinion, if your investment strategy is beating the S&amp;P 500, you’re doing something great.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I’ve decided to use this as my measure of performance for this project. For it to be successful, it needs to be useable in an investment strategy that produces a minimum annual return of 14%, as this represents the Average Return (Inflation Adjusted) of the SP500 of the last 10 years. I’ve decided to use 2022 as my evaluation year, which adds an additional layer of difficulty as the market was very bad that year and the S&amp;P 500 had an annual return of -19%.</a:t>
            </a:r>
          </a:p>
        </p:txBody>
      </p:sp>
      <p:sp>
        <p:nvSpPr>
          <p:cNvPr id="4" name="Slide Number Placeholder 3"/>
          <p:cNvSpPr>
            <a:spLocks noGrp="1"/>
          </p:cNvSpPr>
          <p:nvPr>
            <p:ph type="sldNum" sz="quarter" idx="5"/>
          </p:nvPr>
        </p:nvSpPr>
        <p:spPr/>
        <p:txBody>
          <a:bodyPr/>
          <a:lstStyle/>
          <a:p>
            <a:fld id="{222F8B12-04EB-47AC-B3AC-1B9292F3D2A4}" type="slidenum">
              <a:rPr lang="en-CA" smtClean="0"/>
              <a:t>3</a:t>
            </a:fld>
            <a:endParaRPr lang="en-CA"/>
          </a:p>
        </p:txBody>
      </p:sp>
    </p:spTree>
    <p:extLst>
      <p:ext uri="{BB962C8B-B14F-4D97-AF65-F5344CB8AC3E}">
        <p14:creationId xmlns:p14="http://schemas.microsoft.com/office/powerpoint/2010/main" val="280795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core of my project is a multitude of LSTM models. </a:t>
            </a:r>
          </a:p>
          <a:p>
            <a:endParaRPr lang="en-CA" dirty="0"/>
          </a:p>
          <a:p>
            <a:r>
              <a:rPr lang="en-CA" dirty="0"/>
              <a:t>The first model I trained was to predict the closing price of a stock called TVE on the Toronto Stock Exchange. The reason I picked this stock was that it was a fairly volatile stock in the last two years and so it would be a good way to measure the basic performance of an LSTM model. </a:t>
            </a:r>
          </a:p>
          <a:p>
            <a:endParaRPr lang="en-CA" dirty="0"/>
          </a:p>
          <a:p>
            <a:r>
              <a:rPr lang="en-CA" dirty="0"/>
              <a:t>In terms of feature engineering, I’ve added approximately 80 columns of technical indicators as well as the index price of commodities such as oil, natural gas, gold, etc. At first glance, it would appear the model performed well, but when we look more closely it is far from being accurate enough to be used as a technical indicator.</a:t>
            </a:r>
          </a:p>
          <a:p>
            <a:endParaRPr lang="en-CA" dirty="0"/>
          </a:p>
          <a:p>
            <a:r>
              <a:rPr lang="en-CA" dirty="0"/>
              <a:t>The RMSE represents an inaccuracy of *+/-10%, and stocks generally don’t move by that much every day. Ideally, we would need to bring that RMSE down to 3% or less.</a:t>
            </a:r>
          </a:p>
        </p:txBody>
      </p:sp>
      <p:sp>
        <p:nvSpPr>
          <p:cNvPr id="4" name="Slide Number Placeholder 3"/>
          <p:cNvSpPr>
            <a:spLocks noGrp="1"/>
          </p:cNvSpPr>
          <p:nvPr>
            <p:ph type="sldNum" sz="quarter" idx="5"/>
          </p:nvPr>
        </p:nvSpPr>
        <p:spPr/>
        <p:txBody>
          <a:bodyPr/>
          <a:lstStyle/>
          <a:p>
            <a:fld id="{222F8B12-04EB-47AC-B3AC-1B9292F3D2A4}" type="slidenum">
              <a:rPr lang="en-CA" smtClean="0"/>
              <a:t>4</a:t>
            </a:fld>
            <a:endParaRPr lang="en-CA"/>
          </a:p>
        </p:txBody>
      </p:sp>
    </p:spTree>
    <p:extLst>
      <p:ext uri="{BB962C8B-B14F-4D97-AF65-F5344CB8AC3E}">
        <p14:creationId xmlns:p14="http://schemas.microsoft.com/office/powerpoint/2010/main" val="349019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increase the accuracy, it would be easy to say: the stock market is volatile and unpredictable, but some people have great success predicting change in trends using technical indicators, so there should be something there.</a:t>
            </a:r>
          </a:p>
          <a:p>
            <a:endParaRPr lang="en-CA" dirty="0"/>
          </a:p>
          <a:p>
            <a:r>
              <a:rPr lang="en-CA" dirty="0"/>
              <a:t>I analysed how LSTM learn and what could be throwing off the accuracy of the model and found two possible factors:</a:t>
            </a:r>
          </a:p>
          <a:p>
            <a:pPr marL="171450" indent="-171450">
              <a:buFontTx/>
              <a:buChar char="-"/>
            </a:pPr>
            <a:r>
              <a:rPr lang="en-CA" dirty="0"/>
              <a:t>First: Lack of data. The data I’m using is from Yahoo Finance, which provides freely only *15 years of historical daily data, which means the model is trained on less than 4,000 lines of data and it’s closer to 3000 when you split into train and test set. When a stock has more than 15 years of history, providing the model with this additional data could increase the accuracy. As well, working with the hourly data, or even the minute rather than the day would significantly increase the size of the training set, but as this was not in the scope of my project, I didn’t try that avenue.</a:t>
            </a:r>
          </a:p>
          <a:p>
            <a:pPr marL="171450" indent="-171450">
              <a:buFontTx/>
              <a:buChar char="-"/>
            </a:pPr>
            <a:endParaRPr lang="en-CA" dirty="0"/>
          </a:p>
          <a:p>
            <a:pPr marL="171450" indent="-171450">
              <a:buFontTx/>
              <a:buChar char="-"/>
            </a:pPr>
            <a:r>
              <a:rPr lang="en-CA" dirty="0"/>
              <a:t>Secondly: LSTM learn and make prediction based on a window that we’re setting. In other words, we’re asking the model to predict the next day’s closing price, by looking at the data in the last 5, 20, 50 days. The problem is the values in each windows are inconsistent as the price fluctuate, even when we are scaling it. The solution I found to this problem is, for every window, I reset the value last value to 1, and the other before to a ratio to that value, which meant the training and prediction of the model remained consistent.</a:t>
            </a:r>
          </a:p>
        </p:txBody>
      </p:sp>
      <p:sp>
        <p:nvSpPr>
          <p:cNvPr id="4" name="Slide Number Placeholder 3"/>
          <p:cNvSpPr>
            <a:spLocks noGrp="1"/>
          </p:cNvSpPr>
          <p:nvPr>
            <p:ph type="sldNum" sz="quarter" idx="5"/>
          </p:nvPr>
        </p:nvSpPr>
        <p:spPr/>
        <p:txBody>
          <a:bodyPr/>
          <a:lstStyle/>
          <a:p>
            <a:fld id="{222F8B12-04EB-47AC-B3AC-1B9292F3D2A4}" type="slidenum">
              <a:rPr lang="en-CA" smtClean="0"/>
              <a:t>5</a:t>
            </a:fld>
            <a:endParaRPr lang="en-CA"/>
          </a:p>
        </p:txBody>
      </p:sp>
    </p:spTree>
    <p:extLst>
      <p:ext uri="{BB962C8B-B14F-4D97-AF65-F5344CB8AC3E}">
        <p14:creationId xmlns:p14="http://schemas.microsoft.com/office/powerpoint/2010/main" val="391845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this discovery, trained a new model on the same stock and compared to the initial one. As you can see, the accuracy is drastically increased and is even within our 3% objective. So far so good. </a:t>
            </a:r>
          </a:p>
          <a:p>
            <a:endParaRPr lang="en-CA" dirty="0"/>
          </a:p>
          <a:p>
            <a:r>
              <a:rPr lang="en-CA" dirty="0"/>
              <a:t>I then trained a model to predict the next day’s close price, open price, as well as the high and low for every stock that I wanted to predict. I used a sample of 8x stocks, which means I trained over 30x different models.</a:t>
            </a:r>
          </a:p>
        </p:txBody>
      </p:sp>
      <p:sp>
        <p:nvSpPr>
          <p:cNvPr id="4" name="Slide Number Placeholder 3"/>
          <p:cNvSpPr>
            <a:spLocks noGrp="1"/>
          </p:cNvSpPr>
          <p:nvPr>
            <p:ph type="sldNum" sz="quarter" idx="5"/>
          </p:nvPr>
        </p:nvSpPr>
        <p:spPr/>
        <p:txBody>
          <a:bodyPr/>
          <a:lstStyle/>
          <a:p>
            <a:fld id="{222F8B12-04EB-47AC-B3AC-1B9292F3D2A4}" type="slidenum">
              <a:rPr lang="en-CA" smtClean="0"/>
              <a:t>6</a:t>
            </a:fld>
            <a:endParaRPr lang="en-CA"/>
          </a:p>
        </p:txBody>
      </p:sp>
    </p:spTree>
    <p:extLst>
      <p:ext uri="{BB962C8B-B14F-4D97-AF65-F5344CB8AC3E}">
        <p14:creationId xmlns:p14="http://schemas.microsoft.com/office/powerpoint/2010/main" val="63280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all that looks good, but how can you use this as a technical indicator?</a:t>
            </a:r>
          </a:p>
          <a:p>
            <a:endParaRPr lang="en-CA" dirty="0"/>
          </a:p>
          <a:p>
            <a:r>
              <a:rPr lang="en-CA" dirty="0"/>
              <a:t>It’s very simple, as we’re predicting the Open, High, Low and Closing price, we can easily add them to a chart as a predictive candle. Here’s an example of how it could work as well as a demonstration of the accuracy of the models, as these are real predictions.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you can see, the predictions are not perfect and there’s still room for improvement. However, you can still trade using this method….</a:t>
            </a:r>
          </a:p>
        </p:txBody>
      </p:sp>
      <p:sp>
        <p:nvSpPr>
          <p:cNvPr id="4" name="Slide Number Placeholder 3"/>
          <p:cNvSpPr>
            <a:spLocks noGrp="1"/>
          </p:cNvSpPr>
          <p:nvPr>
            <p:ph type="sldNum" sz="quarter" idx="5"/>
          </p:nvPr>
        </p:nvSpPr>
        <p:spPr/>
        <p:txBody>
          <a:bodyPr/>
          <a:lstStyle/>
          <a:p>
            <a:fld id="{222F8B12-04EB-47AC-B3AC-1B9292F3D2A4}" type="slidenum">
              <a:rPr lang="en-CA" smtClean="0"/>
              <a:t>7</a:t>
            </a:fld>
            <a:endParaRPr lang="en-CA"/>
          </a:p>
        </p:txBody>
      </p:sp>
    </p:spTree>
    <p:extLst>
      <p:ext uri="{BB962C8B-B14F-4D97-AF65-F5344CB8AC3E}">
        <p14:creationId xmlns:p14="http://schemas.microsoft.com/office/powerpoint/2010/main" val="672831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I could use this to set my buy and sell to these points. And then</a:t>
            </a:r>
          </a:p>
          <a:p>
            <a:endParaRPr lang="en-CA" dirty="0"/>
          </a:p>
          <a:p>
            <a:pPr marL="171450" indent="-171450">
              <a:buFont typeface="Arial" panose="020B0604020202020204" pitchFamily="34" charset="0"/>
              <a:buChar char="•"/>
            </a:pPr>
            <a:r>
              <a:rPr lang="en-CA" dirty="0"/>
              <a:t>Add commentary</a:t>
            </a:r>
          </a:p>
          <a:p>
            <a:pPr marL="171450" indent="-171450">
              <a:buFont typeface="Arial" panose="020B0604020202020204" pitchFamily="34" charset="0"/>
              <a:buChar char="•"/>
            </a:pPr>
            <a:endParaRPr lang="en-CA" dirty="0"/>
          </a:p>
          <a:p>
            <a:pPr marL="0" indent="0">
              <a:buFont typeface="Arial" panose="020B0604020202020204" pitchFamily="34" charset="0"/>
              <a:buNone/>
            </a:pPr>
            <a:r>
              <a:rPr lang="en-CA" dirty="0"/>
              <a:t>Once you have a strategy, this is something that could be automated. </a:t>
            </a:r>
          </a:p>
        </p:txBody>
      </p:sp>
      <p:sp>
        <p:nvSpPr>
          <p:cNvPr id="4" name="Slide Number Placeholder 3"/>
          <p:cNvSpPr>
            <a:spLocks noGrp="1"/>
          </p:cNvSpPr>
          <p:nvPr>
            <p:ph type="sldNum" sz="quarter" idx="5"/>
          </p:nvPr>
        </p:nvSpPr>
        <p:spPr/>
        <p:txBody>
          <a:bodyPr/>
          <a:lstStyle/>
          <a:p>
            <a:fld id="{222F8B12-04EB-47AC-B3AC-1B9292F3D2A4}" type="slidenum">
              <a:rPr lang="en-CA" smtClean="0"/>
              <a:t>8</a:t>
            </a:fld>
            <a:endParaRPr lang="en-CA"/>
          </a:p>
        </p:txBody>
      </p:sp>
    </p:spTree>
    <p:extLst>
      <p:ext uri="{BB962C8B-B14F-4D97-AF65-F5344CB8AC3E}">
        <p14:creationId xmlns:p14="http://schemas.microsoft.com/office/powerpoint/2010/main" val="3656659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this is the investment strategy I fine-tuned and automated to evaluate the our performance against the S&amp;P 500.</a:t>
            </a:r>
          </a:p>
          <a:p>
            <a:endParaRPr lang="en-CA" dirty="0"/>
          </a:p>
          <a:p>
            <a:r>
              <a:rPr lang="en-CA" dirty="0"/>
              <a:t>I applied this strategy to 8x different stocks from a multitude of sectors and market cap. </a:t>
            </a:r>
          </a:p>
          <a:p>
            <a:endParaRPr lang="en-CA" dirty="0"/>
          </a:p>
          <a:p>
            <a:r>
              <a:rPr lang="en-CA" dirty="0"/>
              <a:t>The results are. </a:t>
            </a:r>
          </a:p>
          <a:p>
            <a:endParaRPr lang="en-CA" dirty="0"/>
          </a:p>
          <a:p>
            <a:r>
              <a:rPr lang="en-CA" dirty="0"/>
              <a:t>As you can see. X outperformed the S&amp;P500.</a:t>
            </a:r>
          </a:p>
          <a:p>
            <a:endParaRPr lang="en-CA" dirty="0"/>
          </a:p>
          <a:p>
            <a:r>
              <a:rPr lang="en-CA" dirty="0"/>
              <a:t>Add caveats </a:t>
            </a:r>
            <a:r>
              <a:rPr lang="en-CA" dirty="0" err="1"/>
              <a:t>bla</a:t>
            </a:r>
            <a:r>
              <a:rPr lang="en-CA" dirty="0"/>
              <a:t> </a:t>
            </a:r>
            <a:r>
              <a:rPr lang="en-CA" dirty="0" err="1"/>
              <a:t>bla</a:t>
            </a:r>
            <a:r>
              <a:rPr lang="en-CA" dirty="0"/>
              <a:t> </a:t>
            </a:r>
            <a:r>
              <a:rPr lang="en-CA" dirty="0" err="1"/>
              <a:t>bla</a:t>
            </a:r>
            <a:endParaRPr lang="en-CA" dirty="0"/>
          </a:p>
        </p:txBody>
      </p:sp>
      <p:sp>
        <p:nvSpPr>
          <p:cNvPr id="4" name="Slide Number Placeholder 3"/>
          <p:cNvSpPr>
            <a:spLocks noGrp="1"/>
          </p:cNvSpPr>
          <p:nvPr>
            <p:ph type="sldNum" sz="quarter" idx="5"/>
          </p:nvPr>
        </p:nvSpPr>
        <p:spPr/>
        <p:txBody>
          <a:bodyPr/>
          <a:lstStyle/>
          <a:p>
            <a:fld id="{222F8B12-04EB-47AC-B3AC-1B9292F3D2A4}" type="slidenum">
              <a:rPr lang="en-CA" smtClean="0"/>
              <a:t>9</a:t>
            </a:fld>
            <a:endParaRPr lang="en-CA"/>
          </a:p>
        </p:txBody>
      </p:sp>
    </p:spTree>
    <p:extLst>
      <p:ext uri="{BB962C8B-B14F-4D97-AF65-F5344CB8AC3E}">
        <p14:creationId xmlns:p14="http://schemas.microsoft.com/office/powerpoint/2010/main" val="2541805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89F-64B0-71BD-6AE6-27F53FEDFFC8}"/>
              </a:ext>
            </a:extLst>
          </p:cNvPr>
          <p:cNvSpPr>
            <a:spLocks noGrp="1"/>
          </p:cNvSpPr>
          <p:nvPr>
            <p:ph type="ctrTitle" hasCustomPrompt="1"/>
          </p:nvPr>
        </p:nvSpPr>
        <p:spPr>
          <a:xfrm>
            <a:off x="8546" y="1617499"/>
            <a:ext cx="1731564" cy="931602"/>
          </a:xfrm>
          <a:solidFill>
            <a:schemeClr val="tx1">
              <a:lumMod val="75000"/>
              <a:lumOff val="25000"/>
              <a:alpha val="50000"/>
            </a:schemeClr>
          </a:solidFill>
        </p:spPr>
        <p:txBody>
          <a:bodyPr wrap="none" anchor="b" anchorCtr="0">
            <a:spAutoFit/>
          </a:bodyPr>
          <a:lstStyle>
            <a:lvl1pPr marL="0" algn="l">
              <a:defRPr sz="6000" b="1" i="0" u="none">
                <a:solidFill>
                  <a:schemeClr val="bg1"/>
                </a:solidFill>
                <a:effectLst>
                  <a:outerShdw blurRad="38100" dist="38100" dir="2700000" algn="tl">
                    <a:srgbClr val="000000">
                      <a:alpha val="43137"/>
                    </a:srgbClr>
                  </a:outerShdw>
                </a:effectLst>
                <a:latin typeface="Garamond" panose="02020404030301010803" pitchFamily="18" charset="0"/>
              </a:defRPr>
            </a:lvl1pPr>
          </a:lstStyle>
          <a:p>
            <a:r>
              <a:rPr lang="en-US" dirty="0"/>
              <a:t>Title</a:t>
            </a:r>
            <a:endParaRPr lang="en-CA" dirty="0"/>
          </a:p>
        </p:txBody>
      </p:sp>
      <p:sp>
        <p:nvSpPr>
          <p:cNvPr id="3" name="Subtitle 2">
            <a:extLst>
              <a:ext uri="{FF2B5EF4-FFF2-40B4-BE49-F238E27FC236}">
                <a16:creationId xmlns:a16="http://schemas.microsoft.com/office/drawing/2014/main" id="{AF818A06-61BF-6DE8-2DC2-BF361662CDF7}"/>
              </a:ext>
            </a:extLst>
          </p:cNvPr>
          <p:cNvSpPr>
            <a:spLocks noGrp="1"/>
          </p:cNvSpPr>
          <p:nvPr>
            <p:ph type="subTitle" idx="1"/>
          </p:nvPr>
        </p:nvSpPr>
        <p:spPr>
          <a:xfrm>
            <a:off x="0" y="2674353"/>
            <a:ext cx="4488243" cy="461665"/>
          </a:xfrm>
          <a:solidFill>
            <a:schemeClr val="tx1">
              <a:lumMod val="75000"/>
              <a:lumOff val="25000"/>
              <a:alpha val="50000"/>
            </a:schemeClr>
          </a:solidFill>
        </p:spPr>
        <p:txBody>
          <a:bodyPr wrap="square" anchor="t" anchorCtr="0">
            <a:spAutoFit/>
          </a:bodyPr>
          <a:lstStyle>
            <a:lvl1pPr marL="0" indent="0" algn="l">
              <a:lnSpc>
                <a:spcPct val="100000"/>
              </a:lnSpc>
              <a:spcBef>
                <a:spcPts val="0"/>
              </a:spcBef>
              <a:spcAft>
                <a:spcPts val="0"/>
              </a:spcAft>
              <a:buNone/>
              <a:defRPr sz="2400" b="1" i="0" u="none">
                <a:solidFill>
                  <a:schemeClr val="bg1"/>
                </a:solidFill>
                <a:effectLst>
                  <a:outerShdw blurRad="38100" dist="38100" dir="2700000" algn="tl">
                    <a:srgbClr val="000000">
                      <a:alpha val="43137"/>
                    </a:srgbClr>
                  </a:outerShdw>
                </a:effectLst>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8" name="Text Placeholder 7">
            <a:extLst>
              <a:ext uri="{FF2B5EF4-FFF2-40B4-BE49-F238E27FC236}">
                <a16:creationId xmlns:a16="http://schemas.microsoft.com/office/drawing/2014/main" id="{C9D42D81-75D9-5503-8C15-DCA19B165C16}"/>
              </a:ext>
            </a:extLst>
          </p:cNvPr>
          <p:cNvSpPr>
            <a:spLocks noGrp="1"/>
          </p:cNvSpPr>
          <p:nvPr>
            <p:ph type="body" sz="quarter" idx="13" hasCustomPrompt="1"/>
          </p:nvPr>
        </p:nvSpPr>
        <p:spPr>
          <a:xfrm>
            <a:off x="11624217" y="6454140"/>
            <a:ext cx="567783" cy="369332"/>
          </a:xfrm>
          <a:solidFill>
            <a:schemeClr val="tx1">
              <a:lumMod val="75000"/>
              <a:lumOff val="25000"/>
              <a:alpha val="50000"/>
            </a:schemeClr>
          </a:solidFill>
        </p:spPr>
        <p:txBody>
          <a:bodyPr wrap="none">
            <a:spAutoFit/>
          </a:bodyPr>
          <a:lstStyle>
            <a:lvl1pPr marL="0" indent="0" algn="r">
              <a:lnSpc>
                <a:spcPct val="100000"/>
              </a:lnSpc>
              <a:spcBef>
                <a:spcPts val="0"/>
              </a:spcBef>
              <a:spcAft>
                <a:spcPts val="0"/>
              </a:spcAft>
              <a:buNone/>
              <a:defRPr sz="1800" b="1" i="1"/>
            </a:lvl1pPr>
            <a:lvl2pPr marL="457200" indent="0" algn="r">
              <a:buNone/>
              <a:defRPr sz="2000" b="1" i="1"/>
            </a:lvl2pPr>
            <a:lvl3pPr marL="914400" indent="0" algn="r">
              <a:buNone/>
              <a:defRPr sz="1800" b="1" i="1"/>
            </a:lvl3pPr>
            <a:lvl4pPr marL="1371600" indent="0" algn="r">
              <a:buNone/>
              <a:defRPr sz="1600" b="1" i="1"/>
            </a:lvl4pPr>
            <a:lvl5pPr marL="1828800" indent="0" algn="r">
              <a:buNone/>
              <a:defRPr sz="1600" b="1" i="1"/>
            </a:lvl5pPr>
          </a:lstStyle>
          <a:p>
            <a:pPr lvl="0"/>
            <a:r>
              <a:rPr lang="en-US" dirty="0"/>
              <a:t>By: </a:t>
            </a:r>
            <a:endParaRPr lang="en-CA" dirty="0"/>
          </a:p>
        </p:txBody>
      </p:sp>
    </p:spTree>
    <p:extLst>
      <p:ext uri="{BB962C8B-B14F-4D97-AF65-F5344CB8AC3E}">
        <p14:creationId xmlns:p14="http://schemas.microsoft.com/office/powerpoint/2010/main" val="27658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3204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8A65B6A-A33B-3BEB-9EDC-8DD72FC0725B}"/>
              </a:ext>
            </a:extLst>
          </p:cNvPr>
          <p:cNvSpPr>
            <a:spLocks noGrp="1"/>
          </p:cNvSpPr>
          <p:nvPr>
            <p:ph idx="10"/>
          </p:nvPr>
        </p:nvSpPr>
        <p:spPr>
          <a:xfrm>
            <a:off x="6189945" y="1375728"/>
            <a:ext cx="6002055" cy="5228272"/>
          </a:xfrm>
          <a:solidFill>
            <a:schemeClr val="tx1">
              <a:lumMod val="75000"/>
              <a:lumOff val="25000"/>
              <a:alpha val="75000"/>
            </a:schemeClr>
          </a:solidFill>
        </p:spPr>
        <p:txBody>
          <a:bodyPr/>
          <a:lstStyle>
            <a:lvl1pPr indent="228600" defTabSz="457200">
              <a:lnSpc>
                <a:spcPct val="100000"/>
              </a:lnSpc>
              <a:spcBef>
                <a:spcPts val="2400"/>
              </a:spcBef>
              <a:spcAft>
                <a:spcPts val="0"/>
              </a:spcAft>
              <a:tabLst>
                <a:tab pos="231775" algn="l"/>
              </a:tabLst>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686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74CE-5D3E-E9DF-DF42-16A0024E01EF}"/>
              </a:ext>
            </a:extLst>
          </p:cNvPr>
          <p:cNvSpPr>
            <a:spLocks noGrp="1"/>
          </p:cNvSpPr>
          <p:nvPr>
            <p:ph type="title"/>
          </p:nvPr>
        </p:nvSpPr>
        <p:spPr/>
        <p:txBody>
          <a:bodyPr/>
          <a:lstStyle>
            <a:lvl1pPr>
              <a:defRPr>
                <a:solidFill>
                  <a:schemeClr val="bg1"/>
                </a:solidFill>
                <a:latin typeface="Garamond" panose="02020404030301010803" pitchFamily="18" charset="0"/>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97578F3-C843-CC91-0983-8D26A6E47DF7}"/>
              </a:ext>
            </a:extLst>
          </p:cNvPr>
          <p:cNvSpPr>
            <a:spLocks noGrp="1"/>
          </p:cNvSpPr>
          <p:nvPr>
            <p:ph idx="1"/>
          </p:nvPr>
        </p:nvSpPr>
        <p:spPr>
          <a:xfrm>
            <a:off x="0" y="1375728"/>
            <a:ext cx="6042025" cy="5375592"/>
          </a:xfrm>
        </p:spPr>
        <p:txBody>
          <a:bodyPr/>
          <a:lstStyle>
            <a:lvl1pPr>
              <a:defRPr>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5">
            <a:extLst>
              <a:ext uri="{FF2B5EF4-FFF2-40B4-BE49-F238E27FC236}">
                <a16:creationId xmlns:a16="http://schemas.microsoft.com/office/drawing/2014/main" id="{009512CB-AE65-35E1-1D1A-32031CD4D503}"/>
              </a:ext>
            </a:extLst>
          </p:cNvPr>
          <p:cNvSpPr>
            <a:spLocks noGrp="1"/>
          </p:cNvSpPr>
          <p:nvPr>
            <p:ph type="pic" sz="quarter" idx="11"/>
          </p:nvPr>
        </p:nvSpPr>
        <p:spPr>
          <a:xfrm>
            <a:off x="6248400" y="1421704"/>
            <a:ext cx="5791200" cy="5292187"/>
          </a:xfrm>
          <a:solidFill>
            <a:schemeClr val="tx1">
              <a:lumMod val="75000"/>
              <a:lumOff val="25000"/>
              <a:alpha val="50000"/>
            </a:schemeClr>
          </a:solidFill>
          <a:ln w="12700">
            <a:noFill/>
          </a:ln>
          <a:effectLst>
            <a:glow rad="101600">
              <a:schemeClr val="bg1">
                <a:lumMod val="50000"/>
                <a:alpha val="40000"/>
              </a:schemeClr>
            </a:glow>
          </a:effectLst>
        </p:spPr>
        <p:txBody>
          <a:bodyPr/>
          <a:lstStyle/>
          <a:p>
            <a:endParaRPr lang="en-CA"/>
          </a:p>
        </p:txBody>
      </p:sp>
      <p:sp>
        <p:nvSpPr>
          <p:cNvPr id="9" name="Text Placeholder 8">
            <a:extLst>
              <a:ext uri="{FF2B5EF4-FFF2-40B4-BE49-F238E27FC236}">
                <a16:creationId xmlns:a16="http://schemas.microsoft.com/office/drawing/2014/main" id="{B1506708-8AA0-6C4F-9FD9-081549ED70B9}"/>
              </a:ext>
            </a:extLst>
          </p:cNvPr>
          <p:cNvSpPr>
            <a:spLocks noGrp="1"/>
          </p:cNvSpPr>
          <p:nvPr>
            <p:ph type="body" sz="quarter" idx="12" hasCustomPrompt="1"/>
          </p:nvPr>
        </p:nvSpPr>
        <p:spPr>
          <a:xfrm>
            <a:off x="11322736" y="6469171"/>
            <a:ext cx="716863" cy="246221"/>
          </a:xfrm>
          <a:solidFill>
            <a:schemeClr val="tx1"/>
          </a:solidFill>
        </p:spPr>
        <p:txBody>
          <a:bodyPr wrap="none" anchor="b">
            <a:spAutoFit/>
          </a:bodyPr>
          <a:lstStyle>
            <a:lvl1pPr marL="0" indent="0" algn="r">
              <a:lnSpc>
                <a:spcPct val="100000"/>
              </a:lnSpc>
              <a:spcBef>
                <a:spcPts val="0"/>
              </a:spcBef>
              <a:spcAft>
                <a:spcPts val="0"/>
              </a:spcAft>
              <a:buNone/>
              <a:defRPr sz="1000" b="1"/>
            </a:lvl1pPr>
            <a:lvl2pPr marL="0" indent="0" algn="r">
              <a:lnSpc>
                <a:spcPct val="100000"/>
              </a:lnSpc>
              <a:buNone/>
              <a:defRPr sz="1200" b="1"/>
            </a:lvl2pPr>
            <a:lvl3pPr marL="0" indent="0" algn="r">
              <a:lnSpc>
                <a:spcPct val="100000"/>
              </a:lnSpc>
              <a:buNone/>
              <a:defRPr sz="1200" b="1"/>
            </a:lvl3pPr>
            <a:lvl4pPr marL="0" indent="0" algn="r">
              <a:lnSpc>
                <a:spcPct val="100000"/>
              </a:lnSpc>
              <a:buNone/>
              <a:defRPr sz="1200" b="1"/>
            </a:lvl4pPr>
            <a:lvl5pPr marL="0" indent="0" algn="r">
              <a:lnSpc>
                <a:spcPct val="100000"/>
              </a:lnSpc>
              <a:buNone/>
              <a:defRPr sz="1200" b="1"/>
            </a:lvl5pPr>
          </a:lstStyle>
          <a:p>
            <a:pPr lvl="0"/>
            <a:r>
              <a:rPr lang="en-US" dirty="0"/>
              <a:t>SOURCE</a:t>
            </a:r>
            <a:endParaRPr lang="en-CA" dirty="0"/>
          </a:p>
        </p:txBody>
      </p:sp>
    </p:spTree>
    <p:extLst>
      <p:ext uri="{BB962C8B-B14F-4D97-AF65-F5344CB8AC3E}">
        <p14:creationId xmlns:p14="http://schemas.microsoft.com/office/powerpoint/2010/main" val="278644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C784-DBE0-3A42-A653-6D604494AC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403C2F-7C22-6B95-93CB-97FFD8BDCF4E}"/>
              </a:ext>
            </a:extLst>
          </p:cNvPr>
          <p:cNvSpPr>
            <a:spLocks noGrp="1"/>
          </p:cNvSpPr>
          <p:nvPr>
            <p:ph idx="1"/>
          </p:nvPr>
        </p:nvSpPr>
        <p:spPr>
          <a:xfrm>
            <a:off x="137160" y="1375728"/>
            <a:ext cx="11910060" cy="5345112"/>
          </a:xfrm>
          <a:solidFill>
            <a:schemeClr val="tx1">
              <a:lumMod val="75000"/>
              <a:lumOff val="25000"/>
              <a:alpha val="50000"/>
            </a:schemeClr>
          </a:solidFill>
          <a:ln w="12700">
            <a:noFill/>
          </a:ln>
          <a:effectLst>
            <a:glow rad="101600">
              <a:schemeClr val="bg1">
                <a:lumMod val="50000"/>
                <a:alpha val="40000"/>
              </a:schemeClr>
            </a:glow>
          </a:effectLst>
        </p:spPr>
        <p:txBody>
          <a:bodyPr vert="horz" lIns="91440" tIns="45720" rIns="91440" bIns="45720" rtlCol="0">
            <a:normAutofit/>
          </a:bodyPr>
          <a:lstStyle>
            <a:lvl1pPr>
              <a:defRPr lang="en-US" dirty="0"/>
            </a:lvl1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648578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5F47FA4-95F0-B1BC-DAA0-9B50954885C8}"/>
              </a:ext>
            </a:extLst>
          </p:cNvPr>
          <p:cNvSpPr/>
          <p:nvPr userDrawn="1"/>
        </p:nvSpPr>
        <p:spPr>
          <a:xfrm>
            <a:off x="0" y="0"/>
            <a:ext cx="12192000" cy="6858000"/>
          </a:xfrm>
          <a:prstGeom prst="rect">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DF0BDF8B-07D4-A054-5F9F-8E3BBAAFF1BD}"/>
              </a:ext>
            </a:extLst>
          </p:cNvPr>
          <p:cNvPicPr>
            <a:picLocks noChangeAspect="1"/>
          </p:cNvPicPr>
          <p:nvPr userDrawn="1"/>
        </p:nvPicPr>
        <p:blipFill>
          <a:blip r:embed="rId7"/>
          <a:stretch>
            <a:fillRect/>
          </a:stretch>
        </p:blipFill>
        <p:spPr>
          <a:xfrm>
            <a:off x="0" y="-778"/>
            <a:ext cx="13030200" cy="6899418"/>
          </a:xfrm>
          <a:prstGeom prst="rect">
            <a:avLst/>
          </a:prstGeom>
        </p:spPr>
      </p:pic>
      <p:sp>
        <p:nvSpPr>
          <p:cNvPr id="4" name="Date Placeholder 3">
            <a:extLst>
              <a:ext uri="{FF2B5EF4-FFF2-40B4-BE49-F238E27FC236}">
                <a16:creationId xmlns:a16="http://schemas.microsoft.com/office/drawing/2014/main" id="{80BEC4A6-3B4C-0ACE-4BC5-FA2C5424F543}"/>
              </a:ext>
            </a:extLst>
          </p:cNvPr>
          <p:cNvSpPr>
            <a:spLocks noGrp="1"/>
          </p:cNvSpPr>
          <p:nvPr>
            <p:ph type="dt" sz="half" idx="2"/>
          </p:nvPr>
        </p:nvSpPr>
        <p:spPr>
          <a:xfrm>
            <a:off x="172721" y="7016750"/>
            <a:ext cx="3408680" cy="365125"/>
          </a:xfrm>
          <a:prstGeom prst="rect">
            <a:avLst/>
          </a:prstGeom>
        </p:spPr>
        <p:txBody>
          <a:bodyPr vert="horz" lIns="91440" tIns="45720" rIns="91440" bIns="45720" rtlCol="0" anchor="ctr"/>
          <a:lstStyle>
            <a:lvl1pPr algn="l">
              <a:defRPr sz="1200">
                <a:solidFill>
                  <a:schemeClr val="bg1"/>
                </a:solidFill>
                <a:latin typeface="Garamond" panose="02020404030301010803" pitchFamily="18" charset="0"/>
              </a:defRPr>
            </a:lvl1pPr>
          </a:lstStyle>
          <a:p>
            <a:fld id="{CDCDD5EF-ADCD-4AE0-BDB5-8CE572341703}" type="datetimeFigureOut">
              <a:rPr lang="en-CA" smtClean="0"/>
              <a:pPr/>
              <a:t>2023-01-13</a:t>
            </a:fld>
            <a:endParaRPr lang="en-CA"/>
          </a:p>
        </p:txBody>
      </p:sp>
      <p:sp>
        <p:nvSpPr>
          <p:cNvPr id="5" name="Footer Placeholder 4">
            <a:extLst>
              <a:ext uri="{FF2B5EF4-FFF2-40B4-BE49-F238E27FC236}">
                <a16:creationId xmlns:a16="http://schemas.microsoft.com/office/drawing/2014/main" id="{468CEEE7-E537-AB70-A0E6-0C310694A026}"/>
              </a:ext>
            </a:extLst>
          </p:cNvPr>
          <p:cNvSpPr>
            <a:spLocks noGrp="1"/>
          </p:cNvSpPr>
          <p:nvPr>
            <p:ph type="ftr" sz="quarter" idx="3"/>
          </p:nvPr>
        </p:nvSpPr>
        <p:spPr>
          <a:xfrm>
            <a:off x="4038600" y="7016750"/>
            <a:ext cx="4114800" cy="365125"/>
          </a:xfrm>
          <a:prstGeom prst="rect">
            <a:avLst/>
          </a:prstGeom>
        </p:spPr>
        <p:txBody>
          <a:bodyPr vert="horz" lIns="91440" tIns="45720" rIns="91440" bIns="45720" rtlCol="0" anchor="ctr"/>
          <a:lstStyle>
            <a:lvl1pPr algn="ctr">
              <a:defRPr sz="1200">
                <a:solidFill>
                  <a:schemeClr val="bg1"/>
                </a:solidFill>
                <a:latin typeface="Garamond" panose="02020404030301010803" pitchFamily="18" charset="0"/>
              </a:defRPr>
            </a:lvl1pPr>
          </a:lstStyle>
          <a:p>
            <a:endParaRPr lang="en-CA"/>
          </a:p>
        </p:txBody>
      </p:sp>
      <p:sp>
        <p:nvSpPr>
          <p:cNvPr id="6" name="Slide Number Placeholder 5">
            <a:extLst>
              <a:ext uri="{FF2B5EF4-FFF2-40B4-BE49-F238E27FC236}">
                <a16:creationId xmlns:a16="http://schemas.microsoft.com/office/drawing/2014/main" id="{F7B00922-C9ED-54D3-596F-3990BBF5C4E0}"/>
              </a:ext>
            </a:extLst>
          </p:cNvPr>
          <p:cNvSpPr>
            <a:spLocks noGrp="1"/>
          </p:cNvSpPr>
          <p:nvPr>
            <p:ph type="sldNum" sz="quarter" idx="4"/>
          </p:nvPr>
        </p:nvSpPr>
        <p:spPr>
          <a:xfrm>
            <a:off x="8610600" y="7016750"/>
            <a:ext cx="2743200" cy="365125"/>
          </a:xfrm>
          <a:prstGeom prst="rect">
            <a:avLst/>
          </a:prstGeom>
        </p:spPr>
        <p:txBody>
          <a:bodyPr vert="horz" lIns="91440" tIns="45720" rIns="91440" bIns="45720" rtlCol="0" anchor="ctr"/>
          <a:lstStyle>
            <a:lvl1pPr algn="r">
              <a:defRPr sz="1200">
                <a:solidFill>
                  <a:schemeClr val="bg1"/>
                </a:solidFill>
                <a:latin typeface="Garamond" panose="02020404030301010803" pitchFamily="18" charset="0"/>
              </a:defRPr>
            </a:lvl1pPr>
          </a:lstStyle>
          <a:p>
            <a:fld id="{28F4D4BA-4D44-4EEF-A48B-53E29099E7B6}" type="slidenum">
              <a:rPr lang="en-CA" smtClean="0"/>
              <a:pPr/>
              <a:t>‹#›</a:t>
            </a:fld>
            <a:endParaRPr lang="en-CA"/>
          </a:p>
        </p:txBody>
      </p:sp>
      <p:sp>
        <p:nvSpPr>
          <p:cNvPr id="10" name="Rectangle 9">
            <a:extLst>
              <a:ext uri="{FF2B5EF4-FFF2-40B4-BE49-F238E27FC236}">
                <a16:creationId xmlns:a16="http://schemas.microsoft.com/office/drawing/2014/main" id="{D82F4208-A23D-FD3F-804F-96BA1B673F91}"/>
              </a:ext>
            </a:extLst>
          </p:cNvPr>
          <p:cNvSpPr/>
          <p:nvPr userDrawn="1"/>
        </p:nvSpPr>
        <p:spPr>
          <a:xfrm>
            <a:off x="-1" y="-30480"/>
            <a:ext cx="12192000" cy="692912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a:extLst>
              <a:ext uri="{FF2B5EF4-FFF2-40B4-BE49-F238E27FC236}">
                <a16:creationId xmlns:a16="http://schemas.microsoft.com/office/drawing/2014/main" id="{E09E04EE-7187-A93F-368A-B8ACE01F1C7E}"/>
              </a:ext>
            </a:extLst>
          </p:cNvPr>
          <p:cNvSpPr>
            <a:spLocks noGrp="1"/>
          </p:cNvSpPr>
          <p:nvPr>
            <p:ph type="title"/>
          </p:nvPr>
        </p:nvSpPr>
        <p:spPr>
          <a:xfrm>
            <a:off x="-2" y="190126"/>
            <a:ext cx="12191999" cy="931602"/>
          </a:xfrm>
          <a:prstGeom prst="rect">
            <a:avLst/>
          </a:prstGeom>
          <a:solidFill>
            <a:schemeClr val="tx1">
              <a:lumMod val="75000"/>
              <a:lumOff val="25000"/>
              <a:alpha val="50000"/>
            </a:schemeClr>
          </a:solidFill>
        </p:spPr>
        <p:txBody>
          <a:bodyPr vert="horz" wrap="square" lIns="91440" tIns="45720" rIns="91440" bIns="45720" rtlCol="0" anchor="ctr" anchorCtr="0">
            <a:normAutofit/>
          </a:bodyPr>
          <a:lstStyle/>
          <a:p>
            <a:pPr lvl="0"/>
            <a:r>
              <a:rPr lang="en-US" dirty="0"/>
              <a:t>Click to edit Master title style</a:t>
            </a:r>
            <a:endParaRPr lang="en-CA" dirty="0"/>
          </a:p>
        </p:txBody>
      </p:sp>
      <p:sp>
        <p:nvSpPr>
          <p:cNvPr id="3" name="Text Placeholder 2">
            <a:extLst>
              <a:ext uri="{FF2B5EF4-FFF2-40B4-BE49-F238E27FC236}">
                <a16:creationId xmlns:a16="http://schemas.microsoft.com/office/drawing/2014/main" id="{A58C1831-9ACC-DE32-9624-CECB80C4DA39}"/>
              </a:ext>
            </a:extLst>
          </p:cNvPr>
          <p:cNvSpPr>
            <a:spLocks noGrp="1"/>
          </p:cNvSpPr>
          <p:nvPr>
            <p:ph type="body" idx="1"/>
          </p:nvPr>
        </p:nvSpPr>
        <p:spPr>
          <a:xfrm>
            <a:off x="0" y="1375728"/>
            <a:ext cx="6096000" cy="5228272"/>
          </a:xfrm>
          <a:prstGeom prst="rect">
            <a:avLst/>
          </a:prstGeom>
          <a:solidFill>
            <a:schemeClr val="tx1">
              <a:lumMod val="75000"/>
              <a:lumOff val="25000"/>
              <a:alpha val="50000"/>
            </a:schemeClr>
          </a:solid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1266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68" r:id="rId4"/>
    <p:sldLayoutId id="2147483661" r:id="rId5"/>
  </p:sldLayoutIdLst>
  <p:txStyles>
    <p:titleStyle>
      <a:lvl1pPr marL="228600" algn="l" defTabSz="914400" rtl="0" eaLnBrk="1" latinLnBrk="0" hangingPunct="1">
        <a:lnSpc>
          <a:spcPct val="90000"/>
        </a:lnSpc>
        <a:spcBef>
          <a:spcPct val="0"/>
        </a:spcBef>
        <a:buNone/>
        <a:defRPr lang="en-CA" sz="6000" b="1" i="0" u="none" kern="1200"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defRPr>
      </a:lvl1pPr>
    </p:titleStyle>
    <p:bodyStyle>
      <a:lvl1pPr marL="0" indent="228600" algn="l" defTabSz="914400" rtl="0" eaLnBrk="1" latinLnBrk="0" hangingPunct="1">
        <a:lnSpc>
          <a:spcPct val="100000"/>
        </a:lnSpc>
        <a:spcBef>
          <a:spcPts val="2400"/>
        </a:spcBef>
        <a:spcAft>
          <a:spcPts val="0"/>
        </a:spcAft>
        <a:buFont typeface="Arial" panose="020B0604020202020204" pitchFamily="34" charset="0"/>
        <a:buChar char="•"/>
        <a:defRPr sz="2400" kern="1200">
          <a:solidFill>
            <a:schemeClr val="bg1"/>
          </a:solidFill>
          <a:latin typeface="Garamond" panose="02020404030301010803" pitchFamily="18" charset="0"/>
          <a:ea typeface="+mn-ea"/>
          <a:cs typeface="+mn-cs"/>
        </a:defRPr>
      </a:lvl1pPr>
      <a:lvl2pPr marL="548640" indent="-182880" algn="l" defTabSz="914400" rtl="0" eaLnBrk="1" latinLnBrk="0" hangingPunct="1">
        <a:lnSpc>
          <a:spcPct val="100000"/>
        </a:lnSpc>
        <a:spcBef>
          <a:spcPts val="300"/>
        </a:spcBef>
        <a:spcAft>
          <a:spcPts val="0"/>
        </a:spcAft>
        <a:buSzPct val="65000"/>
        <a:buFont typeface="Courier New" panose="02070309020205020404" pitchFamily="49" charset="0"/>
        <a:buChar char="o"/>
        <a:defRPr sz="2000" kern="1200">
          <a:solidFill>
            <a:schemeClr val="bg1"/>
          </a:solidFill>
          <a:latin typeface="Garamond" panose="02020404030301010803" pitchFamily="18" charset="0"/>
          <a:ea typeface="+mn-ea"/>
          <a:cs typeface="+mn-cs"/>
        </a:defRPr>
      </a:lvl2pPr>
      <a:lvl3pPr marL="914400" indent="-228600" algn="l" defTabSz="914400" rtl="0" eaLnBrk="1" latinLnBrk="0" hangingPunct="1">
        <a:lnSpc>
          <a:spcPct val="100000"/>
        </a:lnSpc>
        <a:spcBef>
          <a:spcPts val="300"/>
        </a:spcBef>
        <a:spcAft>
          <a:spcPts val="0"/>
        </a:spcAft>
        <a:buFont typeface="Arial" panose="020B0604020202020204" pitchFamily="34" charset="0"/>
        <a:buChar char="•"/>
        <a:defRPr sz="1800" kern="1200">
          <a:solidFill>
            <a:schemeClr val="bg1"/>
          </a:solidFill>
          <a:latin typeface="Garamond" panose="02020404030301010803" pitchFamily="18" charset="0"/>
          <a:ea typeface="+mn-ea"/>
          <a:cs typeface="+mn-cs"/>
        </a:defRPr>
      </a:lvl3pPr>
      <a:lvl4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4pPr>
      <a:lvl5pPr marL="0" indent="228600" algn="l" defTabSz="914400" rtl="0" eaLnBrk="1" latinLnBrk="0" hangingPunct="1">
        <a:lnSpc>
          <a:spcPct val="150000"/>
        </a:lnSpc>
        <a:spcBef>
          <a:spcPts val="1200"/>
        </a:spcBef>
        <a:spcAft>
          <a:spcPts val="1200"/>
        </a:spcAft>
        <a:buFont typeface="Arial" panose="020B0604020202020204" pitchFamily="34" charset="0"/>
        <a:buChar char="•"/>
        <a:defRPr sz="1600" kern="1200">
          <a:solidFill>
            <a:schemeClr val="bg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548B-DA24-CB86-AB45-1305EF288476}"/>
              </a:ext>
            </a:extLst>
          </p:cNvPr>
          <p:cNvSpPr>
            <a:spLocks noGrp="1"/>
          </p:cNvSpPr>
          <p:nvPr>
            <p:ph type="ctrTitle"/>
          </p:nvPr>
        </p:nvSpPr>
        <p:spPr>
          <a:xfrm>
            <a:off x="13941" y="1617499"/>
            <a:ext cx="10260373" cy="931602"/>
          </a:xfrm>
        </p:spPr>
        <p:txBody>
          <a:bodyPr/>
          <a:lstStyle/>
          <a:p>
            <a:r>
              <a:rPr lang="en-US" dirty="0"/>
              <a:t>Lighthouse Labs Final Project:</a:t>
            </a:r>
            <a:endParaRPr lang="en-CA" dirty="0"/>
          </a:p>
        </p:txBody>
      </p:sp>
      <p:sp>
        <p:nvSpPr>
          <p:cNvPr id="3" name="Subtitle 2">
            <a:extLst>
              <a:ext uri="{FF2B5EF4-FFF2-40B4-BE49-F238E27FC236}">
                <a16:creationId xmlns:a16="http://schemas.microsoft.com/office/drawing/2014/main" id="{420BCB09-0169-7AF8-46DE-8DAEB70E825B}"/>
              </a:ext>
            </a:extLst>
          </p:cNvPr>
          <p:cNvSpPr>
            <a:spLocks noGrp="1"/>
          </p:cNvSpPr>
          <p:nvPr>
            <p:ph type="subTitle" idx="1"/>
          </p:nvPr>
        </p:nvSpPr>
        <p:spPr>
          <a:xfrm>
            <a:off x="13941" y="2674353"/>
            <a:ext cx="5819700" cy="461665"/>
          </a:xfrm>
        </p:spPr>
        <p:txBody>
          <a:bodyPr/>
          <a:lstStyle/>
          <a:p>
            <a:r>
              <a:rPr lang="en-US" dirty="0"/>
              <a:t>Predictive Technical Indicators for Trading</a:t>
            </a:r>
            <a:endParaRPr lang="en-CA" dirty="0"/>
          </a:p>
        </p:txBody>
      </p:sp>
      <p:sp>
        <p:nvSpPr>
          <p:cNvPr id="6" name="Text Placeholder 5">
            <a:extLst>
              <a:ext uri="{FF2B5EF4-FFF2-40B4-BE49-F238E27FC236}">
                <a16:creationId xmlns:a16="http://schemas.microsoft.com/office/drawing/2014/main" id="{B539285C-A9D1-AD37-7AA4-640859FBE2E0}"/>
              </a:ext>
            </a:extLst>
          </p:cNvPr>
          <p:cNvSpPr>
            <a:spLocks noGrp="1"/>
          </p:cNvSpPr>
          <p:nvPr>
            <p:ph type="body" sz="quarter" idx="13"/>
          </p:nvPr>
        </p:nvSpPr>
        <p:spPr>
          <a:xfrm>
            <a:off x="10173434" y="6454140"/>
            <a:ext cx="2018566" cy="369332"/>
          </a:xfrm>
        </p:spPr>
        <p:txBody>
          <a:bodyPr/>
          <a:lstStyle/>
          <a:p>
            <a:r>
              <a:rPr lang="en-CA" dirty="0"/>
              <a:t>Sebastien Garneau</a:t>
            </a:r>
          </a:p>
        </p:txBody>
      </p:sp>
    </p:spTree>
    <p:extLst>
      <p:ext uri="{BB962C8B-B14F-4D97-AF65-F5344CB8AC3E}">
        <p14:creationId xmlns:p14="http://schemas.microsoft.com/office/powerpoint/2010/main" val="409933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1B10-1272-86FC-86A3-9A39FF4FA36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CAD8B1B-F3C6-9658-391B-DCD7089D08ED}"/>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452DD758-27CA-D466-6BA9-D1AEDDCE499F}"/>
              </a:ext>
            </a:extLst>
          </p:cNvPr>
          <p:cNvSpPr>
            <a:spLocks noGrp="1"/>
          </p:cNvSpPr>
          <p:nvPr>
            <p:ph type="pic" sz="quarter" idx="11"/>
          </p:nvPr>
        </p:nvSpPr>
        <p:spPr/>
      </p:sp>
      <p:sp>
        <p:nvSpPr>
          <p:cNvPr id="5" name="Text Placeholder 4">
            <a:extLst>
              <a:ext uri="{FF2B5EF4-FFF2-40B4-BE49-F238E27FC236}">
                <a16:creationId xmlns:a16="http://schemas.microsoft.com/office/drawing/2014/main" id="{DC750E3E-9FDE-AA7C-1F30-E127452DD8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90553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1BA5A-802B-8748-DEBC-58B19D7F9AE3}"/>
              </a:ext>
            </a:extLst>
          </p:cNvPr>
          <p:cNvSpPr txBox="1"/>
          <p:nvPr/>
        </p:nvSpPr>
        <p:spPr>
          <a:xfrm>
            <a:off x="3438863" y="2921169"/>
            <a:ext cx="5314275" cy="1015663"/>
          </a:xfrm>
          <a:prstGeom prst="rect">
            <a:avLst/>
          </a:prstGeom>
          <a:noFill/>
        </p:spPr>
        <p:txBody>
          <a:bodyPr wrap="none" rtlCol="0">
            <a:spAutoFit/>
          </a:bodyPr>
          <a:lstStyle/>
          <a:p>
            <a:r>
              <a:rPr lang="en-CA" sz="6000" b="1" dirty="0">
                <a:solidFill>
                  <a:schemeClr val="bg1"/>
                </a:solidFill>
                <a:effectLst>
                  <a:outerShdw blurRad="38100" dist="38100" dir="2700000" algn="tl">
                    <a:srgbClr val="000000">
                      <a:alpha val="43137"/>
                    </a:srgbClr>
                  </a:outerShdw>
                </a:effectLst>
                <a:latin typeface="Garamond" panose="02020404030301010803" pitchFamily="18" charset="0"/>
                <a:ea typeface="+mj-ea"/>
                <a:cs typeface="+mj-cs"/>
              </a:rPr>
              <a:t>QUESTIONS ?</a:t>
            </a:r>
          </a:p>
        </p:txBody>
      </p:sp>
    </p:spTree>
    <p:extLst>
      <p:ext uri="{BB962C8B-B14F-4D97-AF65-F5344CB8AC3E}">
        <p14:creationId xmlns:p14="http://schemas.microsoft.com/office/powerpoint/2010/main" val="170083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353595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48FA1-9C7B-17F4-A807-73F129A1A3F2}"/>
              </a:ext>
            </a:extLst>
          </p:cNvPr>
          <p:cNvSpPr>
            <a:spLocks noGrp="1"/>
          </p:cNvSpPr>
          <p:nvPr>
            <p:ph type="title"/>
          </p:nvPr>
        </p:nvSpPr>
        <p:spPr/>
        <p:txBody>
          <a:bodyPr/>
          <a:lstStyle/>
          <a:p>
            <a:endParaRPr lang="en-CA"/>
          </a:p>
        </p:txBody>
      </p:sp>
      <p:sp>
        <p:nvSpPr>
          <p:cNvPr id="5" name="Content Placeholder 4">
            <a:extLst>
              <a:ext uri="{FF2B5EF4-FFF2-40B4-BE49-F238E27FC236}">
                <a16:creationId xmlns:a16="http://schemas.microsoft.com/office/drawing/2014/main" id="{74A6BF26-770B-F02A-D6BF-09E4C17C518D}"/>
              </a:ext>
            </a:extLst>
          </p:cNvPr>
          <p:cNvSpPr>
            <a:spLocks noGrp="1"/>
          </p:cNvSpPr>
          <p:nvPr>
            <p:ph idx="1"/>
          </p:nvPr>
        </p:nvSpPr>
        <p:spPr/>
        <p:txBody>
          <a:bodyPr/>
          <a:lstStyle/>
          <a:p>
            <a:endParaRPr lang="en-CA"/>
          </a:p>
        </p:txBody>
      </p:sp>
      <p:sp>
        <p:nvSpPr>
          <p:cNvPr id="6" name="Picture Placeholder 5">
            <a:extLst>
              <a:ext uri="{FF2B5EF4-FFF2-40B4-BE49-F238E27FC236}">
                <a16:creationId xmlns:a16="http://schemas.microsoft.com/office/drawing/2014/main" id="{A7D77DDA-83EE-6272-6CFC-D259A321A53A}"/>
              </a:ext>
            </a:extLst>
          </p:cNvPr>
          <p:cNvSpPr>
            <a:spLocks noGrp="1"/>
          </p:cNvSpPr>
          <p:nvPr>
            <p:ph type="pic" sz="quarter" idx="11"/>
          </p:nvPr>
        </p:nvSpPr>
        <p:spPr/>
      </p:sp>
      <p:sp>
        <p:nvSpPr>
          <p:cNvPr id="7" name="Text Placeholder 6">
            <a:extLst>
              <a:ext uri="{FF2B5EF4-FFF2-40B4-BE49-F238E27FC236}">
                <a16:creationId xmlns:a16="http://schemas.microsoft.com/office/drawing/2014/main" id="{4B320AB8-9F2B-25A7-9FA7-85214EF05936}"/>
              </a:ext>
            </a:extLst>
          </p:cNvPr>
          <p:cNvSpPr>
            <a:spLocks noGrp="1"/>
          </p:cNvSpPr>
          <p:nvPr>
            <p:ph type="body" sz="quarter" idx="12"/>
          </p:nvPr>
        </p:nvSpPr>
        <p:spPr/>
        <p:txBody>
          <a:bodyPr/>
          <a:lstStyle/>
          <a:p>
            <a:endParaRPr lang="en-CA"/>
          </a:p>
        </p:txBody>
      </p:sp>
      <p:pic>
        <p:nvPicPr>
          <p:cNvPr id="3" name="Picture 2">
            <a:extLst>
              <a:ext uri="{FF2B5EF4-FFF2-40B4-BE49-F238E27FC236}">
                <a16:creationId xmlns:a16="http://schemas.microsoft.com/office/drawing/2014/main" id="{40507EB6-70EB-9DCC-5852-71D3C850B2D7}"/>
              </a:ext>
            </a:extLst>
          </p:cNvPr>
          <p:cNvPicPr>
            <a:picLocks noChangeAspect="1"/>
          </p:cNvPicPr>
          <p:nvPr/>
        </p:nvPicPr>
        <p:blipFill>
          <a:blip r:embed="rId3"/>
          <a:stretch>
            <a:fillRect/>
          </a:stretch>
        </p:blipFill>
        <p:spPr>
          <a:xfrm>
            <a:off x="-8261275" y="1832424"/>
            <a:ext cx="4686954" cy="2514951"/>
          </a:xfrm>
          <a:prstGeom prst="rect">
            <a:avLst/>
          </a:prstGeom>
        </p:spPr>
      </p:pic>
    </p:spTree>
    <p:extLst>
      <p:ext uri="{BB962C8B-B14F-4D97-AF65-F5344CB8AC3E}">
        <p14:creationId xmlns:p14="http://schemas.microsoft.com/office/powerpoint/2010/main" val="13158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pic>
        <p:nvPicPr>
          <p:cNvPr id="9" name="Picture 8">
            <a:extLst>
              <a:ext uri="{FF2B5EF4-FFF2-40B4-BE49-F238E27FC236}">
                <a16:creationId xmlns:a16="http://schemas.microsoft.com/office/drawing/2014/main" id="{627EC9A9-7326-5E61-3670-37E7BBC58CBA}"/>
              </a:ext>
            </a:extLst>
          </p:cNvPr>
          <p:cNvPicPr>
            <a:picLocks noChangeAspect="1"/>
          </p:cNvPicPr>
          <p:nvPr/>
        </p:nvPicPr>
        <p:blipFill>
          <a:blip r:embed="rId3"/>
          <a:stretch>
            <a:fillRect/>
          </a:stretch>
        </p:blipFill>
        <p:spPr>
          <a:xfrm>
            <a:off x="713237" y="1310415"/>
            <a:ext cx="10821910" cy="2753109"/>
          </a:xfrm>
          <a:prstGeom prst="rect">
            <a:avLst/>
          </a:prstGeom>
        </p:spPr>
      </p:pic>
    </p:spTree>
    <p:extLst>
      <p:ext uri="{BB962C8B-B14F-4D97-AF65-F5344CB8AC3E}">
        <p14:creationId xmlns:p14="http://schemas.microsoft.com/office/powerpoint/2010/main" val="171802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15287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90DB-8CE2-C8C2-1411-59FB227E17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16725A0-AF46-55F9-39FE-1F5CBB05B52B}"/>
              </a:ext>
            </a:extLst>
          </p:cNvPr>
          <p:cNvSpPr>
            <a:spLocks noGrp="1"/>
          </p:cNvSpPr>
          <p:nvPr>
            <p:ph idx="1"/>
          </p:nvPr>
        </p:nvSpPr>
        <p:spPr/>
        <p:txBody>
          <a:bodyPr/>
          <a:lstStyle/>
          <a:p>
            <a:endParaRPr lang="en-CA" dirty="0"/>
          </a:p>
        </p:txBody>
      </p:sp>
      <p:sp>
        <p:nvSpPr>
          <p:cNvPr id="4" name="Picture Placeholder 3">
            <a:extLst>
              <a:ext uri="{FF2B5EF4-FFF2-40B4-BE49-F238E27FC236}">
                <a16:creationId xmlns:a16="http://schemas.microsoft.com/office/drawing/2014/main" id="{D358C6E2-C92C-E034-BD86-E3C7931227B5}"/>
              </a:ext>
            </a:extLst>
          </p:cNvPr>
          <p:cNvSpPr>
            <a:spLocks noGrp="1"/>
          </p:cNvSpPr>
          <p:nvPr>
            <p:ph type="pic" sz="quarter" idx="11"/>
          </p:nvPr>
        </p:nvSpPr>
        <p:spPr/>
      </p:sp>
      <p:sp>
        <p:nvSpPr>
          <p:cNvPr id="5" name="Text Placeholder 4">
            <a:extLst>
              <a:ext uri="{FF2B5EF4-FFF2-40B4-BE49-F238E27FC236}">
                <a16:creationId xmlns:a16="http://schemas.microsoft.com/office/drawing/2014/main" id="{0638B9D5-6E47-D7AD-B835-EDA38BAE0958}"/>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72410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D7E205-2BE5-AE4F-9DCC-37D3E0A63B3D}"/>
              </a:ext>
            </a:extLst>
          </p:cNvPr>
          <p:cNvPicPr>
            <a:picLocks noChangeAspect="1"/>
          </p:cNvPicPr>
          <p:nvPr/>
        </p:nvPicPr>
        <p:blipFill rotWithShape="1">
          <a:blip r:embed="rId3"/>
          <a:srcRect l="199" r="2075"/>
          <a:stretch/>
        </p:blipFill>
        <p:spPr>
          <a:xfrm>
            <a:off x="1743063" y="56679"/>
            <a:ext cx="9579672" cy="6744641"/>
          </a:xfrm>
          <a:prstGeom prst="rect">
            <a:avLst/>
          </a:prstGeom>
        </p:spPr>
      </p:pic>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grpSp>
        <p:nvGrpSpPr>
          <p:cNvPr id="76" name="Group 75">
            <a:extLst>
              <a:ext uri="{FF2B5EF4-FFF2-40B4-BE49-F238E27FC236}">
                <a16:creationId xmlns:a16="http://schemas.microsoft.com/office/drawing/2014/main" id="{935ECEAC-FA06-AA3E-C72B-621BC1411F64}"/>
              </a:ext>
            </a:extLst>
          </p:cNvPr>
          <p:cNvGrpSpPr/>
          <p:nvPr/>
        </p:nvGrpSpPr>
        <p:grpSpPr>
          <a:xfrm>
            <a:off x="8483016" y="1152208"/>
            <a:ext cx="284480" cy="1469072"/>
            <a:chOff x="8483016" y="1152208"/>
            <a:chExt cx="284480" cy="1469072"/>
          </a:xfrm>
        </p:grpSpPr>
        <p:sp>
          <p:nvSpPr>
            <p:cNvPr id="11" name="Rectangle 10">
              <a:extLst>
                <a:ext uri="{FF2B5EF4-FFF2-40B4-BE49-F238E27FC236}">
                  <a16:creationId xmlns:a16="http://schemas.microsoft.com/office/drawing/2014/main" id="{5FA06481-1AB2-0DB9-CAD6-918175DFDA22}"/>
                </a:ext>
              </a:extLst>
            </p:cNvPr>
            <p:cNvSpPr/>
            <p:nvPr/>
          </p:nvSpPr>
          <p:spPr>
            <a:xfrm>
              <a:off x="8483016" y="1897380"/>
              <a:ext cx="284480" cy="231140"/>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a:extLst>
                <a:ext uri="{FF2B5EF4-FFF2-40B4-BE49-F238E27FC236}">
                  <a16:creationId xmlns:a16="http://schemas.microsoft.com/office/drawing/2014/main" id="{A41235C8-6679-45F4-E18B-FFFCBC82E217}"/>
                </a:ext>
              </a:extLst>
            </p:cNvPr>
            <p:cNvCxnSpPr>
              <a:stCxn id="11" idx="0"/>
            </p:cNvCxnSpPr>
            <p:nvPr/>
          </p:nvCxnSpPr>
          <p:spPr>
            <a:xfrm flipV="1">
              <a:off x="8625256" y="1152208"/>
              <a:ext cx="0" cy="7451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3583A49E-B35F-97D4-A769-35C870BEC82B}"/>
                </a:ext>
              </a:extLst>
            </p:cNvPr>
            <p:cNvCxnSpPr>
              <a:cxnSpLocks/>
              <a:endCxn id="11" idx="2"/>
            </p:cNvCxnSpPr>
            <p:nvPr/>
          </p:nvCxnSpPr>
          <p:spPr>
            <a:xfrm flipV="1">
              <a:off x="8625256" y="2128520"/>
              <a:ext cx="0" cy="4927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70" name="Rectangle 69">
            <a:extLst>
              <a:ext uri="{FF2B5EF4-FFF2-40B4-BE49-F238E27FC236}">
                <a16:creationId xmlns:a16="http://schemas.microsoft.com/office/drawing/2014/main" id="{192A29A0-F70F-47CA-151E-4A46CE0050D7}"/>
              </a:ext>
            </a:extLst>
          </p:cNvPr>
          <p:cNvSpPr/>
          <p:nvPr/>
        </p:nvSpPr>
        <p:spPr>
          <a:xfrm>
            <a:off x="7999786" y="1630680"/>
            <a:ext cx="386274" cy="132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C6587829-0511-8866-817F-D8D349B2EDED}"/>
              </a:ext>
            </a:extLst>
          </p:cNvPr>
          <p:cNvSpPr/>
          <p:nvPr/>
        </p:nvSpPr>
        <p:spPr>
          <a:xfrm>
            <a:off x="7625097" y="1920548"/>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9" name="Group 28">
            <a:extLst>
              <a:ext uri="{FF2B5EF4-FFF2-40B4-BE49-F238E27FC236}">
                <a16:creationId xmlns:a16="http://schemas.microsoft.com/office/drawing/2014/main" id="{5C510BE1-82A9-18B3-9322-ABD1D0EE7DD8}"/>
              </a:ext>
            </a:extLst>
          </p:cNvPr>
          <p:cNvGrpSpPr/>
          <p:nvPr/>
        </p:nvGrpSpPr>
        <p:grpSpPr>
          <a:xfrm>
            <a:off x="7664409" y="1340485"/>
            <a:ext cx="284480" cy="1344930"/>
            <a:chOff x="3991501" y="-1564423"/>
            <a:chExt cx="284480" cy="1344930"/>
          </a:xfrm>
        </p:grpSpPr>
        <p:sp>
          <p:nvSpPr>
            <p:cNvPr id="30" name="Rectangle 29">
              <a:extLst>
                <a:ext uri="{FF2B5EF4-FFF2-40B4-BE49-F238E27FC236}">
                  <a16:creationId xmlns:a16="http://schemas.microsoft.com/office/drawing/2014/main" id="{EABB40F2-2B16-1EA7-6BC4-C129CDDA3A46}"/>
                </a:ext>
              </a:extLst>
            </p:cNvPr>
            <p:cNvSpPr/>
            <p:nvPr/>
          </p:nvSpPr>
          <p:spPr>
            <a:xfrm>
              <a:off x="3991501" y="-859552"/>
              <a:ext cx="284480" cy="231139"/>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a:extLst>
                <a:ext uri="{FF2B5EF4-FFF2-40B4-BE49-F238E27FC236}">
                  <a16:creationId xmlns:a16="http://schemas.microsoft.com/office/drawing/2014/main" id="{A0C6A582-BBF8-DCFC-6768-F78D11AA249E}"/>
                </a:ext>
              </a:extLst>
            </p:cNvPr>
            <p:cNvCxnSpPr>
              <a:cxnSpLocks/>
              <a:stCxn id="30" idx="0"/>
            </p:cNvCxnSpPr>
            <p:nvPr/>
          </p:nvCxnSpPr>
          <p:spPr>
            <a:xfrm flipV="1">
              <a:off x="4133741" y="-1564423"/>
              <a:ext cx="0" cy="704871"/>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B9974119-FA8E-9275-123A-D3CCA1267733}"/>
                </a:ext>
              </a:extLst>
            </p:cNvPr>
            <p:cNvCxnSpPr>
              <a:cxnSpLocks/>
              <a:endCxn id="30" idx="2"/>
            </p:cNvCxnSpPr>
            <p:nvPr/>
          </p:nvCxnSpPr>
          <p:spPr>
            <a:xfrm flipV="1">
              <a:off x="4133741" y="-628413"/>
              <a:ext cx="0" cy="40892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8" name="Rectangle 67">
            <a:extLst>
              <a:ext uri="{FF2B5EF4-FFF2-40B4-BE49-F238E27FC236}">
                <a16:creationId xmlns:a16="http://schemas.microsoft.com/office/drawing/2014/main" id="{EC586533-E38A-0CF1-DD23-5888EDF34277}"/>
              </a:ext>
            </a:extLst>
          </p:cNvPr>
          <p:cNvSpPr/>
          <p:nvPr/>
        </p:nvSpPr>
        <p:spPr>
          <a:xfrm>
            <a:off x="7159331" y="1873240"/>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5" name="Group 34">
            <a:extLst>
              <a:ext uri="{FF2B5EF4-FFF2-40B4-BE49-F238E27FC236}">
                <a16:creationId xmlns:a16="http://schemas.microsoft.com/office/drawing/2014/main" id="{6116138A-78C6-F871-4321-80D845B0792D}"/>
              </a:ext>
            </a:extLst>
          </p:cNvPr>
          <p:cNvGrpSpPr/>
          <p:nvPr/>
        </p:nvGrpSpPr>
        <p:grpSpPr>
          <a:xfrm>
            <a:off x="7234341" y="1303020"/>
            <a:ext cx="284480" cy="1992630"/>
            <a:chOff x="3309620" y="731828"/>
            <a:chExt cx="284480" cy="1992630"/>
          </a:xfrm>
        </p:grpSpPr>
        <p:sp>
          <p:nvSpPr>
            <p:cNvPr id="36" name="Rectangle 35">
              <a:extLst>
                <a:ext uri="{FF2B5EF4-FFF2-40B4-BE49-F238E27FC236}">
                  <a16:creationId xmlns:a16="http://schemas.microsoft.com/office/drawing/2014/main" id="{9D6D10BA-A902-4077-D513-D69FBAD8BB03}"/>
                </a:ext>
              </a:extLst>
            </p:cNvPr>
            <p:cNvSpPr/>
            <p:nvPr/>
          </p:nvSpPr>
          <p:spPr>
            <a:xfrm>
              <a:off x="3309620" y="1866900"/>
              <a:ext cx="284480" cy="287328"/>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Connector 36">
              <a:extLst>
                <a:ext uri="{FF2B5EF4-FFF2-40B4-BE49-F238E27FC236}">
                  <a16:creationId xmlns:a16="http://schemas.microsoft.com/office/drawing/2014/main" id="{A772586B-0EEF-5C19-50DE-09E0D8F5B509}"/>
                </a:ext>
              </a:extLst>
            </p:cNvPr>
            <p:cNvCxnSpPr>
              <a:cxnSpLocks/>
              <a:stCxn id="36" idx="0"/>
            </p:cNvCxnSpPr>
            <p:nvPr/>
          </p:nvCxnSpPr>
          <p:spPr>
            <a:xfrm flipV="1">
              <a:off x="3451860" y="731828"/>
              <a:ext cx="0" cy="11350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3C0CA78-15BD-36CE-50E2-98D7694B8754}"/>
                </a:ext>
              </a:extLst>
            </p:cNvPr>
            <p:cNvCxnSpPr>
              <a:cxnSpLocks/>
              <a:endCxn id="36" idx="2"/>
            </p:cNvCxnSpPr>
            <p:nvPr/>
          </p:nvCxnSpPr>
          <p:spPr>
            <a:xfrm flipV="1">
              <a:off x="3451860" y="2154228"/>
              <a:ext cx="0" cy="57023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B62C1CF0-475A-C408-C9AA-61B28BBEA3F2}"/>
              </a:ext>
            </a:extLst>
          </p:cNvPr>
          <p:cNvSpPr/>
          <p:nvPr/>
        </p:nvSpPr>
        <p:spPr>
          <a:xfrm>
            <a:off x="6783932" y="522288"/>
            <a:ext cx="386274" cy="2370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9D1527A6-8E14-CEC5-1603-9CB0A490B358}"/>
              </a:ext>
            </a:extLst>
          </p:cNvPr>
          <p:cNvGrpSpPr/>
          <p:nvPr/>
        </p:nvGrpSpPr>
        <p:grpSpPr>
          <a:xfrm>
            <a:off x="6825620" y="637540"/>
            <a:ext cx="263134" cy="1559560"/>
            <a:chOff x="3991501" y="-1698428"/>
            <a:chExt cx="284480" cy="1559560"/>
          </a:xfrm>
        </p:grpSpPr>
        <p:sp>
          <p:nvSpPr>
            <p:cNvPr id="44" name="Rectangle 43">
              <a:extLst>
                <a:ext uri="{FF2B5EF4-FFF2-40B4-BE49-F238E27FC236}">
                  <a16:creationId xmlns:a16="http://schemas.microsoft.com/office/drawing/2014/main" id="{5623439C-C07C-FC88-F877-7F34DBEA033D}"/>
                </a:ext>
              </a:extLst>
            </p:cNvPr>
            <p:cNvSpPr/>
            <p:nvPr/>
          </p:nvSpPr>
          <p:spPr>
            <a:xfrm>
              <a:off x="3991501" y="-1183760"/>
              <a:ext cx="284480" cy="425133"/>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Connector 44">
              <a:extLst>
                <a:ext uri="{FF2B5EF4-FFF2-40B4-BE49-F238E27FC236}">
                  <a16:creationId xmlns:a16="http://schemas.microsoft.com/office/drawing/2014/main" id="{DC3D1805-3C07-2731-9901-7D29148D6C68}"/>
                </a:ext>
              </a:extLst>
            </p:cNvPr>
            <p:cNvCxnSpPr>
              <a:cxnSpLocks/>
              <a:stCxn id="44" idx="0"/>
            </p:cNvCxnSpPr>
            <p:nvPr/>
          </p:nvCxnSpPr>
          <p:spPr>
            <a:xfrm flipV="1">
              <a:off x="4133741" y="-1698428"/>
              <a:ext cx="0" cy="51466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51CBCFA4-14B4-2510-904D-A366473CDA84}"/>
                </a:ext>
              </a:extLst>
            </p:cNvPr>
            <p:cNvCxnSpPr>
              <a:cxnSpLocks/>
              <a:endCxn id="44" idx="2"/>
            </p:cNvCxnSpPr>
            <p:nvPr/>
          </p:nvCxnSpPr>
          <p:spPr>
            <a:xfrm flipV="1">
              <a:off x="4133741" y="-758627"/>
              <a:ext cx="0" cy="619759"/>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6" name="Rectangle 65">
            <a:extLst>
              <a:ext uri="{FF2B5EF4-FFF2-40B4-BE49-F238E27FC236}">
                <a16:creationId xmlns:a16="http://schemas.microsoft.com/office/drawing/2014/main" id="{1DB1AA8F-2780-85C2-E81D-4751CDCE4E98}"/>
              </a:ext>
            </a:extLst>
          </p:cNvPr>
          <p:cNvSpPr/>
          <p:nvPr/>
        </p:nvSpPr>
        <p:spPr>
          <a:xfrm>
            <a:off x="6323729" y="937260"/>
            <a:ext cx="427084"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7" name="Group 56">
            <a:extLst>
              <a:ext uri="{FF2B5EF4-FFF2-40B4-BE49-F238E27FC236}">
                <a16:creationId xmlns:a16="http://schemas.microsoft.com/office/drawing/2014/main" id="{F2B37EA7-ACF8-208B-F6DC-69D2C8A083D9}"/>
              </a:ext>
            </a:extLst>
          </p:cNvPr>
          <p:cNvGrpSpPr/>
          <p:nvPr/>
        </p:nvGrpSpPr>
        <p:grpSpPr>
          <a:xfrm>
            <a:off x="6384880" y="900748"/>
            <a:ext cx="284480" cy="1636712"/>
            <a:chOff x="3991501" y="-2122587"/>
            <a:chExt cx="284480" cy="1636712"/>
          </a:xfrm>
        </p:grpSpPr>
        <p:sp>
          <p:nvSpPr>
            <p:cNvPr id="58" name="Rectangle 57">
              <a:extLst>
                <a:ext uri="{FF2B5EF4-FFF2-40B4-BE49-F238E27FC236}">
                  <a16:creationId xmlns:a16="http://schemas.microsoft.com/office/drawing/2014/main" id="{F9232F84-7AE8-030B-BD99-A7B3D8E2FA8E}"/>
                </a:ext>
              </a:extLst>
            </p:cNvPr>
            <p:cNvSpPr/>
            <p:nvPr/>
          </p:nvSpPr>
          <p:spPr>
            <a:xfrm>
              <a:off x="3991501" y="-1445994"/>
              <a:ext cx="284480" cy="746441"/>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Connector 58">
              <a:extLst>
                <a:ext uri="{FF2B5EF4-FFF2-40B4-BE49-F238E27FC236}">
                  <a16:creationId xmlns:a16="http://schemas.microsoft.com/office/drawing/2014/main" id="{67277F25-605A-7443-4738-113B6FEB91D8}"/>
                </a:ext>
              </a:extLst>
            </p:cNvPr>
            <p:cNvCxnSpPr>
              <a:cxnSpLocks/>
              <a:stCxn id="58" idx="0"/>
            </p:cNvCxnSpPr>
            <p:nvPr/>
          </p:nvCxnSpPr>
          <p:spPr>
            <a:xfrm flipV="1">
              <a:off x="4133741" y="-2122587"/>
              <a:ext cx="0" cy="67659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E1C0DBB3-3DF1-B96A-FCF7-AFD1EEEA5A88}"/>
                </a:ext>
              </a:extLst>
            </p:cNvPr>
            <p:cNvCxnSpPr>
              <a:cxnSpLocks/>
              <a:endCxn id="58" idx="2"/>
            </p:cNvCxnSpPr>
            <p:nvPr/>
          </p:nvCxnSpPr>
          <p:spPr>
            <a:xfrm flipV="1">
              <a:off x="4133741" y="-699553"/>
              <a:ext cx="0" cy="21367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78" name="Group 77">
            <a:extLst>
              <a:ext uri="{FF2B5EF4-FFF2-40B4-BE49-F238E27FC236}">
                <a16:creationId xmlns:a16="http://schemas.microsoft.com/office/drawing/2014/main" id="{65B7EFCD-C426-216C-AFC8-EB5774A18806}"/>
              </a:ext>
            </a:extLst>
          </p:cNvPr>
          <p:cNvGrpSpPr/>
          <p:nvPr/>
        </p:nvGrpSpPr>
        <p:grpSpPr>
          <a:xfrm>
            <a:off x="8073477" y="1962150"/>
            <a:ext cx="284480" cy="1318260"/>
            <a:chOff x="3991501" y="-1537594"/>
            <a:chExt cx="284480" cy="1318101"/>
          </a:xfrm>
        </p:grpSpPr>
        <p:sp>
          <p:nvSpPr>
            <p:cNvPr id="79" name="Rectangle 78">
              <a:extLst>
                <a:ext uri="{FF2B5EF4-FFF2-40B4-BE49-F238E27FC236}">
                  <a16:creationId xmlns:a16="http://schemas.microsoft.com/office/drawing/2014/main" id="{3FB72B7E-4523-AFB3-770E-DBB4181AA684}"/>
                </a:ext>
              </a:extLst>
            </p:cNvPr>
            <p:cNvSpPr/>
            <p:nvPr/>
          </p:nvSpPr>
          <p:spPr>
            <a:xfrm>
              <a:off x="3991501" y="-859551"/>
              <a:ext cx="284480" cy="159998"/>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0" name="Straight Connector 79">
              <a:extLst>
                <a:ext uri="{FF2B5EF4-FFF2-40B4-BE49-F238E27FC236}">
                  <a16:creationId xmlns:a16="http://schemas.microsoft.com/office/drawing/2014/main" id="{C5D7F2C8-4541-67DE-2E0F-B6BA5751DDE2}"/>
                </a:ext>
              </a:extLst>
            </p:cNvPr>
            <p:cNvCxnSpPr>
              <a:cxnSpLocks/>
              <a:stCxn id="79" idx="0"/>
            </p:cNvCxnSpPr>
            <p:nvPr/>
          </p:nvCxnSpPr>
          <p:spPr>
            <a:xfrm flipV="1">
              <a:off x="4133741" y="-1537594"/>
              <a:ext cx="0" cy="67804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D588F07C-BC22-33BD-DF37-DDFEBD96AD13}"/>
                </a:ext>
              </a:extLst>
            </p:cNvPr>
            <p:cNvCxnSpPr>
              <a:cxnSpLocks/>
              <a:endCxn id="79" idx="2"/>
            </p:cNvCxnSpPr>
            <p:nvPr/>
          </p:nvCxnSpPr>
          <p:spPr>
            <a:xfrm flipV="1">
              <a:off x="4133741" y="-699553"/>
              <a:ext cx="0" cy="4800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3511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7"/>
                                        </p:tgtEl>
                                      </p:cBhvr>
                                    </p:animEffect>
                                    <p:set>
                                      <p:cBhvr>
                                        <p:cTn id="18" dur="1" fill="hold">
                                          <p:stCondLst>
                                            <p:cond delay="499"/>
                                          </p:stCondLst>
                                        </p:cTn>
                                        <p:tgtEl>
                                          <p:spTgt spid="6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xit" presetSubtype="0" fill="hold" nodeType="withEffect">
                                  <p:stCondLst>
                                    <p:cond delay="0"/>
                                  </p:stCondLst>
                                  <p:childTnLst>
                                    <p:animEffect transition="out" filter="fade">
                                      <p:cBhvr>
                                        <p:cTn id="51" dur="500"/>
                                        <p:tgtEl>
                                          <p:spTgt spid="78"/>
                                        </p:tgtEl>
                                      </p:cBhvr>
                                    </p:animEffect>
                                    <p:set>
                                      <p:cBhvr>
                                        <p:cTn id="52" dur="1" fill="hold">
                                          <p:stCondLst>
                                            <p:cond delay="499"/>
                                          </p:stCondLst>
                                        </p:cTn>
                                        <p:tgtEl>
                                          <p:spTgt spid="78"/>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70"/>
                                        </p:tgtEl>
                                      </p:cBhvr>
                                    </p:animEffect>
                                    <p:set>
                                      <p:cBhvr>
                                        <p:cTn id="5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67" grpId="0" animBg="1"/>
      <p:bldP spid="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4D7E205-2BE5-AE4F-9DCC-37D3E0A63B3D}"/>
              </a:ext>
            </a:extLst>
          </p:cNvPr>
          <p:cNvPicPr>
            <a:picLocks noChangeAspect="1"/>
          </p:cNvPicPr>
          <p:nvPr/>
        </p:nvPicPr>
        <p:blipFill rotWithShape="1">
          <a:blip r:embed="rId3"/>
          <a:srcRect l="199" r="2075"/>
          <a:stretch/>
        </p:blipFill>
        <p:spPr>
          <a:xfrm>
            <a:off x="1743063" y="56679"/>
            <a:ext cx="9579672" cy="6744641"/>
          </a:xfrm>
          <a:prstGeom prst="rect">
            <a:avLst/>
          </a:prstGeom>
        </p:spPr>
      </p:pic>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grpSp>
        <p:nvGrpSpPr>
          <p:cNvPr id="76" name="Group 75">
            <a:extLst>
              <a:ext uri="{FF2B5EF4-FFF2-40B4-BE49-F238E27FC236}">
                <a16:creationId xmlns:a16="http://schemas.microsoft.com/office/drawing/2014/main" id="{935ECEAC-FA06-AA3E-C72B-621BC1411F64}"/>
              </a:ext>
            </a:extLst>
          </p:cNvPr>
          <p:cNvGrpSpPr/>
          <p:nvPr/>
        </p:nvGrpSpPr>
        <p:grpSpPr>
          <a:xfrm>
            <a:off x="8483016" y="1152208"/>
            <a:ext cx="284480" cy="1469072"/>
            <a:chOff x="8483016" y="1152208"/>
            <a:chExt cx="284480" cy="1469072"/>
          </a:xfrm>
        </p:grpSpPr>
        <p:sp>
          <p:nvSpPr>
            <p:cNvPr id="11" name="Rectangle 10">
              <a:extLst>
                <a:ext uri="{FF2B5EF4-FFF2-40B4-BE49-F238E27FC236}">
                  <a16:creationId xmlns:a16="http://schemas.microsoft.com/office/drawing/2014/main" id="{5FA06481-1AB2-0DB9-CAD6-918175DFDA22}"/>
                </a:ext>
              </a:extLst>
            </p:cNvPr>
            <p:cNvSpPr/>
            <p:nvPr/>
          </p:nvSpPr>
          <p:spPr>
            <a:xfrm>
              <a:off x="8483016" y="1897380"/>
              <a:ext cx="284480" cy="231140"/>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a:extLst>
                <a:ext uri="{FF2B5EF4-FFF2-40B4-BE49-F238E27FC236}">
                  <a16:creationId xmlns:a16="http://schemas.microsoft.com/office/drawing/2014/main" id="{A41235C8-6679-45F4-E18B-FFFCBC82E217}"/>
                </a:ext>
              </a:extLst>
            </p:cNvPr>
            <p:cNvCxnSpPr>
              <a:stCxn id="11" idx="0"/>
            </p:cNvCxnSpPr>
            <p:nvPr/>
          </p:nvCxnSpPr>
          <p:spPr>
            <a:xfrm flipV="1">
              <a:off x="8625256" y="1152208"/>
              <a:ext cx="0" cy="7451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a:extLst>
                <a:ext uri="{FF2B5EF4-FFF2-40B4-BE49-F238E27FC236}">
                  <a16:creationId xmlns:a16="http://schemas.microsoft.com/office/drawing/2014/main" id="{3583A49E-B35F-97D4-A769-35C870BEC82B}"/>
                </a:ext>
              </a:extLst>
            </p:cNvPr>
            <p:cNvCxnSpPr>
              <a:cxnSpLocks/>
              <a:endCxn id="11" idx="2"/>
            </p:cNvCxnSpPr>
            <p:nvPr/>
          </p:nvCxnSpPr>
          <p:spPr>
            <a:xfrm flipV="1">
              <a:off x="8625256" y="2128520"/>
              <a:ext cx="0" cy="4927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70" name="Rectangle 69">
            <a:extLst>
              <a:ext uri="{FF2B5EF4-FFF2-40B4-BE49-F238E27FC236}">
                <a16:creationId xmlns:a16="http://schemas.microsoft.com/office/drawing/2014/main" id="{192A29A0-F70F-47CA-151E-4A46CE0050D7}"/>
              </a:ext>
            </a:extLst>
          </p:cNvPr>
          <p:cNvSpPr/>
          <p:nvPr/>
        </p:nvSpPr>
        <p:spPr>
          <a:xfrm>
            <a:off x="7999786" y="1630680"/>
            <a:ext cx="386274" cy="1326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C6587829-0511-8866-817F-D8D349B2EDED}"/>
              </a:ext>
            </a:extLst>
          </p:cNvPr>
          <p:cNvSpPr/>
          <p:nvPr/>
        </p:nvSpPr>
        <p:spPr>
          <a:xfrm>
            <a:off x="7625097" y="1920548"/>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9" name="Group 28">
            <a:extLst>
              <a:ext uri="{FF2B5EF4-FFF2-40B4-BE49-F238E27FC236}">
                <a16:creationId xmlns:a16="http://schemas.microsoft.com/office/drawing/2014/main" id="{5C510BE1-82A9-18B3-9322-ABD1D0EE7DD8}"/>
              </a:ext>
            </a:extLst>
          </p:cNvPr>
          <p:cNvGrpSpPr/>
          <p:nvPr/>
        </p:nvGrpSpPr>
        <p:grpSpPr>
          <a:xfrm>
            <a:off x="7664409" y="1340485"/>
            <a:ext cx="284480" cy="1344930"/>
            <a:chOff x="3991501" y="-1564423"/>
            <a:chExt cx="284480" cy="1344930"/>
          </a:xfrm>
        </p:grpSpPr>
        <p:sp>
          <p:nvSpPr>
            <p:cNvPr id="30" name="Rectangle 29">
              <a:extLst>
                <a:ext uri="{FF2B5EF4-FFF2-40B4-BE49-F238E27FC236}">
                  <a16:creationId xmlns:a16="http://schemas.microsoft.com/office/drawing/2014/main" id="{EABB40F2-2B16-1EA7-6BC4-C129CDDA3A46}"/>
                </a:ext>
              </a:extLst>
            </p:cNvPr>
            <p:cNvSpPr/>
            <p:nvPr/>
          </p:nvSpPr>
          <p:spPr>
            <a:xfrm>
              <a:off x="3991501" y="-859552"/>
              <a:ext cx="284480" cy="231139"/>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a:extLst>
                <a:ext uri="{FF2B5EF4-FFF2-40B4-BE49-F238E27FC236}">
                  <a16:creationId xmlns:a16="http://schemas.microsoft.com/office/drawing/2014/main" id="{A0C6A582-BBF8-DCFC-6768-F78D11AA249E}"/>
                </a:ext>
              </a:extLst>
            </p:cNvPr>
            <p:cNvCxnSpPr>
              <a:cxnSpLocks/>
              <a:stCxn id="30" idx="0"/>
            </p:cNvCxnSpPr>
            <p:nvPr/>
          </p:nvCxnSpPr>
          <p:spPr>
            <a:xfrm flipV="1">
              <a:off x="4133741" y="-1564423"/>
              <a:ext cx="0" cy="704871"/>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B9974119-FA8E-9275-123A-D3CCA1267733}"/>
                </a:ext>
              </a:extLst>
            </p:cNvPr>
            <p:cNvCxnSpPr>
              <a:cxnSpLocks/>
              <a:endCxn id="30" idx="2"/>
            </p:cNvCxnSpPr>
            <p:nvPr/>
          </p:nvCxnSpPr>
          <p:spPr>
            <a:xfrm flipV="1">
              <a:off x="4133741" y="-628413"/>
              <a:ext cx="0" cy="40892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8" name="Rectangle 67">
            <a:extLst>
              <a:ext uri="{FF2B5EF4-FFF2-40B4-BE49-F238E27FC236}">
                <a16:creationId xmlns:a16="http://schemas.microsoft.com/office/drawing/2014/main" id="{EC586533-E38A-0CF1-DD23-5888EDF34277}"/>
              </a:ext>
            </a:extLst>
          </p:cNvPr>
          <p:cNvSpPr/>
          <p:nvPr/>
        </p:nvSpPr>
        <p:spPr>
          <a:xfrm>
            <a:off x="7159331" y="1873240"/>
            <a:ext cx="386274" cy="1135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5" name="Group 34">
            <a:extLst>
              <a:ext uri="{FF2B5EF4-FFF2-40B4-BE49-F238E27FC236}">
                <a16:creationId xmlns:a16="http://schemas.microsoft.com/office/drawing/2014/main" id="{6116138A-78C6-F871-4321-80D845B0792D}"/>
              </a:ext>
            </a:extLst>
          </p:cNvPr>
          <p:cNvGrpSpPr/>
          <p:nvPr/>
        </p:nvGrpSpPr>
        <p:grpSpPr>
          <a:xfrm>
            <a:off x="7234341" y="1303020"/>
            <a:ext cx="284480" cy="1992630"/>
            <a:chOff x="3309620" y="731828"/>
            <a:chExt cx="284480" cy="1992630"/>
          </a:xfrm>
        </p:grpSpPr>
        <p:sp>
          <p:nvSpPr>
            <p:cNvPr id="36" name="Rectangle 35">
              <a:extLst>
                <a:ext uri="{FF2B5EF4-FFF2-40B4-BE49-F238E27FC236}">
                  <a16:creationId xmlns:a16="http://schemas.microsoft.com/office/drawing/2014/main" id="{9D6D10BA-A902-4077-D513-D69FBAD8BB03}"/>
                </a:ext>
              </a:extLst>
            </p:cNvPr>
            <p:cNvSpPr/>
            <p:nvPr/>
          </p:nvSpPr>
          <p:spPr>
            <a:xfrm>
              <a:off x="3309620" y="1866900"/>
              <a:ext cx="284480" cy="287328"/>
            </a:xfrm>
            <a:prstGeom prst="rect">
              <a:avLst/>
            </a:prstGeom>
            <a:solidFill>
              <a:srgbClr val="FF0000">
                <a:alpha val="36000"/>
              </a:srgb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7" name="Straight Connector 36">
              <a:extLst>
                <a:ext uri="{FF2B5EF4-FFF2-40B4-BE49-F238E27FC236}">
                  <a16:creationId xmlns:a16="http://schemas.microsoft.com/office/drawing/2014/main" id="{A772586B-0EEF-5C19-50DE-09E0D8F5B509}"/>
                </a:ext>
              </a:extLst>
            </p:cNvPr>
            <p:cNvCxnSpPr>
              <a:cxnSpLocks/>
              <a:stCxn id="36" idx="0"/>
            </p:cNvCxnSpPr>
            <p:nvPr/>
          </p:nvCxnSpPr>
          <p:spPr>
            <a:xfrm flipV="1">
              <a:off x="3451860" y="731828"/>
              <a:ext cx="0" cy="1135072"/>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a:extLst>
                <a:ext uri="{FF2B5EF4-FFF2-40B4-BE49-F238E27FC236}">
                  <a16:creationId xmlns:a16="http://schemas.microsoft.com/office/drawing/2014/main" id="{B3C0CA78-15BD-36CE-50E2-98D7694B8754}"/>
                </a:ext>
              </a:extLst>
            </p:cNvPr>
            <p:cNvCxnSpPr>
              <a:cxnSpLocks/>
              <a:endCxn id="36" idx="2"/>
            </p:cNvCxnSpPr>
            <p:nvPr/>
          </p:nvCxnSpPr>
          <p:spPr>
            <a:xfrm flipV="1">
              <a:off x="3451860" y="2154228"/>
              <a:ext cx="0" cy="57023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7" name="Rectangle 66">
            <a:extLst>
              <a:ext uri="{FF2B5EF4-FFF2-40B4-BE49-F238E27FC236}">
                <a16:creationId xmlns:a16="http://schemas.microsoft.com/office/drawing/2014/main" id="{B62C1CF0-475A-C408-C9AA-61B28BBEA3F2}"/>
              </a:ext>
            </a:extLst>
          </p:cNvPr>
          <p:cNvSpPr/>
          <p:nvPr/>
        </p:nvSpPr>
        <p:spPr>
          <a:xfrm>
            <a:off x="6783932" y="522288"/>
            <a:ext cx="386274" cy="2370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3" name="Group 42">
            <a:extLst>
              <a:ext uri="{FF2B5EF4-FFF2-40B4-BE49-F238E27FC236}">
                <a16:creationId xmlns:a16="http://schemas.microsoft.com/office/drawing/2014/main" id="{9D1527A6-8E14-CEC5-1603-9CB0A490B358}"/>
              </a:ext>
            </a:extLst>
          </p:cNvPr>
          <p:cNvGrpSpPr/>
          <p:nvPr/>
        </p:nvGrpSpPr>
        <p:grpSpPr>
          <a:xfrm>
            <a:off x="6825620" y="637540"/>
            <a:ext cx="263134" cy="1559560"/>
            <a:chOff x="3991501" y="-1698428"/>
            <a:chExt cx="284480" cy="1559560"/>
          </a:xfrm>
        </p:grpSpPr>
        <p:sp>
          <p:nvSpPr>
            <p:cNvPr id="44" name="Rectangle 43">
              <a:extLst>
                <a:ext uri="{FF2B5EF4-FFF2-40B4-BE49-F238E27FC236}">
                  <a16:creationId xmlns:a16="http://schemas.microsoft.com/office/drawing/2014/main" id="{5623439C-C07C-FC88-F877-7F34DBEA033D}"/>
                </a:ext>
              </a:extLst>
            </p:cNvPr>
            <p:cNvSpPr/>
            <p:nvPr/>
          </p:nvSpPr>
          <p:spPr>
            <a:xfrm>
              <a:off x="3991501" y="-1183760"/>
              <a:ext cx="284480" cy="425133"/>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5" name="Straight Connector 44">
              <a:extLst>
                <a:ext uri="{FF2B5EF4-FFF2-40B4-BE49-F238E27FC236}">
                  <a16:creationId xmlns:a16="http://schemas.microsoft.com/office/drawing/2014/main" id="{DC3D1805-3C07-2731-9901-7D29148D6C68}"/>
                </a:ext>
              </a:extLst>
            </p:cNvPr>
            <p:cNvCxnSpPr>
              <a:cxnSpLocks/>
              <a:stCxn id="44" idx="0"/>
            </p:cNvCxnSpPr>
            <p:nvPr/>
          </p:nvCxnSpPr>
          <p:spPr>
            <a:xfrm flipV="1">
              <a:off x="4133741" y="-1698428"/>
              <a:ext cx="0" cy="51466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51CBCFA4-14B4-2510-904D-A366473CDA84}"/>
                </a:ext>
              </a:extLst>
            </p:cNvPr>
            <p:cNvCxnSpPr>
              <a:cxnSpLocks/>
              <a:endCxn id="44" idx="2"/>
            </p:cNvCxnSpPr>
            <p:nvPr/>
          </p:nvCxnSpPr>
          <p:spPr>
            <a:xfrm flipV="1">
              <a:off x="4133741" y="-758627"/>
              <a:ext cx="0" cy="619759"/>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66" name="Rectangle 65">
            <a:extLst>
              <a:ext uri="{FF2B5EF4-FFF2-40B4-BE49-F238E27FC236}">
                <a16:creationId xmlns:a16="http://schemas.microsoft.com/office/drawing/2014/main" id="{1DB1AA8F-2780-85C2-E81D-4751CDCE4E98}"/>
              </a:ext>
            </a:extLst>
          </p:cNvPr>
          <p:cNvSpPr/>
          <p:nvPr/>
        </p:nvSpPr>
        <p:spPr>
          <a:xfrm>
            <a:off x="6323729" y="937260"/>
            <a:ext cx="427084" cy="1259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7" name="Group 56">
            <a:extLst>
              <a:ext uri="{FF2B5EF4-FFF2-40B4-BE49-F238E27FC236}">
                <a16:creationId xmlns:a16="http://schemas.microsoft.com/office/drawing/2014/main" id="{F2B37EA7-ACF8-208B-F6DC-69D2C8A083D9}"/>
              </a:ext>
            </a:extLst>
          </p:cNvPr>
          <p:cNvGrpSpPr/>
          <p:nvPr/>
        </p:nvGrpSpPr>
        <p:grpSpPr>
          <a:xfrm>
            <a:off x="6384880" y="900748"/>
            <a:ext cx="284480" cy="1636712"/>
            <a:chOff x="3991501" y="-2122587"/>
            <a:chExt cx="284480" cy="1636712"/>
          </a:xfrm>
        </p:grpSpPr>
        <p:sp>
          <p:nvSpPr>
            <p:cNvPr id="58" name="Rectangle 57">
              <a:extLst>
                <a:ext uri="{FF2B5EF4-FFF2-40B4-BE49-F238E27FC236}">
                  <a16:creationId xmlns:a16="http://schemas.microsoft.com/office/drawing/2014/main" id="{F9232F84-7AE8-030B-BD99-A7B3D8E2FA8E}"/>
                </a:ext>
              </a:extLst>
            </p:cNvPr>
            <p:cNvSpPr/>
            <p:nvPr/>
          </p:nvSpPr>
          <p:spPr>
            <a:xfrm>
              <a:off x="3991501" y="-1445994"/>
              <a:ext cx="284480" cy="746441"/>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59" name="Straight Connector 58">
              <a:extLst>
                <a:ext uri="{FF2B5EF4-FFF2-40B4-BE49-F238E27FC236}">
                  <a16:creationId xmlns:a16="http://schemas.microsoft.com/office/drawing/2014/main" id="{67277F25-605A-7443-4738-113B6FEB91D8}"/>
                </a:ext>
              </a:extLst>
            </p:cNvPr>
            <p:cNvCxnSpPr>
              <a:cxnSpLocks/>
              <a:stCxn id="58" idx="0"/>
            </p:cNvCxnSpPr>
            <p:nvPr/>
          </p:nvCxnSpPr>
          <p:spPr>
            <a:xfrm flipV="1">
              <a:off x="4133741" y="-2122587"/>
              <a:ext cx="0" cy="67659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E1C0DBB3-3DF1-B96A-FCF7-AFD1EEEA5A88}"/>
                </a:ext>
              </a:extLst>
            </p:cNvPr>
            <p:cNvCxnSpPr>
              <a:cxnSpLocks/>
              <a:endCxn id="58" idx="2"/>
            </p:cNvCxnSpPr>
            <p:nvPr/>
          </p:nvCxnSpPr>
          <p:spPr>
            <a:xfrm flipV="1">
              <a:off x="4133741" y="-699553"/>
              <a:ext cx="0" cy="213678"/>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grpSp>
        <p:nvGrpSpPr>
          <p:cNvPr id="78" name="Group 77">
            <a:extLst>
              <a:ext uri="{FF2B5EF4-FFF2-40B4-BE49-F238E27FC236}">
                <a16:creationId xmlns:a16="http://schemas.microsoft.com/office/drawing/2014/main" id="{65B7EFCD-C426-216C-AFC8-EB5774A18806}"/>
              </a:ext>
            </a:extLst>
          </p:cNvPr>
          <p:cNvGrpSpPr/>
          <p:nvPr/>
        </p:nvGrpSpPr>
        <p:grpSpPr>
          <a:xfrm>
            <a:off x="8073477" y="1962150"/>
            <a:ext cx="284480" cy="1318260"/>
            <a:chOff x="3991501" y="-1537594"/>
            <a:chExt cx="284480" cy="1318101"/>
          </a:xfrm>
        </p:grpSpPr>
        <p:sp>
          <p:nvSpPr>
            <p:cNvPr id="79" name="Rectangle 78">
              <a:extLst>
                <a:ext uri="{FF2B5EF4-FFF2-40B4-BE49-F238E27FC236}">
                  <a16:creationId xmlns:a16="http://schemas.microsoft.com/office/drawing/2014/main" id="{3FB72B7E-4523-AFB3-770E-DBB4181AA684}"/>
                </a:ext>
              </a:extLst>
            </p:cNvPr>
            <p:cNvSpPr/>
            <p:nvPr/>
          </p:nvSpPr>
          <p:spPr>
            <a:xfrm>
              <a:off x="3991501" y="-859551"/>
              <a:ext cx="284480" cy="159998"/>
            </a:xfrm>
            <a:prstGeom prst="rect">
              <a:avLst/>
            </a:prstGeom>
            <a:solidFill>
              <a:srgbClr val="00B050">
                <a:alpha val="36000"/>
              </a:srgb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0" name="Straight Connector 79">
              <a:extLst>
                <a:ext uri="{FF2B5EF4-FFF2-40B4-BE49-F238E27FC236}">
                  <a16:creationId xmlns:a16="http://schemas.microsoft.com/office/drawing/2014/main" id="{C5D7F2C8-4541-67DE-2E0F-B6BA5751DDE2}"/>
                </a:ext>
              </a:extLst>
            </p:cNvPr>
            <p:cNvCxnSpPr>
              <a:cxnSpLocks/>
              <a:stCxn id="79" idx="0"/>
            </p:cNvCxnSpPr>
            <p:nvPr/>
          </p:nvCxnSpPr>
          <p:spPr>
            <a:xfrm flipV="1">
              <a:off x="4133741" y="-1537594"/>
              <a:ext cx="0" cy="678043"/>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D588F07C-BC22-33BD-DF37-DDFEBD96AD13}"/>
                </a:ext>
              </a:extLst>
            </p:cNvPr>
            <p:cNvCxnSpPr>
              <a:cxnSpLocks/>
              <a:endCxn id="79" idx="2"/>
            </p:cNvCxnSpPr>
            <p:nvPr/>
          </p:nvCxnSpPr>
          <p:spPr>
            <a:xfrm flipV="1">
              <a:off x="4133741" y="-699553"/>
              <a:ext cx="0" cy="480060"/>
            </a:xfrm>
            <a:prstGeom prst="lin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sp>
        <p:nvSpPr>
          <p:cNvPr id="86" name="Arrow: Pentagon 85">
            <a:extLst>
              <a:ext uri="{FF2B5EF4-FFF2-40B4-BE49-F238E27FC236}">
                <a16:creationId xmlns:a16="http://schemas.microsoft.com/office/drawing/2014/main" id="{A4D18315-13F5-6582-3015-EC87392A4439}"/>
              </a:ext>
            </a:extLst>
          </p:cNvPr>
          <p:cNvSpPr/>
          <p:nvPr/>
        </p:nvSpPr>
        <p:spPr>
          <a:xfrm>
            <a:off x="5948324" y="2065330"/>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87" name="Arrow: Pentagon 86">
            <a:extLst>
              <a:ext uri="{FF2B5EF4-FFF2-40B4-BE49-F238E27FC236}">
                <a16:creationId xmlns:a16="http://schemas.microsoft.com/office/drawing/2014/main" id="{08867E6B-399D-A782-9BEF-62E52ED764CB}"/>
              </a:ext>
            </a:extLst>
          </p:cNvPr>
          <p:cNvSpPr/>
          <p:nvPr/>
        </p:nvSpPr>
        <p:spPr>
          <a:xfrm flipH="1">
            <a:off x="6544471" y="991228"/>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89" name="TextBox 88">
            <a:extLst>
              <a:ext uri="{FF2B5EF4-FFF2-40B4-BE49-F238E27FC236}">
                <a16:creationId xmlns:a16="http://schemas.microsoft.com/office/drawing/2014/main" id="{154A85E9-F6AB-C8AA-BAEB-15C187BDD363}"/>
              </a:ext>
            </a:extLst>
          </p:cNvPr>
          <p:cNvSpPr txBox="1"/>
          <p:nvPr/>
        </p:nvSpPr>
        <p:spPr>
          <a:xfrm>
            <a:off x="6494578" y="2059995"/>
            <a:ext cx="954107" cy="338554"/>
          </a:xfrm>
          <a:prstGeom prst="rect">
            <a:avLst/>
          </a:prstGeom>
          <a:noFill/>
        </p:spPr>
        <p:txBody>
          <a:bodyPr wrap="none" rtlCol="0">
            <a:spAutoFit/>
          </a:bodyPr>
          <a:lstStyle/>
          <a:p>
            <a:r>
              <a:rPr lang="en-CA" sz="1600" b="1" i="1" dirty="0">
                <a:solidFill>
                  <a:srgbClr val="FF0000"/>
                </a:solidFill>
              </a:rPr>
              <a:t>MISSED !</a:t>
            </a:r>
          </a:p>
        </p:txBody>
      </p:sp>
      <p:sp>
        <p:nvSpPr>
          <p:cNvPr id="90" name="Arrow: Pentagon 89">
            <a:extLst>
              <a:ext uri="{FF2B5EF4-FFF2-40B4-BE49-F238E27FC236}">
                <a16:creationId xmlns:a16="http://schemas.microsoft.com/office/drawing/2014/main" id="{9E4939DA-0547-AFF2-2804-EED035F0A596}"/>
              </a:ext>
            </a:extLst>
          </p:cNvPr>
          <p:cNvSpPr/>
          <p:nvPr/>
        </p:nvSpPr>
        <p:spPr>
          <a:xfrm>
            <a:off x="6387665" y="144540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1" name="Arrow: Pentagon 90">
            <a:extLst>
              <a:ext uri="{FF2B5EF4-FFF2-40B4-BE49-F238E27FC236}">
                <a16:creationId xmlns:a16="http://schemas.microsoft.com/office/drawing/2014/main" id="{C98FDBA3-F1B9-5FD9-6450-3ED2126EA148}"/>
              </a:ext>
            </a:extLst>
          </p:cNvPr>
          <p:cNvSpPr/>
          <p:nvPr/>
        </p:nvSpPr>
        <p:spPr>
          <a:xfrm flipH="1">
            <a:off x="6955012" y="64023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2" name="TextBox 91">
            <a:extLst>
              <a:ext uri="{FF2B5EF4-FFF2-40B4-BE49-F238E27FC236}">
                <a16:creationId xmlns:a16="http://schemas.microsoft.com/office/drawing/2014/main" id="{A65E62B0-9F03-08A3-6D83-03391BD883C5}"/>
              </a:ext>
            </a:extLst>
          </p:cNvPr>
          <p:cNvSpPr txBox="1"/>
          <p:nvPr/>
        </p:nvSpPr>
        <p:spPr>
          <a:xfrm>
            <a:off x="7003188" y="1389752"/>
            <a:ext cx="657552" cy="830997"/>
          </a:xfrm>
          <a:prstGeom prst="rect">
            <a:avLst/>
          </a:prstGeom>
          <a:noFill/>
        </p:spPr>
        <p:txBody>
          <a:bodyPr wrap="none" rtlCol="0">
            <a:spAutoFit/>
          </a:bodyPr>
          <a:lstStyle/>
          <a:p>
            <a:r>
              <a:rPr lang="en-CA" sz="1600" b="1" i="1" dirty="0">
                <a:solidFill>
                  <a:srgbClr val="FF0000"/>
                </a:solidFill>
              </a:rPr>
              <a:t>MISS </a:t>
            </a:r>
          </a:p>
          <a:p>
            <a:r>
              <a:rPr lang="en-CA" sz="1600" b="1" i="1" dirty="0">
                <a:solidFill>
                  <a:srgbClr val="FF0000"/>
                </a:solidFill>
              </a:rPr>
              <a:t>Or</a:t>
            </a:r>
          </a:p>
          <a:p>
            <a:r>
              <a:rPr lang="en-CA" sz="1600" b="1" i="1" dirty="0">
                <a:solidFill>
                  <a:srgbClr val="FF0000"/>
                </a:solidFill>
              </a:rPr>
              <a:t>LOSS</a:t>
            </a:r>
          </a:p>
        </p:txBody>
      </p:sp>
      <p:sp>
        <p:nvSpPr>
          <p:cNvPr id="93" name="Arrow: Pentagon 92">
            <a:extLst>
              <a:ext uri="{FF2B5EF4-FFF2-40B4-BE49-F238E27FC236}">
                <a16:creationId xmlns:a16="http://schemas.microsoft.com/office/drawing/2014/main" id="{5BD51263-589F-2104-3F20-11A609852109}"/>
              </a:ext>
            </a:extLst>
          </p:cNvPr>
          <p:cNvSpPr/>
          <p:nvPr/>
        </p:nvSpPr>
        <p:spPr>
          <a:xfrm>
            <a:off x="6807205" y="230454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4" name="Arrow: Pentagon 93">
            <a:extLst>
              <a:ext uri="{FF2B5EF4-FFF2-40B4-BE49-F238E27FC236}">
                <a16:creationId xmlns:a16="http://schemas.microsoft.com/office/drawing/2014/main" id="{38E778C0-23D7-CE4B-2B17-4A9988ED5A2C}"/>
              </a:ext>
            </a:extLst>
          </p:cNvPr>
          <p:cNvSpPr/>
          <p:nvPr/>
        </p:nvSpPr>
        <p:spPr>
          <a:xfrm flipH="1">
            <a:off x="7374552" y="149937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5" name="Arrow: Pentagon 94">
            <a:extLst>
              <a:ext uri="{FF2B5EF4-FFF2-40B4-BE49-F238E27FC236}">
                <a16:creationId xmlns:a16="http://schemas.microsoft.com/office/drawing/2014/main" id="{4E953DA4-E0DD-847E-F4B5-0D2C6D7A11C4}"/>
              </a:ext>
            </a:extLst>
          </p:cNvPr>
          <p:cNvSpPr/>
          <p:nvPr/>
        </p:nvSpPr>
        <p:spPr>
          <a:xfrm flipH="1">
            <a:off x="7811478" y="1503402"/>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6" name="Arrow: Pentagon 95">
            <a:extLst>
              <a:ext uri="{FF2B5EF4-FFF2-40B4-BE49-F238E27FC236}">
                <a16:creationId xmlns:a16="http://schemas.microsoft.com/office/drawing/2014/main" id="{1D85430B-82E6-CC29-1277-C48408E191FD}"/>
              </a:ext>
            </a:extLst>
          </p:cNvPr>
          <p:cNvSpPr/>
          <p:nvPr/>
        </p:nvSpPr>
        <p:spPr>
          <a:xfrm>
            <a:off x="7641043" y="2483164"/>
            <a:ext cx="557675" cy="276232"/>
          </a:xfrm>
          <a:prstGeom prst="homePlate">
            <a:avLst/>
          </a:prstGeom>
          <a:solidFill>
            <a:srgbClr val="00B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BUY</a:t>
            </a:r>
          </a:p>
        </p:txBody>
      </p:sp>
      <p:sp>
        <p:nvSpPr>
          <p:cNvPr id="97" name="Arrow: Pentagon 96">
            <a:extLst>
              <a:ext uri="{FF2B5EF4-FFF2-40B4-BE49-F238E27FC236}">
                <a16:creationId xmlns:a16="http://schemas.microsoft.com/office/drawing/2014/main" id="{9258721C-8BB3-E04D-503C-9EB5EB980955}"/>
              </a:ext>
            </a:extLst>
          </p:cNvPr>
          <p:cNvSpPr/>
          <p:nvPr/>
        </p:nvSpPr>
        <p:spPr>
          <a:xfrm flipH="1">
            <a:off x="8215716" y="2082890"/>
            <a:ext cx="558658" cy="247816"/>
          </a:xfrm>
          <a:prstGeom prst="homePlate">
            <a:avLst/>
          </a:prstGeom>
          <a:solidFill>
            <a:srgbClr val="FF000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200" b="1" dirty="0">
                <a:solidFill>
                  <a:schemeClr val="tx1"/>
                </a:solidFill>
              </a:rPr>
              <a:t>SELL</a:t>
            </a:r>
          </a:p>
        </p:txBody>
      </p:sp>
      <p:sp>
        <p:nvSpPr>
          <p:cNvPr id="98" name="Multiplication Sign 97">
            <a:extLst>
              <a:ext uri="{FF2B5EF4-FFF2-40B4-BE49-F238E27FC236}">
                <a16:creationId xmlns:a16="http://schemas.microsoft.com/office/drawing/2014/main" id="{6029C94D-F78F-628F-F16A-0C33E45B1273}"/>
              </a:ext>
            </a:extLst>
          </p:cNvPr>
          <p:cNvSpPr/>
          <p:nvPr/>
        </p:nvSpPr>
        <p:spPr>
          <a:xfrm>
            <a:off x="8165393" y="1240715"/>
            <a:ext cx="914400" cy="1652345"/>
          </a:xfrm>
          <a:prstGeom prst="mathMultiply">
            <a:avLst>
              <a:gd name="adj1" fmla="val 602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299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xit" presetSubtype="0" fill="hold" grpId="1" nodeType="withEffect">
                                  <p:stCondLst>
                                    <p:cond delay="0"/>
                                  </p:stCondLst>
                                  <p:childTnLst>
                                    <p:animEffect transition="out" filter="fade">
                                      <p:cBhvr>
                                        <p:cTn id="27" dur="500"/>
                                        <p:tgtEl>
                                          <p:spTgt spid="89"/>
                                        </p:tgtEl>
                                      </p:cBhvr>
                                    </p:animEffect>
                                    <p:set>
                                      <p:cBhvr>
                                        <p:cTn id="28" dur="1" fill="hold">
                                          <p:stCondLst>
                                            <p:cond delay="499"/>
                                          </p:stCondLst>
                                        </p:cTn>
                                        <p:tgtEl>
                                          <p:spTgt spid="8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6"/>
                                        </p:tgtEl>
                                      </p:cBhvr>
                                    </p:animEffect>
                                    <p:set>
                                      <p:cBhvr>
                                        <p:cTn id="31" dur="1" fill="hold">
                                          <p:stCondLst>
                                            <p:cond delay="499"/>
                                          </p:stCondLst>
                                        </p:cTn>
                                        <p:tgtEl>
                                          <p:spTgt spid="8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7"/>
                                        </p:tgtEl>
                                      </p:cBhvr>
                                    </p:animEffect>
                                    <p:set>
                                      <p:cBhvr>
                                        <p:cTn id="34" dur="1" fill="hold">
                                          <p:stCondLst>
                                            <p:cond delay="499"/>
                                          </p:stCondLst>
                                        </p:cTn>
                                        <p:tgtEl>
                                          <p:spTgt spid="8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67"/>
                                        </p:tgtEl>
                                      </p:cBhvr>
                                    </p:animEffect>
                                    <p:set>
                                      <p:cBhvr>
                                        <p:cTn id="45" dur="1" fill="hold">
                                          <p:stCondLst>
                                            <p:cond delay="499"/>
                                          </p:stCondLst>
                                        </p:cTn>
                                        <p:tgtEl>
                                          <p:spTgt spid="6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92"/>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3"/>
                                        </p:tgtEl>
                                      </p:cBhvr>
                                    </p:animEffect>
                                    <p:set>
                                      <p:cBhvr>
                                        <p:cTn id="50" dur="1" fill="hold">
                                          <p:stCondLst>
                                            <p:cond delay="499"/>
                                          </p:stCondLst>
                                        </p:cTn>
                                        <p:tgtEl>
                                          <p:spTgt spid="4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xit" presetSubtype="0" fill="hold" grpId="2" nodeType="withEffect">
                                  <p:stCondLst>
                                    <p:cond delay="0"/>
                                  </p:stCondLst>
                                  <p:childTnLst>
                                    <p:animEffect transition="out" filter="fade">
                                      <p:cBhvr>
                                        <p:cTn id="57" dur="500"/>
                                        <p:tgtEl>
                                          <p:spTgt spid="92"/>
                                        </p:tgtEl>
                                      </p:cBhvr>
                                    </p:animEffect>
                                    <p:set>
                                      <p:cBhvr>
                                        <p:cTn id="58" dur="1" fill="hold">
                                          <p:stCondLst>
                                            <p:cond delay="499"/>
                                          </p:stCondLst>
                                        </p:cTn>
                                        <p:tgtEl>
                                          <p:spTgt spid="92"/>
                                        </p:tgtEl>
                                        <p:attrNameLst>
                                          <p:attrName>style.visibility</p:attrName>
                                        </p:attrNameLst>
                                      </p:cBhvr>
                                      <p:to>
                                        <p:strVal val="hidden"/>
                                      </p:to>
                                    </p:set>
                                  </p:childTnLst>
                                </p:cTn>
                              </p:par>
                              <p:par>
                                <p:cTn id="59" presetID="10" presetClass="exit" presetSubtype="0" fill="hold" grpId="2" nodeType="withEffect">
                                  <p:stCondLst>
                                    <p:cond delay="0"/>
                                  </p:stCondLst>
                                  <p:childTnLst>
                                    <p:animEffect transition="out" filter="fade">
                                      <p:cBhvr>
                                        <p:cTn id="60" dur="500"/>
                                        <p:tgtEl>
                                          <p:spTgt spid="90"/>
                                        </p:tgtEl>
                                      </p:cBhvr>
                                    </p:animEffect>
                                    <p:set>
                                      <p:cBhvr>
                                        <p:cTn id="61" dur="1" fill="hold">
                                          <p:stCondLst>
                                            <p:cond delay="499"/>
                                          </p:stCondLst>
                                        </p:cTn>
                                        <p:tgtEl>
                                          <p:spTgt spid="90"/>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91"/>
                                        </p:tgtEl>
                                      </p:cBhvr>
                                    </p:animEffect>
                                    <p:set>
                                      <p:cBhvr>
                                        <p:cTn id="64" dur="1" fill="hold">
                                          <p:stCondLst>
                                            <p:cond delay="499"/>
                                          </p:stCondLst>
                                        </p:cTn>
                                        <p:tgtEl>
                                          <p:spTgt spid="91"/>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Effect transition="in" filter="fade">
                                      <p:cBhvr>
                                        <p:cTn id="67" dur="500"/>
                                        <p:tgtEl>
                                          <p:spTgt spid="9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500"/>
                                        <p:tgtEl>
                                          <p:spTgt spid="9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92"/>
                                        </p:tgtEl>
                                      </p:cBhvr>
                                    </p:animEffect>
                                    <p:set>
                                      <p:cBhvr>
                                        <p:cTn id="78" dur="1" fill="hold">
                                          <p:stCondLst>
                                            <p:cond delay="499"/>
                                          </p:stCondLst>
                                        </p:cTn>
                                        <p:tgtEl>
                                          <p:spTgt spid="92"/>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par>
                                <p:cTn id="89" presetID="10" presetClass="exit" presetSubtype="0" fill="hold" grpId="1" nodeType="withEffect">
                                  <p:stCondLst>
                                    <p:cond delay="0"/>
                                  </p:stCondLst>
                                  <p:childTnLst>
                                    <p:animEffect transition="out" filter="fade">
                                      <p:cBhvr>
                                        <p:cTn id="90" dur="500"/>
                                        <p:tgtEl>
                                          <p:spTgt spid="93"/>
                                        </p:tgtEl>
                                      </p:cBhvr>
                                    </p:animEffect>
                                    <p:set>
                                      <p:cBhvr>
                                        <p:cTn id="91" dur="1" fill="hold">
                                          <p:stCondLst>
                                            <p:cond delay="499"/>
                                          </p:stCondLst>
                                        </p:cTn>
                                        <p:tgtEl>
                                          <p:spTgt spid="93"/>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94"/>
                                        </p:tgtEl>
                                      </p:cBhvr>
                                    </p:animEffect>
                                    <p:set>
                                      <p:cBhvr>
                                        <p:cTn id="94" dur="1" fill="hold">
                                          <p:stCondLst>
                                            <p:cond delay="499"/>
                                          </p:stCondLst>
                                        </p:cTn>
                                        <p:tgtEl>
                                          <p:spTgt spid="9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0" nodeType="clickEffect">
                                  <p:stCondLst>
                                    <p:cond delay="0"/>
                                  </p:stCondLst>
                                  <p:childTnLst>
                                    <p:animEffect transition="out" filter="fade">
                                      <p:cBhvr>
                                        <p:cTn id="98" dur="500"/>
                                        <p:tgtEl>
                                          <p:spTgt spid="69"/>
                                        </p:tgtEl>
                                      </p:cBhvr>
                                    </p:animEffect>
                                    <p:set>
                                      <p:cBhvr>
                                        <p:cTn id="99" dur="1" fill="hold">
                                          <p:stCondLst>
                                            <p:cond delay="499"/>
                                          </p:stCondLst>
                                        </p:cTn>
                                        <p:tgtEl>
                                          <p:spTgt spid="6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Effect transition="in" filter="fade">
                                      <p:cBhvr>
                                        <p:cTn id="112" dur="500"/>
                                        <p:tgtEl>
                                          <p:spTgt spid="97"/>
                                        </p:tgtEl>
                                      </p:cBhvr>
                                    </p:animEffect>
                                  </p:childTnLst>
                                </p:cTn>
                              </p:par>
                              <p:par>
                                <p:cTn id="113" presetID="10" presetClass="exit" presetSubtype="0" fill="hold" grpId="1" nodeType="withEffect">
                                  <p:stCondLst>
                                    <p:cond delay="0"/>
                                  </p:stCondLst>
                                  <p:childTnLst>
                                    <p:animEffect transition="out" filter="fade">
                                      <p:cBhvr>
                                        <p:cTn id="114" dur="500"/>
                                        <p:tgtEl>
                                          <p:spTgt spid="95"/>
                                        </p:tgtEl>
                                      </p:cBhvr>
                                    </p:animEffect>
                                    <p:set>
                                      <p:cBhvr>
                                        <p:cTn id="115" dur="1" fill="hold">
                                          <p:stCondLst>
                                            <p:cond delay="499"/>
                                          </p:stCondLst>
                                        </p:cTn>
                                        <p:tgtEl>
                                          <p:spTgt spid="95"/>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xit" presetSubtype="0" fill="hold" nodeType="withEffect">
                                  <p:stCondLst>
                                    <p:cond delay="0"/>
                                  </p:stCondLst>
                                  <p:childTnLst>
                                    <p:animEffect transition="out" filter="fade">
                                      <p:cBhvr>
                                        <p:cTn id="122" dur="500"/>
                                        <p:tgtEl>
                                          <p:spTgt spid="78"/>
                                        </p:tgtEl>
                                      </p:cBhvr>
                                    </p:animEffect>
                                    <p:set>
                                      <p:cBhvr>
                                        <p:cTn id="123" dur="1" fill="hold">
                                          <p:stCondLst>
                                            <p:cond delay="499"/>
                                          </p:stCondLst>
                                        </p:cTn>
                                        <p:tgtEl>
                                          <p:spTgt spid="78"/>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70"/>
                                        </p:tgtEl>
                                      </p:cBhvr>
                                    </p:animEffect>
                                    <p:set>
                                      <p:cBhvr>
                                        <p:cTn id="126" dur="1" fill="hold">
                                          <p:stCondLst>
                                            <p:cond delay="499"/>
                                          </p:stCondLst>
                                        </p:cTn>
                                        <p:tgtEl>
                                          <p:spTgt spid="70"/>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500"/>
                                        <p:tgtEl>
                                          <p:spTgt spid="96"/>
                                        </p:tgtEl>
                                      </p:cBhvr>
                                    </p:animEffect>
                                    <p:set>
                                      <p:cBhvr>
                                        <p:cTn id="131" dur="1" fill="hold">
                                          <p:stCondLst>
                                            <p:cond delay="499"/>
                                          </p:stCondLst>
                                        </p:cTn>
                                        <p:tgtEl>
                                          <p:spTgt spid="96"/>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97"/>
                                        </p:tgtEl>
                                      </p:cBhvr>
                                    </p:animEffect>
                                    <p:set>
                                      <p:cBhvr>
                                        <p:cTn id="134" dur="1" fill="hold">
                                          <p:stCondLst>
                                            <p:cond delay="499"/>
                                          </p:stCondLst>
                                        </p:cTn>
                                        <p:tgtEl>
                                          <p:spTgt spid="97"/>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grpId="0" nodeType="clickEffect">
                                  <p:stCondLst>
                                    <p:cond delay="0"/>
                                  </p:stCondLst>
                                  <p:childTnLst>
                                    <p:set>
                                      <p:cBhvr>
                                        <p:cTn id="138" dur="1" fill="hold">
                                          <p:stCondLst>
                                            <p:cond delay="0"/>
                                          </p:stCondLst>
                                        </p:cTn>
                                        <p:tgtEl>
                                          <p:spTgt spid="98"/>
                                        </p:tgtEl>
                                        <p:attrNameLst>
                                          <p:attrName>style.visibility</p:attrName>
                                        </p:attrNameLst>
                                      </p:cBhvr>
                                      <p:to>
                                        <p:strVal val="visible"/>
                                      </p:to>
                                    </p:set>
                                    <p:anim calcmode="lin" valueType="num">
                                      <p:cBhvr>
                                        <p:cTn id="139" dur="500" fill="hold"/>
                                        <p:tgtEl>
                                          <p:spTgt spid="98"/>
                                        </p:tgtEl>
                                        <p:attrNameLst>
                                          <p:attrName>ppt_w</p:attrName>
                                        </p:attrNameLst>
                                      </p:cBhvr>
                                      <p:tavLst>
                                        <p:tav tm="0">
                                          <p:val>
                                            <p:fltVal val="0"/>
                                          </p:val>
                                        </p:tav>
                                        <p:tav tm="100000">
                                          <p:val>
                                            <p:strVal val="#ppt_w"/>
                                          </p:val>
                                        </p:tav>
                                      </p:tavLst>
                                    </p:anim>
                                    <p:anim calcmode="lin" valueType="num">
                                      <p:cBhvr>
                                        <p:cTn id="140" dur="500" fill="hold"/>
                                        <p:tgtEl>
                                          <p:spTgt spid="98"/>
                                        </p:tgtEl>
                                        <p:attrNameLst>
                                          <p:attrName>ppt_h</p:attrName>
                                        </p:attrNameLst>
                                      </p:cBhvr>
                                      <p:tavLst>
                                        <p:tav tm="0">
                                          <p:val>
                                            <p:fltVal val="0"/>
                                          </p:val>
                                        </p:tav>
                                        <p:tav tm="100000">
                                          <p:val>
                                            <p:strVal val="#ppt_h"/>
                                          </p:val>
                                        </p:tav>
                                      </p:tavLst>
                                    </p:anim>
                                    <p:animEffect transition="in" filter="fade">
                                      <p:cBhvr>
                                        <p:cTn id="14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9" grpId="0" animBg="1"/>
      <p:bldP spid="68" grpId="0" animBg="1"/>
      <p:bldP spid="67" grpId="0" animBg="1"/>
      <p:bldP spid="66" grpId="0" animBg="1"/>
      <p:bldP spid="86" grpId="0" animBg="1"/>
      <p:bldP spid="86" grpId="1" animBg="1"/>
      <p:bldP spid="87" grpId="0" animBg="1"/>
      <p:bldP spid="87" grpId="1" animBg="1"/>
      <p:bldP spid="89" grpId="0"/>
      <p:bldP spid="89" grpId="1"/>
      <p:bldP spid="90" grpId="0" animBg="1"/>
      <p:bldP spid="90" grpId="2" animBg="1"/>
      <p:bldP spid="91" grpId="0" animBg="1"/>
      <p:bldP spid="91" grpId="2" animBg="1"/>
      <p:bldP spid="92" grpId="0"/>
      <p:bldP spid="92" grpId="1"/>
      <p:bldP spid="92" grpId="2"/>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B4A5-7292-70C9-04D6-EBA19FD162A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33F7DF3-D283-BFE6-56D1-691ACC9E41AF}"/>
              </a:ext>
            </a:extLst>
          </p:cNvPr>
          <p:cNvSpPr>
            <a:spLocks noGrp="1"/>
          </p:cNvSpPr>
          <p:nvPr>
            <p:ph idx="1"/>
          </p:nvPr>
        </p:nvSpPr>
        <p:spPr/>
        <p:txBody>
          <a:bodyPr/>
          <a:lstStyle/>
          <a:p>
            <a:endParaRPr lang="en-CA"/>
          </a:p>
        </p:txBody>
      </p:sp>
      <p:sp>
        <p:nvSpPr>
          <p:cNvPr id="4" name="Picture Placeholder 3">
            <a:extLst>
              <a:ext uri="{FF2B5EF4-FFF2-40B4-BE49-F238E27FC236}">
                <a16:creationId xmlns:a16="http://schemas.microsoft.com/office/drawing/2014/main" id="{CCF43953-E58A-AD91-1327-D08BDBE10DB6}"/>
              </a:ext>
            </a:extLst>
          </p:cNvPr>
          <p:cNvSpPr>
            <a:spLocks noGrp="1"/>
          </p:cNvSpPr>
          <p:nvPr>
            <p:ph type="pic" sz="quarter" idx="11"/>
          </p:nvPr>
        </p:nvSpPr>
        <p:spPr/>
      </p:sp>
      <p:sp>
        <p:nvSpPr>
          <p:cNvPr id="5" name="Text Placeholder 4">
            <a:extLst>
              <a:ext uri="{FF2B5EF4-FFF2-40B4-BE49-F238E27FC236}">
                <a16:creationId xmlns:a16="http://schemas.microsoft.com/office/drawing/2014/main" id="{9F8F9D4B-0F81-E673-40DA-9C77AC4EB74E}"/>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26962609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1199</Words>
  <Application>Microsoft Office PowerPoint</Application>
  <PresentationFormat>Widescreen</PresentationFormat>
  <Paragraphs>83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Garamond</vt:lpstr>
      <vt:lpstr>1_Office Theme</vt:lpstr>
      <vt:lpstr>Lighthouse Labs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Lighthouse Labs Project</dc:title>
  <dc:creator>Sébastien Garneau</dc:creator>
  <cp:lastModifiedBy>Sébastien Garneau</cp:lastModifiedBy>
  <cp:revision>32</cp:revision>
  <dcterms:created xsi:type="dcterms:W3CDTF">2022-11-08T01:20:15Z</dcterms:created>
  <dcterms:modified xsi:type="dcterms:W3CDTF">2023-01-13T15:02:52Z</dcterms:modified>
</cp:coreProperties>
</file>