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7"/>
  </p:notesMasterIdLst>
  <p:sldIdLst>
    <p:sldId id="256" r:id="rId2"/>
    <p:sldId id="266" r:id="rId3"/>
    <p:sldId id="267" r:id="rId4"/>
    <p:sldId id="268"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0360" autoAdjust="0"/>
  </p:normalViewPr>
  <p:slideViewPr>
    <p:cSldViewPr snapToGrid="0">
      <p:cViewPr varScale="1">
        <p:scale>
          <a:sx n="72" d="100"/>
          <a:sy n="72" d="100"/>
        </p:scale>
        <p:origin x="4128"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D18C0-1A6D-4DEC-ACC3-C74BD703BECD}" type="datetimeFigureOut">
              <a:rPr lang="en-CA" smtClean="0"/>
              <a:t>2023-01-10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F8B12-04EB-47AC-B3AC-1B9292F3D2A4}" type="slidenum">
              <a:rPr lang="en-CA" smtClean="0"/>
              <a:t>‹#›</a:t>
            </a:fld>
            <a:endParaRPr lang="en-CA"/>
          </a:p>
        </p:txBody>
      </p:sp>
    </p:spTree>
    <p:extLst>
      <p:ext uri="{BB962C8B-B14F-4D97-AF65-F5344CB8AC3E}">
        <p14:creationId xmlns:p14="http://schemas.microsoft.com/office/powerpoint/2010/main" val="3750923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Good day everybody, my name is Sebastien Garneau and today I’ll be presenting you my Final Project which consisted of building a Predictive Technical Indicator for Trading.</a:t>
            </a:r>
          </a:p>
        </p:txBody>
      </p:sp>
      <p:sp>
        <p:nvSpPr>
          <p:cNvPr id="4" name="Slide Number Placeholder 3"/>
          <p:cNvSpPr>
            <a:spLocks noGrp="1"/>
          </p:cNvSpPr>
          <p:nvPr>
            <p:ph type="sldNum" sz="quarter" idx="5"/>
          </p:nvPr>
        </p:nvSpPr>
        <p:spPr/>
        <p:txBody>
          <a:bodyPr/>
          <a:lstStyle/>
          <a:p>
            <a:fld id="{222F8B12-04EB-47AC-B3AC-1B9292F3D2A4}" type="slidenum">
              <a:rPr lang="en-CA" smtClean="0"/>
              <a:t>1</a:t>
            </a:fld>
            <a:endParaRPr lang="en-CA"/>
          </a:p>
        </p:txBody>
      </p:sp>
    </p:spTree>
    <p:extLst>
      <p:ext uri="{BB962C8B-B14F-4D97-AF65-F5344CB8AC3E}">
        <p14:creationId xmlns:p14="http://schemas.microsoft.com/office/powerpoint/2010/main" val="271457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However, before I begin, I’d like to quickly introduce myself. </a:t>
            </a:r>
          </a:p>
          <a:p>
            <a:endParaRPr lang="en-CA" dirty="0"/>
          </a:p>
          <a:p>
            <a:r>
              <a:rPr lang="en-CA" dirty="0"/>
              <a:t>My background is in military intelligence. I spent over 13 years with the Canadian Armed Forces, six of those were with the Canadian Special Operations Forces Command. I very recently retired from the military and joined H2 Analytics, a company whose mission is to bridge the gap between intelligence and users by developing innovative solutions to maximize business, security and defense intelligence requirements. </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222F8B12-04EB-47AC-B3AC-1B9292F3D2A4}" type="slidenum">
              <a:rPr lang="en-CA" smtClean="0"/>
              <a:t>2</a:t>
            </a:fld>
            <a:endParaRPr lang="en-CA"/>
          </a:p>
        </p:txBody>
      </p:sp>
    </p:spTree>
    <p:extLst>
      <p:ext uri="{BB962C8B-B14F-4D97-AF65-F5344CB8AC3E}">
        <p14:creationId xmlns:p14="http://schemas.microsoft.com/office/powerpoint/2010/main" val="2683980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Outside of work, a hobby of mine is trading on the stock market. </a:t>
            </a:r>
          </a:p>
          <a:p>
            <a:endParaRPr lang="en-CA" dirty="0"/>
          </a:p>
          <a:p>
            <a:r>
              <a:rPr lang="en-CA" dirty="0"/>
              <a:t>The reason it became a hobby of mine is in the last few years it became more accessible to everyone, as trading platforms decreased their trading fees and some even allow users to trade on the Canadian market for no fees.</a:t>
            </a:r>
          </a:p>
          <a:p>
            <a:endParaRPr lang="en-CA" dirty="0"/>
          </a:p>
          <a:p>
            <a:r>
              <a:rPr lang="en-CA" dirty="0"/>
              <a:t>It’s also easy to measure your performance. My personal objective is to beat the performance of the SP500. In my opinion, if your returns are better, you’re doing something great. If you’re not, don’t bother and just invest in the SP500!</a:t>
            </a:r>
          </a:p>
          <a:p>
            <a:endParaRPr lang="en-CA" dirty="0"/>
          </a:p>
          <a:p>
            <a:r>
              <a:rPr lang="en-CA" dirty="0"/>
              <a:t>So then began my journey of creating a trading strategy. In the first year, I spent countless hours reading on companies and investment sites and my returns completely outperformed the SP. However, in the last year, I started to decrease my research on stocks. To me, this is a form of passive income and I didn’t want to spend so much of my personal time anymore. It was a choice, but the performance of my portfolio started to decrease, to a point where, in 2022, I did not outperform the SP500. </a:t>
            </a:r>
          </a:p>
          <a:p>
            <a:endParaRPr lang="en-CA" dirty="0"/>
          </a:p>
          <a:p>
            <a:r>
              <a:rPr lang="en-CA" dirty="0"/>
              <a:t>#what are the exact numbers?</a:t>
            </a:r>
          </a:p>
          <a:p>
            <a:r>
              <a:rPr lang="en-CA" dirty="0"/>
              <a:t>Portfolio: -32.05%</a:t>
            </a:r>
          </a:p>
          <a:p>
            <a:r>
              <a:rPr lang="en-CA" dirty="0"/>
              <a:t>SP500: -19.44%</a:t>
            </a:r>
          </a:p>
          <a:p>
            <a:endParaRPr lang="en-CA" dirty="0"/>
          </a:p>
          <a:p>
            <a:r>
              <a:rPr lang="en-CA" dirty="0"/>
              <a:t>For this project, this will be my measure of performance for this project. Would I have had performed better using this technical indicator in 2022?</a:t>
            </a:r>
          </a:p>
          <a:p>
            <a:endParaRPr lang="en-CA" dirty="0"/>
          </a:p>
        </p:txBody>
      </p:sp>
      <p:sp>
        <p:nvSpPr>
          <p:cNvPr id="4" name="Slide Number Placeholder 3"/>
          <p:cNvSpPr>
            <a:spLocks noGrp="1"/>
          </p:cNvSpPr>
          <p:nvPr>
            <p:ph type="sldNum" sz="quarter" idx="5"/>
          </p:nvPr>
        </p:nvSpPr>
        <p:spPr/>
        <p:txBody>
          <a:bodyPr/>
          <a:lstStyle/>
          <a:p>
            <a:fld id="{222F8B12-04EB-47AC-B3AC-1B9292F3D2A4}" type="slidenum">
              <a:rPr lang="en-CA" smtClean="0"/>
              <a:t>3</a:t>
            </a:fld>
            <a:endParaRPr lang="en-CA"/>
          </a:p>
        </p:txBody>
      </p:sp>
    </p:spTree>
    <p:extLst>
      <p:ext uri="{BB962C8B-B14F-4D97-AF65-F5344CB8AC3E}">
        <p14:creationId xmlns:p14="http://schemas.microsoft.com/office/powerpoint/2010/main" val="280795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22F8B12-04EB-47AC-B3AC-1B9292F3D2A4}" type="slidenum">
              <a:rPr lang="en-CA" smtClean="0"/>
              <a:t>4</a:t>
            </a:fld>
            <a:endParaRPr lang="en-CA"/>
          </a:p>
        </p:txBody>
      </p:sp>
    </p:spTree>
    <p:extLst>
      <p:ext uri="{BB962C8B-B14F-4D97-AF65-F5344CB8AC3E}">
        <p14:creationId xmlns:p14="http://schemas.microsoft.com/office/powerpoint/2010/main" val="3490198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589F-64B0-71BD-6AE6-27F53FEDFFC8}"/>
              </a:ext>
            </a:extLst>
          </p:cNvPr>
          <p:cNvSpPr>
            <a:spLocks noGrp="1"/>
          </p:cNvSpPr>
          <p:nvPr>
            <p:ph type="ctrTitle" hasCustomPrompt="1"/>
          </p:nvPr>
        </p:nvSpPr>
        <p:spPr>
          <a:xfrm>
            <a:off x="8546" y="1617499"/>
            <a:ext cx="1731564" cy="931602"/>
          </a:xfrm>
          <a:solidFill>
            <a:schemeClr val="tx1">
              <a:lumMod val="75000"/>
              <a:lumOff val="25000"/>
              <a:alpha val="50000"/>
            </a:schemeClr>
          </a:solidFill>
        </p:spPr>
        <p:txBody>
          <a:bodyPr wrap="none" anchor="b" anchorCtr="0">
            <a:spAutoFit/>
          </a:bodyPr>
          <a:lstStyle>
            <a:lvl1pPr marL="0" algn="l">
              <a:defRPr sz="6000" b="1" i="0" u="none">
                <a:solidFill>
                  <a:schemeClr val="bg1"/>
                </a:solidFill>
                <a:effectLst>
                  <a:outerShdw blurRad="38100" dist="38100" dir="2700000" algn="tl">
                    <a:srgbClr val="000000">
                      <a:alpha val="43137"/>
                    </a:srgbClr>
                  </a:outerShdw>
                </a:effectLst>
                <a:latin typeface="Garamond" panose="02020404030301010803" pitchFamily="18" charset="0"/>
              </a:defRPr>
            </a:lvl1pPr>
          </a:lstStyle>
          <a:p>
            <a:r>
              <a:rPr lang="en-US" dirty="0"/>
              <a:t>Title</a:t>
            </a:r>
            <a:endParaRPr lang="en-CA" dirty="0"/>
          </a:p>
        </p:txBody>
      </p:sp>
      <p:sp>
        <p:nvSpPr>
          <p:cNvPr id="3" name="Subtitle 2">
            <a:extLst>
              <a:ext uri="{FF2B5EF4-FFF2-40B4-BE49-F238E27FC236}">
                <a16:creationId xmlns:a16="http://schemas.microsoft.com/office/drawing/2014/main" id="{AF818A06-61BF-6DE8-2DC2-BF361662CDF7}"/>
              </a:ext>
            </a:extLst>
          </p:cNvPr>
          <p:cNvSpPr>
            <a:spLocks noGrp="1"/>
          </p:cNvSpPr>
          <p:nvPr>
            <p:ph type="subTitle" idx="1"/>
          </p:nvPr>
        </p:nvSpPr>
        <p:spPr>
          <a:xfrm>
            <a:off x="0" y="2674353"/>
            <a:ext cx="4488243" cy="461665"/>
          </a:xfrm>
          <a:solidFill>
            <a:schemeClr val="tx1">
              <a:lumMod val="75000"/>
              <a:lumOff val="25000"/>
              <a:alpha val="50000"/>
            </a:schemeClr>
          </a:solidFill>
        </p:spPr>
        <p:txBody>
          <a:bodyPr wrap="square" anchor="t" anchorCtr="0">
            <a:spAutoFit/>
          </a:bodyPr>
          <a:lstStyle>
            <a:lvl1pPr marL="0" indent="0" algn="l">
              <a:lnSpc>
                <a:spcPct val="100000"/>
              </a:lnSpc>
              <a:spcBef>
                <a:spcPts val="0"/>
              </a:spcBef>
              <a:spcAft>
                <a:spcPts val="0"/>
              </a:spcAft>
              <a:buNone/>
              <a:defRPr sz="2400" b="1" i="0" u="none">
                <a:solidFill>
                  <a:schemeClr val="bg1"/>
                </a:solidFill>
                <a:effectLst>
                  <a:outerShdw blurRad="38100" dist="38100" dir="2700000" algn="tl">
                    <a:srgbClr val="000000">
                      <a:alpha val="43137"/>
                    </a:srgbClr>
                  </a:outerShdw>
                </a:effectLst>
                <a:latin typeface="Garamond" panose="020204040303010108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8" name="Text Placeholder 7">
            <a:extLst>
              <a:ext uri="{FF2B5EF4-FFF2-40B4-BE49-F238E27FC236}">
                <a16:creationId xmlns:a16="http://schemas.microsoft.com/office/drawing/2014/main" id="{C9D42D81-75D9-5503-8C15-DCA19B165C16}"/>
              </a:ext>
            </a:extLst>
          </p:cNvPr>
          <p:cNvSpPr>
            <a:spLocks noGrp="1"/>
          </p:cNvSpPr>
          <p:nvPr>
            <p:ph type="body" sz="quarter" idx="13" hasCustomPrompt="1"/>
          </p:nvPr>
        </p:nvSpPr>
        <p:spPr>
          <a:xfrm>
            <a:off x="11624217" y="6454140"/>
            <a:ext cx="567783" cy="369332"/>
          </a:xfrm>
          <a:solidFill>
            <a:schemeClr val="tx1">
              <a:lumMod val="75000"/>
              <a:lumOff val="25000"/>
              <a:alpha val="50000"/>
            </a:schemeClr>
          </a:solidFill>
        </p:spPr>
        <p:txBody>
          <a:bodyPr wrap="none">
            <a:spAutoFit/>
          </a:bodyPr>
          <a:lstStyle>
            <a:lvl1pPr marL="0" indent="0" algn="r">
              <a:lnSpc>
                <a:spcPct val="100000"/>
              </a:lnSpc>
              <a:spcBef>
                <a:spcPts val="0"/>
              </a:spcBef>
              <a:spcAft>
                <a:spcPts val="0"/>
              </a:spcAft>
              <a:buNone/>
              <a:defRPr sz="1800" b="1" i="1"/>
            </a:lvl1pPr>
            <a:lvl2pPr marL="457200" indent="0" algn="r">
              <a:buNone/>
              <a:defRPr sz="2000" b="1" i="1"/>
            </a:lvl2pPr>
            <a:lvl3pPr marL="914400" indent="0" algn="r">
              <a:buNone/>
              <a:defRPr sz="1800" b="1" i="1"/>
            </a:lvl3pPr>
            <a:lvl4pPr marL="1371600" indent="0" algn="r">
              <a:buNone/>
              <a:defRPr sz="1600" b="1" i="1"/>
            </a:lvl4pPr>
            <a:lvl5pPr marL="1828800" indent="0" algn="r">
              <a:buNone/>
              <a:defRPr sz="1600" b="1" i="1"/>
            </a:lvl5pPr>
          </a:lstStyle>
          <a:p>
            <a:pPr lvl="0"/>
            <a:r>
              <a:rPr lang="en-US" dirty="0"/>
              <a:t>By: </a:t>
            </a:r>
            <a:endParaRPr lang="en-CA" dirty="0"/>
          </a:p>
        </p:txBody>
      </p:sp>
    </p:spTree>
    <p:extLst>
      <p:ext uri="{BB962C8B-B14F-4D97-AF65-F5344CB8AC3E}">
        <p14:creationId xmlns:p14="http://schemas.microsoft.com/office/powerpoint/2010/main" val="27658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4CE-5D3E-E9DF-DF42-16A0024E01EF}"/>
              </a:ext>
            </a:extLst>
          </p:cNvPr>
          <p:cNvSpPr>
            <a:spLocks noGrp="1"/>
          </p:cNvSpPr>
          <p:nvPr>
            <p:ph type="title"/>
          </p:nvPr>
        </p:nvSpPr>
        <p:spPr/>
        <p:txBody>
          <a:bodyPr/>
          <a:lstStyle>
            <a:lvl1pPr>
              <a:defRPr>
                <a:solidFill>
                  <a:schemeClr val="bg1"/>
                </a:solidFill>
                <a:latin typeface="Garamond" panose="02020404030301010803" pitchFamily="18" charset="0"/>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697578F3-C843-CC91-0983-8D26A6E47DF7}"/>
              </a:ext>
            </a:extLst>
          </p:cNvPr>
          <p:cNvSpPr>
            <a:spLocks noGrp="1"/>
          </p:cNvSpPr>
          <p:nvPr>
            <p:ph idx="1"/>
          </p:nvPr>
        </p:nvSpPr>
        <p:spPr/>
        <p:txBody>
          <a:bodyPr/>
          <a:lstStyle>
            <a:lvl1pPr indent="228600" defTabSz="457200">
              <a:lnSpc>
                <a:spcPct val="100000"/>
              </a:lnSpc>
              <a:spcBef>
                <a:spcPts val="2400"/>
              </a:spcBef>
              <a:spcAft>
                <a:spcPts val="0"/>
              </a:spcAft>
              <a:tabLst>
                <a:tab pos="231775" algn="l"/>
              </a:tabLst>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3204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4CE-5D3E-E9DF-DF42-16A0024E01EF}"/>
              </a:ext>
            </a:extLst>
          </p:cNvPr>
          <p:cNvSpPr>
            <a:spLocks noGrp="1"/>
          </p:cNvSpPr>
          <p:nvPr>
            <p:ph type="title"/>
          </p:nvPr>
        </p:nvSpPr>
        <p:spPr/>
        <p:txBody>
          <a:bodyPr/>
          <a:lstStyle>
            <a:lvl1pPr>
              <a:defRPr>
                <a:solidFill>
                  <a:schemeClr val="bg1"/>
                </a:solidFill>
                <a:latin typeface="Garamond" panose="02020404030301010803" pitchFamily="18" charset="0"/>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697578F3-C843-CC91-0983-8D26A6E47DF7}"/>
              </a:ext>
            </a:extLst>
          </p:cNvPr>
          <p:cNvSpPr>
            <a:spLocks noGrp="1"/>
          </p:cNvSpPr>
          <p:nvPr>
            <p:ph idx="1"/>
          </p:nvPr>
        </p:nvSpPr>
        <p:spPr/>
        <p:txBody>
          <a:bodyPr/>
          <a:lstStyle>
            <a:lvl1pPr indent="228600" defTabSz="457200">
              <a:lnSpc>
                <a:spcPct val="100000"/>
              </a:lnSpc>
              <a:spcBef>
                <a:spcPts val="2400"/>
              </a:spcBef>
              <a:spcAft>
                <a:spcPts val="0"/>
              </a:spcAft>
              <a:tabLst>
                <a:tab pos="231775" algn="l"/>
              </a:tabLst>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4" name="Content Placeholder 2">
            <a:extLst>
              <a:ext uri="{FF2B5EF4-FFF2-40B4-BE49-F238E27FC236}">
                <a16:creationId xmlns:a16="http://schemas.microsoft.com/office/drawing/2014/main" id="{28A65B6A-A33B-3BEB-9EDC-8DD72FC0725B}"/>
              </a:ext>
            </a:extLst>
          </p:cNvPr>
          <p:cNvSpPr>
            <a:spLocks noGrp="1"/>
          </p:cNvSpPr>
          <p:nvPr>
            <p:ph idx="10"/>
          </p:nvPr>
        </p:nvSpPr>
        <p:spPr>
          <a:xfrm>
            <a:off x="6189945" y="1375728"/>
            <a:ext cx="6002055" cy="5228272"/>
          </a:xfrm>
          <a:solidFill>
            <a:schemeClr val="tx1">
              <a:lumMod val="75000"/>
              <a:lumOff val="25000"/>
              <a:alpha val="75000"/>
            </a:schemeClr>
          </a:solidFill>
        </p:spPr>
        <p:txBody>
          <a:bodyPr/>
          <a:lstStyle>
            <a:lvl1pPr indent="228600" defTabSz="457200">
              <a:lnSpc>
                <a:spcPct val="100000"/>
              </a:lnSpc>
              <a:spcBef>
                <a:spcPts val="2400"/>
              </a:spcBef>
              <a:spcAft>
                <a:spcPts val="0"/>
              </a:spcAft>
              <a:tabLst>
                <a:tab pos="231775" algn="l"/>
              </a:tabLst>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8686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4CE-5D3E-E9DF-DF42-16A0024E01EF}"/>
              </a:ext>
            </a:extLst>
          </p:cNvPr>
          <p:cNvSpPr>
            <a:spLocks noGrp="1"/>
          </p:cNvSpPr>
          <p:nvPr>
            <p:ph type="title"/>
          </p:nvPr>
        </p:nvSpPr>
        <p:spPr/>
        <p:txBody>
          <a:bodyPr/>
          <a:lstStyle>
            <a:lvl1pPr>
              <a:defRPr>
                <a:solidFill>
                  <a:schemeClr val="bg1"/>
                </a:solidFill>
                <a:latin typeface="Garamond" panose="02020404030301010803" pitchFamily="18" charset="0"/>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97578F3-C843-CC91-0983-8D26A6E47DF7}"/>
              </a:ext>
            </a:extLst>
          </p:cNvPr>
          <p:cNvSpPr>
            <a:spLocks noGrp="1"/>
          </p:cNvSpPr>
          <p:nvPr>
            <p:ph idx="1"/>
          </p:nvPr>
        </p:nvSpPr>
        <p:spPr>
          <a:xfrm>
            <a:off x="0" y="1375728"/>
            <a:ext cx="6042025" cy="5375592"/>
          </a:xfrm>
        </p:spPr>
        <p:txBody>
          <a:bodyPr/>
          <a:lstStyle>
            <a:lvl1pPr>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7" name="Picture Placeholder 5">
            <a:extLst>
              <a:ext uri="{FF2B5EF4-FFF2-40B4-BE49-F238E27FC236}">
                <a16:creationId xmlns:a16="http://schemas.microsoft.com/office/drawing/2014/main" id="{009512CB-AE65-35E1-1D1A-32031CD4D503}"/>
              </a:ext>
            </a:extLst>
          </p:cNvPr>
          <p:cNvSpPr>
            <a:spLocks noGrp="1"/>
          </p:cNvSpPr>
          <p:nvPr>
            <p:ph type="pic" sz="quarter" idx="11"/>
          </p:nvPr>
        </p:nvSpPr>
        <p:spPr>
          <a:xfrm>
            <a:off x="6248400" y="1421704"/>
            <a:ext cx="5791200" cy="5292187"/>
          </a:xfrm>
          <a:solidFill>
            <a:schemeClr val="tx1">
              <a:lumMod val="75000"/>
              <a:lumOff val="25000"/>
              <a:alpha val="50000"/>
            </a:schemeClr>
          </a:solidFill>
          <a:ln w="12700">
            <a:noFill/>
          </a:ln>
          <a:effectLst>
            <a:glow rad="101600">
              <a:schemeClr val="bg1">
                <a:lumMod val="50000"/>
                <a:alpha val="40000"/>
              </a:schemeClr>
            </a:glow>
          </a:effectLst>
        </p:spPr>
        <p:txBody>
          <a:bodyPr/>
          <a:lstStyle/>
          <a:p>
            <a:endParaRPr lang="en-CA"/>
          </a:p>
        </p:txBody>
      </p:sp>
      <p:sp>
        <p:nvSpPr>
          <p:cNvPr id="9" name="Text Placeholder 8">
            <a:extLst>
              <a:ext uri="{FF2B5EF4-FFF2-40B4-BE49-F238E27FC236}">
                <a16:creationId xmlns:a16="http://schemas.microsoft.com/office/drawing/2014/main" id="{B1506708-8AA0-6C4F-9FD9-081549ED70B9}"/>
              </a:ext>
            </a:extLst>
          </p:cNvPr>
          <p:cNvSpPr>
            <a:spLocks noGrp="1"/>
          </p:cNvSpPr>
          <p:nvPr>
            <p:ph type="body" sz="quarter" idx="12" hasCustomPrompt="1"/>
          </p:nvPr>
        </p:nvSpPr>
        <p:spPr>
          <a:xfrm>
            <a:off x="11322736" y="6469171"/>
            <a:ext cx="716863" cy="246221"/>
          </a:xfrm>
          <a:solidFill>
            <a:schemeClr val="tx1"/>
          </a:solidFill>
        </p:spPr>
        <p:txBody>
          <a:bodyPr wrap="none" anchor="b">
            <a:spAutoFit/>
          </a:bodyPr>
          <a:lstStyle>
            <a:lvl1pPr marL="0" indent="0" algn="r">
              <a:lnSpc>
                <a:spcPct val="100000"/>
              </a:lnSpc>
              <a:spcBef>
                <a:spcPts val="0"/>
              </a:spcBef>
              <a:spcAft>
                <a:spcPts val="0"/>
              </a:spcAft>
              <a:buNone/>
              <a:defRPr sz="1000" b="1"/>
            </a:lvl1pPr>
            <a:lvl2pPr marL="0" indent="0" algn="r">
              <a:lnSpc>
                <a:spcPct val="100000"/>
              </a:lnSpc>
              <a:buNone/>
              <a:defRPr sz="1200" b="1"/>
            </a:lvl2pPr>
            <a:lvl3pPr marL="0" indent="0" algn="r">
              <a:lnSpc>
                <a:spcPct val="100000"/>
              </a:lnSpc>
              <a:buNone/>
              <a:defRPr sz="1200" b="1"/>
            </a:lvl3pPr>
            <a:lvl4pPr marL="0" indent="0" algn="r">
              <a:lnSpc>
                <a:spcPct val="100000"/>
              </a:lnSpc>
              <a:buNone/>
              <a:defRPr sz="1200" b="1"/>
            </a:lvl4pPr>
            <a:lvl5pPr marL="0" indent="0" algn="r">
              <a:lnSpc>
                <a:spcPct val="100000"/>
              </a:lnSpc>
              <a:buNone/>
              <a:defRPr sz="1200" b="1"/>
            </a:lvl5pPr>
          </a:lstStyle>
          <a:p>
            <a:pPr lvl="0"/>
            <a:r>
              <a:rPr lang="en-US" dirty="0"/>
              <a:t>SOURCE</a:t>
            </a:r>
            <a:endParaRPr lang="en-CA" dirty="0"/>
          </a:p>
        </p:txBody>
      </p:sp>
    </p:spTree>
    <p:extLst>
      <p:ext uri="{BB962C8B-B14F-4D97-AF65-F5344CB8AC3E}">
        <p14:creationId xmlns:p14="http://schemas.microsoft.com/office/powerpoint/2010/main" val="278644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C784-DBE0-3A42-A653-6D604494ACC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E403C2F-7C22-6B95-93CB-97FFD8BDCF4E}"/>
              </a:ext>
            </a:extLst>
          </p:cNvPr>
          <p:cNvSpPr>
            <a:spLocks noGrp="1"/>
          </p:cNvSpPr>
          <p:nvPr>
            <p:ph idx="1"/>
          </p:nvPr>
        </p:nvSpPr>
        <p:spPr>
          <a:xfrm>
            <a:off x="137160" y="1375728"/>
            <a:ext cx="11910060" cy="5345112"/>
          </a:xfrm>
          <a:solidFill>
            <a:schemeClr val="tx1">
              <a:lumMod val="75000"/>
              <a:lumOff val="25000"/>
              <a:alpha val="50000"/>
            </a:schemeClr>
          </a:solidFill>
          <a:ln w="12700">
            <a:noFill/>
          </a:ln>
          <a:effectLst>
            <a:glow rad="101600">
              <a:schemeClr val="bg1">
                <a:lumMod val="50000"/>
                <a:alpha val="40000"/>
              </a:schemeClr>
            </a:glow>
          </a:effectLst>
        </p:spPr>
        <p:txBody>
          <a:bodyPr vert="horz" lIns="91440" tIns="45720" rIns="91440" bIns="45720" rtlCol="0">
            <a:normAutofit/>
          </a:bodyPr>
          <a:lstStyle>
            <a:lvl1pPr>
              <a:defRPr lang="en-US" dirty="0"/>
            </a:lvl1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648578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5F47FA4-95F0-B1BC-DAA0-9B50954885C8}"/>
              </a:ext>
            </a:extLst>
          </p:cNvPr>
          <p:cNvSpPr/>
          <p:nvPr userDrawn="1"/>
        </p:nvSpPr>
        <p:spPr>
          <a:xfrm>
            <a:off x="0" y="0"/>
            <a:ext cx="12192000" cy="6858000"/>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DF0BDF8B-07D4-A054-5F9F-8E3BBAAFF1BD}"/>
              </a:ext>
            </a:extLst>
          </p:cNvPr>
          <p:cNvPicPr>
            <a:picLocks noChangeAspect="1"/>
          </p:cNvPicPr>
          <p:nvPr userDrawn="1"/>
        </p:nvPicPr>
        <p:blipFill>
          <a:blip r:embed="rId7"/>
          <a:stretch>
            <a:fillRect/>
          </a:stretch>
        </p:blipFill>
        <p:spPr>
          <a:xfrm>
            <a:off x="0" y="-778"/>
            <a:ext cx="13030200" cy="6899418"/>
          </a:xfrm>
          <a:prstGeom prst="rect">
            <a:avLst/>
          </a:prstGeom>
        </p:spPr>
      </p:pic>
      <p:sp>
        <p:nvSpPr>
          <p:cNvPr id="4" name="Date Placeholder 3">
            <a:extLst>
              <a:ext uri="{FF2B5EF4-FFF2-40B4-BE49-F238E27FC236}">
                <a16:creationId xmlns:a16="http://schemas.microsoft.com/office/drawing/2014/main" id="{80BEC4A6-3B4C-0ACE-4BC5-FA2C5424F543}"/>
              </a:ext>
            </a:extLst>
          </p:cNvPr>
          <p:cNvSpPr>
            <a:spLocks noGrp="1"/>
          </p:cNvSpPr>
          <p:nvPr>
            <p:ph type="dt" sz="half" idx="2"/>
          </p:nvPr>
        </p:nvSpPr>
        <p:spPr>
          <a:xfrm>
            <a:off x="172721" y="7016750"/>
            <a:ext cx="3408680" cy="365125"/>
          </a:xfrm>
          <a:prstGeom prst="rect">
            <a:avLst/>
          </a:prstGeom>
        </p:spPr>
        <p:txBody>
          <a:bodyPr vert="horz" lIns="91440" tIns="45720" rIns="91440" bIns="45720" rtlCol="0" anchor="ctr"/>
          <a:lstStyle>
            <a:lvl1pPr algn="l">
              <a:defRPr sz="1200">
                <a:solidFill>
                  <a:schemeClr val="bg1"/>
                </a:solidFill>
                <a:latin typeface="Garamond" panose="02020404030301010803" pitchFamily="18" charset="0"/>
              </a:defRPr>
            </a:lvl1pPr>
          </a:lstStyle>
          <a:p>
            <a:fld id="{CDCDD5EF-ADCD-4AE0-BDB5-8CE572341703}" type="datetimeFigureOut">
              <a:rPr lang="en-CA" smtClean="0"/>
              <a:pPr/>
              <a:t>2023-01-10</a:t>
            </a:fld>
            <a:endParaRPr lang="en-CA"/>
          </a:p>
        </p:txBody>
      </p:sp>
      <p:sp>
        <p:nvSpPr>
          <p:cNvPr id="5" name="Footer Placeholder 4">
            <a:extLst>
              <a:ext uri="{FF2B5EF4-FFF2-40B4-BE49-F238E27FC236}">
                <a16:creationId xmlns:a16="http://schemas.microsoft.com/office/drawing/2014/main" id="{468CEEE7-E537-AB70-A0E6-0C310694A026}"/>
              </a:ext>
            </a:extLst>
          </p:cNvPr>
          <p:cNvSpPr>
            <a:spLocks noGrp="1"/>
          </p:cNvSpPr>
          <p:nvPr>
            <p:ph type="ftr" sz="quarter" idx="3"/>
          </p:nvPr>
        </p:nvSpPr>
        <p:spPr>
          <a:xfrm>
            <a:off x="4038600" y="7016750"/>
            <a:ext cx="4114800" cy="365125"/>
          </a:xfrm>
          <a:prstGeom prst="rect">
            <a:avLst/>
          </a:prstGeom>
        </p:spPr>
        <p:txBody>
          <a:bodyPr vert="horz" lIns="91440" tIns="45720" rIns="91440" bIns="45720" rtlCol="0" anchor="ctr"/>
          <a:lstStyle>
            <a:lvl1pPr algn="ctr">
              <a:defRPr sz="1200">
                <a:solidFill>
                  <a:schemeClr val="bg1"/>
                </a:solidFill>
                <a:latin typeface="Garamond" panose="02020404030301010803" pitchFamily="18" charset="0"/>
              </a:defRPr>
            </a:lvl1pPr>
          </a:lstStyle>
          <a:p>
            <a:endParaRPr lang="en-CA"/>
          </a:p>
        </p:txBody>
      </p:sp>
      <p:sp>
        <p:nvSpPr>
          <p:cNvPr id="6" name="Slide Number Placeholder 5">
            <a:extLst>
              <a:ext uri="{FF2B5EF4-FFF2-40B4-BE49-F238E27FC236}">
                <a16:creationId xmlns:a16="http://schemas.microsoft.com/office/drawing/2014/main" id="{F7B00922-C9ED-54D3-596F-3990BBF5C4E0}"/>
              </a:ext>
            </a:extLst>
          </p:cNvPr>
          <p:cNvSpPr>
            <a:spLocks noGrp="1"/>
          </p:cNvSpPr>
          <p:nvPr>
            <p:ph type="sldNum" sz="quarter" idx="4"/>
          </p:nvPr>
        </p:nvSpPr>
        <p:spPr>
          <a:xfrm>
            <a:off x="8610600" y="7016750"/>
            <a:ext cx="2743200" cy="365125"/>
          </a:xfrm>
          <a:prstGeom prst="rect">
            <a:avLst/>
          </a:prstGeom>
        </p:spPr>
        <p:txBody>
          <a:bodyPr vert="horz" lIns="91440" tIns="45720" rIns="91440" bIns="45720" rtlCol="0" anchor="ctr"/>
          <a:lstStyle>
            <a:lvl1pPr algn="r">
              <a:defRPr sz="1200">
                <a:solidFill>
                  <a:schemeClr val="bg1"/>
                </a:solidFill>
                <a:latin typeface="Garamond" panose="02020404030301010803" pitchFamily="18" charset="0"/>
              </a:defRPr>
            </a:lvl1pPr>
          </a:lstStyle>
          <a:p>
            <a:fld id="{28F4D4BA-4D44-4EEF-A48B-53E29099E7B6}" type="slidenum">
              <a:rPr lang="en-CA" smtClean="0"/>
              <a:pPr/>
              <a:t>‹#›</a:t>
            </a:fld>
            <a:endParaRPr lang="en-CA"/>
          </a:p>
        </p:txBody>
      </p:sp>
      <p:sp>
        <p:nvSpPr>
          <p:cNvPr id="10" name="Rectangle 9">
            <a:extLst>
              <a:ext uri="{FF2B5EF4-FFF2-40B4-BE49-F238E27FC236}">
                <a16:creationId xmlns:a16="http://schemas.microsoft.com/office/drawing/2014/main" id="{D82F4208-A23D-FD3F-804F-96BA1B673F91}"/>
              </a:ext>
            </a:extLst>
          </p:cNvPr>
          <p:cNvSpPr/>
          <p:nvPr userDrawn="1"/>
        </p:nvSpPr>
        <p:spPr>
          <a:xfrm>
            <a:off x="-1" y="-30480"/>
            <a:ext cx="12192000" cy="692912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Placeholder 1">
            <a:extLst>
              <a:ext uri="{FF2B5EF4-FFF2-40B4-BE49-F238E27FC236}">
                <a16:creationId xmlns:a16="http://schemas.microsoft.com/office/drawing/2014/main" id="{E09E04EE-7187-A93F-368A-B8ACE01F1C7E}"/>
              </a:ext>
            </a:extLst>
          </p:cNvPr>
          <p:cNvSpPr>
            <a:spLocks noGrp="1"/>
          </p:cNvSpPr>
          <p:nvPr>
            <p:ph type="title"/>
          </p:nvPr>
        </p:nvSpPr>
        <p:spPr>
          <a:xfrm>
            <a:off x="-2" y="190126"/>
            <a:ext cx="12191999" cy="931602"/>
          </a:xfrm>
          <a:prstGeom prst="rect">
            <a:avLst/>
          </a:prstGeom>
          <a:solidFill>
            <a:schemeClr val="tx1">
              <a:lumMod val="75000"/>
              <a:lumOff val="25000"/>
              <a:alpha val="50000"/>
            </a:schemeClr>
          </a:solidFill>
        </p:spPr>
        <p:txBody>
          <a:bodyPr vert="horz" wrap="square" lIns="91440" tIns="45720" rIns="91440" bIns="45720" rtlCol="0" anchor="ctr" anchorCtr="0">
            <a:normAutofit/>
          </a:bodyPr>
          <a:lstStyle/>
          <a:p>
            <a:pPr lvl="0"/>
            <a:r>
              <a:rPr lang="en-US" dirty="0"/>
              <a:t>Click to edit Master title style</a:t>
            </a:r>
            <a:endParaRPr lang="en-CA" dirty="0"/>
          </a:p>
        </p:txBody>
      </p:sp>
      <p:sp>
        <p:nvSpPr>
          <p:cNvPr id="3" name="Text Placeholder 2">
            <a:extLst>
              <a:ext uri="{FF2B5EF4-FFF2-40B4-BE49-F238E27FC236}">
                <a16:creationId xmlns:a16="http://schemas.microsoft.com/office/drawing/2014/main" id="{A58C1831-9ACC-DE32-9624-CECB80C4DA39}"/>
              </a:ext>
            </a:extLst>
          </p:cNvPr>
          <p:cNvSpPr>
            <a:spLocks noGrp="1"/>
          </p:cNvSpPr>
          <p:nvPr>
            <p:ph type="body" idx="1"/>
          </p:nvPr>
        </p:nvSpPr>
        <p:spPr>
          <a:xfrm>
            <a:off x="0" y="1375728"/>
            <a:ext cx="6096000" cy="5228272"/>
          </a:xfrm>
          <a:prstGeom prst="rect">
            <a:avLst/>
          </a:prstGeom>
          <a:solidFill>
            <a:schemeClr val="tx1">
              <a:lumMod val="75000"/>
              <a:lumOff val="25000"/>
              <a:alpha val="50000"/>
            </a:schemeClr>
          </a:solid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12666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68" r:id="rId4"/>
    <p:sldLayoutId id="2147483661" r:id="rId5"/>
  </p:sldLayoutIdLst>
  <p:txStyles>
    <p:titleStyle>
      <a:lvl1pPr marL="228600" algn="l" defTabSz="914400" rtl="0" eaLnBrk="1" latinLnBrk="0" hangingPunct="1">
        <a:lnSpc>
          <a:spcPct val="90000"/>
        </a:lnSpc>
        <a:spcBef>
          <a:spcPct val="0"/>
        </a:spcBef>
        <a:buNone/>
        <a:defRPr lang="en-CA" sz="6000" b="1" i="0" u="none" kern="1200" dirty="0">
          <a:solidFill>
            <a:schemeClr val="bg1"/>
          </a:solidFill>
          <a:effectLst>
            <a:outerShdw blurRad="38100" dist="38100" dir="2700000" algn="tl">
              <a:srgbClr val="000000">
                <a:alpha val="43137"/>
              </a:srgbClr>
            </a:outerShdw>
          </a:effectLst>
          <a:latin typeface="Garamond" panose="02020404030301010803" pitchFamily="18" charset="0"/>
          <a:ea typeface="+mj-ea"/>
          <a:cs typeface="+mj-cs"/>
        </a:defRPr>
      </a:lvl1pPr>
    </p:titleStyle>
    <p:bodyStyle>
      <a:lvl1pPr marL="0" indent="228600" algn="l" defTabSz="914400" rtl="0" eaLnBrk="1" latinLnBrk="0" hangingPunct="1">
        <a:lnSpc>
          <a:spcPct val="100000"/>
        </a:lnSpc>
        <a:spcBef>
          <a:spcPts val="2400"/>
        </a:spcBef>
        <a:spcAft>
          <a:spcPts val="0"/>
        </a:spcAft>
        <a:buFont typeface="Arial" panose="020B0604020202020204" pitchFamily="34" charset="0"/>
        <a:buChar char="•"/>
        <a:defRPr sz="2400" kern="1200">
          <a:solidFill>
            <a:schemeClr val="bg1"/>
          </a:solidFill>
          <a:latin typeface="Garamond" panose="02020404030301010803" pitchFamily="18" charset="0"/>
          <a:ea typeface="+mn-ea"/>
          <a:cs typeface="+mn-cs"/>
        </a:defRPr>
      </a:lvl1pPr>
      <a:lvl2pPr marL="548640" indent="-182880" algn="l" defTabSz="914400" rtl="0" eaLnBrk="1" latinLnBrk="0" hangingPunct="1">
        <a:lnSpc>
          <a:spcPct val="100000"/>
        </a:lnSpc>
        <a:spcBef>
          <a:spcPts val="300"/>
        </a:spcBef>
        <a:spcAft>
          <a:spcPts val="0"/>
        </a:spcAft>
        <a:buSzPct val="65000"/>
        <a:buFont typeface="Courier New" panose="02070309020205020404" pitchFamily="49" charset="0"/>
        <a:buChar char="o"/>
        <a:defRPr sz="2000" kern="1200">
          <a:solidFill>
            <a:schemeClr val="bg1"/>
          </a:solidFill>
          <a:latin typeface="Garamond" panose="02020404030301010803" pitchFamily="18" charset="0"/>
          <a:ea typeface="+mn-ea"/>
          <a:cs typeface="+mn-cs"/>
        </a:defRPr>
      </a:lvl2pPr>
      <a:lvl3pPr marL="914400" indent="-228600" algn="l" defTabSz="914400" rtl="0" eaLnBrk="1" latinLnBrk="0" hangingPunct="1">
        <a:lnSpc>
          <a:spcPct val="100000"/>
        </a:lnSpc>
        <a:spcBef>
          <a:spcPts val="300"/>
        </a:spcBef>
        <a:spcAft>
          <a:spcPts val="0"/>
        </a:spcAft>
        <a:buFont typeface="Arial" panose="020B0604020202020204" pitchFamily="34" charset="0"/>
        <a:buChar char="•"/>
        <a:defRPr sz="1800" kern="1200">
          <a:solidFill>
            <a:schemeClr val="bg1"/>
          </a:solidFill>
          <a:latin typeface="Garamond" panose="02020404030301010803" pitchFamily="18" charset="0"/>
          <a:ea typeface="+mn-ea"/>
          <a:cs typeface="+mn-cs"/>
        </a:defRPr>
      </a:lvl3pPr>
      <a:lvl4pPr marL="0" indent="228600" algn="l" defTabSz="914400" rtl="0" eaLnBrk="1" latinLnBrk="0" hangingPunct="1">
        <a:lnSpc>
          <a:spcPct val="150000"/>
        </a:lnSpc>
        <a:spcBef>
          <a:spcPts val="1200"/>
        </a:spcBef>
        <a:spcAft>
          <a:spcPts val="1200"/>
        </a:spcAft>
        <a:buFont typeface="Arial" panose="020B0604020202020204" pitchFamily="34" charset="0"/>
        <a:buChar char="•"/>
        <a:defRPr sz="1600" kern="1200">
          <a:solidFill>
            <a:schemeClr val="bg1"/>
          </a:solidFill>
          <a:latin typeface="Garamond" panose="02020404030301010803" pitchFamily="18" charset="0"/>
          <a:ea typeface="+mn-ea"/>
          <a:cs typeface="+mn-cs"/>
        </a:defRPr>
      </a:lvl4pPr>
      <a:lvl5pPr marL="0" indent="228600" algn="l" defTabSz="914400" rtl="0" eaLnBrk="1" latinLnBrk="0" hangingPunct="1">
        <a:lnSpc>
          <a:spcPct val="150000"/>
        </a:lnSpc>
        <a:spcBef>
          <a:spcPts val="1200"/>
        </a:spcBef>
        <a:spcAft>
          <a:spcPts val="1200"/>
        </a:spcAft>
        <a:buFont typeface="Arial" panose="020B0604020202020204" pitchFamily="34" charset="0"/>
        <a:buChar char="•"/>
        <a:defRPr sz="1600" kern="1200">
          <a:solidFill>
            <a:schemeClr val="bg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548B-DA24-CB86-AB45-1305EF288476}"/>
              </a:ext>
            </a:extLst>
          </p:cNvPr>
          <p:cNvSpPr>
            <a:spLocks noGrp="1"/>
          </p:cNvSpPr>
          <p:nvPr>
            <p:ph type="ctrTitle"/>
          </p:nvPr>
        </p:nvSpPr>
        <p:spPr>
          <a:xfrm>
            <a:off x="13941" y="1617499"/>
            <a:ext cx="10260373" cy="931602"/>
          </a:xfrm>
        </p:spPr>
        <p:txBody>
          <a:bodyPr/>
          <a:lstStyle/>
          <a:p>
            <a:r>
              <a:rPr lang="en-US" dirty="0"/>
              <a:t>Lighthouse Labs Final Project:</a:t>
            </a:r>
            <a:endParaRPr lang="en-CA" dirty="0"/>
          </a:p>
        </p:txBody>
      </p:sp>
      <p:sp>
        <p:nvSpPr>
          <p:cNvPr id="3" name="Subtitle 2">
            <a:extLst>
              <a:ext uri="{FF2B5EF4-FFF2-40B4-BE49-F238E27FC236}">
                <a16:creationId xmlns:a16="http://schemas.microsoft.com/office/drawing/2014/main" id="{420BCB09-0169-7AF8-46DE-8DAEB70E825B}"/>
              </a:ext>
            </a:extLst>
          </p:cNvPr>
          <p:cNvSpPr>
            <a:spLocks noGrp="1"/>
          </p:cNvSpPr>
          <p:nvPr>
            <p:ph type="subTitle" idx="1"/>
          </p:nvPr>
        </p:nvSpPr>
        <p:spPr>
          <a:xfrm>
            <a:off x="13941" y="2674353"/>
            <a:ext cx="5819700" cy="461665"/>
          </a:xfrm>
        </p:spPr>
        <p:txBody>
          <a:bodyPr/>
          <a:lstStyle/>
          <a:p>
            <a:r>
              <a:rPr lang="en-US" dirty="0"/>
              <a:t>Predictive Technical Indicators for Trading</a:t>
            </a:r>
            <a:endParaRPr lang="en-CA" dirty="0"/>
          </a:p>
        </p:txBody>
      </p:sp>
      <p:sp>
        <p:nvSpPr>
          <p:cNvPr id="6" name="Text Placeholder 5">
            <a:extLst>
              <a:ext uri="{FF2B5EF4-FFF2-40B4-BE49-F238E27FC236}">
                <a16:creationId xmlns:a16="http://schemas.microsoft.com/office/drawing/2014/main" id="{B539285C-A9D1-AD37-7AA4-640859FBE2E0}"/>
              </a:ext>
            </a:extLst>
          </p:cNvPr>
          <p:cNvSpPr>
            <a:spLocks noGrp="1"/>
          </p:cNvSpPr>
          <p:nvPr>
            <p:ph type="body" sz="quarter" idx="13"/>
          </p:nvPr>
        </p:nvSpPr>
        <p:spPr>
          <a:xfrm>
            <a:off x="10173434" y="6454140"/>
            <a:ext cx="2018566" cy="369332"/>
          </a:xfrm>
        </p:spPr>
        <p:txBody>
          <a:bodyPr/>
          <a:lstStyle/>
          <a:p>
            <a:r>
              <a:rPr lang="en-CA" dirty="0"/>
              <a:t>Sebastien Garneau</a:t>
            </a:r>
          </a:p>
        </p:txBody>
      </p:sp>
    </p:spTree>
    <p:extLst>
      <p:ext uri="{BB962C8B-B14F-4D97-AF65-F5344CB8AC3E}">
        <p14:creationId xmlns:p14="http://schemas.microsoft.com/office/powerpoint/2010/main" val="409933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48FA1-9C7B-17F4-A807-73F129A1A3F2}"/>
              </a:ext>
            </a:extLst>
          </p:cNvPr>
          <p:cNvSpPr>
            <a:spLocks noGrp="1"/>
          </p:cNvSpPr>
          <p:nvPr>
            <p:ph type="title"/>
          </p:nvPr>
        </p:nvSpPr>
        <p:spPr/>
        <p:txBody>
          <a:bodyPr/>
          <a:lstStyle/>
          <a:p>
            <a:endParaRPr lang="en-CA"/>
          </a:p>
        </p:txBody>
      </p:sp>
      <p:sp>
        <p:nvSpPr>
          <p:cNvPr id="5" name="Content Placeholder 4">
            <a:extLst>
              <a:ext uri="{FF2B5EF4-FFF2-40B4-BE49-F238E27FC236}">
                <a16:creationId xmlns:a16="http://schemas.microsoft.com/office/drawing/2014/main" id="{74A6BF26-770B-F02A-D6BF-09E4C17C518D}"/>
              </a:ext>
            </a:extLst>
          </p:cNvPr>
          <p:cNvSpPr>
            <a:spLocks noGrp="1"/>
          </p:cNvSpPr>
          <p:nvPr>
            <p:ph idx="1"/>
          </p:nvPr>
        </p:nvSpPr>
        <p:spPr/>
        <p:txBody>
          <a:bodyPr/>
          <a:lstStyle/>
          <a:p>
            <a:endParaRPr lang="en-CA"/>
          </a:p>
        </p:txBody>
      </p:sp>
      <p:sp>
        <p:nvSpPr>
          <p:cNvPr id="6" name="Picture Placeholder 5">
            <a:extLst>
              <a:ext uri="{FF2B5EF4-FFF2-40B4-BE49-F238E27FC236}">
                <a16:creationId xmlns:a16="http://schemas.microsoft.com/office/drawing/2014/main" id="{A7D77DDA-83EE-6272-6CFC-D259A321A53A}"/>
              </a:ext>
            </a:extLst>
          </p:cNvPr>
          <p:cNvSpPr>
            <a:spLocks noGrp="1"/>
          </p:cNvSpPr>
          <p:nvPr>
            <p:ph type="pic" sz="quarter" idx="11"/>
          </p:nvPr>
        </p:nvSpPr>
        <p:spPr/>
      </p:sp>
      <p:sp>
        <p:nvSpPr>
          <p:cNvPr id="7" name="Text Placeholder 6">
            <a:extLst>
              <a:ext uri="{FF2B5EF4-FFF2-40B4-BE49-F238E27FC236}">
                <a16:creationId xmlns:a16="http://schemas.microsoft.com/office/drawing/2014/main" id="{4B320AB8-9F2B-25A7-9FA7-85214EF05936}"/>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353595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48FA1-9C7B-17F4-A807-73F129A1A3F2}"/>
              </a:ext>
            </a:extLst>
          </p:cNvPr>
          <p:cNvSpPr>
            <a:spLocks noGrp="1"/>
          </p:cNvSpPr>
          <p:nvPr>
            <p:ph type="title"/>
          </p:nvPr>
        </p:nvSpPr>
        <p:spPr/>
        <p:txBody>
          <a:bodyPr/>
          <a:lstStyle/>
          <a:p>
            <a:endParaRPr lang="en-CA"/>
          </a:p>
        </p:txBody>
      </p:sp>
      <p:sp>
        <p:nvSpPr>
          <p:cNvPr id="5" name="Content Placeholder 4">
            <a:extLst>
              <a:ext uri="{FF2B5EF4-FFF2-40B4-BE49-F238E27FC236}">
                <a16:creationId xmlns:a16="http://schemas.microsoft.com/office/drawing/2014/main" id="{74A6BF26-770B-F02A-D6BF-09E4C17C518D}"/>
              </a:ext>
            </a:extLst>
          </p:cNvPr>
          <p:cNvSpPr>
            <a:spLocks noGrp="1"/>
          </p:cNvSpPr>
          <p:nvPr>
            <p:ph idx="1"/>
          </p:nvPr>
        </p:nvSpPr>
        <p:spPr/>
        <p:txBody>
          <a:bodyPr/>
          <a:lstStyle/>
          <a:p>
            <a:endParaRPr lang="en-CA"/>
          </a:p>
        </p:txBody>
      </p:sp>
      <p:sp>
        <p:nvSpPr>
          <p:cNvPr id="6" name="Picture Placeholder 5">
            <a:extLst>
              <a:ext uri="{FF2B5EF4-FFF2-40B4-BE49-F238E27FC236}">
                <a16:creationId xmlns:a16="http://schemas.microsoft.com/office/drawing/2014/main" id="{A7D77DDA-83EE-6272-6CFC-D259A321A53A}"/>
              </a:ext>
            </a:extLst>
          </p:cNvPr>
          <p:cNvSpPr>
            <a:spLocks noGrp="1"/>
          </p:cNvSpPr>
          <p:nvPr>
            <p:ph type="pic" sz="quarter" idx="11"/>
          </p:nvPr>
        </p:nvSpPr>
        <p:spPr/>
      </p:sp>
      <p:sp>
        <p:nvSpPr>
          <p:cNvPr id="7" name="Text Placeholder 6">
            <a:extLst>
              <a:ext uri="{FF2B5EF4-FFF2-40B4-BE49-F238E27FC236}">
                <a16:creationId xmlns:a16="http://schemas.microsoft.com/office/drawing/2014/main" id="{4B320AB8-9F2B-25A7-9FA7-85214EF05936}"/>
              </a:ext>
            </a:extLst>
          </p:cNvPr>
          <p:cNvSpPr>
            <a:spLocks noGrp="1"/>
          </p:cNvSpPr>
          <p:nvPr>
            <p:ph type="body" sz="quarter" idx="12"/>
          </p:nvPr>
        </p:nvSpPr>
        <p:spPr/>
        <p:txBody>
          <a:bodyPr/>
          <a:lstStyle/>
          <a:p>
            <a:endParaRPr lang="en-CA"/>
          </a:p>
        </p:txBody>
      </p:sp>
      <p:pic>
        <p:nvPicPr>
          <p:cNvPr id="3" name="Picture 2">
            <a:extLst>
              <a:ext uri="{FF2B5EF4-FFF2-40B4-BE49-F238E27FC236}">
                <a16:creationId xmlns:a16="http://schemas.microsoft.com/office/drawing/2014/main" id="{40507EB6-70EB-9DCC-5852-71D3C850B2D7}"/>
              </a:ext>
            </a:extLst>
          </p:cNvPr>
          <p:cNvPicPr>
            <a:picLocks noChangeAspect="1"/>
          </p:cNvPicPr>
          <p:nvPr/>
        </p:nvPicPr>
        <p:blipFill>
          <a:blip r:embed="rId3"/>
          <a:stretch>
            <a:fillRect/>
          </a:stretch>
        </p:blipFill>
        <p:spPr>
          <a:xfrm>
            <a:off x="3339055" y="2370306"/>
            <a:ext cx="4686954" cy="2514951"/>
          </a:xfrm>
          <a:prstGeom prst="rect">
            <a:avLst/>
          </a:prstGeom>
        </p:spPr>
      </p:pic>
    </p:spTree>
    <p:extLst>
      <p:ext uri="{BB962C8B-B14F-4D97-AF65-F5344CB8AC3E}">
        <p14:creationId xmlns:p14="http://schemas.microsoft.com/office/powerpoint/2010/main" val="131583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90DB-8CE2-C8C2-1411-59FB227E178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16725A0-AF46-55F9-39FE-1F5CBB05B52B}"/>
              </a:ext>
            </a:extLst>
          </p:cNvPr>
          <p:cNvSpPr>
            <a:spLocks noGrp="1"/>
          </p:cNvSpPr>
          <p:nvPr>
            <p:ph idx="1"/>
          </p:nvPr>
        </p:nvSpPr>
        <p:spPr/>
        <p:txBody>
          <a:bodyPr/>
          <a:lstStyle/>
          <a:p>
            <a:endParaRPr lang="en-CA"/>
          </a:p>
        </p:txBody>
      </p:sp>
      <p:sp>
        <p:nvSpPr>
          <p:cNvPr id="4" name="Picture Placeholder 3">
            <a:extLst>
              <a:ext uri="{FF2B5EF4-FFF2-40B4-BE49-F238E27FC236}">
                <a16:creationId xmlns:a16="http://schemas.microsoft.com/office/drawing/2014/main" id="{D358C6E2-C92C-E034-BD86-E3C7931227B5}"/>
              </a:ext>
            </a:extLst>
          </p:cNvPr>
          <p:cNvSpPr>
            <a:spLocks noGrp="1"/>
          </p:cNvSpPr>
          <p:nvPr>
            <p:ph type="pic" sz="quarter" idx="11"/>
          </p:nvPr>
        </p:nvSpPr>
        <p:spPr/>
      </p:sp>
      <p:sp>
        <p:nvSpPr>
          <p:cNvPr id="5" name="Text Placeholder 4">
            <a:extLst>
              <a:ext uri="{FF2B5EF4-FFF2-40B4-BE49-F238E27FC236}">
                <a16:creationId xmlns:a16="http://schemas.microsoft.com/office/drawing/2014/main" id="{0638B9D5-6E47-D7AD-B835-EDA38BAE0958}"/>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171802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DC1BA5A-802B-8748-DEBC-58B19D7F9AE3}"/>
              </a:ext>
            </a:extLst>
          </p:cNvPr>
          <p:cNvSpPr txBox="1"/>
          <p:nvPr/>
        </p:nvSpPr>
        <p:spPr>
          <a:xfrm>
            <a:off x="3438863" y="2921169"/>
            <a:ext cx="5314275" cy="1015663"/>
          </a:xfrm>
          <a:prstGeom prst="rect">
            <a:avLst/>
          </a:prstGeom>
          <a:noFill/>
        </p:spPr>
        <p:txBody>
          <a:bodyPr wrap="none" rtlCol="0">
            <a:spAutoFit/>
          </a:bodyPr>
          <a:lstStyle/>
          <a:p>
            <a:r>
              <a:rPr lang="en-CA" sz="6000" b="1" dirty="0">
                <a:solidFill>
                  <a:schemeClr val="bg1"/>
                </a:solidFill>
                <a:effectLst>
                  <a:outerShdw blurRad="38100" dist="38100" dir="2700000" algn="tl">
                    <a:srgbClr val="000000">
                      <a:alpha val="43137"/>
                    </a:srgbClr>
                  </a:outerShdw>
                </a:effectLst>
                <a:latin typeface="Garamond" panose="02020404030301010803" pitchFamily="18" charset="0"/>
                <a:ea typeface="+mj-ea"/>
                <a:cs typeface="+mj-cs"/>
              </a:rPr>
              <a:t>QUESTIONS ?</a:t>
            </a:r>
          </a:p>
        </p:txBody>
      </p:sp>
    </p:spTree>
    <p:extLst>
      <p:ext uri="{BB962C8B-B14F-4D97-AF65-F5344CB8AC3E}">
        <p14:creationId xmlns:p14="http://schemas.microsoft.com/office/powerpoint/2010/main" val="170083792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384</Words>
  <Application>Microsoft Office PowerPoint</Application>
  <PresentationFormat>Widescreen</PresentationFormat>
  <Paragraphs>26</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Courier New</vt:lpstr>
      <vt:lpstr>Garamond</vt:lpstr>
      <vt:lpstr>1_Office Theme</vt:lpstr>
      <vt:lpstr>Lighthouse Labs Final Project: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Lighthouse Labs Project</dc:title>
  <dc:creator>Sébastien Garneau</dc:creator>
  <cp:lastModifiedBy>Sébastien Garneau</cp:lastModifiedBy>
  <cp:revision>19</cp:revision>
  <dcterms:created xsi:type="dcterms:W3CDTF">2022-11-08T01:20:15Z</dcterms:created>
  <dcterms:modified xsi:type="dcterms:W3CDTF">2023-01-11T03:43:07Z</dcterms:modified>
</cp:coreProperties>
</file>