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sldIdLst>
    <p:sldId id="256" r:id="rId2"/>
    <p:sldId id="259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4354" y="1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A589F-64B0-71BD-6AE6-27F53FEDFF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46" y="1617499"/>
            <a:ext cx="1731564" cy="931602"/>
          </a:xfrm>
          <a:solidFill>
            <a:schemeClr val="tx1">
              <a:lumMod val="75000"/>
              <a:lumOff val="25000"/>
              <a:alpha val="50000"/>
            </a:schemeClr>
          </a:solidFill>
        </p:spPr>
        <p:txBody>
          <a:bodyPr wrap="none" anchor="b" anchorCtr="0">
            <a:spAutoFit/>
          </a:bodyPr>
          <a:lstStyle>
            <a:lvl1pPr marL="0" algn="l">
              <a:defRPr sz="6000" b="1" i="0" u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Title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18A06-61BF-6DE8-2DC2-BF361662C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674353"/>
            <a:ext cx="4488243" cy="461665"/>
          </a:xfrm>
          <a:solidFill>
            <a:schemeClr val="tx1">
              <a:lumMod val="75000"/>
              <a:lumOff val="25000"/>
              <a:alpha val="50000"/>
            </a:schemeClr>
          </a:solidFill>
        </p:spPr>
        <p:txBody>
          <a:bodyPr wrap="square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D42D81-75D9-5503-8C15-DCA19B165C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24217" y="6454140"/>
            <a:ext cx="567783" cy="369332"/>
          </a:xfrm>
          <a:solidFill>
            <a:schemeClr val="tx1">
              <a:lumMod val="75000"/>
              <a:lumOff val="25000"/>
              <a:alpha val="50000"/>
            </a:schemeClr>
          </a:solidFill>
        </p:spPr>
        <p:txBody>
          <a:bodyPr wrap="none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1"/>
            </a:lvl1pPr>
            <a:lvl2pPr marL="457200" indent="0" algn="r">
              <a:buNone/>
              <a:defRPr sz="2000" b="1" i="1"/>
            </a:lvl2pPr>
            <a:lvl3pPr marL="914400" indent="0" algn="r">
              <a:buNone/>
              <a:defRPr sz="1800" b="1" i="1"/>
            </a:lvl3pPr>
            <a:lvl4pPr marL="1371600" indent="0" algn="r">
              <a:buNone/>
              <a:defRPr sz="1600" b="1" i="1"/>
            </a:lvl4pPr>
            <a:lvl5pPr marL="1828800" indent="0" algn="r">
              <a:buNone/>
              <a:defRPr sz="1600" b="1" i="1"/>
            </a:lvl5pPr>
          </a:lstStyle>
          <a:p>
            <a:pPr lvl="0"/>
            <a:r>
              <a:rPr lang="en-US" dirty="0"/>
              <a:t>By: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586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74CE-5D3E-E9DF-DF42-16A0024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78F3-C843-CC91-0983-8D26A6E47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indent="228600" defTabSz="4572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tabLst>
                <a:tab pos="231775" algn="l"/>
              </a:tabLst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3204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74CE-5D3E-E9DF-DF42-16A0024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78F3-C843-CC91-0983-8D26A6E47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indent="228600" defTabSz="4572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tabLst>
                <a:tab pos="231775" algn="l"/>
              </a:tabLst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A65B6A-A33B-3BEB-9EDC-8DD72FC0725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89945" y="1375728"/>
            <a:ext cx="6002055" cy="5228272"/>
          </a:xfrm>
          <a:solidFill>
            <a:schemeClr val="tx1">
              <a:lumMod val="75000"/>
              <a:lumOff val="25000"/>
              <a:alpha val="75000"/>
            </a:schemeClr>
          </a:solidFill>
        </p:spPr>
        <p:txBody>
          <a:bodyPr/>
          <a:lstStyle>
            <a:lvl1pPr indent="228600" defTabSz="45720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tabLst>
                <a:tab pos="231775" algn="l"/>
              </a:tabLst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686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74CE-5D3E-E9DF-DF42-16A0024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78F3-C843-CC91-0983-8D26A6E47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5728"/>
            <a:ext cx="6042025" cy="537559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009512CB-AE65-35E1-1D1A-32031CD4D5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8400" y="1421704"/>
            <a:ext cx="5791200" cy="5292187"/>
          </a:xfrm>
          <a:solidFill>
            <a:schemeClr val="tx1">
              <a:lumMod val="75000"/>
              <a:lumOff val="25000"/>
              <a:alpha val="50000"/>
            </a:schemeClr>
          </a:solidFill>
          <a:ln w="12700">
            <a:noFill/>
          </a:ln>
          <a:effectLst>
            <a:glow rad="101600">
              <a:schemeClr val="bg1">
                <a:lumMod val="50000"/>
                <a:alpha val="40000"/>
              </a:schemeClr>
            </a:glow>
          </a:effectLst>
        </p:spPr>
        <p:txBody>
          <a:bodyPr/>
          <a:lstStyle/>
          <a:p>
            <a:endParaRPr lang="en-C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06708-8AA0-6C4F-9FD9-081549ED70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322736" y="6469171"/>
            <a:ext cx="716863" cy="246221"/>
          </a:xfrm>
          <a:solidFill>
            <a:schemeClr val="tx1"/>
          </a:solidFill>
        </p:spPr>
        <p:txBody>
          <a:bodyPr wrap="none" anchor="b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/>
            </a:lvl1pPr>
            <a:lvl2pPr marL="0" indent="0" algn="r">
              <a:lnSpc>
                <a:spcPct val="100000"/>
              </a:lnSpc>
              <a:buNone/>
              <a:defRPr sz="1200" b="1"/>
            </a:lvl2pPr>
            <a:lvl3pPr marL="0" indent="0" algn="r">
              <a:lnSpc>
                <a:spcPct val="100000"/>
              </a:lnSpc>
              <a:buNone/>
              <a:defRPr sz="1200" b="1"/>
            </a:lvl3pPr>
            <a:lvl4pPr marL="0" indent="0" algn="r">
              <a:lnSpc>
                <a:spcPct val="100000"/>
              </a:lnSpc>
              <a:buNone/>
              <a:defRPr sz="1200" b="1"/>
            </a:lvl4pPr>
            <a:lvl5pPr marL="0" indent="0" algn="r">
              <a:lnSpc>
                <a:spcPct val="100000"/>
              </a:lnSpc>
              <a:buNone/>
              <a:defRPr sz="1200" b="1"/>
            </a:lvl5pPr>
          </a:lstStyle>
          <a:p>
            <a:pPr lvl="0"/>
            <a:r>
              <a:rPr lang="en-US" dirty="0"/>
              <a:t>SOURCE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644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C784-DBE0-3A42-A653-6D604494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3C2F-7C22-6B95-93CB-97FFD8BDC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1375728"/>
            <a:ext cx="11910060" cy="5345112"/>
          </a:xfrm>
          <a:solidFill>
            <a:schemeClr val="tx1">
              <a:lumMod val="75000"/>
              <a:lumOff val="25000"/>
              <a:alpha val="50000"/>
            </a:schemeClr>
          </a:solidFill>
          <a:ln w="12700">
            <a:noFill/>
          </a:ln>
          <a:effectLst>
            <a:glow rad="101600">
              <a:schemeClr val="bg1">
                <a:lumMod val="50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6485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5F47FA4-95F0-B1BC-DAA0-9B50954885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0BDF8B-07D4-A054-5F9F-8E3BBAAFF1B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-778"/>
            <a:ext cx="13030200" cy="689941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EC4A6-3B4C-0ACE-4BC5-FA2C5424F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2721" y="7016750"/>
            <a:ext cx="3408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fld id="{CDCDD5EF-ADCD-4AE0-BDB5-8CE572341703}" type="datetimeFigureOut">
              <a:rPr lang="en-CA" smtClean="0"/>
              <a:pPr/>
              <a:t>2023-01-10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CEEE7-E537-AB70-A0E6-0C310694A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7016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00922-C9ED-54D3-596F-3990BBF5C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7016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fld id="{28F4D4BA-4D44-4EEF-A48B-53E29099E7B6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2F4208-A23D-FD3F-804F-96BA1B673F91}"/>
              </a:ext>
            </a:extLst>
          </p:cNvPr>
          <p:cNvSpPr/>
          <p:nvPr userDrawn="1"/>
        </p:nvSpPr>
        <p:spPr>
          <a:xfrm>
            <a:off x="-1" y="-30480"/>
            <a:ext cx="12192000" cy="692912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E04EE-7187-A93F-368A-B8ACE01F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90126"/>
            <a:ext cx="12191999" cy="931602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C1831-9ACC-DE32-9624-CECB80C4D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75728"/>
            <a:ext cx="6096000" cy="5228272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1266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68" r:id="rId4"/>
    <p:sldLayoutId id="2147483661" r:id="rId5"/>
  </p:sldLayoutIdLst>
  <p:txStyles>
    <p:titleStyle>
      <a:lvl1pPr marL="228600" algn="l" defTabSz="914400" rtl="0" eaLnBrk="1" latinLnBrk="0" hangingPunct="1">
        <a:lnSpc>
          <a:spcPct val="90000"/>
        </a:lnSpc>
        <a:spcBef>
          <a:spcPct val="0"/>
        </a:spcBef>
        <a:buNone/>
        <a:defRPr lang="en-CA" sz="6000" b="1" i="0" u="none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Garamond" panose="02020404030301010803" pitchFamily="18" charset="0"/>
          <a:ea typeface="+mj-ea"/>
          <a:cs typeface="+mj-cs"/>
        </a:defRPr>
      </a:lvl1pPr>
    </p:titleStyle>
    <p:bodyStyle>
      <a:lvl1pPr marL="0" indent="228600" algn="l" defTabSz="914400" rtl="0" eaLnBrk="1" latinLnBrk="0" hangingPunct="1">
        <a:lnSpc>
          <a:spcPct val="100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aramond" panose="02020404030301010803" pitchFamily="18" charset="0"/>
          <a:ea typeface="+mn-ea"/>
          <a:cs typeface="+mn-cs"/>
        </a:defRPr>
      </a:lvl1pPr>
      <a:lvl2pPr marL="548640" indent="-18288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SzPct val="65000"/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Garamond" panose="02020404030301010803" pitchFamily="18" charset="0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aramond" panose="02020404030301010803" pitchFamily="18" charset="0"/>
          <a:ea typeface="+mn-ea"/>
          <a:cs typeface="+mn-cs"/>
        </a:defRPr>
      </a:lvl3pPr>
      <a:lvl4pPr marL="0" indent="228600" algn="l" defTabSz="914400" rtl="0" eaLnBrk="1" latinLnBrk="0" hangingPunct="1">
        <a:lnSpc>
          <a:spcPct val="15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Garamond" panose="02020404030301010803" pitchFamily="18" charset="0"/>
          <a:ea typeface="+mn-ea"/>
          <a:cs typeface="+mn-cs"/>
        </a:defRPr>
      </a:lvl4pPr>
      <a:lvl5pPr marL="0" indent="228600" algn="l" defTabSz="914400" rtl="0" eaLnBrk="1" latinLnBrk="0" hangingPunct="1">
        <a:lnSpc>
          <a:spcPct val="15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548B-DA24-CB86-AB45-1305EF288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1" y="1617499"/>
            <a:ext cx="10260373" cy="931602"/>
          </a:xfrm>
        </p:spPr>
        <p:txBody>
          <a:bodyPr/>
          <a:lstStyle/>
          <a:p>
            <a:r>
              <a:rPr lang="en-US" dirty="0"/>
              <a:t>Lighthouse Labs Final Project: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BCB09-0169-7AF8-46DE-8DAEB70E8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1" y="2674353"/>
            <a:ext cx="5819700" cy="461665"/>
          </a:xfrm>
        </p:spPr>
        <p:txBody>
          <a:bodyPr/>
          <a:lstStyle/>
          <a:p>
            <a:r>
              <a:rPr lang="en-US" dirty="0"/>
              <a:t>Predictive Technical Indicators for Trading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39285C-A9D1-AD37-7AA4-640859FBE2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73434" y="6454140"/>
            <a:ext cx="2018566" cy="369332"/>
          </a:xfrm>
        </p:spPr>
        <p:txBody>
          <a:bodyPr/>
          <a:lstStyle/>
          <a:p>
            <a:r>
              <a:rPr lang="en-CA" dirty="0"/>
              <a:t>Sebastien Garneau</a:t>
            </a:r>
          </a:p>
        </p:txBody>
      </p:sp>
    </p:spTree>
    <p:extLst>
      <p:ext uri="{BB962C8B-B14F-4D97-AF65-F5344CB8AC3E}">
        <p14:creationId xmlns:p14="http://schemas.microsoft.com/office/powerpoint/2010/main" val="409933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F48067-C4E0-3847-4BE5-9ED971F4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918FB5-18D4-6C8B-84C6-2E75861F2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Project description</a:t>
            </a:r>
          </a:p>
          <a:p>
            <a:r>
              <a:rPr lang="en-CA" dirty="0"/>
              <a:t>Project flow structure</a:t>
            </a:r>
          </a:p>
          <a:p>
            <a:r>
              <a:rPr lang="en-CA" dirty="0"/>
              <a:t>Results</a:t>
            </a:r>
          </a:p>
          <a:p>
            <a:pPr lvl="1"/>
            <a:r>
              <a:rPr lang="en-CA" dirty="0"/>
              <a:t>Visualizations</a:t>
            </a:r>
          </a:p>
          <a:p>
            <a:pPr lvl="1"/>
            <a:r>
              <a:rPr lang="en-CA" dirty="0"/>
              <a:t>Key takeaways</a:t>
            </a:r>
          </a:p>
          <a:p>
            <a:r>
              <a:rPr lang="en-CA" dirty="0"/>
              <a:t>Biggest challenges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715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C1BA5A-802B-8748-DEBC-58B19D7F9AE3}"/>
              </a:ext>
            </a:extLst>
          </p:cNvPr>
          <p:cNvSpPr txBox="1"/>
          <p:nvPr/>
        </p:nvSpPr>
        <p:spPr>
          <a:xfrm>
            <a:off x="3438863" y="2921169"/>
            <a:ext cx="5314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+mj-ea"/>
                <a:cs typeface="+mj-cs"/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7008379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26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 New</vt:lpstr>
      <vt:lpstr>Garamond</vt:lpstr>
      <vt:lpstr>1_Office Theme</vt:lpstr>
      <vt:lpstr>Lighthouse Labs Final Project:</vt:lpstr>
      <vt:lpstr>Agenda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Lighthouse Labs Project</dc:title>
  <dc:creator>Sébastien Garneau</dc:creator>
  <cp:lastModifiedBy>Sébastien Garneau</cp:lastModifiedBy>
  <cp:revision>17</cp:revision>
  <dcterms:created xsi:type="dcterms:W3CDTF">2022-11-08T01:20:15Z</dcterms:created>
  <dcterms:modified xsi:type="dcterms:W3CDTF">2023-01-10T16:09:41Z</dcterms:modified>
</cp:coreProperties>
</file>