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12"/>
  </p:notesMasterIdLst>
  <p:sldIdLst>
    <p:sldId id="256" r:id="rId2"/>
    <p:sldId id="266" r:id="rId3"/>
    <p:sldId id="267" r:id="rId4"/>
    <p:sldId id="268" r:id="rId5"/>
    <p:sldId id="269" r:id="rId6"/>
    <p:sldId id="270" r:id="rId7"/>
    <p:sldId id="271" r:id="rId8"/>
    <p:sldId id="272" r:id="rId9"/>
    <p:sldId id="27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42857" autoAdjust="0"/>
  </p:normalViewPr>
  <p:slideViewPr>
    <p:cSldViewPr snapToGrid="0">
      <p:cViewPr varScale="1">
        <p:scale>
          <a:sx n="74" d="100"/>
          <a:sy n="74" d="100"/>
        </p:scale>
        <p:origin x="91" y="1013"/>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0D18C0-1A6D-4DEC-ACC3-C74BD703BECD}" type="datetimeFigureOut">
              <a:rPr lang="en-CA" smtClean="0"/>
              <a:t>2023-01-12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F8B12-04EB-47AC-B3AC-1B9292F3D2A4}" type="slidenum">
              <a:rPr lang="en-CA" smtClean="0"/>
              <a:t>‹#›</a:t>
            </a:fld>
            <a:endParaRPr lang="en-CA"/>
          </a:p>
        </p:txBody>
      </p:sp>
    </p:spTree>
    <p:extLst>
      <p:ext uri="{BB962C8B-B14F-4D97-AF65-F5344CB8AC3E}">
        <p14:creationId xmlns:p14="http://schemas.microsoft.com/office/powerpoint/2010/main" val="3750923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Good day everybody, my name is Sebastien Garneau and today I’ll be presenting you my Final Project which consisted of building a Predictive Technical Indicator for Trading.</a:t>
            </a:r>
          </a:p>
        </p:txBody>
      </p:sp>
      <p:sp>
        <p:nvSpPr>
          <p:cNvPr id="4" name="Slide Number Placeholder 3"/>
          <p:cNvSpPr>
            <a:spLocks noGrp="1"/>
          </p:cNvSpPr>
          <p:nvPr>
            <p:ph type="sldNum" sz="quarter" idx="5"/>
          </p:nvPr>
        </p:nvSpPr>
        <p:spPr/>
        <p:txBody>
          <a:bodyPr/>
          <a:lstStyle/>
          <a:p>
            <a:fld id="{222F8B12-04EB-47AC-B3AC-1B9292F3D2A4}" type="slidenum">
              <a:rPr lang="en-CA" smtClean="0"/>
              <a:t>1</a:t>
            </a:fld>
            <a:endParaRPr lang="en-CA"/>
          </a:p>
        </p:txBody>
      </p:sp>
    </p:spTree>
    <p:extLst>
      <p:ext uri="{BB962C8B-B14F-4D97-AF65-F5344CB8AC3E}">
        <p14:creationId xmlns:p14="http://schemas.microsoft.com/office/powerpoint/2010/main" val="271457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Before I begin, I’d like to quickly introduce myself. </a:t>
            </a:r>
          </a:p>
          <a:p>
            <a:endParaRPr lang="en-CA" dirty="0"/>
          </a:p>
          <a:p>
            <a:r>
              <a:rPr lang="en-CA" dirty="0"/>
              <a:t>The majority of my background is in military intelligence. I spent over 13 years with the Canadian Armed Forces, six of those were with the Canadian Special Operations Forces Command. I very recently retired from the military and joined H2 Analytics, a company whose mission is to bridge the gap between intelligence and users by developing innovative solutions to maximize business, security and defense intelligence requirements. </a:t>
            </a:r>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222F8B12-04EB-47AC-B3AC-1B9292F3D2A4}" type="slidenum">
              <a:rPr lang="en-CA" smtClean="0"/>
              <a:t>2</a:t>
            </a:fld>
            <a:endParaRPr lang="en-CA"/>
          </a:p>
        </p:txBody>
      </p:sp>
    </p:spTree>
    <p:extLst>
      <p:ext uri="{BB962C8B-B14F-4D97-AF65-F5344CB8AC3E}">
        <p14:creationId xmlns:p14="http://schemas.microsoft.com/office/powerpoint/2010/main" val="2683980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Outside of work, a hobby of mine is to trade on the stock market. </a:t>
            </a:r>
          </a:p>
          <a:p>
            <a:endParaRPr lang="en-CA" dirty="0"/>
          </a:p>
          <a:p>
            <a:r>
              <a:rPr lang="en-CA" dirty="0"/>
              <a:t>I like investing on the stock market because it’s a complex problem that is easily accessible, especially in the last few years, and also because it’s easy to accurately measure your performance by measuring your returns.</a:t>
            </a:r>
          </a:p>
          <a:p>
            <a:pPr marL="0" indent="0">
              <a:buFontTx/>
              <a:buNone/>
            </a:pPr>
            <a:endParaRPr lang="en-CA" dirty="0"/>
          </a:p>
          <a:p>
            <a:pPr marL="0" indent="0">
              <a:buFontTx/>
              <a:buNone/>
            </a:pPr>
            <a:r>
              <a:rPr lang="en-CA" dirty="0"/>
              <a:t>My personal objective, is to beat the performance of the S&amp;P 500 every year. For those who don’t know, the S&amp;P 500 is an index that features 500 leading publicly traded companies in the US which is often regarded as one of the best gauges of the stock market overall. </a:t>
            </a:r>
          </a:p>
          <a:p>
            <a:pPr marL="0" indent="0">
              <a:buFontTx/>
              <a:buNone/>
            </a:pPr>
            <a:endParaRPr lang="en-CA" dirty="0"/>
          </a:p>
          <a:p>
            <a:r>
              <a:rPr lang="en-CA" dirty="0"/>
              <a:t>In my opinion, if your investment strategy is beating the S&amp;P 500, you’re doing something great. </a:t>
            </a:r>
          </a:p>
          <a:p>
            <a:endParaRPr lang="en-CA" dirty="0"/>
          </a:p>
          <a:p>
            <a:r>
              <a:rPr lang="en-CA" dirty="0"/>
              <a:t>So then began my journey of creating a trading strategy. In the first year, I spent countless hours reading on companies and investment sites and my returns significantly outperformed the SP500. However, in the last year, I started to decrease my research on stocks. To me, this is a form of passive income and I didn’t want to spend so much of my personal time on this hobby anymore. It was a choice, but the performance of my portfolio started to decrease as a consequence, to a point where, in 2022, I did not outperform the SP500. More specifically, the SP500 decreased by 19% that year while my portfolio decreased by 32%.</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So this was my measure of performance for this project. This project needed to outperform the SP500, but I also raised the bar. As 2022 was not a good year, it would have been easy to simply say: I didn’t invest at all and beat the SP500 by 19%!</a:t>
            </a:r>
          </a:p>
          <a:p>
            <a:r>
              <a:rPr lang="en-CA" dirty="0"/>
              <a:t>So, I’ve set the objective for my project to produce a minimum return of 15%, which would mean it would have outperformed the Average Return (Inflation Adjusted) of the SP500 in the last 10 years (14%)</a:t>
            </a:r>
          </a:p>
        </p:txBody>
      </p:sp>
      <p:sp>
        <p:nvSpPr>
          <p:cNvPr id="4" name="Slide Number Placeholder 3"/>
          <p:cNvSpPr>
            <a:spLocks noGrp="1"/>
          </p:cNvSpPr>
          <p:nvPr>
            <p:ph type="sldNum" sz="quarter" idx="5"/>
          </p:nvPr>
        </p:nvSpPr>
        <p:spPr/>
        <p:txBody>
          <a:bodyPr/>
          <a:lstStyle/>
          <a:p>
            <a:fld id="{222F8B12-04EB-47AC-B3AC-1B9292F3D2A4}" type="slidenum">
              <a:rPr lang="en-CA" smtClean="0"/>
              <a:t>3</a:t>
            </a:fld>
            <a:endParaRPr lang="en-CA"/>
          </a:p>
        </p:txBody>
      </p:sp>
    </p:spTree>
    <p:extLst>
      <p:ext uri="{BB962C8B-B14F-4D97-AF65-F5344CB8AC3E}">
        <p14:creationId xmlns:p14="http://schemas.microsoft.com/office/powerpoint/2010/main" val="2807955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core of my project is a multitude of LSTM models. </a:t>
            </a:r>
          </a:p>
          <a:p>
            <a:endParaRPr lang="en-CA" dirty="0"/>
          </a:p>
          <a:p>
            <a:r>
              <a:rPr lang="en-CA" dirty="0"/>
              <a:t>The first model I trained was to predict the closing price of a stock called TVE.TO. The reason I picked this stock was that it was a fairly volatile stock in the last two years and so it would be a good way to measure the basic performance of an LSTM model. </a:t>
            </a:r>
          </a:p>
          <a:p>
            <a:endParaRPr lang="en-CA" dirty="0"/>
          </a:p>
          <a:p>
            <a:r>
              <a:rPr lang="en-CA" dirty="0"/>
              <a:t>In terms of feature engineering, I’ve added approximately 80 columns of technical indicators to the stock as well as the index price of commodities such as oil, natural gas, gold, etc. At first glance, it would appear the model performed well, but when we look more closely it is far from being accurate enough to use as a technical indicator.</a:t>
            </a:r>
          </a:p>
          <a:p>
            <a:r>
              <a:rPr lang="en-CA" dirty="0"/>
              <a:t>*** For example</a:t>
            </a:r>
          </a:p>
        </p:txBody>
      </p:sp>
      <p:sp>
        <p:nvSpPr>
          <p:cNvPr id="4" name="Slide Number Placeholder 3"/>
          <p:cNvSpPr>
            <a:spLocks noGrp="1"/>
          </p:cNvSpPr>
          <p:nvPr>
            <p:ph type="sldNum" sz="quarter" idx="5"/>
          </p:nvPr>
        </p:nvSpPr>
        <p:spPr/>
        <p:txBody>
          <a:bodyPr/>
          <a:lstStyle/>
          <a:p>
            <a:fld id="{222F8B12-04EB-47AC-B3AC-1B9292F3D2A4}" type="slidenum">
              <a:rPr lang="en-CA" smtClean="0"/>
              <a:t>4</a:t>
            </a:fld>
            <a:endParaRPr lang="en-CA"/>
          </a:p>
        </p:txBody>
      </p:sp>
    </p:spTree>
    <p:extLst>
      <p:ext uri="{BB962C8B-B14F-4D97-AF65-F5344CB8AC3E}">
        <p14:creationId xmlns:p14="http://schemas.microsoft.com/office/powerpoint/2010/main" val="3490198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then analysed how LSTM learn and what could be throwing off the accuracy by so much and here’s what I concluded. </a:t>
            </a:r>
          </a:p>
          <a:p>
            <a:endParaRPr lang="en-CA" dirty="0"/>
          </a:p>
          <a:p>
            <a:r>
              <a:rPr lang="en-CA" dirty="0"/>
              <a:t>LSTM learn and make prediction based on a window that we’re setting. </a:t>
            </a:r>
          </a:p>
          <a:p>
            <a:endParaRPr lang="en-CA" dirty="0"/>
          </a:p>
          <a:p>
            <a:r>
              <a:rPr lang="en-CA" dirty="0"/>
              <a:t>The problem is the values of that window are inconsistent, even when we are scaling it.</a:t>
            </a:r>
          </a:p>
          <a:p>
            <a:endParaRPr lang="en-CA" dirty="0"/>
          </a:p>
          <a:p>
            <a:r>
              <a:rPr lang="en-CA" dirty="0"/>
              <a:t>My solution to this problem is, for every window, I reset the value to 1, and the other before to a ratio to that value, which meant the training and prediction of the model were significantly more consistent.</a:t>
            </a:r>
          </a:p>
        </p:txBody>
      </p:sp>
      <p:sp>
        <p:nvSpPr>
          <p:cNvPr id="4" name="Slide Number Placeholder 3"/>
          <p:cNvSpPr>
            <a:spLocks noGrp="1"/>
          </p:cNvSpPr>
          <p:nvPr>
            <p:ph type="sldNum" sz="quarter" idx="5"/>
          </p:nvPr>
        </p:nvSpPr>
        <p:spPr/>
        <p:txBody>
          <a:bodyPr/>
          <a:lstStyle/>
          <a:p>
            <a:fld id="{222F8B12-04EB-47AC-B3AC-1B9292F3D2A4}" type="slidenum">
              <a:rPr lang="en-CA" smtClean="0"/>
              <a:t>5</a:t>
            </a:fld>
            <a:endParaRPr lang="en-CA"/>
          </a:p>
        </p:txBody>
      </p:sp>
    </p:spTree>
    <p:extLst>
      <p:ext uri="{BB962C8B-B14F-4D97-AF65-F5344CB8AC3E}">
        <p14:creationId xmlns:p14="http://schemas.microsoft.com/office/powerpoint/2010/main" val="3918451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Here’s a comparison of the same stock’s closing price. Compared to the initial one. As you can see, the accuracy is drastically increased. </a:t>
            </a:r>
          </a:p>
          <a:p>
            <a:endParaRPr lang="en-CA" dirty="0"/>
          </a:p>
          <a:p>
            <a:r>
              <a:rPr lang="en-CA" dirty="0"/>
              <a:t>With that, I dropped most of the feature engineering I had previously as I discovered they were not improving the accuracy of the model.</a:t>
            </a:r>
          </a:p>
          <a:p>
            <a:endParaRPr lang="en-CA" dirty="0"/>
          </a:p>
          <a:p>
            <a:r>
              <a:rPr lang="en-CA" dirty="0"/>
              <a:t>I then trained a model to predict the next day’s close price, open price, as well as the high and low for every stock that I wanted to predict. I had 8x, which means I trained over 30x different models.</a:t>
            </a:r>
          </a:p>
        </p:txBody>
      </p:sp>
      <p:sp>
        <p:nvSpPr>
          <p:cNvPr id="4" name="Slide Number Placeholder 3"/>
          <p:cNvSpPr>
            <a:spLocks noGrp="1"/>
          </p:cNvSpPr>
          <p:nvPr>
            <p:ph type="sldNum" sz="quarter" idx="5"/>
          </p:nvPr>
        </p:nvSpPr>
        <p:spPr/>
        <p:txBody>
          <a:bodyPr/>
          <a:lstStyle/>
          <a:p>
            <a:fld id="{222F8B12-04EB-47AC-B3AC-1B9292F3D2A4}" type="slidenum">
              <a:rPr lang="en-CA" smtClean="0"/>
              <a:t>6</a:t>
            </a:fld>
            <a:endParaRPr lang="en-CA"/>
          </a:p>
        </p:txBody>
      </p:sp>
    </p:spTree>
    <p:extLst>
      <p:ext uri="{BB962C8B-B14F-4D97-AF65-F5344CB8AC3E}">
        <p14:creationId xmlns:p14="http://schemas.microsoft.com/office/powerpoint/2010/main" val="632803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all that looks good, but how can we use this as a technical indicator in an investment strategy?</a:t>
            </a:r>
          </a:p>
          <a:p>
            <a:endParaRPr lang="en-CA" dirty="0"/>
          </a:p>
          <a:p>
            <a:r>
              <a:rPr lang="en-CA" dirty="0"/>
              <a:t>The one I chose is fairly simple.. </a:t>
            </a:r>
          </a:p>
          <a:p>
            <a:endParaRPr lang="en-CA" dirty="0"/>
          </a:p>
          <a:p>
            <a:r>
              <a:rPr lang="en-CA" dirty="0"/>
              <a:t>A model will predict the next day’s Open price of a stock, and another will predict the High. If the difference in price between both is enough to me, I can use these predictions to buy and sell the stock. Now remember this is a passive income for me, so I don’t want to spend all day at a computer. So I would be using these as Limit Buys and Limit Sells. </a:t>
            </a:r>
          </a:p>
          <a:p>
            <a:endParaRPr lang="en-CA" dirty="0"/>
          </a:p>
          <a:p>
            <a:r>
              <a:rPr lang="en-CA" dirty="0"/>
              <a:t>If the stock opens below the predicted price, it would be bought, if not. Missed and didn’t lose any money.</a:t>
            </a:r>
          </a:p>
          <a:p>
            <a:endParaRPr lang="en-CA" dirty="0"/>
          </a:p>
          <a:p>
            <a:r>
              <a:rPr lang="en-CA" dirty="0"/>
              <a:t>If the stock is bought and reached the Limit Sell, it successfully sold and you’re happy!</a:t>
            </a:r>
          </a:p>
          <a:p>
            <a:endParaRPr lang="en-CA" dirty="0"/>
          </a:p>
          <a:p>
            <a:r>
              <a:rPr lang="en-CA" dirty="0"/>
              <a:t>If not, this is when this is risky. As in the event of bad news the stock could significantly go down. </a:t>
            </a:r>
          </a:p>
          <a:p>
            <a:endParaRPr lang="en-CA" dirty="0"/>
          </a:p>
          <a:p>
            <a:r>
              <a:rPr lang="en-CA" dirty="0"/>
              <a:t>To prevent this, I’m using the Prediction of the Low Price as a stop-loss as well as a selection criteria. Risk vs Reward? Weight Factor?</a:t>
            </a:r>
          </a:p>
          <a:p>
            <a:endParaRPr lang="en-CA" dirty="0"/>
          </a:p>
          <a:p>
            <a:r>
              <a:rPr lang="en-CA" dirty="0"/>
              <a:t>And finally if it just doesn’t sell, I would sell at market price</a:t>
            </a:r>
          </a:p>
        </p:txBody>
      </p:sp>
      <p:sp>
        <p:nvSpPr>
          <p:cNvPr id="4" name="Slide Number Placeholder 3"/>
          <p:cNvSpPr>
            <a:spLocks noGrp="1"/>
          </p:cNvSpPr>
          <p:nvPr>
            <p:ph type="sldNum" sz="quarter" idx="5"/>
          </p:nvPr>
        </p:nvSpPr>
        <p:spPr/>
        <p:txBody>
          <a:bodyPr/>
          <a:lstStyle/>
          <a:p>
            <a:fld id="{222F8B12-04EB-47AC-B3AC-1B9292F3D2A4}" type="slidenum">
              <a:rPr lang="en-CA" smtClean="0"/>
              <a:t>7</a:t>
            </a:fld>
            <a:endParaRPr lang="en-CA"/>
          </a:p>
        </p:txBody>
      </p:sp>
    </p:spTree>
    <p:extLst>
      <p:ext uri="{BB962C8B-B14F-4D97-AF65-F5344CB8AC3E}">
        <p14:creationId xmlns:p14="http://schemas.microsoft.com/office/powerpoint/2010/main" val="3656659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applied this strategy to 8x different stocks from a multitude of sectors and market cap. </a:t>
            </a:r>
          </a:p>
          <a:p>
            <a:endParaRPr lang="en-CA" dirty="0"/>
          </a:p>
          <a:p>
            <a:r>
              <a:rPr lang="en-CA" dirty="0"/>
              <a:t>The results are. </a:t>
            </a:r>
          </a:p>
          <a:p>
            <a:endParaRPr lang="en-CA" dirty="0"/>
          </a:p>
          <a:p>
            <a:r>
              <a:rPr lang="en-CA" dirty="0"/>
              <a:t>As you can see. X outperformed the S&amp;P500.</a:t>
            </a:r>
          </a:p>
          <a:p>
            <a:endParaRPr lang="en-CA" dirty="0"/>
          </a:p>
          <a:p>
            <a:r>
              <a:rPr lang="en-CA" dirty="0"/>
              <a:t>Add caveats </a:t>
            </a:r>
            <a:r>
              <a:rPr lang="en-CA" dirty="0" err="1"/>
              <a:t>bla</a:t>
            </a:r>
            <a:r>
              <a:rPr lang="en-CA" dirty="0"/>
              <a:t> </a:t>
            </a:r>
            <a:r>
              <a:rPr lang="en-CA" dirty="0" err="1"/>
              <a:t>bla</a:t>
            </a:r>
            <a:r>
              <a:rPr lang="en-CA" dirty="0"/>
              <a:t> </a:t>
            </a:r>
            <a:r>
              <a:rPr lang="en-CA" dirty="0" err="1"/>
              <a:t>bla</a:t>
            </a:r>
            <a:endParaRPr lang="en-CA" dirty="0"/>
          </a:p>
        </p:txBody>
      </p:sp>
      <p:sp>
        <p:nvSpPr>
          <p:cNvPr id="4" name="Slide Number Placeholder 3"/>
          <p:cNvSpPr>
            <a:spLocks noGrp="1"/>
          </p:cNvSpPr>
          <p:nvPr>
            <p:ph type="sldNum" sz="quarter" idx="5"/>
          </p:nvPr>
        </p:nvSpPr>
        <p:spPr/>
        <p:txBody>
          <a:bodyPr/>
          <a:lstStyle/>
          <a:p>
            <a:fld id="{222F8B12-04EB-47AC-B3AC-1B9292F3D2A4}" type="slidenum">
              <a:rPr lang="en-CA" smtClean="0"/>
              <a:t>8</a:t>
            </a:fld>
            <a:endParaRPr lang="en-CA"/>
          </a:p>
        </p:txBody>
      </p:sp>
    </p:spTree>
    <p:extLst>
      <p:ext uri="{BB962C8B-B14F-4D97-AF65-F5344CB8AC3E}">
        <p14:creationId xmlns:p14="http://schemas.microsoft.com/office/powerpoint/2010/main" val="2541805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Future development:</a:t>
            </a:r>
          </a:p>
          <a:p>
            <a:endParaRPr lang="en-CA" dirty="0"/>
          </a:p>
          <a:p>
            <a:r>
              <a:rPr lang="en-CA" dirty="0"/>
              <a:t>News. Likely the largest factor that could further increase the accuracy of the stock, as well as trigger a sell during the day.</a:t>
            </a:r>
          </a:p>
          <a:p>
            <a:endParaRPr lang="en-CA" dirty="0"/>
          </a:p>
          <a:p>
            <a:r>
              <a:rPr lang="en-CA" dirty="0"/>
              <a:t>Alternatively, an intraday indicator, where if the price closes significantly lower than predicted, it’s considered as a sale indicator.</a:t>
            </a:r>
          </a:p>
          <a:p>
            <a:endParaRPr lang="en-CA" dirty="0"/>
          </a:p>
          <a:p>
            <a:r>
              <a:rPr lang="en-CA" dirty="0"/>
              <a:t>We could also develop another one in the same realm to maximize profit when reaching the high</a:t>
            </a:r>
          </a:p>
        </p:txBody>
      </p:sp>
      <p:sp>
        <p:nvSpPr>
          <p:cNvPr id="4" name="Slide Number Placeholder 3"/>
          <p:cNvSpPr>
            <a:spLocks noGrp="1"/>
          </p:cNvSpPr>
          <p:nvPr>
            <p:ph type="sldNum" sz="quarter" idx="5"/>
          </p:nvPr>
        </p:nvSpPr>
        <p:spPr/>
        <p:txBody>
          <a:bodyPr/>
          <a:lstStyle/>
          <a:p>
            <a:fld id="{222F8B12-04EB-47AC-B3AC-1B9292F3D2A4}" type="slidenum">
              <a:rPr lang="en-CA" smtClean="0"/>
              <a:t>9</a:t>
            </a:fld>
            <a:endParaRPr lang="en-CA"/>
          </a:p>
        </p:txBody>
      </p:sp>
    </p:spTree>
    <p:extLst>
      <p:ext uri="{BB962C8B-B14F-4D97-AF65-F5344CB8AC3E}">
        <p14:creationId xmlns:p14="http://schemas.microsoft.com/office/powerpoint/2010/main" val="2948745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A589F-64B0-71BD-6AE6-27F53FEDFFC8}"/>
              </a:ext>
            </a:extLst>
          </p:cNvPr>
          <p:cNvSpPr>
            <a:spLocks noGrp="1"/>
          </p:cNvSpPr>
          <p:nvPr>
            <p:ph type="ctrTitle" hasCustomPrompt="1"/>
          </p:nvPr>
        </p:nvSpPr>
        <p:spPr>
          <a:xfrm>
            <a:off x="8546" y="1617499"/>
            <a:ext cx="1731564" cy="931602"/>
          </a:xfrm>
          <a:solidFill>
            <a:schemeClr val="tx1">
              <a:lumMod val="75000"/>
              <a:lumOff val="25000"/>
              <a:alpha val="50000"/>
            </a:schemeClr>
          </a:solidFill>
        </p:spPr>
        <p:txBody>
          <a:bodyPr wrap="none" anchor="b" anchorCtr="0">
            <a:spAutoFit/>
          </a:bodyPr>
          <a:lstStyle>
            <a:lvl1pPr marL="0" algn="l">
              <a:defRPr sz="6000" b="1" i="0" u="none">
                <a:solidFill>
                  <a:schemeClr val="bg1"/>
                </a:solidFill>
                <a:effectLst>
                  <a:outerShdw blurRad="38100" dist="38100" dir="2700000" algn="tl">
                    <a:srgbClr val="000000">
                      <a:alpha val="43137"/>
                    </a:srgbClr>
                  </a:outerShdw>
                </a:effectLst>
                <a:latin typeface="Garamond" panose="02020404030301010803" pitchFamily="18" charset="0"/>
              </a:defRPr>
            </a:lvl1pPr>
          </a:lstStyle>
          <a:p>
            <a:r>
              <a:rPr lang="en-US" dirty="0"/>
              <a:t>Title</a:t>
            </a:r>
            <a:endParaRPr lang="en-CA" dirty="0"/>
          </a:p>
        </p:txBody>
      </p:sp>
      <p:sp>
        <p:nvSpPr>
          <p:cNvPr id="3" name="Subtitle 2">
            <a:extLst>
              <a:ext uri="{FF2B5EF4-FFF2-40B4-BE49-F238E27FC236}">
                <a16:creationId xmlns:a16="http://schemas.microsoft.com/office/drawing/2014/main" id="{AF818A06-61BF-6DE8-2DC2-BF361662CDF7}"/>
              </a:ext>
            </a:extLst>
          </p:cNvPr>
          <p:cNvSpPr>
            <a:spLocks noGrp="1"/>
          </p:cNvSpPr>
          <p:nvPr>
            <p:ph type="subTitle" idx="1"/>
          </p:nvPr>
        </p:nvSpPr>
        <p:spPr>
          <a:xfrm>
            <a:off x="0" y="2674353"/>
            <a:ext cx="4488243" cy="461665"/>
          </a:xfrm>
          <a:solidFill>
            <a:schemeClr val="tx1">
              <a:lumMod val="75000"/>
              <a:lumOff val="25000"/>
              <a:alpha val="50000"/>
            </a:schemeClr>
          </a:solidFill>
        </p:spPr>
        <p:txBody>
          <a:bodyPr wrap="square" anchor="t" anchorCtr="0">
            <a:spAutoFit/>
          </a:bodyPr>
          <a:lstStyle>
            <a:lvl1pPr marL="0" indent="0" algn="l">
              <a:lnSpc>
                <a:spcPct val="100000"/>
              </a:lnSpc>
              <a:spcBef>
                <a:spcPts val="0"/>
              </a:spcBef>
              <a:spcAft>
                <a:spcPts val="0"/>
              </a:spcAft>
              <a:buNone/>
              <a:defRPr sz="2400" b="1" i="0" u="none">
                <a:solidFill>
                  <a:schemeClr val="bg1"/>
                </a:solidFill>
                <a:effectLst>
                  <a:outerShdw blurRad="38100" dist="38100" dir="2700000" algn="tl">
                    <a:srgbClr val="000000">
                      <a:alpha val="43137"/>
                    </a:srgbClr>
                  </a:outerShdw>
                </a:effectLst>
                <a:latin typeface="Garamond" panose="020204040303010108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A" dirty="0"/>
          </a:p>
        </p:txBody>
      </p:sp>
      <p:sp>
        <p:nvSpPr>
          <p:cNvPr id="8" name="Text Placeholder 7">
            <a:extLst>
              <a:ext uri="{FF2B5EF4-FFF2-40B4-BE49-F238E27FC236}">
                <a16:creationId xmlns:a16="http://schemas.microsoft.com/office/drawing/2014/main" id="{C9D42D81-75D9-5503-8C15-DCA19B165C16}"/>
              </a:ext>
            </a:extLst>
          </p:cNvPr>
          <p:cNvSpPr>
            <a:spLocks noGrp="1"/>
          </p:cNvSpPr>
          <p:nvPr>
            <p:ph type="body" sz="quarter" idx="13" hasCustomPrompt="1"/>
          </p:nvPr>
        </p:nvSpPr>
        <p:spPr>
          <a:xfrm>
            <a:off x="11624217" y="6454140"/>
            <a:ext cx="567783" cy="369332"/>
          </a:xfrm>
          <a:solidFill>
            <a:schemeClr val="tx1">
              <a:lumMod val="75000"/>
              <a:lumOff val="25000"/>
              <a:alpha val="50000"/>
            </a:schemeClr>
          </a:solidFill>
        </p:spPr>
        <p:txBody>
          <a:bodyPr wrap="none">
            <a:spAutoFit/>
          </a:bodyPr>
          <a:lstStyle>
            <a:lvl1pPr marL="0" indent="0" algn="r">
              <a:lnSpc>
                <a:spcPct val="100000"/>
              </a:lnSpc>
              <a:spcBef>
                <a:spcPts val="0"/>
              </a:spcBef>
              <a:spcAft>
                <a:spcPts val="0"/>
              </a:spcAft>
              <a:buNone/>
              <a:defRPr sz="1800" b="1" i="1"/>
            </a:lvl1pPr>
            <a:lvl2pPr marL="457200" indent="0" algn="r">
              <a:buNone/>
              <a:defRPr sz="2000" b="1" i="1"/>
            </a:lvl2pPr>
            <a:lvl3pPr marL="914400" indent="0" algn="r">
              <a:buNone/>
              <a:defRPr sz="1800" b="1" i="1"/>
            </a:lvl3pPr>
            <a:lvl4pPr marL="1371600" indent="0" algn="r">
              <a:buNone/>
              <a:defRPr sz="1600" b="1" i="1"/>
            </a:lvl4pPr>
            <a:lvl5pPr marL="1828800" indent="0" algn="r">
              <a:buNone/>
              <a:defRPr sz="1600" b="1" i="1"/>
            </a:lvl5pPr>
          </a:lstStyle>
          <a:p>
            <a:pPr lvl="0"/>
            <a:r>
              <a:rPr lang="en-US" dirty="0"/>
              <a:t>By: </a:t>
            </a:r>
            <a:endParaRPr lang="en-CA" dirty="0"/>
          </a:p>
        </p:txBody>
      </p:sp>
    </p:spTree>
    <p:extLst>
      <p:ext uri="{BB962C8B-B14F-4D97-AF65-F5344CB8AC3E}">
        <p14:creationId xmlns:p14="http://schemas.microsoft.com/office/powerpoint/2010/main" val="276586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74CE-5D3E-E9DF-DF42-16A0024E01EF}"/>
              </a:ext>
            </a:extLst>
          </p:cNvPr>
          <p:cNvSpPr>
            <a:spLocks noGrp="1"/>
          </p:cNvSpPr>
          <p:nvPr>
            <p:ph type="title"/>
          </p:nvPr>
        </p:nvSpPr>
        <p:spPr/>
        <p:txBody>
          <a:bodyPr/>
          <a:lstStyle>
            <a:lvl1pPr>
              <a:defRPr>
                <a:solidFill>
                  <a:schemeClr val="bg1"/>
                </a:solidFill>
                <a:latin typeface="Garamond" panose="02020404030301010803" pitchFamily="18" charset="0"/>
              </a:defRPr>
            </a:lvl1p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697578F3-C843-CC91-0983-8D26A6E47DF7}"/>
              </a:ext>
            </a:extLst>
          </p:cNvPr>
          <p:cNvSpPr>
            <a:spLocks noGrp="1"/>
          </p:cNvSpPr>
          <p:nvPr>
            <p:ph idx="1"/>
          </p:nvPr>
        </p:nvSpPr>
        <p:spPr/>
        <p:txBody>
          <a:bodyPr/>
          <a:lstStyle>
            <a:lvl1pPr indent="228600" defTabSz="457200">
              <a:lnSpc>
                <a:spcPct val="100000"/>
              </a:lnSpc>
              <a:spcBef>
                <a:spcPts val="2400"/>
              </a:spcBef>
              <a:spcAft>
                <a:spcPts val="0"/>
              </a:spcAft>
              <a:tabLst>
                <a:tab pos="231775" algn="l"/>
              </a:tabLst>
              <a:defRPr>
                <a:solidFill>
                  <a:schemeClr val="bg1"/>
                </a:solidFill>
                <a:latin typeface="Garamond" panose="02020404030301010803" pitchFamily="18" charset="0"/>
              </a:defRPr>
            </a:lvl1pPr>
            <a:lvl2pPr>
              <a:defRPr>
                <a:solidFill>
                  <a:schemeClr val="bg1"/>
                </a:solidFill>
                <a:latin typeface="Garamond" panose="02020404030301010803" pitchFamily="18" charset="0"/>
              </a:defRPr>
            </a:lvl2pPr>
            <a:lvl3pPr>
              <a:defRPr>
                <a:solidFill>
                  <a:schemeClr val="bg1"/>
                </a:solidFill>
                <a:latin typeface="Garamond" panose="02020404030301010803" pitchFamily="18" charset="0"/>
              </a:defRPr>
            </a:lvl3pPr>
            <a:lvl4pPr>
              <a:defRPr>
                <a:solidFill>
                  <a:schemeClr val="bg1"/>
                </a:solidFill>
                <a:latin typeface="Garamond" panose="02020404030301010803" pitchFamily="18" charset="0"/>
              </a:defRPr>
            </a:lvl4pPr>
            <a:lvl5pPr>
              <a:defRPr>
                <a:solidFill>
                  <a:schemeClr val="bg1"/>
                </a:solidFill>
                <a:latin typeface="Garamond" panose="02020404030301010803" pitchFamily="18"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932042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74CE-5D3E-E9DF-DF42-16A0024E01EF}"/>
              </a:ext>
            </a:extLst>
          </p:cNvPr>
          <p:cNvSpPr>
            <a:spLocks noGrp="1"/>
          </p:cNvSpPr>
          <p:nvPr>
            <p:ph type="title"/>
          </p:nvPr>
        </p:nvSpPr>
        <p:spPr/>
        <p:txBody>
          <a:bodyPr/>
          <a:lstStyle>
            <a:lvl1pPr>
              <a:defRPr>
                <a:solidFill>
                  <a:schemeClr val="bg1"/>
                </a:solidFill>
                <a:latin typeface="Garamond" panose="02020404030301010803" pitchFamily="18" charset="0"/>
              </a:defRPr>
            </a:lvl1p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697578F3-C843-CC91-0983-8D26A6E47DF7}"/>
              </a:ext>
            </a:extLst>
          </p:cNvPr>
          <p:cNvSpPr>
            <a:spLocks noGrp="1"/>
          </p:cNvSpPr>
          <p:nvPr>
            <p:ph idx="1"/>
          </p:nvPr>
        </p:nvSpPr>
        <p:spPr/>
        <p:txBody>
          <a:bodyPr/>
          <a:lstStyle>
            <a:lvl1pPr indent="228600" defTabSz="457200">
              <a:lnSpc>
                <a:spcPct val="100000"/>
              </a:lnSpc>
              <a:spcBef>
                <a:spcPts val="2400"/>
              </a:spcBef>
              <a:spcAft>
                <a:spcPts val="0"/>
              </a:spcAft>
              <a:tabLst>
                <a:tab pos="231775" algn="l"/>
              </a:tabLst>
              <a:defRPr>
                <a:solidFill>
                  <a:schemeClr val="bg1"/>
                </a:solidFill>
                <a:latin typeface="Garamond" panose="02020404030301010803" pitchFamily="18" charset="0"/>
              </a:defRPr>
            </a:lvl1pPr>
            <a:lvl2pPr>
              <a:defRPr>
                <a:solidFill>
                  <a:schemeClr val="bg1"/>
                </a:solidFill>
                <a:latin typeface="Garamond" panose="02020404030301010803" pitchFamily="18" charset="0"/>
              </a:defRPr>
            </a:lvl2pPr>
            <a:lvl3pPr>
              <a:defRPr>
                <a:solidFill>
                  <a:schemeClr val="bg1"/>
                </a:solidFill>
                <a:latin typeface="Garamond" panose="02020404030301010803" pitchFamily="18" charset="0"/>
              </a:defRPr>
            </a:lvl3pPr>
            <a:lvl4pPr>
              <a:defRPr>
                <a:solidFill>
                  <a:schemeClr val="bg1"/>
                </a:solidFill>
                <a:latin typeface="Garamond" panose="02020404030301010803" pitchFamily="18" charset="0"/>
              </a:defRPr>
            </a:lvl4pPr>
            <a:lvl5pPr>
              <a:defRPr>
                <a:solidFill>
                  <a:schemeClr val="bg1"/>
                </a:solidFill>
                <a:latin typeface="Garamond" panose="02020404030301010803" pitchFamily="18" charset="0"/>
              </a:defRPr>
            </a:lvl5pPr>
          </a:lstStyle>
          <a:p>
            <a:pPr lvl="0"/>
            <a:r>
              <a:rPr lang="en-US" dirty="0"/>
              <a:t>Click to edit Master text styles</a:t>
            </a:r>
          </a:p>
          <a:p>
            <a:pPr lvl="1"/>
            <a:r>
              <a:rPr lang="en-US" dirty="0"/>
              <a:t>Second level</a:t>
            </a:r>
          </a:p>
          <a:p>
            <a:pPr lvl="2"/>
            <a:r>
              <a:rPr lang="en-US" dirty="0"/>
              <a:t>Third level</a:t>
            </a:r>
          </a:p>
        </p:txBody>
      </p:sp>
      <p:sp>
        <p:nvSpPr>
          <p:cNvPr id="4" name="Content Placeholder 2">
            <a:extLst>
              <a:ext uri="{FF2B5EF4-FFF2-40B4-BE49-F238E27FC236}">
                <a16:creationId xmlns:a16="http://schemas.microsoft.com/office/drawing/2014/main" id="{28A65B6A-A33B-3BEB-9EDC-8DD72FC0725B}"/>
              </a:ext>
            </a:extLst>
          </p:cNvPr>
          <p:cNvSpPr>
            <a:spLocks noGrp="1"/>
          </p:cNvSpPr>
          <p:nvPr>
            <p:ph idx="10"/>
          </p:nvPr>
        </p:nvSpPr>
        <p:spPr>
          <a:xfrm>
            <a:off x="6189945" y="1375728"/>
            <a:ext cx="6002055" cy="5228272"/>
          </a:xfrm>
          <a:solidFill>
            <a:schemeClr val="tx1">
              <a:lumMod val="75000"/>
              <a:lumOff val="25000"/>
              <a:alpha val="75000"/>
            </a:schemeClr>
          </a:solidFill>
        </p:spPr>
        <p:txBody>
          <a:bodyPr/>
          <a:lstStyle>
            <a:lvl1pPr indent="228600" defTabSz="457200">
              <a:lnSpc>
                <a:spcPct val="100000"/>
              </a:lnSpc>
              <a:spcBef>
                <a:spcPts val="2400"/>
              </a:spcBef>
              <a:spcAft>
                <a:spcPts val="0"/>
              </a:spcAft>
              <a:tabLst>
                <a:tab pos="231775" algn="l"/>
              </a:tabLst>
              <a:defRPr>
                <a:solidFill>
                  <a:schemeClr val="bg1"/>
                </a:solidFill>
                <a:latin typeface="Garamond" panose="02020404030301010803" pitchFamily="18" charset="0"/>
              </a:defRPr>
            </a:lvl1pPr>
            <a:lvl2pPr>
              <a:defRPr>
                <a:solidFill>
                  <a:schemeClr val="bg1"/>
                </a:solidFill>
                <a:latin typeface="Garamond" panose="02020404030301010803" pitchFamily="18" charset="0"/>
              </a:defRPr>
            </a:lvl2pPr>
            <a:lvl3pPr>
              <a:defRPr>
                <a:solidFill>
                  <a:schemeClr val="bg1"/>
                </a:solidFill>
                <a:latin typeface="Garamond" panose="02020404030301010803" pitchFamily="18" charset="0"/>
              </a:defRPr>
            </a:lvl3pPr>
            <a:lvl4pPr>
              <a:defRPr>
                <a:solidFill>
                  <a:schemeClr val="bg1"/>
                </a:solidFill>
                <a:latin typeface="Garamond" panose="02020404030301010803" pitchFamily="18" charset="0"/>
              </a:defRPr>
            </a:lvl4pPr>
            <a:lvl5pPr>
              <a:defRPr>
                <a:solidFill>
                  <a:schemeClr val="bg1"/>
                </a:solidFill>
                <a:latin typeface="Garamond" panose="02020404030301010803" pitchFamily="18"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186868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74CE-5D3E-E9DF-DF42-16A0024E01EF}"/>
              </a:ext>
            </a:extLst>
          </p:cNvPr>
          <p:cNvSpPr>
            <a:spLocks noGrp="1"/>
          </p:cNvSpPr>
          <p:nvPr>
            <p:ph type="title"/>
          </p:nvPr>
        </p:nvSpPr>
        <p:spPr/>
        <p:txBody>
          <a:bodyPr/>
          <a:lstStyle>
            <a:lvl1pPr>
              <a:defRPr>
                <a:solidFill>
                  <a:schemeClr val="bg1"/>
                </a:solidFill>
                <a:latin typeface="Garamond" panose="02020404030301010803" pitchFamily="18" charset="0"/>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97578F3-C843-CC91-0983-8D26A6E47DF7}"/>
              </a:ext>
            </a:extLst>
          </p:cNvPr>
          <p:cNvSpPr>
            <a:spLocks noGrp="1"/>
          </p:cNvSpPr>
          <p:nvPr>
            <p:ph idx="1"/>
          </p:nvPr>
        </p:nvSpPr>
        <p:spPr>
          <a:xfrm>
            <a:off x="0" y="1375728"/>
            <a:ext cx="6042025" cy="5375592"/>
          </a:xfrm>
        </p:spPr>
        <p:txBody>
          <a:bodyPr/>
          <a:lstStyle>
            <a:lvl1pPr>
              <a:defRPr>
                <a:solidFill>
                  <a:schemeClr val="bg1"/>
                </a:solidFill>
                <a:latin typeface="Garamond" panose="02020404030301010803" pitchFamily="18" charset="0"/>
              </a:defRPr>
            </a:lvl1pPr>
            <a:lvl2pPr>
              <a:defRPr>
                <a:solidFill>
                  <a:schemeClr val="bg1"/>
                </a:solidFill>
                <a:latin typeface="Garamond" panose="02020404030301010803" pitchFamily="18" charset="0"/>
              </a:defRPr>
            </a:lvl2pPr>
            <a:lvl3pPr>
              <a:defRPr>
                <a:solidFill>
                  <a:schemeClr val="bg1"/>
                </a:solidFill>
                <a:latin typeface="Garamond" panose="02020404030301010803" pitchFamily="18" charset="0"/>
              </a:defRPr>
            </a:lvl3pPr>
            <a:lvl4pPr>
              <a:defRPr>
                <a:solidFill>
                  <a:schemeClr val="bg1"/>
                </a:solidFill>
                <a:latin typeface="Garamond" panose="02020404030301010803" pitchFamily="18" charset="0"/>
              </a:defRPr>
            </a:lvl4pPr>
            <a:lvl5pPr>
              <a:defRPr>
                <a:solidFill>
                  <a:schemeClr val="bg1"/>
                </a:solidFill>
                <a:latin typeface="Garamond" panose="02020404030301010803" pitchFamily="18" charset="0"/>
              </a:defRPr>
            </a:lvl5pPr>
          </a:lstStyle>
          <a:p>
            <a:pPr lvl="0"/>
            <a:r>
              <a:rPr lang="en-US" dirty="0"/>
              <a:t>Click to edit Master text styles</a:t>
            </a:r>
          </a:p>
          <a:p>
            <a:pPr lvl="1"/>
            <a:r>
              <a:rPr lang="en-US" dirty="0"/>
              <a:t>Second level</a:t>
            </a:r>
          </a:p>
          <a:p>
            <a:pPr lvl="2"/>
            <a:r>
              <a:rPr lang="en-US" dirty="0"/>
              <a:t>Third level</a:t>
            </a:r>
          </a:p>
        </p:txBody>
      </p:sp>
      <p:sp>
        <p:nvSpPr>
          <p:cNvPr id="7" name="Picture Placeholder 5">
            <a:extLst>
              <a:ext uri="{FF2B5EF4-FFF2-40B4-BE49-F238E27FC236}">
                <a16:creationId xmlns:a16="http://schemas.microsoft.com/office/drawing/2014/main" id="{009512CB-AE65-35E1-1D1A-32031CD4D503}"/>
              </a:ext>
            </a:extLst>
          </p:cNvPr>
          <p:cNvSpPr>
            <a:spLocks noGrp="1"/>
          </p:cNvSpPr>
          <p:nvPr>
            <p:ph type="pic" sz="quarter" idx="11"/>
          </p:nvPr>
        </p:nvSpPr>
        <p:spPr>
          <a:xfrm>
            <a:off x="6248400" y="1421704"/>
            <a:ext cx="5791200" cy="5292187"/>
          </a:xfrm>
          <a:solidFill>
            <a:schemeClr val="tx1">
              <a:lumMod val="75000"/>
              <a:lumOff val="25000"/>
              <a:alpha val="50000"/>
            </a:schemeClr>
          </a:solidFill>
          <a:ln w="12700">
            <a:noFill/>
          </a:ln>
          <a:effectLst>
            <a:glow rad="101600">
              <a:schemeClr val="bg1">
                <a:lumMod val="50000"/>
                <a:alpha val="40000"/>
              </a:schemeClr>
            </a:glow>
          </a:effectLst>
        </p:spPr>
        <p:txBody>
          <a:bodyPr/>
          <a:lstStyle/>
          <a:p>
            <a:endParaRPr lang="en-CA"/>
          </a:p>
        </p:txBody>
      </p:sp>
      <p:sp>
        <p:nvSpPr>
          <p:cNvPr id="9" name="Text Placeholder 8">
            <a:extLst>
              <a:ext uri="{FF2B5EF4-FFF2-40B4-BE49-F238E27FC236}">
                <a16:creationId xmlns:a16="http://schemas.microsoft.com/office/drawing/2014/main" id="{B1506708-8AA0-6C4F-9FD9-081549ED70B9}"/>
              </a:ext>
            </a:extLst>
          </p:cNvPr>
          <p:cNvSpPr>
            <a:spLocks noGrp="1"/>
          </p:cNvSpPr>
          <p:nvPr>
            <p:ph type="body" sz="quarter" idx="12" hasCustomPrompt="1"/>
          </p:nvPr>
        </p:nvSpPr>
        <p:spPr>
          <a:xfrm>
            <a:off x="11322736" y="6469171"/>
            <a:ext cx="716863" cy="246221"/>
          </a:xfrm>
          <a:solidFill>
            <a:schemeClr val="tx1"/>
          </a:solidFill>
        </p:spPr>
        <p:txBody>
          <a:bodyPr wrap="none" anchor="b">
            <a:spAutoFit/>
          </a:bodyPr>
          <a:lstStyle>
            <a:lvl1pPr marL="0" indent="0" algn="r">
              <a:lnSpc>
                <a:spcPct val="100000"/>
              </a:lnSpc>
              <a:spcBef>
                <a:spcPts val="0"/>
              </a:spcBef>
              <a:spcAft>
                <a:spcPts val="0"/>
              </a:spcAft>
              <a:buNone/>
              <a:defRPr sz="1000" b="1"/>
            </a:lvl1pPr>
            <a:lvl2pPr marL="0" indent="0" algn="r">
              <a:lnSpc>
                <a:spcPct val="100000"/>
              </a:lnSpc>
              <a:buNone/>
              <a:defRPr sz="1200" b="1"/>
            </a:lvl2pPr>
            <a:lvl3pPr marL="0" indent="0" algn="r">
              <a:lnSpc>
                <a:spcPct val="100000"/>
              </a:lnSpc>
              <a:buNone/>
              <a:defRPr sz="1200" b="1"/>
            </a:lvl3pPr>
            <a:lvl4pPr marL="0" indent="0" algn="r">
              <a:lnSpc>
                <a:spcPct val="100000"/>
              </a:lnSpc>
              <a:buNone/>
              <a:defRPr sz="1200" b="1"/>
            </a:lvl4pPr>
            <a:lvl5pPr marL="0" indent="0" algn="r">
              <a:lnSpc>
                <a:spcPct val="100000"/>
              </a:lnSpc>
              <a:buNone/>
              <a:defRPr sz="1200" b="1"/>
            </a:lvl5pPr>
          </a:lstStyle>
          <a:p>
            <a:pPr lvl="0"/>
            <a:r>
              <a:rPr lang="en-US" dirty="0"/>
              <a:t>SOURCE</a:t>
            </a:r>
            <a:endParaRPr lang="en-CA" dirty="0"/>
          </a:p>
        </p:txBody>
      </p:sp>
    </p:spTree>
    <p:extLst>
      <p:ext uri="{BB962C8B-B14F-4D97-AF65-F5344CB8AC3E}">
        <p14:creationId xmlns:p14="http://schemas.microsoft.com/office/powerpoint/2010/main" val="2786444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5C784-DBE0-3A42-A653-6D604494ACC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E403C2F-7C22-6B95-93CB-97FFD8BDCF4E}"/>
              </a:ext>
            </a:extLst>
          </p:cNvPr>
          <p:cNvSpPr>
            <a:spLocks noGrp="1"/>
          </p:cNvSpPr>
          <p:nvPr>
            <p:ph idx="1"/>
          </p:nvPr>
        </p:nvSpPr>
        <p:spPr>
          <a:xfrm>
            <a:off x="137160" y="1375728"/>
            <a:ext cx="11910060" cy="5345112"/>
          </a:xfrm>
          <a:solidFill>
            <a:schemeClr val="tx1">
              <a:lumMod val="75000"/>
              <a:lumOff val="25000"/>
              <a:alpha val="50000"/>
            </a:schemeClr>
          </a:solidFill>
          <a:ln w="12700">
            <a:noFill/>
          </a:ln>
          <a:effectLst>
            <a:glow rad="101600">
              <a:schemeClr val="bg1">
                <a:lumMod val="50000"/>
                <a:alpha val="40000"/>
              </a:schemeClr>
            </a:glow>
          </a:effectLst>
        </p:spPr>
        <p:txBody>
          <a:bodyPr vert="horz" lIns="91440" tIns="45720" rIns="91440" bIns="45720" rtlCol="0">
            <a:normAutofit/>
          </a:bodyPr>
          <a:lstStyle>
            <a:lvl1pPr>
              <a:defRPr lang="en-US" dirty="0"/>
            </a:lvl1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648578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5F47FA4-95F0-B1BC-DAA0-9B50954885C8}"/>
              </a:ext>
            </a:extLst>
          </p:cNvPr>
          <p:cNvSpPr/>
          <p:nvPr userDrawn="1"/>
        </p:nvSpPr>
        <p:spPr>
          <a:xfrm>
            <a:off x="0" y="0"/>
            <a:ext cx="12192000" cy="6858000"/>
          </a:xfrm>
          <a:prstGeom prst="rect">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DF0BDF8B-07D4-A054-5F9F-8E3BBAAFF1BD}"/>
              </a:ext>
            </a:extLst>
          </p:cNvPr>
          <p:cNvPicPr>
            <a:picLocks noChangeAspect="1"/>
          </p:cNvPicPr>
          <p:nvPr userDrawn="1"/>
        </p:nvPicPr>
        <p:blipFill>
          <a:blip r:embed="rId7"/>
          <a:stretch>
            <a:fillRect/>
          </a:stretch>
        </p:blipFill>
        <p:spPr>
          <a:xfrm>
            <a:off x="0" y="-778"/>
            <a:ext cx="13030200" cy="6899418"/>
          </a:xfrm>
          <a:prstGeom prst="rect">
            <a:avLst/>
          </a:prstGeom>
        </p:spPr>
      </p:pic>
      <p:sp>
        <p:nvSpPr>
          <p:cNvPr id="4" name="Date Placeholder 3">
            <a:extLst>
              <a:ext uri="{FF2B5EF4-FFF2-40B4-BE49-F238E27FC236}">
                <a16:creationId xmlns:a16="http://schemas.microsoft.com/office/drawing/2014/main" id="{80BEC4A6-3B4C-0ACE-4BC5-FA2C5424F543}"/>
              </a:ext>
            </a:extLst>
          </p:cNvPr>
          <p:cNvSpPr>
            <a:spLocks noGrp="1"/>
          </p:cNvSpPr>
          <p:nvPr>
            <p:ph type="dt" sz="half" idx="2"/>
          </p:nvPr>
        </p:nvSpPr>
        <p:spPr>
          <a:xfrm>
            <a:off x="172721" y="7016750"/>
            <a:ext cx="3408680" cy="365125"/>
          </a:xfrm>
          <a:prstGeom prst="rect">
            <a:avLst/>
          </a:prstGeom>
        </p:spPr>
        <p:txBody>
          <a:bodyPr vert="horz" lIns="91440" tIns="45720" rIns="91440" bIns="45720" rtlCol="0" anchor="ctr"/>
          <a:lstStyle>
            <a:lvl1pPr algn="l">
              <a:defRPr sz="1200">
                <a:solidFill>
                  <a:schemeClr val="bg1"/>
                </a:solidFill>
                <a:latin typeface="Garamond" panose="02020404030301010803" pitchFamily="18" charset="0"/>
              </a:defRPr>
            </a:lvl1pPr>
          </a:lstStyle>
          <a:p>
            <a:fld id="{CDCDD5EF-ADCD-4AE0-BDB5-8CE572341703}" type="datetimeFigureOut">
              <a:rPr lang="en-CA" smtClean="0"/>
              <a:pPr/>
              <a:t>2023-01-12</a:t>
            </a:fld>
            <a:endParaRPr lang="en-CA"/>
          </a:p>
        </p:txBody>
      </p:sp>
      <p:sp>
        <p:nvSpPr>
          <p:cNvPr id="5" name="Footer Placeholder 4">
            <a:extLst>
              <a:ext uri="{FF2B5EF4-FFF2-40B4-BE49-F238E27FC236}">
                <a16:creationId xmlns:a16="http://schemas.microsoft.com/office/drawing/2014/main" id="{468CEEE7-E537-AB70-A0E6-0C310694A026}"/>
              </a:ext>
            </a:extLst>
          </p:cNvPr>
          <p:cNvSpPr>
            <a:spLocks noGrp="1"/>
          </p:cNvSpPr>
          <p:nvPr>
            <p:ph type="ftr" sz="quarter" idx="3"/>
          </p:nvPr>
        </p:nvSpPr>
        <p:spPr>
          <a:xfrm>
            <a:off x="4038600" y="7016750"/>
            <a:ext cx="4114800" cy="365125"/>
          </a:xfrm>
          <a:prstGeom prst="rect">
            <a:avLst/>
          </a:prstGeom>
        </p:spPr>
        <p:txBody>
          <a:bodyPr vert="horz" lIns="91440" tIns="45720" rIns="91440" bIns="45720" rtlCol="0" anchor="ctr"/>
          <a:lstStyle>
            <a:lvl1pPr algn="ctr">
              <a:defRPr sz="1200">
                <a:solidFill>
                  <a:schemeClr val="bg1"/>
                </a:solidFill>
                <a:latin typeface="Garamond" panose="02020404030301010803" pitchFamily="18" charset="0"/>
              </a:defRPr>
            </a:lvl1pPr>
          </a:lstStyle>
          <a:p>
            <a:endParaRPr lang="en-CA"/>
          </a:p>
        </p:txBody>
      </p:sp>
      <p:sp>
        <p:nvSpPr>
          <p:cNvPr id="6" name="Slide Number Placeholder 5">
            <a:extLst>
              <a:ext uri="{FF2B5EF4-FFF2-40B4-BE49-F238E27FC236}">
                <a16:creationId xmlns:a16="http://schemas.microsoft.com/office/drawing/2014/main" id="{F7B00922-C9ED-54D3-596F-3990BBF5C4E0}"/>
              </a:ext>
            </a:extLst>
          </p:cNvPr>
          <p:cNvSpPr>
            <a:spLocks noGrp="1"/>
          </p:cNvSpPr>
          <p:nvPr>
            <p:ph type="sldNum" sz="quarter" idx="4"/>
          </p:nvPr>
        </p:nvSpPr>
        <p:spPr>
          <a:xfrm>
            <a:off x="8610600" y="7016750"/>
            <a:ext cx="2743200" cy="365125"/>
          </a:xfrm>
          <a:prstGeom prst="rect">
            <a:avLst/>
          </a:prstGeom>
        </p:spPr>
        <p:txBody>
          <a:bodyPr vert="horz" lIns="91440" tIns="45720" rIns="91440" bIns="45720" rtlCol="0" anchor="ctr"/>
          <a:lstStyle>
            <a:lvl1pPr algn="r">
              <a:defRPr sz="1200">
                <a:solidFill>
                  <a:schemeClr val="bg1"/>
                </a:solidFill>
                <a:latin typeface="Garamond" panose="02020404030301010803" pitchFamily="18" charset="0"/>
              </a:defRPr>
            </a:lvl1pPr>
          </a:lstStyle>
          <a:p>
            <a:fld id="{28F4D4BA-4D44-4EEF-A48B-53E29099E7B6}" type="slidenum">
              <a:rPr lang="en-CA" smtClean="0"/>
              <a:pPr/>
              <a:t>‹#›</a:t>
            </a:fld>
            <a:endParaRPr lang="en-CA"/>
          </a:p>
        </p:txBody>
      </p:sp>
      <p:sp>
        <p:nvSpPr>
          <p:cNvPr id="10" name="Rectangle 9">
            <a:extLst>
              <a:ext uri="{FF2B5EF4-FFF2-40B4-BE49-F238E27FC236}">
                <a16:creationId xmlns:a16="http://schemas.microsoft.com/office/drawing/2014/main" id="{D82F4208-A23D-FD3F-804F-96BA1B673F91}"/>
              </a:ext>
            </a:extLst>
          </p:cNvPr>
          <p:cNvSpPr/>
          <p:nvPr userDrawn="1"/>
        </p:nvSpPr>
        <p:spPr>
          <a:xfrm>
            <a:off x="-1" y="-30480"/>
            <a:ext cx="12192000" cy="692912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Placeholder 1">
            <a:extLst>
              <a:ext uri="{FF2B5EF4-FFF2-40B4-BE49-F238E27FC236}">
                <a16:creationId xmlns:a16="http://schemas.microsoft.com/office/drawing/2014/main" id="{E09E04EE-7187-A93F-368A-B8ACE01F1C7E}"/>
              </a:ext>
            </a:extLst>
          </p:cNvPr>
          <p:cNvSpPr>
            <a:spLocks noGrp="1"/>
          </p:cNvSpPr>
          <p:nvPr>
            <p:ph type="title"/>
          </p:nvPr>
        </p:nvSpPr>
        <p:spPr>
          <a:xfrm>
            <a:off x="-2" y="190126"/>
            <a:ext cx="12191999" cy="931602"/>
          </a:xfrm>
          <a:prstGeom prst="rect">
            <a:avLst/>
          </a:prstGeom>
          <a:solidFill>
            <a:schemeClr val="tx1">
              <a:lumMod val="75000"/>
              <a:lumOff val="25000"/>
              <a:alpha val="50000"/>
            </a:schemeClr>
          </a:solidFill>
        </p:spPr>
        <p:txBody>
          <a:bodyPr vert="horz" wrap="square" lIns="91440" tIns="45720" rIns="91440" bIns="45720" rtlCol="0" anchor="ctr" anchorCtr="0">
            <a:normAutofit/>
          </a:bodyPr>
          <a:lstStyle/>
          <a:p>
            <a:pPr lvl="0"/>
            <a:r>
              <a:rPr lang="en-US" dirty="0"/>
              <a:t>Click to edit Master title style</a:t>
            </a:r>
            <a:endParaRPr lang="en-CA" dirty="0"/>
          </a:p>
        </p:txBody>
      </p:sp>
      <p:sp>
        <p:nvSpPr>
          <p:cNvPr id="3" name="Text Placeholder 2">
            <a:extLst>
              <a:ext uri="{FF2B5EF4-FFF2-40B4-BE49-F238E27FC236}">
                <a16:creationId xmlns:a16="http://schemas.microsoft.com/office/drawing/2014/main" id="{A58C1831-9ACC-DE32-9624-CECB80C4DA39}"/>
              </a:ext>
            </a:extLst>
          </p:cNvPr>
          <p:cNvSpPr>
            <a:spLocks noGrp="1"/>
          </p:cNvSpPr>
          <p:nvPr>
            <p:ph type="body" idx="1"/>
          </p:nvPr>
        </p:nvSpPr>
        <p:spPr>
          <a:xfrm>
            <a:off x="0" y="1375728"/>
            <a:ext cx="6096000" cy="5228272"/>
          </a:xfrm>
          <a:prstGeom prst="rect">
            <a:avLst/>
          </a:prstGeom>
          <a:solidFill>
            <a:schemeClr val="tx1">
              <a:lumMod val="75000"/>
              <a:lumOff val="25000"/>
              <a:alpha val="50000"/>
            </a:schemeClr>
          </a:solidFill>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12666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68" r:id="rId4"/>
    <p:sldLayoutId id="2147483661" r:id="rId5"/>
  </p:sldLayoutIdLst>
  <p:txStyles>
    <p:titleStyle>
      <a:lvl1pPr marL="228600" algn="l" defTabSz="914400" rtl="0" eaLnBrk="1" latinLnBrk="0" hangingPunct="1">
        <a:lnSpc>
          <a:spcPct val="90000"/>
        </a:lnSpc>
        <a:spcBef>
          <a:spcPct val="0"/>
        </a:spcBef>
        <a:buNone/>
        <a:defRPr lang="en-CA" sz="6000" b="1" i="0" u="none" kern="1200" dirty="0">
          <a:solidFill>
            <a:schemeClr val="bg1"/>
          </a:solidFill>
          <a:effectLst>
            <a:outerShdw blurRad="38100" dist="38100" dir="2700000" algn="tl">
              <a:srgbClr val="000000">
                <a:alpha val="43137"/>
              </a:srgbClr>
            </a:outerShdw>
          </a:effectLst>
          <a:latin typeface="Garamond" panose="02020404030301010803" pitchFamily="18" charset="0"/>
          <a:ea typeface="+mj-ea"/>
          <a:cs typeface="+mj-cs"/>
        </a:defRPr>
      </a:lvl1pPr>
    </p:titleStyle>
    <p:bodyStyle>
      <a:lvl1pPr marL="0" indent="228600" algn="l" defTabSz="914400" rtl="0" eaLnBrk="1" latinLnBrk="0" hangingPunct="1">
        <a:lnSpc>
          <a:spcPct val="100000"/>
        </a:lnSpc>
        <a:spcBef>
          <a:spcPts val="2400"/>
        </a:spcBef>
        <a:spcAft>
          <a:spcPts val="0"/>
        </a:spcAft>
        <a:buFont typeface="Arial" panose="020B0604020202020204" pitchFamily="34" charset="0"/>
        <a:buChar char="•"/>
        <a:defRPr sz="2400" kern="1200">
          <a:solidFill>
            <a:schemeClr val="bg1"/>
          </a:solidFill>
          <a:latin typeface="Garamond" panose="02020404030301010803" pitchFamily="18" charset="0"/>
          <a:ea typeface="+mn-ea"/>
          <a:cs typeface="+mn-cs"/>
        </a:defRPr>
      </a:lvl1pPr>
      <a:lvl2pPr marL="548640" indent="-182880" algn="l" defTabSz="914400" rtl="0" eaLnBrk="1" latinLnBrk="0" hangingPunct="1">
        <a:lnSpc>
          <a:spcPct val="100000"/>
        </a:lnSpc>
        <a:spcBef>
          <a:spcPts val="300"/>
        </a:spcBef>
        <a:spcAft>
          <a:spcPts val="0"/>
        </a:spcAft>
        <a:buSzPct val="65000"/>
        <a:buFont typeface="Courier New" panose="02070309020205020404" pitchFamily="49" charset="0"/>
        <a:buChar char="o"/>
        <a:defRPr sz="2000" kern="1200">
          <a:solidFill>
            <a:schemeClr val="bg1"/>
          </a:solidFill>
          <a:latin typeface="Garamond" panose="02020404030301010803" pitchFamily="18" charset="0"/>
          <a:ea typeface="+mn-ea"/>
          <a:cs typeface="+mn-cs"/>
        </a:defRPr>
      </a:lvl2pPr>
      <a:lvl3pPr marL="914400" indent="-228600" algn="l" defTabSz="914400" rtl="0" eaLnBrk="1" latinLnBrk="0" hangingPunct="1">
        <a:lnSpc>
          <a:spcPct val="100000"/>
        </a:lnSpc>
        <a:spcBef>
          <a:spcPts val="300"/>
        </a:spcBef>
        <a:spcAft>
          <a:spcPts val="0"/>
        </a:spcAft>
        <a:buFont typeface="Arial" panose="020B0604020202020204" pitchFamily="34" charset="0"/>
        <a:buChar char="•"/>
        <a:defRPr sz="1800" kern="1200">
          <a:solidFill>
            <a:schemeClr val="bg1"/>
          </a:solidFill>
          <a:latin typeface="Garamond" panose="02020404030301010803" pitchFamily="18" charset="0"/>
          <a:ea typeface="+mn-ea"/>
          <a:cs typeface="+mn-cs"/>
        </a:defRPr>
      </a:lvl3pPr>
      <a:lvl4pPr marL="0" indent="228600" algn="l" defTabSz="914400" rtl="0" eaLnBrk="1" latinLnBrk="0" hangingPunct="1">
        <a:lnSpc>
          <a:spcPct val="150000"/>
        </a:lnSpc>
        <a:spcBef>
          <a:spcPts val="1200"/>
        </a:spcBef>
        <a:spcAft>
          <a:spcPts val="1200"/>
        </a:spcAft>
        <a:buFont typeface="Arial" panose="020B0604020202020204" pitchFamily="34" charset="0"/>
        <a:buChar char="•"/>
        <a:defRPr sz="1600" kern="1200">
          <a:solidFill>
            <a:schemeClr val="bg1"/>
          </a:solidFill>
          <a:latin typeface="Garamond" panose="02020404030301010803" pitchFamily="18" charset="0"/>
          <a:ea typeface="+mn-ea"/>
          <a:cs typeface="+mn-cs"/>
        </a:defRPr>
      </a:lvl4pPr>
      <a:lvl5pPr marL="0" indent="228600" algn="l" defTabSz="914400" rtl="0" eaLnBrk="1" latinLnBrk="0" hangingPunct="1">
        <a:lnSpc>
          <a:spcPct val="150000"/>
        </a:lnSpc>
        <a:spcBef>
          <a:spcPts val="1200"/>
        </a:spcBef>
        <a:spcAft>
          <a:spcPts val="1200"/>
        </a:spcAft>
        <a:buFont typeface="Arial" panose="020B0604020202020204" pitchFamily="34" charset="0"/>
        <a:buChar char="•"/>
        <a:defRPr sz="1600" kern="1200">
          <a:solidFill>
            <a:schemeClr val="bg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548B-DA24-CB86-AB45-1305EF288476}"/>
              </a:ext>
            </a:extLst>
          </p:cNvPr>
          <p:cNvSpPr>
            <a:spLocks noGrp="1"/>
          </p:cNvSpPr>
          <p:nvPr>
            <p:ph type="ctrTitle"/>
          </p:nvPr>
        </p:nvSpPr>
        <p:spPr>
          <a:xfrm>
            <a:off x="13941" y="1617499"/>
            <a:ext cx="10260373" cy="931602"/>
          </a:xfrm>
        </p:spPr>
        <p:txBody>
          <a:bodyPr/>
          <a:lstStyle/>
          <a:p>
            <a:r>
              <a:rPr lang="en-US" dirty="0"/>
              <a:t>Lighthouse Labs Final Project:</a:t>
            </a:r>
            <a:endParaRPr lang="en-CA" dirty="0"/>
          </a:p>
        </p:txBody>
      </p:sp>
      <p:sp>
        <p:nvSpPr>
          <p:cNvPr id="3" name="Subtitle 2">
            <a:extLst>
              <a:ext uri="{FF2B5EF4-FFF2-40B4-BE49-F238E27FC236}">
                <a16:creationId xmlns:a16="http://schemas.microsoft.com/office/drawing/2014/main" id="{420BCB09-0169-7AF8-46DE-8DAEB70E825B}"/>
              </a:ext>
            </a:extLst>
          </p:cNvPr>
          <p:cNvSpPr>
            <a:spLocks noGrp="1"/>
          </p:cNvSpPr>
          <p:nvPr>
            <p:ph type="subTitle" idx="1"/>
          </p:nvPr>
        </p:nvSpPr>
        <p:spPr>
          <a:xfrm>
            <a:off x="13941" y="2674353"/>
            <a:ext cx="5819700" cy="461665"/>
          </a:xfrm>
        </p:spPr>
        <p:txBody>
          <a:bodyPr/>
          <a:lstStyle/>
          <a:p>
            <a:r>
              <a:rPr lang="en-US" dirty="0"/>
              <a:t>Predictive Technical Indicators for Trading</a:t>
            </a:r>
            <a:endParaRPr lang="en-CA" dirty="0"/>
          </a:p>
        </p:txBody>
      </p:sp>
      <p:sp>
        <p:nvSpPr>
          <p:cNvPr id="6" name="Text Placeholder 5">
            <a:extLst>
              <a:ext uri="{FF2B5EF4-FFF2-40B4-BE49-F238E27FC236}">
                <a16:creationId xmlns:a16="http://schemas.microsoft.com/office/drawing/2014/main" id="{B539285C-A9D1-AD37-7AA4-640859FBE2E0}"/>
              </a:ext>
            </a:extLst>
          </p:cNvPr>
          <p:cNvSpPr>
            <a:spLocks noGrp="1"/>
          </p:cNvSpPr>
          <p:nvPr>
            <p:ph type="body" sz="quarter" idx="13"/>
          </p:nvPr>
        </p:nvSpPr>
        <p:spPr>
          <a:xfrm>
            <a:off x="10173434" y="6454140"/>
            <a:ext cx="2018566" cy="369332"/>
          </a:xfrm>
        </p:spPr>
        <p:txBody>
          <a:bodyPr/>
          <a:lstStyle/>
          <a:p>
            <a:r>
              <a:rPr lang="en-CA" dirty="0"/>
              <a:t>Sebastien Garneau</a:t>
            </a:r>
          </a:p>
        </p:txBody>
      </p:sp>
    </p:spTree>
    <p:extLst>
      <p:ext uri="{BB962C8B-B14F-4D97-AF65-F5344CB8AC3E}">
        <p14:creationId xmlns:p14="http://schemas.microsoft.com/office/powerpoint/2010/main" val="4099330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DC1BA5A-802B-8748-DEBC-58B19D7F9AE3}"/>
              </a:ext>
            </a:extLst>
          </p:cNvPr>
          <p:cNvSpPr txBox="1"/>
          <p:nvPr/>
        </p:nvSpPr>
        <p:spPr>
          <a:xfrm>
            <a:off x="3438863" y="2921169"/>
            <a:ext cx="5314275" cy="1015663"/>
          </a:xfrm>
          <a:prstGeom prst="rect">
            <a:avLst/>
          </a:prstGeom>
          <a:noFill/>
        </p:spPr>
        <p:txBody>
          <a:bodyPr wrap="none" rtlCol="0">
            <a:spAutoFit/>
          </a:bodyPr>
          <a:lstStyle/>
          <a:p>
            <a:r>
              <a:rPr lang="en-CA" sz="6000" b="1" dirty="0">
                <a:solidFill>
                  <a:schemeClr val="bg1"/>
                </a:solidFill>
                <a:effectLst>
                  <a:outerShdw blurRad="38100" dist="38100" dir="2700000" algn="tl">
                    <a:srgbClr val="000000">
                      <a:alpha val="43137"/>
                    </a:srgbClr>
                  </a:outerShdw>
                </a:effectLst>
                <a:latin typeface="Garamond" panose="02020404030301010803" pitchFamily="18" charset="0"/>
                <a:ea typeface="+mj-ea"/>
                <a:cs typeface="+mj-cs"/>
              </a:rPr>
              <a:t>QUESTIONS ?</a:t>
            </a:r>
          </a:p>
        </p:txBody>
      </p:sp>
    </p:spTree>
    <p:extLst>
      <p:ext uri="{BB962C8B-B14F-4D97-AF65-F5344CB8AC3E}">
        <p14:creationId xmlns:p14="http://schemas.microsoft.com/office/powerpoint/2010/main" val="1700837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A48FA1-9C7B-17F4-A807-73F129A1A3F2}"/>
              </a:ext>
            </a:extLst>
          </p:cNvPr>
          <p:cNvSpPr>
            <a:spLocks noGrp="1"/>
          </p:cNvSpPr>
          <p:nvPr>
            <p:ph type="title"/>
          </p:nvPr>
        </p:nvSpPr>
        <p:spPr/>
        <p:txBody>
          <a:bodyPr/>
          <a:lstStyle/>
          <a:p>
            <a:endParaRPr lang="en-CA"/>
          </a:p>
        </p:txBody>
      </p:sp>
      <p:sp>
        <p:nvSpPr>
          <p:cNvPr id="5" name="Content Placeholder 4">
            <a:extLst>
              <a:ext uri="{FF2B5EF4-FFF2-40B4-BE49-F238E27FC236}">
                <a16:creationId xmlns:a16="http://schemas.microsoft.com/office/drawing/2014/main" id="{74A6BF26-770B-F02A-D6BF-09E4C17C518D}"/>
              </a:ext>
            </a:extLst>
          </p:cNvPr>
          <p:cNvSpPr>
            <a:spLocks noGrp="1"/>
          </p:cNvSpPr>
          <p:nvPr>
            <p:ph idx="1"/>
          </p:nvPr>
        </p:nvSpPr>
        <p:spPr/>
        <p:txBody>
          <a:bodyPr/>
          <a:lstStyle/>
          <a:p>
            <a:endParaRPr lang="en-CA"/>
          </a:p>
        </p:txBody>
      </p:sp>
      <p:sp>
        <p:nvSpPr>
          <p:cNvPr id="6" name="Picture Placeholder 5">
            <a:extLst>
              <a:ext uri="{FF2B5EF4-FFF2-40B4-BE49-F238E27FC236}">
                <a16:creationId xmlns:a16="http://schemas.microsoft.com/office/drawing/2014/main" id="{A7D77DDA-83EE-6272-6CFC-D259A321A53A}"/>
              </a:ext>
            </a:extLst>
          </p:cNvPr>
          <p:cNvSpPr>
            <a:spLocks noGrp="1"/>
          </p:cNvSpPr>
          <p:nvPr>
            <p:ph type="pic" sz="quarter" idx="11"/>
          </p:nvPr>
        </p:nvSpPr>
        <p:spPr/>
      </p:sp>
      <p:sp>
        <p:nvSpPr>
          <p:cNvPr id="7" name="Text Placeholder 6">
            <a:extLst>
              <a:ext uri="{FF2B5EF4-FFF2-40B4-BE49-F238E27FC236}">
                <a16:creationId xmlns:a16="http://schemas.microsoft.com/office/drawing/2014/main" id="{4B320AB8-9F2B-25A7-9FA7-85214EF05936}"/>
              </a:ext>
            </a:extLst>
          </p:cNvPr>
          <p:cNvSpPr>
            <a:spLocks noGrp="1"/>
          </p:cNvSpPr>
          <p:nvPr>
            <p:ph type="body" sz="quarter" idx="12"/>
          </p:nvPr>
        </p:nvSpPr>
        <p:spPr/>
        <p:txBody>
          <a:bodyPr/>
          <a:lstStyle/>
          <a:p>
            <a:endParaRPr lang="en-CA"/>
          </a:p>
        </p:txBody>
      </p:sp>
    </p:spTree>
    <p:extLst>
      <p:ext uri="{BB962C8B-B14F-4D97-AF65-F5344CB8AC3E}">
        <p14:creationId xmlns:p14="http://schemas.microsoft.com/office/powerpoint/2010/main" val="353595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A48FA1-9C7B-17F4-A807-73F129A1A3F2}"/>
              </a:ext>
            </a:extLst>
          </p:cNvPr>
          <p:cNvSpPr>
            <a:spLocks noGrp="1"/>
          </p:cNvSpPr>
          <p:nvPr>
            <p:ph type="title"/>
          </p:nvPr>
        </p:nvSpPr>
        <p:spPr/>
        <p:txBody>
          <a:bodyPr/>
          <a:lstStyle/>
          <a:p>
            <a:endParaRPr lang="en-CA"/>
          </a:p>
        </p:txBody>
      </p:sp>
      <p:sp>
        <p:nvSpPr>
          <p:cNvPr id="5" name="Content Placeholder 4">
            <a:extLst>
              <a:ext uri="{FF2B5EF4-FFF2-40B4-BE49-F238E27FC236}">
                <a16:creationId xmlns:a16="http://schemas.microsoft.com/office/drawing/2014/main" id="{74A6BF26-770B-F02A-D6BF-09E4C17C518D}"/>
              </a:ext>
            </a:extLst>
          </p:cNvPr>
          <p:cNvSpPr>
            <a:spLocks noGrp="1"/>
          </p:cNvSpPr>
          <p:nvPr>
            <p:ph idx="1"/>
          </p:nvPr>
        </p:nvSpPr>
        <p:spPr/>
        <p:txBody>
          <a:bodyPr/>
          <a:lstStyle/>
          <a:p>
            <a:endParaRPr lang="en-CA"/>
          </a:p>
        </p:txBody>
      </p:sp>
      <p:sp>
        <p:nvSpPr>
          <p:cNvPr id="6" name="Picture Placeholder 5">
            <a:extLst>
              <a:ext uri="{FF2B5EF4-FFF2-40B4-BE49-F238E27FC236}">
                <a16:creationId xmlns:a16="http://schemas.microsoft.com/office/drawing/2014/main" id="{A7D77DDA-83EE-6272-6CFC-D259A321A53A}"/>
              </a:ext>
            </a:extLst>
          </p:cNvPr>
          <p:cNvSpPr>
            <a:spLocks noGrp="1"/>
          </p:cNvSpPr>
          <p:nvPr>
            <p:ph type="pic" sz="quarter" idx="11"/>
          </p:nvPr>
        </p:nvSpPr>
        <p:spPr/>
      </p:sp>
      <p:sp>
        <p:nvSpPr>
          <p:cNvPr id="7" name="Text Placeholder 6">
            <a:extLst>
              <a:ext uri="{FF2B5EF4-FFF2-40B4-BE49-F238E27FC236}">
                <a16:creationId xmlns:a16="http://schemas.microsoft.com/office/drawing/2014/main" id="{4B320AB8-9F2B-25A7-9FA7-85214EF05936}"/>
              </a:ext>
            </a:extLst>
          </p:cNvPr>
          <p:cNvSpPr>
            <a:spLocks noGrp="1"/>
          </p:cNvSpPr>
          <p:nvPr>
            <p:ph type="body" sz="quarter" idx="12"/>
          </p:nvPr>
        </p:nvSpPr>
        <p:spPr/>
        <p:txBody>
          <a:bodyPr/>
          <a:lstStyle/>
          <a:p>
            <a:endParaRPr lang="en-CA"/>
          </a:p>
        </p:txBody>
      </p:sp>
      <p:pic>
        <p:nvPicPr>
          <p:cNvPr id="3" name="Picture 2">
            <a:extLst>
              <a:ext uri="{FF2B5EF4-FFF2-40B4-BE49-F238E27FC236}">
                <a16:creationId xmlns:a16="http://schemas.microsoft.com/office/drawing/2014/main" id="{40507EB6-70EB-9DCC-5852-71D3C850B2D7}"/>
              </a:ext>
            </a:extLst>
          </p:cNvPr>
          <p:cNvPicPr>
            <a:picLocks noChangeAspect="1"/>
          </p:cNvPicPr>
          <p:nvPr/>
        </p:nvPicPr>
        <p:blipFill>
          <a:blip r:embed="rId3"/>
          <a:stretch>
            <a:fillRect/>
          </a:stretch>
        </p:blipFill>
        <p:spPr>
          <a:xfrm>
            <a:off x="3339055" y="2370306"/>
            <a:ext cx="4686954" cy="2514951"/>
          </a:xfrm>
          <a:prstGeom prst="rect">
            <a:avLst/>
          </a:prstGeom>
        </p:spPr>
      </p:pic>
    </p:spTree>
    <p:extLst>
      <p:ext uri="{BB962C8B-B14F-4D97-AF65-F5344CB8AC3E}">
        <p14:creationId xmlns:p14="http://schemas.microsoft.com/office/powerpoint/2010/main" val="1315836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90DB-8CE2-C8C2-1411-59FB227E178A}"/>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F16725A0-AF46-55F9-39FE-1F5CBB05B52B}"/>
              </a:ext>
            </a:extLst>
          </p:cNvPr>
          <p:cNvSpPr>
            <a:spLocks noGrp="1"/>
          </p:cNvSpPr>
          <p:nvPr>
            <p:ph idx="1"/>
          </p:nvPr>
        </p:nvSpPr>
        <p:spPr/>
        <p:txBody>
          <a:bodyPr/>
          <a:lstStyle/>
          <a:p>
            <a:endParaRPr lang="en-CA" dirty="0"/>
          </a:p>
        </p:txBody>
      </p:sp>
      <p:sp>
        <p:nvSpPr>
          <p:cNvPr id="4" name="Picture Placeholder 3">
            <a:extLst>
              <a:ext uri="{FF2B5EF4-FFF2-40B4-BE49-F238E27FC236}">
                <a16:creationId xmlns:a16="http://schemas.microsoft.com/office/drawing/2014/main" id="{D358C6E2-C92C-E034-BD86-E3C7931227B5}"/>
              </a:ext>
            </a:extLst>
          </p:cNvPr>
          <p:cNvSpPr>
            <a:spLocks noGrp="1"/>
          </p:cNvSpPr>
          <p:nvPr>
            <p:ph type="pic" sz="quarter" idx="11"/>
          </p:nvPr>
        </p:nvSpPr>
        <p:spPr/>
      </p:sp>
      <p:sp>
        <p:nvSpPr>
          <p:cNvPr id="5" name="Text Placeholder 4">
            <a:extLst>
              <a:ext uri="{FF2B5EF4-FFF2-40B4-BE49-F238E27FC236}">
                <a16:creationId xmlns:a16="http://schemas.microsoft.com/office/drawing/2014/main" id="{0638B9D5-6E47-D7AD-B835-EDA38BAE0958}"/>
              </a:ext>
            </a:extLst>
          </p:cNvPr>
          <p:cNvSpPr>
            <a:spLocks noGrp="1"/>
          </p:cNvSpPr>
          <p:nvPr>
            <p:ph type="body" sz="quarter" idx="12"/>
          </p:nvPr>
        </p:nvSpPr>
        <p:spPr/>
        <p:txBody>
          <a:bodyPr/>
          <a:lstStyle/>
          <a:p>
            <a:endParaRPr lang="en-CA"/>
          </a:p>
        </p:txBody>
      </p:sp>
      <p:pic>
        <p:nvPicPr>
          <p:cNvPr id="9" name="Picture 8">
            <a:extLst>
              <a:ext uri="{FF2B5EF4-FFF2-40B4-BE49-F238E27FC236}">
                <a16:creationId xmlns:a16="http://schemas.microsoft.com/office/drawing/2014/main" id="{627EC9A9-7326-5E61-3670-37E7BBC58CBA}"/>
              </a:ext>
            </a:extLst>
          </p:cNvPr>
          <p:cNvPicPr>
            <a:picLocks noChangeAspect="1"/>
          </p:cNvPicPr>
          <p:nvPr/>
        </p:nvPicPr>
        <p:blipFill>
          <a:blip r:embed="rId3"/>
          <a:stretch>
            <a:fillRect/>
          </a:stretch>
        </p:blipFill>
        <p:spPr>
          <a:xfrm>
            <a:off x="713237" y="1310415"/>
            <a:ext cx="10821910" cy="2753109"/>
          </a:xfrm>
          <a:prstGeom prst="rect">
            <a:avLst/>
          </a:prstGeom>
        </p:spPr>
      </p:pic>
    </p:spTree>
    <p:extLst>
      <p:ext uri="{BB962C8B-B14F-4D97-AF65-F5344CB8AC3E}">
        <p14:creationId xmlns:p14="http://schemas.microsoft.com/office/powerpoint/2010/main" val="1718022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90DB-8CE2-C8C2-1411-59FB227E178A}"/>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F16725A0-AF46-55F9-39FE-1F5CBB05B52B}"/>
              </a:ext>
            </a:extLst>
          </p:cNvPr>
          <p:cNvSpPr>
            <a:spLocks noGrp="1"/>
          </p:cNvSpPr>
          <p:nvPr>
            <p:ph idx="1"/>
          </p:nvPr>
        </p:nvSpPr>
        <p:spPr/>
        <p:txBody>
          <a:bodyPr/>
          <a:lstStyle/>
          <a:p>
            <a:endParaRPr lang="en-CA" dirty="0"/>
          </a:p>
        </p:txBody>
      </p:sp>
      <p:sp>
        <p:nvSpPr>
          <p:cNvPr id="4" name="Picture Placeholder 3">
            <a:extLst>
              <a:ext uri="{FF2B5EF4-FFF2-40B4-BE49-F238E27FC236}">
                <a16:creationId xmlns:a16="http://schemas.microsoft.com/office/drawing/2014/main" id="{D358C6E2-C92C-E034-BD86-E3C7931227B5}"/>
              </a:ext>
            </a:extLst>
          </p:cNvPr>
          <p:cNvSpPr>
            <a:spLocks noGrp="1"/>
          </p:cNvSpPr>
          <p:nvPr>
            <p:ph type="pic" sz="quarter" idx="11"/>
          </p:nvPr>
        </p:nvSpPr>
        <p:spPr/>
      </p:sp>
      <p:sp>
        <p:nvSpPr>
          <p:cNvPr id="5" name="Text Placeholder 4">
            <a:extLst>
              <a:ext uri="{FF2B5EF4-FFF2-40B4-BE49-F238E27FC236}">
                <a16:creationId xmlns:a16="http://schemas.microsoft.com/office/drawing/2014/main" id="{0638B9D5-6E47-D7AD-B835-EDA38BAE0958}"/>
              </a:ext>
            </a:extLst>
          </p:cNvPr>
          <p:cNvSpPr>
            <a:spLocks noGrp="1"/>
          </p:cNvSpPr>
          <p:nvPr>
            <p:ph type="body" sz="quarter" idx="12"/>
          </p:nvPr>
        </p:nvSpPr>
        <p:spPr/>
        <p:txBody>
          <a:bodyPr/>
          <a:lstStyle/>
          <a:p>
            <a:endParaRPr lang="en-CA"/>
          </a:p>
        </p:txBody>
      </p:sp>
    </p:spTree>
    <p:extLst>
      <p:ext uri="{BB962C8B-B14F-4D97-AF65-F5344CB8AC3E}">
        <p14:creationId xmlns:p14="http://schemas.microsoft.com/office/powerpoint/2010/main" val="2152870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90DB-8CE2-C8C2-1411-59FB227E178A}"/>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F16725A0-AF46-55F9-39FE-1F5CBB05B52B}"/>
              </a:ext>
            </a:extLst>
          </p:cNvPr>
          <p:cNvSpPr>
            <a:spLocks noGrp="1"/>
          </p:cNvSpPr>
          <p:nvPr>
            <p:ph idx="1"/>
          </p:nvPr>
        </p:nvSpPr>
        <p:spPr/>
        <p:txBody>
          <a:bodyPr/>
          <a:lstStyle/>
          <a:p>
            <a:endParaRPr lang="en-CA" dirty="0"/>
          </a:p>
        </p:txBody>
      </p:sp>
      <p:sp>
        <p:nvSpPr>
          <p:cNvPr id="4" name="Picture Placeholder 3">
            <a:extLst>
              <a:ext uri="{FF2B5EF4-FFF2-40B4-BE49-F238E27FC236}">
                <a16:creationId xmlns:a16="http://schemas.microsoft.com/office/drawing/2014/main" id="{D358C6E2-C92C-E034-BD86-E3C7931227B5}"/>
              </a:ext>
            </a:extLst>
          </p:cNvPr>
          <p:cNvSpPr>
            <a:spLocks noGrp="1"/>
          </p:cNvSpPr>
          <p:nvPr>
            <p:ph type="pic" sz="quarter" idx="11"/>
          </p:nvPr>
        </p:nvSpPr>
        <p:spPr/>
      </p:sp>
      <p:sp>
        <p:nvSpPr>
          <p:cNvPr id="5" name="Text Placeholder 4">
            <a:extLst>
              <a:ext uri="{FF2B5EF4-FFF2-40B4-BE49-F238E27FC236}">
                <a16:creationId xmlns:a16="http://schemas.microsoft.com/office/drawing/2014/main" id="{0638B9D5-6E47-D7AD-B835-EDA38BAE0958}"/>
              </a:ext>
            </a:extLst>
          </p:cNvPr>
          <p:cNvSpPr>
            <a:spLocks noGrp="1"/>
          </p:cNvSpPr>
          <p:nvPr>
            <p:ph type="body" sz="quarter" idx="12"/>
          </p:nvPr>
        </p:nvSpPr>
        <p:spPr/>
        <p:txBody>
          <a:bodyPr/>
          <a:lstStyle/>
          <a:p>
            <a:endParaRPr lang="en-CA"/>
          </a:p>
        </p:txBody>
      </p:sp>
    </p:spTree>
    <p:extLst>
      <p:ext uri="{BB962C8B-B14F-4D97-AF65-F5344CB8AC3E}">
        <p14:creationId xmlns:p14="http://schemas.microsoft.com/office/powerpoint/2010/main" val="2724108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4B4A5-7292-70C9-04D6-EBA19FD162A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C33F7DF3-D283-BFE6-56D1-691ACC9E41AF}"/>
              </a:ext>
            </a:extLst>
          </p:cNvPr>
          <p:cNvSpPr>
            <a:spLocks noGrp="1"/>
          </p:cNvSpPr>
          <p:nvPr>
            <p:ph idx="1"/>
          </p:nvPr>
        </p:nvSpPr>
        <p:spPr/>
        <p:txBody>
          <a:bodyPr/>
          <a:lstStyle/>
          <a:p>
            <a:endParaRPr lang="en-CA"/>
          </a:p>
        </p:txBody>
      </p:sp>
      <p:sp>
        <p:nvSpPr>
          <p:cNvPr id="4" name="Picture Placeholder 3">
            <a:extLst>
              <a:ext uri="{FF2B5EF4-FFF2-40B4-BE49-F238E27FC236}">
                <a16:creationId xmlns:a16="http://schemas.microsoft.com/office/drawing/2014/main" id="{CCF43953-E58A-AD91-1327-D08BDBE10DB6}"/>
              </a:ext>
            </a:extLst>
          </p:cNvPr>
          <p:cNvSpPr>
            <a:spLocks noGrp="1"/>
          </p:cNvSpPr>
          <p:nvPr>
            <p:ph type="pic" sz="quarter" idx="11"/>
          </p:nvPr>
        </p:nvSpPr>
        <p:spPr/>
      </p:sp>
      <p:sp>
        <p:nvSpPr>
          <p:cNvPr id="5" name="Text Placeholder 4">
            <a:extLst>
              <a:ext uri="{FF2B5EF4-FFF2-40B4-BE49-F238E27FC236}">
                <a16:creationId xmlns:a16="http://schemas.microsoft.com/office/drawing/2014/main" id="{9F8F9D4B-0F81-E673-40DA-9C77AC4EB74E}"/>
              </a:ext>
            </a:extLst>
          </p:cNvPr>
          <p:cNvSpPr>
            <a:spLocks noGrp="1"/>
          </p:cNvSpPr>
          <p:nvPr>
            <p:ph type="body" sz="quarter" idx="12"/>
          </p:nvPr>
        </p:nvSpPr>
        <p:spPr/>
        <p:txBody>
          <a:bodyPr/>
          <a:lstStyle/>
          <a:p>
            <a:endParaRPr lang="en-CA"/>
          </a:p>
        </p:txBody>
      </p:sp>
    </p:spTree>
    <p:extLst>
      <p:ext uri="{BB962C8B-B14F-4D97-AF65-F5344CB8AC3E}">
        <p14:creationId xmlns:p14="http://schemas.microsoft.com/office/powerpoint/2010/main" val="4272993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4B4A5-7292-70C9-04D6-EBA19FD162A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C33F7DF3-D283-BFE6-56D1-691ACC9E41AF}"/>
              </a:ext>
            </a:extLst>
          </p:cNvPr>
          <p:cNvSpPr>
            <a:spLocks noGrp="1"/>
          </p:cNvSpPr>
          <p:nvPr>
            <p:ph idx="1"/>
          </p:nvPr>
        </p:nvSpPr>
        <p:spPr/>
        <p:txBody>
          <a:bodyPr/>
          <a:lstStyle/>
          <a:p>
            <a:endParaRPr lang="en-CA"/>
          </a:p>
        </p:txBody>
      </p:sp>
      <p:sp>
        <p:nvSpPr>
          <p:cNvPr id="4" name="Picture Placeholder 3">
            <a:extLst>
              <a:ext uri="{FF2B5EF4-FFF2-40B4-BE49-F238E27FC236}">
                <a16:creationId xmlns:a16="http://schemas.microsoft.com/office/drawing/2014/main" id="{CCF43953-E58A-AD91-1327-D08BDBE10DB6}"/>
              </a:ext>
            </a:extLst>
          </p:cNvPr>
          <p:cNvSpPr>
            <a:spLocks noGrp="1"/>
          </p:cNvSpPr>
          <p:nvPr>
            <p:ph type="pic" sz="quarter" idx="11"/>
          </p:nvPr>
        </p:nvSpPr>
        <p:spPr/>
      </p:sp>
      <p:sp>
        <p:nvSpPr>
          <p:cNvPr id="5" name="Text Placeholder 4">
            <a:extLst>
              <a:ext uri="{FF2B5EF4-FFF2-40B4-BE49-F238E27FC236}">
                <a16:creationId xmlns:a16="http://schemas.microsoft.com/office/drawing/2014/main" id="{9F8F9D4B-0F81-E673-40DA-9C77AC4EB74E}"/>
              </a:ext>
            </a:extLst>
          </p:cNvPr>
          <p:cNvSpPr>
            <a:spLocks noGrp="1"/>
          </p:cNvSpPr>
          <p:nvPr>
            <p:ph type="body" sz="quarter" idx="12"/>
          </p:nvPr>
        </p:nvSpPr>
        <p:spPr/>
        <p:txBody>
          <a:bodyPr/>
          <a:lstStyle/>
          <a:p>
            <a:endParaRPr lang="en-CA"/>
          </a:p>
        </p:txBody>
      </p:sp>
    </p:spTree>
    <p:extLst>
      <p:ext uri="{BB962C8B-B14F-4D97-AF65-F5344CB8AC3E}">
        <p14:creationId xmlns:p14="http://schemas.microsoft.com/office/powerpoint/2010/main" val="2696260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1B10-1272-86FC-86A3-9A39FF4FA363}"/>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7CAD8B1B-F3C6-9658-391B-DCD7089D08ED}"/>
              </a:ext>
            </a:extLst>
          </p:cNvPr>
          <p:cNvSpPr>
            <a:spLocks noGrp="1"/>
          </p:cNvSpPr>
          <p:nvPr>
            <p:ph idx="1"/>
          </p:nvPr>
        </p:nvSpPr>
        <p:spPr/>
        <p:txBody>
          <a:bodyPr/>
          <a:lstStyle/>
          <a:p>
            <a:endParaRPr lang="en-CA"/>
          </a:p>
        </p:txBody>
      </p:sp>
      <p:sp>
        <p:nvSpPr>
          <p:cNvPr id="4" name="Picture Placeholder 3">
            <a:extLst>
              <a:ext uri="{FF2B5EF4-FFF2-40B4-BE49-F238E27FC236}">
                <a16:creationId xmlns:a16="http://schemas.microsoft.com/office/drawing/2014/main" id="{452DD758-27CA-D466-6BA9-D1AEDDCE499F}"/>
              </a:ext>
            </a:extLst>
          </p:cNvPr>
          <p:cNvSpPr>
            <a:spLocks noGrp="1"/>
          </p:cNvSpPr>
          <p:nvPr>
            <p:ph type="pic" sz="quarter" idx="11"/>
          </p:nvPr>
        </p:nvSpPr>
        <p:spPr/>
      </p:sp>
      <p:sp>
        <p:nvSpPr>
          <p:cNvPr id="5" name="Text Placeholder 4">
            <a:extLst>
              <a:ext uri="{FF2B5EF4-FFF2-40B4-BE49-F238E27FC236}">
                <a16:creationId xmlns:a16="http://schemas.microsoft.com/office/drawing/2014/main" id="{DC750E3E-9FDE-AA7C-1F30-E127452DD836}"/>
              </a:ext>
            </a:extLst>
          </p:cNvPr>
          <p:cNvSpPr>
            <a:spLocks noGrp="1"/>
          </p:cNvSpPr>
          <p:nvPr>
            <p:ph type="body" sz="quarter" idx="12"/>
          </p:nvPr>
        </p:nvSpPr>
        <p:spPr/>
        <p:txBody>
          <a:bodyPr/>
          <a:lstStyle/>
          <a:p>
            <a:endParaRPr lang="en-CA"/>
          </a:p>
        </p:txBody>
      </p:sp>
    </p:spTree>
    <p:extLst>
      <p:ext uri="{BB962C8B-B14F-4D97-AF65-F5344CB8AC3E}">
        <p14:creationId xmlns:p14="http://schemas.microsoft.com/office/powerpoint/2010/main" val="390553033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1093</TotalTime>
  <Words>1152</Words>
  <Application>Microsoft Office PowerPoint</Application>
  <PresentationFormat>Widescreen</PresentationFormat>
  <Paragraphs>77</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Courier New</vt:lpstr>
      <vt:lpstr>Garamond</vt:lpstr>
      <vt:lpstr>1_Office Theme</vt:lpstr>
      <vt:lpstr>Lighthouse Labs Final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Lighthouse Labs Project</dc:title>
  <dc:creator>Sébastien Garneau</dc:creator>
  <cp:lastModifiedBy>Sébastien Garneau</cp:lastModifiedBy>
  <cp:revision>25</cp:revision>
  <dcterms:created xsi:type="dcterms:W3CDTF">2022-11-08T01:20:15Z</dcterms:created>
  <dcterms:modified xsi:type="dcterms:W3CDTF">2023-01-12T11:49:50Z</dcterms:modified>
</cp:coreProperties>
</file>