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9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1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8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2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0AF0-C758-4BBD-90DE-113AF5D62F89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AF18-3185-421D-80E0-DB4FEBBF4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87624" y="980728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87624" y="3470856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380333" y="188640"/>
            <a:ext cx="24482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分销商户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17199" y="188640"/>
            <a:ext cx="26642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  <a:r>
              <a:rPr lang="zh-CN" altLang="en-US" dirty="0" smtClean="0"/>
              <a:t>管理员及操作用户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80333" y="1145190"/>
            <a:ext cx="2448272" cy="20882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97119" y="1145190"/>
            <a:ext cx="3888432" cy="22118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36517" y="1254148"/>
            <a:ext cx="594066" cy="1799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分销系统门户</a:t>
            </a:r>
            <a:r>
              <a:rPr lang="zh-CN" altLang="en-US" dirty="0" smtClean="0"/>
              <a:t>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6357" y="16225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交易系统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52341" y="2441334"/>
            <a:ext cx="158417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应用接口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13143" y="1623480"/>
            <a:ext cx="576064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89207" y="1633081"/>
            <a:ext cx="576064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分销商管理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65271" y="1633081"/>
            <a:ext cx="576064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分销产品管理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41335" y="1633081"/>
            <a:ext cx="576064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分销过程管理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17399" y="1623480"/>
            <a:ext cx="576064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日志管理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93463" y="1623480"/>
            <a:ext cx="576064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2981" y="12532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业务管理系统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1187624" y="5445224"/>
            <a:ext cx="7521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380333" y="3645024"/>
            <a:ext cx="700521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664342" y="3810946"/>
            <a:ext cx="2146075" cy="493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统一认证服务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03600" y="3810946"/>
            <a:ext cx="2146075" cy="493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订单服务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49675" y="3810945"/>
            <a:ext cx="2146075" cy="493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产品服务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64342" y="4304049"/>
            <a:ext cx="2146075" cy="493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库存服务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08242" y="4304049"/>
            <a:ext cx="2146075" cy="493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库存服务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54317" y="4304048"/>
            <a:ext cx="2146075" cy="493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结算服务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80333" y="4869160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ECP</a:t>
            </a:r>
            <a:r>
              <a:rPr lang="zh-CN" altLang="en-US" dirty="0" smtClean="0"/>
              <a:t>接口调用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036517" y="4869160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交易前置接口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92701" y="4869160"/>
            <a:ext cx="369285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本地数据访问接口</a:t>
            </a:r>
            <a:endParaRPr lang="zh-CN" altLang="en-US" dirty="0"/>
          </a:p>
        </p:txBody>
      </p:sp>
      <p:sp>
        <p:nvSpPr>
          <p:cNvPr id="40" name="立方体 39"/>
          <p:cNvSpPr/>
          <p:nvPr/>
        </p:nvSpPr>
        <p:spPr>
          <a:xfrm>
            <a:off x="1380333" y="5661248"/>
            <a:ext cx="3083655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移动业务系统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4713143" y="5661248"/>
            <a:ext cx="367240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分销系统数据库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8" idx="2"/>
            <a:endCxn id="10" idx="0"/>
          </p:cNvCxnSpPr>
          <p:nvPr/>
        </p:nvCxnSpPr>
        <p:spPr>
          <a:xfrm>
            <a:off x="2604469" y="836712"/>
            <a:ext cx="0" cy="308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</p:cNvCxnSpPr>
          <p:nvPr/>
        </p:nvCxnSpPr>
        <p:spPr>
          <a:xfrm>
            <a:off x="6549347" y="836712"/>
            <a:ext cx="0" cy="308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2"/>
          </p:cNvCxnSpPr>
          <p:nvPr/>
        </p:nvCxnSpPr>
        <p:spPr>
          <a:xfrm>
            <a:off x="2604469" y="3233422"/>
            <a:ext cx="0" cy="411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2"/>
          </p:cNvCxnSpPr>
          <p:nvPr/>
        </p:nvCxnSpPr>
        <p:spPr>
          <a:xfrm>
            <a:off x="6441335" y="33569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7" idx="2"/>
          </p:cNvCxnSpPr>
          <p:nvPr/>
        </p:nvCxnSpPr>
        <p:spPr>
          <a:xfrm>
            <a:off x="2208425" y="53012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</p:cNvCxnSpPr>
          <p:nvPr/>
        </p:nvCxnSpPr>
        <p:spPr>
          <a:xfrm>
            <a:off x="3864609" y="53012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" idx="2"/>
            <a:endCxn id="41" idx="1"/>
          </p:cNvCxnSpPr>
          <p:nvPr/>
        </p:nvCxnSpPr>
        <p:spPr>
          <a:xfrm>
            <a:off x="6539126" y="5301208"/>
            <a:ext cx="102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8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Troy</dc:creator>
  <cp:lastModifiedBy>Troy</cp:lastModifiedBy>
  <cp:revision>8</cp:revision>
  <dcterms:created xsi:type="dcterms:W3CDTF">2014-04-10T07:28:14Z</dcterms:created>
  <dcterms:modified xsi:type="dcterms:W3CDTF">2014-04-10T08:06:22Z</dcterms:modified>
</cp:coreProperties>
</file>