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8E20-D9A5-471A-987A-702F2940598E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4CA3-63C6-4961-8C49-B5E5F23F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5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8E20-D9A5-471A-987A-702F2940598E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4CA3-63C6-4961-8C49-B5E5F23F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8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8E20-D9A5-471A-987A-702F2940598E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4CA3-63C6-4961-8C49-B5E5F23F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6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8E20-D9A5-471A-987A-702F2940598E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4CA3-63C6-4961-8C49-B5E5F23F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27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8E20-D9A5-471A-987A-702F2940598E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4CA3-63C6-4961-8C49-B5E5F23F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15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8E20-D9A5-471A-987A-702F2940598E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4CA3-63C6-4961-8C49-B5E5F23F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51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8E20-D9A5-471A-987A-702F2940598E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4CA3-63C6-4961-8C49-B5E5F23F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4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8E20-D9A5-471A-987A-702F2940598E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4CA3-63C6-4961-8C49-B5E5F23F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4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8E20-D9A5-471A-987A-702F2940598E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4CA3-63C6-4961-8C49-B5E5F23F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5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8E20-D9A5-471A-987A-702F2940598E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4CA3-63C6-4961-8C49-B5E5F23F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42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8E20-D9A5-471A-987A-702F2940598E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4CA3-63C6-4961-8C49-B5E5F23F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2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78E20-D9A5-471A-987A-702F2940598E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4CA3-63C6-4961-8C49-B5E5F23F4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"/>
            <a:ext cx="912495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712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75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"/>
            <a:ext cx="878497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2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掌网厅一期改造需求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网掌厅需要新增日志字段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客户端针对每个分销商发布对应的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安装包通过分销系统的文件服务器提供下载服务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829868"/>
              </p:ext>
            </p:extLst>
          </p:nvPr>
        </p:nvGraphicFramePr>
        <p:xfrm>
          <a:off x="683568" y="2276872"/>
          <a:ext cx="7704856" cy="1032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6558"/>
                <a:gridCol w="1409513"/>
                <a:gridCol w="4018785"/>
              </a:tblGrid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60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Fx_id_token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128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FX_</a:t>
                      </a:r>
                      <a:r>
                        <a:rPr lang="zh-CN" sz="1050" kern="100">
                          <a:effectLst/>
                        </a:rPr>
                        <a:t>分销业务类别</a:t>
                      </a:r>
                      <a:r>
                        <a:rPr lang="en-US" sz="1050" kern="100">
                          <a:effectLst/>
                        </a:rPr>
                        <a:t>_</a:t>
                      </a:r>
                      <a:r>
                        <a:rPr lang="zh-CN" sz="1050" kern="100">
                          <a:effectLst/>
                        </a:rPr>
                        <a:t>分销商</a:t>
                      </a:r>
                      <a:r>
                        <a:rPr lang="en-US" sz="1050" kern="100">
                          <a:effectLst/>
                        </a:rPr>
                        <a:t>HASH</a:t>
                      </a:r>
                      <a:r>
                        <a:rPr lang="zh-CN" sz="1050" kern="10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60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Referrer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不定长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访问来源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8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数据分析一期改造需求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为便于分销系统对交易数据进行合法性校验和过滤，数据分析系统需要定期提供包含下表内容的记录清单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28999"/>
              </p:ext>
            </p:extLst>
          </p:nvPr>
        </p:nvGraphicFramePr>
        <p:xfrm>
          <a:off x="457200" y="3223101"/>
          <a:ext cx="822960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1024"/>
                <a:gridCol w="5798576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交易唯一识别码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办理的用户识别码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手机号、电话号码等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业务订单金额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订单状态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Fx_token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传入的</a:t>
                      </a:r>
                      <a:r>
                        <a:rPr lang="en-US" sz="1050" kern="100">
                          <a:effectLst/>
                        </a:rPr>
                        <a:t>Fx_token</a:t>
                      </a:r>
                      <a:r>
                        <a:rPr lang="zh-CN" sz="1050" kern="100">
                          <a:effectLst/>
                        </a:rPr>
                        <a:t>内容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Referer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访问来源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订单来源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默认值为</a:t>
                      </a:r>
                      <a:r>
                        <a:rPr lang="en-US" sz="1050" kern="100" dirty="0">
                          <a:effectLst/>
                        </a:rPr>
                        <a:t>WT</a:t>
                      </a:r>
                      <a:r>
                        <a:rPr lang="zh-CN" sz="1050" kern="100" dirty="0">
                          <a:effectLst/>
                        </a:rPr>
                        <a:t>（网厅</a:t>
                      </a:r>
                      <a:r>
                        <a:rPr lang="zh-CN" sz="1050" kern="100" dirty="0" smtClean="0">
                          <a:effectLst/>
                        </a:rPr>
                        <a:t>）</a:t>
                      </a:r>
                      <a:r>
                        <a:rPr lang="zh-CN" altLang="en-US" sz="1050" kern="100" dirty="0" smtClean="0">
                          <a:effectLst/>
                        </a:rPr>
                        <a:t>，</a:t>
                      </a:r>
                      <a:r>
                        <a:rPr lang="en-US" altLang="zh-CN" sz="1050" kern="100" dirty="0" smtClean="0">
                          <a:effectLst/>
                        </a:rPr>
                        <a:t>ZT</a:t>
                      </a:r>
                      <a:r>
                        <a:rPr lang="zh-CN" altLang="en-US" sz="1050" kern="100" dirty="0" smtClean="0">
                          <a:effectLst/>
                        </a:rPr>
                        <a:t>掌厅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7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佣金系统一期接口需求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根据分销系统提供的分销商信息，建立相应的组织架构，并将结果返回分销系统</a:t>
            </a:r>
            <a:endParaRPr lang="en-US" altLang="zh-CN" dirty="0" smtClean="0"/>
          </a:p>
          <a:p>
            <a:r>
              <a:rPr lang="zh-CN" altLang="en-US" dirty="0" smtClean="0"/>
              <a:t>根据分销系统提供的商品信息，建立项目和政策，并将结果返回分销系统</a:t>
            </a:r>
            <a:endParaRPr lang="en-US" altLang="zh-CN" dirty="0" smtClean="0"/>
          </a:p>
          <a:p>
            <a:r>
              <a:rPr lang="zh-CN" altLang="en-US" dirty="0" smtClean="0"/>
              <a:t>定期根据分销系统提供的交易清单结算佣金，并将结果明细返回分销系统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佣金系统一起接口需求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1753394"/>
            <a:ext cx="8067675" cy="4219575"/>
          </a:xfrm>
        </p:spPr>
      </p:pic>
    </p:spTree>
    <p:extLst>
      <p:ext uri="{BB962C8B-B14F-4D97-AF65-F5344CB8AC3E}">
        <p14:creationId xmlns:p14="http://schemas.microsoft.com/office/powerpoint/2010/main" val="31869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188</Words>
  <Application>Microsoft Office PowerPoint</Application>
  <PresentationFormat>全屏显示(4:3)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掌网厅一期改造需求</vt:lpstr>
      <vt:lpstr>数据分析一期改造需求</vt:lpstr>
      <vt:lpstr>佣金系统一期接口需求</vt:lpstr>
      <vt:lpstr>佣金系统一起接口需求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Troy</dc:creator>
  <cp:lastModifiedBy>Troy</cp:lastModifiedBy>
  <cp:revision>14</cp:revision>
  <dcterms:created xsi:type="dcterms:W3CDTF">2014-04-25T06:10:20Z</dcterms:created>
  <dcterms:modified xsi:type="dcterms:W3CDTF">2014-04-25T07:15:11Z</dcterms:modified>
</cp:coreProperties>
</file>