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3" r:id="rId5"/>
    <p:sldId id="262" r:id="rId6"/>
    <p:sldId id="260" r:id="rId7"/>
    <p:sldId id="266" r:id="rId8"/>
    <p:sldId id="265"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06" autoAdjust="0"/>
  </p:normalViewPr>
  <p:slideViewPr>
    <p:cSldViewPr>
      <p:cViewPr varScale="1">
        <p:scale>
          <a:sx n="55" d="100"/>
          <a:sy n="55" d="100"/>
        </p:scale>
        <p:origin x="-930"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2743D0-5F33-43D6-ACF0-2820F98ECF4F}" type="datetimeFigureOut">
              <a:rPr lang="zh-CN" altLang="en-US" smtClean="0"/>
              <a:t>2014/4/22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3CF6A-76B8-433C-AF7D-B095574BF19D}" type="slidenum">
              <a:rPr lang="zh-CN" altLang="en-US" smtClean="0"/>
              <a:t>‹#›</a:t>
            </a:fld>
            <a:endParaRPr lang="zh-CN" altLang="en-US"/>
          </a:p>
        </p:txBody>
      </p:sp>
    </p:spTree>
    <p:extLst>
      <p:ext uri="{BB962C8B-B14F-4D97-AF65-F5344CB8AC3E}">
        <p14:creationId xmlns:p14="http://schemas.microsoft.com/office/powerpoint/2010/main" val="322025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分销商通过移动分销系统进行承担分销申请。</a:t>
            </a:r>
          </a:p>
          <a:p>
            <a:pPr lvl="0"/>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由省公司的管理员对分销申请进行审核，只有审核通过的分销商才能获得相应的推广代码进行互联网分销活动，并由此获得佣金。</a:t>
            </a:r>
          </a:p>
          <a:p>
            <a:pPr lvl="0"/>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根据分销商品的属性，分别由省公司和地市公司管理员通过移动分销系统进行分销商品的维护，包括商品上下架、商品营销方案、佣金方式、结算周期等。</a:t>
            </a:r>
          </a:p>
          <a:p>
            <a:pPr lvl="0"/>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销商操作员登陆移动分销系统后，可以在相应目录下选择想要推广的商品代码，该代码可能是广告图片链接、推广二维码、商品详情代码片段等。分销商通过将代码嵌入自己的网站向各自的用户进行分销推广活动。</a:t>
            </a:r>
          </a:p>
          <a:p>
            <a:pPr lvl="0"/>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分销商网站用户通过分销代码跳转到移动网厅、进入移动分销系统或者下载手机客户端后进行的交易活动，分别由移动分销系统、移动网厅、移动掌厅等业务经营系统进行记录，并作为分销商佣金结算的依据。</a:t>
            </a:r>
          </a:p>
          <a:p>
            <a:pPr lvl="0"/>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在分销业务活动的全生命周期，分销商操作员和系统管理员都可以通过移动分销系统对业务监控历史交易记录、订单状态、结佣状态等统计监控信息。</a:t>
            </a:r>
          </a:p>
          <a:p>
            <a:endParaRPr lang="zh-CN" altLang="en-US" dirty="0"/>
          </a:p>
        </p:txBody>
      </p:sp>
      <p:sp>
        <p:nvSpPr>
          <p:cNvPr id="4" name="灯片编号占位符 3"/>
          <p:cNvSpPr>
            <a:spLocks noGrp="1"/>
          </p:cNvSpPr>
          <p:nvPr>
            <p:ph type="sldNum" sz="quarter" idx="10"/>
          </p:nvPr>
        </p:nvSpPr>
        <p:spPr/>
        <p:txBody>
          <a:bodyPr/>
          <a:lstStyle/>
          <a:p>
            <a:fld id="{6E63CF6A-76B8-433C-AF7D-B095574BF19D}" type="slidenum">
              <a:rPr lang="zh-CN" altLang="en-US" smtClean="0"/>
              <a:t>3</a:t>
            </a:fld>
            <a:endParaRPr lang="zh-CN" altLang="en-US"/>
          </a:p>
        </p:txBody>
      </p:sp>
    </p:spTree>
    <p:extLst>
      <p:ext uri="{BB962C8B-B14F-4D97-AF65-F5344CB8AC3E}">
        <p14:creationId xmlns:p14="http://schemas.microsoft.com/office/powerpoint/2010/main" val="228349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291288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302860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48596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73808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71176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8121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54800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410227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296536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338372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A954F4-F0A6-4956-B52C-1E80E0B1E41B}" type="datetimeFigureOut">
              <a:rPr lang="zh-CN" altLang="en-US" smtClean="0"/>
              <a:t>2014/4/22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382462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54F4-F0A6-4956-B52C-1E80E0B1E41B}" type="datetimeFigureOut">
              <a:rPr lang="zh-CN" altLang="en-US" smtClean="0"/>
              <a:t>2014/4/22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81661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39615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分销系统上下文</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064896" cy="4824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801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分销系统顶层用例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9" y="1600200"/>
            <a:ext cx="7992888" cy="5141168"/>
          </a:xfrm>
        </p:spPr>
      </p:pic>
    </p:spTree>
    <p:extLst>
      <p:ext uri="{BB962C8B-B14F-4D97-AF65-F5344CB8AC3E}">
        <p14:creationId xmlns:p14="http://schemas.microsoft.com/office/powerpoint/2010/main" val="1485305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187624" y="980728"/>
            <a:ext cx="7488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187624" y="3470856"/>
            <a:ext cx="748883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380333" y="188640"/>
            <a:ext cx="24482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分销商户</a:t>
            </a:r>
            <a:endParaRPr lang="zh-CN" altLang="en-US" dirty="0"/>
          </a:p>
        </p:txBody>
      </p:sp>
      <p:sp>
        <p:nvSpPr>
          <p:cNvPr id="9" name="圆角矩形 8"/>
          <p:cNvSpPr/>
          <p:nvPr/>
        </p:nvSpPr>
        <p:spPr>
          <a:xfrm>
            <a:off x="5217199" y="188640"/>
            <a:ext cx="26642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a:t>
            </a:r>
            <a:r>
              <a:rPr lang="zh-CN" altLang="en-US" dirty="0" smtClean="0"/>
              <a:t>管理员及操作用户</a:t>
            </a:r>
            <a:endParaRPr lang="zh-CN" altLang="en-US" dirty="0"/>
          </a:p>
        </p:txBody>
      </p:sp>
      <p:sp>
        <p:nvSpPr>
          <p:cNvPr id="10" name="矩形 9"/>
          <p:cNvSpPr/>
          <p:nvPr/>
        </p:nvSpPr>
        <p:spPr>
          <a:xfrm>
            <a:off x="1380333" y="1145190"/>
            <a:ext cx="2448272" cy="20882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97119" y="1145190"/>
            <a:ext cx="3888432" cy="22118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3036517" y="1254148"/>
            <a:ext cx="594066" cy="1799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bg2">
                    <a:lumMod val="10000"/>
                  </a:schemeClr>
                </a:solidFill>
              </a:rPr>
              <a:t>分销系统门户</a:t>
            </a:r>
            <a:r>
              <a:rPr lang="zh-CN" altLang="en-US" dirty="0" smtClean="0"/>
              <a:t>门</a:t>
            </a:r>
            <a:endParaRPr lang="zh-CN" altLang="en-US" dirty="0"/>
          </a:p>
        </p:txBody>
      </p:sp>
      <p:sp>
        <p:nvSpPr>
          <p:cNvPr id="13" name="TextBox 12"/>
          <p:cNvSpPr txBox="1"/>
          <p:nvPr/>
        </p:nvSpPr>
        <p:spPr>
          <a:xfrm>
            <a:off x="1596357" y="1622534"/>
            <a:ext cx="1224136" cy="369332"/>
          </a:xfrm>
          <a:prstGeom prst="rect">
            <a:avLst/>
          </a:prstGeom>
          <a:noFill/>
        </p:spPr>
        <p:txBody>
          <a:bodyPr wrap="square" rtlCol="0">
            <a:spAutoFit/>
          </a:bodyPr>
          <a:lstStyle/>
          <a:p>
            <a:r>
              <a:rPr lang="zh-CN" altLang="en-US" dirty="0" smtClean="0"/>
              <a:t>交易系统</a:t>
            </a:r>
            <a:endParaRPr lang="zh-CN" altLang="en-US" dirty="0"/>
          </a:p>
        </p:txBody>
      </p:sp>
      <p:sp>
        <p:nvSpPr>
          <p:cNvPr id="14" name="矩形 13"/>
          <p:cNvSpPr/>
          <p:nvPr/>
        </p:nvSpPr>
        <p:spPr>
          <a:xfrm>
            <a:off x="1452341" y="2441334"/>
            <a:ext cx="1584176"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a:t>
            </a:r>
            <a:r>
              <a:rPr lang="zh-CN" altLang="en-US" dirty="0" smtClean="0"/>
              <a:t>应用接口</a:t>
            </a:r>
            <a:endParaRPr lang="zh-CN" altLang="en-US" dirty="0"/>
          </a:p>
        </p:txBody>
      </p:sp>
      <p:sp>
        <p:nvSpPr>
          <p:cNvPr id="15" name="矩形 14"/>
          <p:cNvSpPr/>
          <p:nvPr/>
        </p:nvSpPr>
        <p:spPr>
          <a:xfrm>
            <a:off x="4713143" y="1623480"/>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用户管理</a:t>
            </a:r>
            <a:endParaRPr lang="zh-CN" altLang="en-US" dirty="0">
              <a:solidFill>
                <a:schemeClr val="tx1"/>
              </a:solidFill>
            </a:endParaRPr>
          </a:p>
        </p:txBody>
      </p:sp>
      <p:sp>
        <p:nvSpPr>
          <p:cNvPr id="16" name="矩形 15"/>
          <p:cNvSpPr/>
          <p:nvPr/>
        </p:nvSpPr>
        <p:spPr>
          <a:xfrm>
            <a:off x="5289207" y="1633081"/>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分销商管理</a:t>
            </a:r>
            <a:endParaRPr lang="zh-CN" altLang="en-US" dirty="0">
              <a:solidFill>
                <a:schemeClr val="tx1"/>
              </a:solidFill>
            </a:endParaRPr>
          </a:p>
        </p:txBody>
      </p:sp>
      <p:sp>
        <p:nvSpPr>
          <p:cNvPr id="17" name="矩形 16"/>
          <p:cNvSpPr/>
          <p:nvPr/>
        </p:nvSpPr>
        <p:spPr>
          <a:xfrm>
            <a:off x="5865271" y="1633081"/>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分销产品管理</a:t>
            </a:r>
            <a:endParaRPr lang="zh-CN" altLang="en-US" dirty="0">
              <a:solidFill>
                <a:schemeClr val="tx1"/>
              </a:solidFill>
            </a:endParaRPr>
          </a:p>
        </p:txBody>
      </p:sp>
      <p:sp>
        <p:nvSpPr>
          <p:cNvPr id="18" name="矩形 17"/>
          <p:cNvSpPr/>
          <p:nvPr/>
        </p:nvSpPr>
        <p:spPr>
          <a:xfrm>
            <a:off x="6441335" y="1633081"/>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分销过程管理</a:t>
            </a:r>
            <a:endParaRPr lang="zh-CN" altLang="en-US" dirty="0">
              <a:solidFill>
                <a:schemeClr val="tx1"/>
              </a:solidFill>
            </a:endParaRPr>
          </a:p>
        </p:txBody>
      </p:sp>
      <p:sp>
        <p:nvSpPr>
          <p:cNvPr id="19" name="矩形 18"/>
          <p:cNvSpPr/>
          <p:nvPr/>
        </p:nvSpPr>
        <p:spPr>
          <a:xfrm>
            <a:off x="7017399" y="1623480"/>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日志管理</a:t>
            </a:r>
            <a:endParaRPr lang="zh-CN" altLang="en-US" dirty="0">
              <a:solidFill>
                <a:schemeClr val="tx1"/>
              </a:solidFill>
            </a:endParaRPr>
          </a:p>
        </p:txBody>
      </p:sp>
      <p:sp>
        <p:nvSpPr>
          <p:cNvPr id="20" name="矩形 19"/>
          <p:cNvSpPr/>
          <p:nvPr/>
        </p:nvSpPr>
        <p:spPr>
          <a:xfrm>
            <a:off x="7593463" y="1623480"/>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统计分析</a:t>
            </a:r>
            <a:endParaRPr lang="zh-CN" altLang="en-US" dirty="0">
              <a:solidFill>
                <a:schemeClr val="tx1"/>
              </a:solidFill>
            </a:endParaRPr>
          </a:p>
        </p:txBody>
      </p:sp>
      <p:sp>
        <p:nvSpPr>
          <p:cNvPr id="21" name="TextBox 20"/>
          <p:cNvSpPr txBox="1"/>
          <p:nvPr/>
        </p:nvSpPr>
        <p:spPr>
          <a:xfrm>
            <a:off x="4672981" y="1253202"/>
            <a:ext cx="1569660" cy="369332"/>
          </a:xfrm>
          <a:prstGeom prst="rect">
            <a:avLst/>
          </a:prstGeom>
          <a:noFill/>
        </p:spPr>
        <p:txBody>
          <a:bodyPr wrap="none" rtlCol="0">
            <a:spAutoFit/>
          </a:bodyPr>
          <a:lstStyle/>
          <a:p>
            <a:r>
              <a:rPr lang="zh-CN" altLang="en-US" dirty="0" smtClean="0"/>
              <a:t>业务管理系统</a:t>
            </a:r>
            <a:endParaRPr lang="zh-CN" altLang="en-US" dirty="0"/>
          </a:p>
        </p:txBody>
      </p:sp>
      <p:cxnSp>
        <p:nvCxnSpPr>
          <p:cNvPr id="27" name="直接连接符 26"/>
          <p:cNvCxnSpPr/>
          <p:nvPr/>
        </p:nvCxnSpPr>
        <p:spPr>
          <a:xfrm>
            <a:off x="1187624" y="5445224"/>
            <a:ext cx="752196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80333" y="3645024"/>
            <a:ext cx="700521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1664342" y="3810946"/>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a:solidFill>
                  <a:schemeClr val="tx1"/>
                </a:solidFill>
              </a:rPr>
              <a:t>支付</a:t>
            </a:r>
            <a:r>
              <a:rPr lang="zh-CN" altLang="en-US" dirty="0" smtClean="0">
                <a:solidFill>
                  <a:schemeClr val="tx1"/>
                </a:solidFill>
              </a:rPr>
              <a:t>服务</a:t>
            </a:r>
            <a:endParaRPr lang="zh-CN" altLang="en-US" dirty="0">
              <a:solidFill>
                <a:schemeClr val="tx1"/>
              </a:solidFill>
            </a:endParaRPr>
          </a:p>
        </p:txBody>
      </p:sp>
      <p:sp>
        <p:nvSpPr>
          <p:cNvPr id="31" name="矩形 30"/>
          <p:cNvSpPr/>
          <p:nvPr/>
        </p:nvSpPr>
        <p:spPr>
          <a:xfrm>
            <a:off x="3803600" y="3810946"/>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订单服务</a:t>
            </a:r>
            <a:endParaRPr lang="zh-CN" altLang="en-US" dirty="0">
              <a:solidFill>
                <a:schemeClr val="tx1"/>
              </a:solidFill>
            </a:endParaRPr>
          </a:p>
        </p:txBody>
      </p:sp>
      <p:sp>
        <p:nvSpPr>
          <p:cNvPr id="32" name="矩形 31"/>
          <p:cNvSpPr/>
          <p:nvPr/>
        </p:nvSpPr>
        <p:spPr>
          <a:xfrm>
            <a:off x="5949675" y="3810945"/>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产品服务</a:t>
            </a:r>
            <a:endParaRPr lang="zh-CN" altLang="en-US" dirty="0">
              <a:solidFill>
                <a:schemeClr val="tx1"/>
              </a:solidFill>
            </a:endParaRPr>
          </a:p>
        </p:txBody>
      </p:sp>
      <p:sp>
        <p:nvSpPr>
          <p:cNvPr id="33" name="矩形 32"/>
          <p:cNvSpPr/>
          <p:nvPr/>
        </p:nvSpPr>
        <p:spPr>
          <a:xfrm>
            <a:off x="1664342" y="4304049"/>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库存服务</a:t>
            </a:r>
            <a:endParaRPr lang="zh-CN" altLang="en-US" dirty="0">
              <a:solidFill>
                <a:schemeClr val="tx1"/>
              </a:solidFill>
            </a:endParaRPr>
          </a:p>
        </p:txBody>
      </p:sp>
      <p:sp>
        <p:nvSpPr>
          <p:cNvPr id="34" name="矩形 33"/>
          <p:cNvSpPr/>
          <p:nvPr/>
        </p:nvSpPr>
        <p:spPr>
          <a:xfrm>
            <a:off x="3808242" y="4304049"/>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a:solidFill>
                  <a:schemeClr val="tx1"/>
                </a:solidFill>
              </a:rPr>
              <a:t>安全</a:t>
            </a:r>
            <a:r>
              <a:rPr lang="zh-CN" altLang="en-US" dirty="0" smtClean="0">
                <a:solidFill>
                  <a:schemeClr val="tx1"/>
                </a:solidFill>
              </a:rPr>
              <a:t>服务</a:t>
            </a:r>
            <a:endParaRPr lang="zh-CN" altLang="en-US" dirty="0">
              <a:solidFill>
                <a:schemeClr val="tx1"/>
              </a:solidFill>
            </a:endParaRPr>
          </a:p>
        </p:txBody>
      </p:sp>
      <p:sp>
        <p:nvSpPr>
          <p:cNvPr id="35" name="矩形 34"/>
          <p:cNvSpPr/>
          <p:nvPr/>
        </p:nvSpPr>
        <p:spPr>
          <a:xfrm>
            <a:off x="5954317" y="4304048"/>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结算服务</a:t>
            </a:r>
            <a:endParaRPr lang="zh-CN" altLang="en-US" dirty="0">
              <a:solidFill>
                <a:schemeClr val="tx1"/>
              </a:solidFill>
            </a:endParaRPr>
          </a:p>
        </p:txBody>
      </p:sp>
      <p:sp>
        <p:nvSpPr>
          <p:cNvPr id="37" name="矩形 36"/>
          <p:cNvSpPr/>
          <p:nvPr/>
        </p:nvSpPr>
        <p:spPr>
          <a:xfrm>
            <a:off x="1380333" y="4869160"/>
            <a:ext cx="1656184"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ECP</a:t>
            </a:r>
            <a:r>
              <a:rPr lang="zh-CN" altLang="en-US" dirty="0" smtClean="0"/>
              <a:t>接口调用</a:t>
            </a:r>
            <a:endParaRPr lang="zh-CN" altLang="en-US" dirty="0"/>
          </a:p>
        </p:txBody>
      </p:sp>
      <p:sp>
        <p:nvSpPr>
          <p:cNvPr id="38" name="矩形 37"/>
          <p:cNvSpPr/>
          <p:nvPr/>
        </p:nvSpPr>
        <p:spPr>
          <a:xfrm>
            <a:off x="3036517" y="4869160"/>
            <a:ext cx="1656184"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交易前置接口</a:t>
            </a:r>
            <a:endParaRPr lang="zh-CN" altLang="en-US" dirty="0"/>
          </a:p>
        </p:txBody>
      </p:sp>
      <p:sp>
        <p:nvSpPr>
          <p:cNvPr id="39" name="矩形 38"/>
          <p:cNvSpPr/>
          <p:nvPr/>
        </p:nvSpPr>
        <p:spPr>
          <a:xfrm>
            <a:off x="4692701" y="4869160"/>
            <a:ext cx="369285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本地数据访问接口</a:t>
            </a:r>
            <a:endParaRPr lang="zh-CN" altLang="en-US" dirty="0"/>
          </a:p>
        </p:txBody>
      </p:sp>
      <p:sp>
        <p:nvSpPr>
          <p:cNvPr id="40" name="立方体 39"/>
          <p:cNvSpPr/>
          <p:nvPr/>
        </p:nvSpPr>
        <p:spPr>
          <a:xfrm>
            <a:off x="1380333" y="5661248"/>
            <a:ext cx="3083655" cy="86409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移动业务系统</a:t>
            </a:r>
            <a:endParaRPr lang="zh-CN" altLang="en-US" dirty="0"/>
          </a:p>
        </p:txBody>
      </p:sp>
      <p:sp>
        <p:nvSpPr>
          <p:cNvPr id="41" name="圆柱形 40"/>
          <p:cNvSpPr/>
          <p:nvPr/>
        </p:nvSpPr>
        <p:spPr>
          <a:xfrm>
            <a:off x="4713143" y="5661248"/>
            <a:ext cx="3672408"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分销系统数据库</a:t>
            </a:r>
            <a:endParaRPr lang="zh-CN" altLang="en-US" dirty="0"/>
          </a:p>
        </p:txBody>
      </p:sp>
      <p:cxnSp>
        <p:nvCxnSpPr>
          <p:cNvPr id="46" name="直接箭头连接符 45"/>
          <p:cNvCxnSpPr>
            <a:stCxn id="8" idx="2"/>
            <a:endCxn id="10" idx="0"/>
          </p:cNvCxnSpPr>
          <p:nvPr/>
        </p:nvCxnSpPr>
        <p:spPr>
          <a:xfrm>
            <a:off x="2604469" y="836712"/>
            <a:ext cx="0" cy="308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9" idx="2"/>
          </p:cNvCxnSpPr>
          <p:nvPr/>
        </p:nvCxnSpPr>
        <p:spPr>
          <a:xfrm>
            <a:off x="6549347" y="836712"/>
            <a:ext cx="0" cy="308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0" idx="2"/>
          </p:cNvCxnSpPr>
          <p:nvPr/>
        </p:nvCxnSpPr>
        <p:spPr>
          <a:xfrm>
            <a:off x="2604469" y="3233422"/>
            <a:ext cx="0" cy="411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1" idx="2"/>
          </p:cNvCxnSpPr>
          <p:nvPr/>
        </p:nvCxnSpPr>
        <p:spPr>
          <a:xfrm>
            <a:off x="6441335" y="335699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7" idx="2"/>
          </p:cNvCxnSpPr>
          <p:nvPr/>
        </p:nvCxnSpPr>
        <p:spPr>
          <a:xfrm>
            <a:off x="2208425" y="530120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38" idx="2"/>
          </p:cNvCxnSpPr>
          <p:nvPr/>
        </p:nvCxnSpPr>
        <p:spPr>
          <a:xfrm>
            <a:off x="3864609" y="530120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39" idx="2"/>
            <a:endCxn id="41" idx="1"/>
          </p:cNvCxnSpPr>
          <p:nvPr/>
        </p:nvCxnSpPr>
        <p:spPr>
          <a:xfrm>
            <a:off x="6539126" y="5301208"/>
            <a:ext cx="10221"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39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总体架构设计</a:t>
            </a:r>
          </a:p>
        </p:txBody>
      </p:sp>
      <p:sp>
        <p:nvSpPr>
          <p:cNvPr id="3" name="内容占位符 2"/>
          <p:cNvSpPr>
            <a:spLocks noGrp="1"/>
          </p:cNvSpPr>
          <p:nvPr>
            <p:ph idx="1"/>
          </p:nvPr>
        </p:nvSpPr>
        <p:spPr/>
        <p:txBody>
          <a:bodyPr>
            <a:normAutofit lnSpcReduction="10000"/>
          </a:bodyPr>
          <a:lstStyle/>
          <a:p>
            <a:r>
              <a:rPr lang="zh-CN" altLang="en-US" dirty="0" smtClean="0"/>
              <a:t>交易系统：完成分销系统的核心在线业务，记录相关的订单、访问量等交易信息</a:t>
            </a:r>
            <a:endParaRPr lang="en-US" altLang="zh-CN" dirty="0" smtClean="0"/>
          </a:p>
          <a:p>
            <a:r>
              <a:rPr lang="zh-CN" altLang="en-US" dirty="0" smtClean="0"/>
              <a:t>业务管理系统：向系统管理员提供系统管理操作，向分销商操作员提供数据统计等功能</a:t>
            </a:r>
            <a:endParaRPr lang="en-US" altLang="zh-CN" dirty="0" smtClean="0"/>
          </a:p>
          <a:p>
            <a:r>
              <a:rPr lang="zh-CN" altLang="en-US" dirty="0" smtClean="0"/>
              <a:t>业务服务层：业务服务层包括业务相关的组件和业务无关的基础服务组件</a:t>
            </a:r>
            <a:endParaRPr lang="en-US" altLang="zh-CN" dirty="0" smtClean="0"/>
          </a:p>
          <a:p>
            <a:r>
              <a:rPr lang="zh-CN" altLang="en-US" dirty="0"/>
              <a:t>数据</a:t>
            </a:r>
            <a:r>
              <a:rPr lang="zh-CN" altLang="en-US" dirty="0" smtClean="0"/>
              <a:t>层：包括本地数据存储系统和外部相关的移动业务系统</a:t>
            </a:r>
            <a:endParaRPr lang="zh-CN" altLang="en-US" dirty="0"/>
          </a:p>
        </p:txBody>
      </p:sp>
    </p:spTree>
    <p:extLst>
      <p:ext uri="{BB962C8B-B14F-4D97-AF65-F5344CB8AC3E}">
        <p14:creationId xmlns:p14="http://schemas.microsoft.com/office/powerpoint/2010/main" val="806729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软件技术架构</a:t>
            </a:r>
            <a:endParaRPr lang="zh-CN"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8810275"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47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014"/>
            <a:ext cx="8640960" cy="633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65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2655"/>
            <a:ext cx="8352928" cy="626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89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0"/>
            <a:ext cx="7134225" cy="691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740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398</Words>
  <Application>Microsoft Office PowerPoint</Application>
  <PresentationFormat>全屏显示(4:3)</PresentationFormat>
  <Paragraphs>38</Paragraphs>
  <Slides>9</Slides>
  <Notes>1</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分销系统上下文</vt:lpstr>
      <vt:lpstr>分销系统顶层用例</vt:lpstr>
      <vt:lpstr>PowerPoint 演示文稿</vt:lpstr>
      <vt:lpstr>总体架构设计</vt:lpstr>
      <vt:lpstr>软件技术架构</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Troy</dc:creator>
  <cp:lastModifiedBy>Troy</cp:lastModifiedBy>
  <cp:revision>16</cp:revision>
  <dcterms:created xsi:type="dcterms:W3CDTF">2014-04-20T06:15:21Z</dcterms:created>
  <dcterms:modified xsi:type="dcterms:W3CDTF">2014-04-22T07:30:55Z</dcterms:modified>
</cp:coreProperties>
</file>