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524" r:id="rId2"/>
    <p:sldId id="529" r:id="rId3"/>
    <p:sldId id="530" r:id="rId4"/>
    <p:sldId id="531" r:id="rId5"/>
    <p:sldId id="532" r:id="rId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159F7C-7154-1446-A846-3755D3722C1C}">
          <p14:sldIdLst>
            <p14:sldId id="524"/>
            <p14:sldId id="529"/>
            <p14:sldId id="530"/>
            <p14:sldId id="531"/>
            <p14:sldId id="532"/>
          </p14:sldIdLst>
        </p14:section>
        <p14:section name="What is serverless" id="{F5A8A5FB-908B-D04D-BA6A-4C77BCDBF348}">
          <p14:sldIdLst/>
        </p14:section>
        <p14:section name="What have we built" id="{4C41657C-394A-9141-A53F-3BD844431C9E}">
          <p14:sldIdLst/>
        </p14:section>
        <p14:section name="What does this mean for you?" id="{B5DA9B6A-375D-FF40-9A40-9CDFDC17D789}">
          <p14:sldIdLst/>
        </p14:section>
        <p14:section name="End" id="{437BA99A-6292-714B-B8D3-9DAA4F02101B}">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Sina" initials="A"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2835"/>
    <a:srgbClr val="222935"/>
    <a:srgbClr val="222A35"/>
    <a:srgbClr val="161F28"/>
    <a:srgbClr val="805430"/>
    <a:srgbClr val="212F3C"/>
    <a:srgbClr val="010203"/>
    <a:srgbClr val="1B222B"/>
    <a:srgbClr val="000000"/>
    <a:srgbClr val="0C11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8" autoAdjust="0"/>
    <p:restoredTop sz="62186" autoAdjust="0"/>
  </p:normalViewPr>
  <p:slideViewPr>
    <p:cSldViewPr snapToGrid="0">
      <p:cViewPr varScale="1">
        <p:scale>
          <a:sx n="56" d="100"/>
          <a:sy n="56" d="100"/>
        </p:scale>
        <p:origin x="1216" y="184"/>
      </p:cViewPr>
      <p:guideLst>
        <p:guide orient="horz" pos="2160"/>
        <p:guide pos="3840"/>
      </p:guideLst>
    </p:cSldViewPr>
  </p:slideViewPr>
  <p:notesTextViewPr>
    <p:cViewPr>
      <p:scale>
        <a:sx n="3" d="2"/>
        <a:sy n="3" d="2"/>
      </p:scale>
      <p:origin x="0" y="0"/>
    </p:cViewPr>
  </p:notesTextViewPr>
  <p:sorterViewPr>
    <p:cViewPr>
      <p:scale>
        <a:sx n="70" d="100"/>
        <a:sy n="70" d="100"/>
      </p:scale>
      <p:origin x="0" y="-12653"/>
    </p:cViewPr>
  </p:sorterViewPr>
  <p:notesViewPr>
    <p:cSldViewPr snapToGrid="0">
      <p:cViewPr varScale="1">
        <p:scale>
          <a:sx n="86" d="100"/>
          <a:sy n="86" d="100"/>
        </p:scale>
        <p:origin x="2904" y="5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commentAuthors" Target="commentAuthors.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DC24EA-8346-4C8B-943C-AD383301A03D}" type="datetimeFigureOut">
              <a:rPr lang="id-ID" smtClean="0"/>
              <a:t>16/05/16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E71F5-2935-4BFA-B369-9FA3FAF55664}" type="slidenum">
              <a:rPr lang="id-ID" smtClean="0"/>
              <a:t>‹#›</a:t>
            </a:fld>
            <a:endParaRPr lang="id-ID"/>
          </a:p>
        </p:txBody>
      </p:sp>
    </p:spTree>
    <p:extLst>
      <p:ext uri="{BB962C8B-B14F-4D97-AF65-F5344CB8AC3E}">
        <p14:creationId xmlns:p14="http://schemas.microsoft.com/office/powerpoint/2010/main" val="2695029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D06E5-932C-4F36-8614-8789767FBCD2}" type="datetimeFigureOut">
              <a:rPr lang="id-ID" smtClean="0"/>
              <a:t>16/05/16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38DD1-33AA-4996-977A-42B26A155BBE}" type="slidenum">
              <a:rPr lang="id-ID" smtClean="0"/>
              <a:t>‹#›</a:t>
            </a:fld>
            <a:endParaRPr lang="id-ID"/>
          </a:p>
        </p:txBody>
      </p:sp>
    </p:spTree>
    <p:extLst>
      <p:ext uri="{BB962C8B-B14F-4D97-AF65-F5344CB8AC3E}">
        <p14:creationId xmlns:p14="http://schemas.microsoft.com/office/powerpoint/2010/main" val="130593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1</a:t>
            </a:fld>
            <a:endParaRPr lang="id-ID"/>
          </a:p>
        </p:txBody>
      </p:sp>
    </p:spTree>
    <p:extLst>
      <p:ext uri="{BB962C8B-B14F-4D97-AF65-F5344CB8AC3E}">
        <p14:creationId xmlns:p14="http://schemas.microsoft.com/office/powerpoint/2010/main" val="338804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Now, there are companies who dedicate 100% of their resources to doing some of these very specific things.</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Such as Auth0 for authentication &amp; login (they even provide the login box on our site, we don</a:t>
            </a:r>
            <a:r>
              <a:rPr lang="uk-UA" sz="1200" u="none" kern="1200" baseline="0" dirty="0" smtClean="0">
                <a:solidFill>
                  <a:schemeClr val="tx1"/>
                </a:solidFill>
                <a:latin typeface="+mn-lt"/>
                <a:ea typeface="+mn-ea"/>
                <a:cs typeface="+mn-cs"/>
              </a:rPr>
              <a:t>’</a:t>
            </a:r>
            <a:r>
              <a:rPr lang="en-US" sz="1200" u="none" kern="1200" baseline="0" dirty="0" smtClean="0">
                <a:solidFill>
                  <a:schemeClr val="tx1"/>
                </a:solidFill>
                <a:latin typeface="+mn-lt"/>
                <a:ea typeface="+mn-ea"/>
                <a:cs typeface="+mn-cs"/>
              </a:rPr>
              <a:t>t manage that)</a:t>
            </a:r>
          </a:p>
          <a:p>
            <a:r>
              <a:rPr lang="en-US" sz="1200" u="none" kern="1200" baseline="0" dirty="0" smtClean="0">
                <a:solidFill>
                  <a:schemeClr val="tx1"/>
                </a:solidFill>
                <a:latin typeface="+mn-lt"/>
                <a:ea typeface="+mn-ea"/>
                <a:cs typeface="+mn-cs"/>
              </a:rPr>
              <a:t>S3 for file storage</a:t>
            </a:r>
          </a:p>
          <a:p>
            <a:r>
              <a:rPr lang="en-US" sz="1200" u="none" kern="1200" baseline="0" dirty="0" err="1" smtClean="0">
                <a:solidFill>
                  <a:schemeClr val="tx1"/>
                </a:solidFill>
                <a:latin typeface="+mn-lt"/>
                <a:ea typeface="+mn-ea"/>
                <a:cs typeface="+mn-cs"/>
              </a:rPr>
              <a:t>Cloudfront</a:t>
            </a:r>
            <a:r>
              <a:rPr lang="en-US" sz="1200" u="none" kern="1200" baseline="0" dirty="0" smtClean="0">
                <a:solidFill>
                  <a:schemeClr val="tx1"/>
                </a:solidFill>
                <a:latin typeface="+mn-lt"/>
                <a:ea typeface="+mn-ea"/>
                <a:cs typeface="+mn-cs"/>
              </a:rPr>
              <a:t> for CDN distribution of videos</a:t>
            </a:r>
          </a:p>
          <a:p>
            <a:r>
              <a:rPr lang="en-US" sz="1200" u="none" kern="1200" baseline="0" dirty="0" smtClean="0">
                <a:solidFill>
                  <a:schemeClr val="tx1"/>
                </a:solidFill>
                <a:latin typeface="+mn-lt"/>
                <a:ea typeface="+mn-ea"/>
                <a:cs typeface="+mn-cs"/>
              </a:rPr>
              <a:t>Firebase for storing our data &amp; syncing it to client devices</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Stripe &amp; </a:t>
            </a:r>
            <a:r>
              <a:rPr lang="en-US" sz="1200" u="none" kern="1200" baseline="0" dirty="0" err="1" smtClean="0">
                <a:solidFill>
                  <a:schemeClr val="tx1"/>
                </a:solidFill>
                <a:latin typeface="+mn-lt"/>
                <a:ea typeface="+mn-ea"/>
                <a:cs typeface="+mn-cs"/>
              </a:rPr>
              <a:t>paypal</a:t>
            </a:r>
            <a:r>
              <a:rPr lang="en-US" sz="1200" u="none" kern="1200" baseline="0" dirty="0" smtClean="0">
                <a:solidFill>
                  <a:schemeClr val="tx1"/>
                </a:solidFill>
                <a:latin typeface="+mn-lt"/>
                <a:ea typeface="+mn-ea"/>
                <a:cs typeface="+mn-cs"/>
              </a:rPr>
              <a:t> for payments</a:t>
            </a:r>
          </a:p>
          <a:p>
            <a:r>
              <a:rPr lang="en-US" sz="1200" u="none" kern="1200" baseline="0" dirty="0" err="1" smtClean="0">
                <a:solidFill>
                  <a:schemeClr val="tx1"/>
                </a:solidFill>
                <a:latin typeface="+mn-lt"/>
                <a:ea typeface="+mn-ea"/>
                <a:cs typeface="+mn-cs"/>
              </a:rPr>
              <a:t>Taxamo</a:t>
            </a:r>
            <a:r>
              <a:rPr lang="en-US" sz="1200" u="none" kern="1200" baseline="0" dirty="0" smtClean="0">
                <a:solidFill>
                  <a:schemeClr val="tx1"/>
                </a:solidFill>
                <a:latin typeface="+mn-lt"/>
                <a:ea typeface="+mn-ea"/>
                <a:cs typeface="+mn-cs"/>
              </a:rPr>
              <a:t> sits in between us &amp; stripe/</a:t>
            </a:r>
            <a:r>
              <a:rPr lang="en-US" sz="1200" u="none" kern="1200" baseline="0" dirty="0" err="1" smtClean="0">
                <a:solidFill>
                  <a:schemeClr val="tx1"/>
                </a:solidFill>
                <a:latin typeface="+mn-lt"/>
                <a:ea typeface="+mn-ea"/>
                <a:cs typeface="+mn-cs"/>
              </a:rPr>
              <a:t>paypal</a:t>
            </a:r>
            <a:r>
              <a:rPr lang="en-US" sz="1200" u="none" kern="1200" baseline="0" dirty="0" smtClean="0">
                <a:solidFill>
                  <a:schemeClr val="tx1"/>
                </a:solidFill>
                <a:latin typeface="+mn-lt"/>
                <a:ea typeface="+mn-ea"/>
                <a:cs typeface="+mn-cs"/>
              </a:rPr>
              <a:t> to ensure European tax</a:t>
            </a:r>
          </a:p>
          <a:p>
            <a:r>
              <a:rPr lang="en-US" sz="1200" u="none" kern="1200" baseline="0" dirty="0" smtClean="0">
                <a:solidFill>
                  <a:schemeClr val="tx1"/>
                </a:solidFill>
                <a:latin typeface="+mn-lt"/>
                <a:ea typeface="+mn-ea"/>
                <a:cs typeface="+mn-cs"/>
              </a:rPr>
              <a:t>Intercom for customer support &amp; messaging, etc.</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Each of these companies do these things extremely well — so you can pick up a lot of speed by outsourcing EVERYTHING that isn’t your core product. Leverage these services and focus your energy on developing what makes your product unique</a:t>
            </a:r>
          </a:p>
        </p:txBody>
      </p:sp>
      <p:sp>
        <p:nvSpPr>
          <p:cNvPr id="4" name="Slide Number Placeholder 3"/>
          <p:cNvSpPr>
            <a:spLocks noGrp="1"/>
          </p:cNvSpPr>
          <p:nvPr>
            <p:ph type="sldNum" sz="quarter" idx="10"/>
          </p:nvPr>
        </p:nvSpPr>
        <p:spPr/>
        <p:txBody>
          <a:bodyPr/>
          <a:lstStyle/>
          <a:p>
            <a:fld id="{55C38DD1-33AA-4996-977A-42B26A155BBE}" type="slidenum">
              <a:rPr lang="id-ID" smtClean="0"/>
              <a:t>2</a:t>
            </a:fld>
            <a:endParaRPr lang="id-ID"/>
          </a:p>
        </p:txBody>
      </p:sp>
    </p:spTree>
    <p:extLst>
      <p:ext uri="{BB962C8B-B14F-4D97-AF65-F5344CB8AC3E}">
        <p14:creationId xmlns:p14="http://schemas.microsoft.com/office/powerpoint/2010/main" val="130791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JSON web tokens are passed between services to ensure that communication is authenticated &amp; </a:t>
            </a:r>
            <a:r>
              <a:rPr lang="en-US" sz="1200" u="none" kern="1200" baseline="0" dirty="0" err="1" smtClean="0">
                <a:solidFill>
                  <a:schemeClr val="tx1"/>
                </a:solidFill>
                <a:latin typeface="+mn-lt"/>
                <a:ea typeface="+mn-ea"/>
                <a:cs typeface="+mn-cs"/>
              </a:rPr>
              <a:t>authorised</a:t>
            </a:r>
            <a:r>
              <a:rPr lang="en-US" sz="1200" u="none" kern="1200" baseline="0" dirty="0" smtClean="0">
                <a:solidFill>
                  <a:schemeClr val="tx1"/>
                </a:solidFill>
                <a:latin typeface="+mn-lt"/>
                <a:ea typeface="+mn-ea"/>
                <a:cs typeface="+mn-cs"/>
              </a:rPr>
              <a:t>.</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After a user logins in, auth0 generates a JSON web tokens that can be passed to other cloud services to prove that the caller has authenticated and provide their identity. The front end passes these tokens to your cloud functions in lambda. The first thing our functions do is validate the JSON web token &amp; retrieve the user’s identity information.</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Tokens can also be generated to authenticate to 3</a:t>
            </a:r>
            <a:r>
              <a:rPr lang="en-US" sz="1200" u="none" kern="1200" baseline="30000" dirty="0" smtClean="0">
                <a:solidFill>
                  <a:schemeClr val="tx1"/>
                </a:solidFill>
                <a:latin typeface="+mn-lt"/>
                <a:ea typeface="+mn-ea"/>
                <a:cs typeface="+mn-cs"/>
              </a:rPr>
              <a:t>rd</a:t>
            </a:r>
            <a:r>
              <a:rPr lang="en-US" sz="1200" u="none" kern="1200" baseline="0" dirty="0" smtClean="0">
                <a:solidFill>
                  <a:schemeClr val="tx1"/>
                </a:solidFill>
                <a:latin typeface="+mn-lt"/>
                <a:ea typeface="+mn-ea"/>
                <a:cs typeface="+mn-cs"/>
              </a:rPr>
              <a:t> party services, by having Auth0 generate delegation tokens. For example, when our platform communicates with firebase, it passes a delegation token that is signed by auth0 with our Firebase secret key &amp; proves the users identity to Firebase, which grants them access to protected parts of the database.\</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3</a:t>
            </a:fld>
            <a:endParaRPr lang="id-ID"/>
          </a:p>
        </p:txBody>
      </p:sp>
    </p:spTree>
    <p:extLst>
      <p:ext uri="{BB962C8B-B14F-4D97-AF65-F5344CB8AC3E}">
        <p14:creationId xmlns:p14="http://schemas.microsoft.com/office/powerpoint/2010/main" val="58576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4</a:t>
            </a:fld>
            <a:endParaRPr lang="id-ID"/>
          </a:p>
        </p:txBody>
      </p:sp>
    </p:spTree>
    <p:extLst>
      <p:ext uri="{BB962C8B-B14F-4D97-AF65-F5344CB8AC3E}">
        <p14:creationId xmlns:p14="http://schemas.microsoft.com/office/powerpoint/2010/main" val="1279905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5</a:t>
            </a:fld>
            <a:endParaRPr lang="id-ID"/>
          </a:p>
        </p:txBody>
      </p:sp>
    </p:spTree>
    <p:extLst>
      <p:ext uri="{BB962C8B-B14F-4D97-AF65-F5344CB8AC3E}">
        <p14:creationId xmlns:p14="http://schemas.microsoft.com/office/powerpoint/2010/main" val="701363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94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45017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8" name="Picture Placeholder 3"/>
          <p:cNvSpPr>
            <a:spLocks noGrp="1"/>
          </p:cNvSpPr>
          <p:nvPr>
            <p:ph type="pic" sz="quarter" idx="11"/>
          </p:nvPr>
        </p:nvSpPr>
        <p:spPr>
          <a:xfrm>
            <a:off x="397186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9" name="Picture Placeholder 3"/>
          <p:cNvSpPr>
            <a:spLocks noGrp="1"/>
          </p:cNvSpPr>
          <p:nvPr>
            <p:ph type="pic" sz="quarter" idx="12"/>
          </p:nvPr>
        </p:nvSpPr>
        <p:spPr>
          <a:xfrm>
            <a:off x="6508785"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10" name="Picture Placeholder 3"/>
          <p:cNvSpPr>
            <a:spLocks noGrp="1"/>
          </p:cNvSpPr>
          <p:nvPr>
            <p:ph type="pic" sz="quarter" idx="13"/>
          </p:nvPr>
        </p:nvSpPr>
        <p:spPr>
          <a:xfrm>
            <a:off x="9030475" y="2284944"/>
            <a:ext cx="1697846" cy="1697847"/>
          </a:xfrm>
          <a:prstGeom prst="rect">
            <a:avLst/>
          </a:prstGeom>
        </p:spPr>
        <p:txBody>
          <a:bodyPr>
            <a:normAutofit/>
          </a:bodyPr>
          <a:lstStyle>
            <a:lvl1pPr>
              <a:defRPr sz="1600">
                <a:solidFill>
                  <a:schemeClr val="accent2"/>
                </a:solidFill>
              </a:defRPr>
            </a:lvl1pPr>
          </a:lstStyle>
          <a:p>
            <a:endParaRPr lang="id-ID"/>
          </a:p>
        </p:txBody>
      </p:sp>
      <p:sp>
        <p:nvSpPr>
          <p:cNvPr id="16" name="Rectangle 15"/>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7" name="Rectangle 16"/>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TextBox 24"/>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6" name="Group 25"/>
          <p:cNvGrpSpPr/>
          <p:nvPr userDrawn="1"/>
        </p:nvGrpSpPr>
        <p:grpSpPr>
          <a:xfrm>
            <a:off x="347419" y="6409324"/>
            <a:ext cx="224082" cy="221156"/>
            <a:chOff x="4328868" y="5502988"/>
            <a:chExt cx="500307" cy="493774"/>
          </a:xfrm>
        </p:grpSpPr>
        <p:sp>
          <p:nvSpPr>
            <p:cNvPr id="27" name="Freeform 2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9" name="Group 28"/>
          <p:cNvGrpSpPr/>
          <p:nvPr userDrawn="1"/>
        </p:nvGrpSpPr>
        <p:grpSpPr>
          <a:xfrm flipH="1">
            <a:off x="933709" y="6409324"/>
            <a:ext cx="224082" cy="221156"/>
            <a:chOff x="4328868" y="5502988"/>
            <a:chExt cx="500307" cy="493774"/>
          </a:xfrm>
        </p:grpSpPr>
        <p:sp>
          <p:nvSpPr>
            <p:cNvPr id="30" name="Freeform 2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3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2" name="Straight Connector 3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72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43475" y="1228725"/>
            <a:ext cx="2362200" cy="3260725"/>
          </a:xfrm>
        </p:spPr>
        <p:txBody>
          <a:bodyPr>
            <a:normAutofit/>
          </a:bodyPr>
          <a:lstStyle>
            <a:lvl1pPr>
              <a:defRPr sz="16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1" name="Rectangle 20"/>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4019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1222375" y="1945431"/>
            <a:ext cx="3106738" cy="2016211"/>
          </a:xfrm>
        </p:spPr>
        <p:txBody>
          <a:bodyPr>
            <a:normAutofit/>
          </a:bodyPr>
          <a:lstStyle>
            <a:lvl1pPr>
              <a:defRPr sz="2000">
                <a:solidFill>
                  <a:schemeClr val="accent2"/>
                </a:solidFill>
              </a:defRPr>
            </a:lvl1pPr>
          </a:lstStyle>
          <a:p>
            <a:endParaRPr lang="id-ID"/>
          </a:p>
        </p:txBody>
      </p:sp>
      <p:sp>
        <p:nvSpPr>
          <p:cNvPr id="9" name="Picture Placeholder 2"/>
          <p:cNvSpPr>
            <a:spLocks noGrp="1"/>
          </p:cNvSpPr>
          <p:nvPr>
            <p:ph type="pic" sz="quarter" idx="11"/>
          </p:nvPr>
        </p:nvSpPr>
        <p:spPr>
          <a:xfrm>
            <a:off x="4533786" y="1945431"/>
            <a:ext cx="3106738" cy="2016211"/>
          </a:xfrm>
        </p:spPr>
        <p:txBody>
          <a:bodyPr>
            <a:normAutofit/>
          </a:bodyPr>
          <a:lstStyle>
            <a:lvl1pPr>
              <a:defRPr sz="2000">
                <a:solidFill>
                  <a:schemeClr val="accent2"/>
                </a:solidFill>
              </a:defRPr>
            </a:lvl1pPr>
          </a:lstStyle>
          <a:p>
            <a:endParaRPr lang="id-ID"/>
          </a:p>
        </p:txBody>
      </p:sp>
      <p:sp>
        <p:nvSpPr>
          <p:cNvPr id="10" name="Picture Placeholder 2"/>
          <p:cNvSpPr>
            <a:spLocks noGrp="1"/>
          </p:cNvSpPr>
          <p:nvPr>
            <p:ph type="pic" sz="quarter" idx="12"/>
          </p:nvPr>
        </p:nvSpPr>
        <p:spPr>
          <a:xfrm>
            <a:off x="7858048" y="1945431"/>
            <a:ext cx="3106738" cy="2016211"/>
          </a:xfrm>
        </p:spPr>
        <p:txBody>
          <a:bodyPr>
            <a:normAutofit/>
          </a:bodyPr>
          <a:lstStyle>
            <a:lvl1pPr>
              <a:defRPr sz="2000">
                <a:solidFill>
                  <a:schemeClr val="accent2"/>
                </a:solidFill>
              </a:defRPr>
            </a:lvl1pPr>
          </a:lstStyle>
          <a:p>
            <a:endParaRPr lang="id-ID"/>
          </a:p>
        </p:txBody>
      </p:sp>
      <p:sp>
        <p:nvSpPr>
          <p:cNvPr id="11" name="Picture Placeholder 2"/>
          <p:cNvSpPr>
            <a:spLocks noGrp="1"/>
          </p:cNvSpPr>
          <p:nvPr>
            <p:ph type="pic" sz="quarter" idx="13"/>
          </p:nvPr>
        </p:nvSpPr>
        <p:spPr>
          <a:xfrm>
            <a:off x="1222375" y="4177345"/>
            <a:ext cx="3106738" cy="2016211"/>
          </a:xfrm>
        </p:spPr>
        <p:txBody>
          <a:bodyPr>
            <a:normAutofit/>
          </a:bodyPr>
          <a:lstStyle>
            <a:lvl1pPr>
              <a:defRPr sz="2000">
                <a:solidFill>
                  <a:schemeClr val="accent2"/>
                </a:solidFill>
              </a:defRPr>
            </a:lvl1pPr>
          </a:lstStyle>
          <a:p>
            <a:endParaRPr lang="id-ID"/>
          </a:p>
        </p:txBody>
      </p:sp>
      <p:sp>
        <p:nvSpPr>
          <p:cNvPr id="12" name="Picture Placeholder 2"/>
          <p:cNvSpPr>
            <a:spLocks noGrp="1"/>
          </p:cNvSpPr>
          <p:nvPr>
            <p:ph type="pic" sz="quarter" idx="14"/>
          </p:nvPr>
        </p:nvSpPr>
        <p:spPr>
          <a:xfrm>
            <a:off x="4533786" y="4177345"/>
            <a:ext cx="3106738" cy="2016211"/>
          </a:xfrm>
        </p:spPr>
        <p:txBody>
          <a:bodyPr>
            <a:normAutofit/>
          </a:bodyPr>
          <a:lstStyle>
            <a:lvl1pPr>
              <a:defRPr sz="2000">
                <a:solidFill>
                  <a:schemeClr val="accent2"/>
                </a:solidFill>
              </a:defRPr>
            </a:lvl1pPr>
          </a:lstStyle>
          <a:p>
            <a:endParaRPr lang="id-ID"/>
          </a:p>
        </p:txBody>
      </p:sp>
      <p:sp>
        <p:nvSpPr>
          <p:cNvPr id="13" name="Picture Placeholder 2"/>
          <p:cNvSpPr>
            <a:spLocks noGrp="1"/>
          </p:cNvSpPr>
          <p:nvPr>
            <p:ph type="pic" sz="quarter" idx="15"/>
          </p:nvPr>
        </p:nvSpPr>
        <p:spPr>
          <a:xfrm>
            <a:off x="7858048" y="4177345"/>
            <a:ext cx="3106738" cy="2016211"/>
          </a:xfrm>
        </p:spPr>
        <p:txBody>
          <a:bodyPr>
            <a:normAutofit/>
          </a:bodyPr>
          <a:lstStyle>
            <a:lvl1pPr>
              <a:defRPr sz="2000">
                <a:solidFill>
                  <a:schemeClr val="accent2"/>
                </a:solidFill>
              </a:defRPr>
            </a:lvl1pPr>
          </a:lstStyle>
          <a:p>
            <a:endParaRPr lang="id-ID"/>
          </a:p>
        </p:txBody>
      </p:sp>
      <p:sp>
        <p:nvSpPr>
          <p:cNvPr id="14" name="Freeform 5"/>
          <p:cNvSpPr>
            <a:spLocks/>
          </p:cNvSpPr>
          <p:nvPr userDrawn="1"/>
        </p:nvSpPr>
        <p:spPr bwMode="auto">
          <a:xfrm flipH="1">
            <a:off x="9305255" y="2655843"/>
            <a:ext cx="1337469" cy="133746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8" name="Freeform 5"/>
          <p:cNvSpPr>
            <a:spLocks/>
          </p:cNvSpPr>
          <p:nvPr userDrawn="1"/>
        </p:nvSpPr>
        <p:spPr bwMode="auto">
          <a:xfrm flipH="1">
            <a:off x="10870156" y="3855256"/>
            <a:ext cx="521440" cy="52144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9" name="Freeform 5"/>
          <p:cNvSpPr>
            <a:spLocks/>
          </p:cNvSpPr>
          <p:nvPr userDrawn="1"/>
        </p:nvSpPr>
        <p:spPr bwMode="auto">
          <a:xfrm flipH="1">
            <a:off x="8352858" y="2453988"/>
            <a:ext cx="521761" cy="521761"/>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21" name="Rectangle 20"/>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Rectangle 21"/>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31" name="Group 30"/>
          <p:cNvGrpSpPr/>
          <p:nvPr userDrawn="1"/>
        </p:nvGrpSpPr>
        <p:grpSpPr>
          <a:xfrm>
            <a:off x="347419" y="6409324"/>
            <a:ext cx="224082" cy="221156"/>
            <a:chOff x="4328868" y="5502988"/>
            <a:chExt cx="500307" cy="493774"/>
          </a:xfrm>
        </p:grpSpPr>
        <p:sp>
          <p:nvSpPr>
            <p:cNvPr id="32" name="Freeform 31">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4" name="Group 33"/>
          <p:cNvGrpSpPr/>
          <p:nvPr userDrawn="1"/>
        </p:nvGrpSpPr>
        <p:grpSpPr>
          <a:xfrm flipH="1">
            <a:off x="933709" y="6409324"/>
            <a:ext cx="224082" cy="221156"/>
            <a:chOff x="4328868" y="5502988"/>
            <a:chExt cx="500307" cy="493774"/>
          </a:xfrm>
        </p:grpSpPr>
        <p:sp>
          <p:nvSpPr>
            <p:cNvPr id="35" name="Freeform 34">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35">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7" name="Straight Connector 36"/>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15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1+#ppt_w/2"/>
                                          </p:val>
                                        </p:tav>
                                        <p:tav tm="100000">
                                          <p:val>
                                            <p:strVal val="#ppt_x"/>
                                          </p:val>
                                        </p:tav>
                                      </p:tavLst>
                                    </p:anim>
                                    <p:anim calcmode="lin" valueType="num">
                                      <p:cBhvr additive="base">
                                        <p:cTn id="1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192213" y="2152650"/>
            <a:ext cx="3206750" cy="3138488"/>
          </a:xfrm>
        </p:spPr>
        <p:txBody>
          <a:bodyPr>
            <a:normAutofit/>
          </a:bodyPr>
          <a:lstStyle>
            <a:lvl1pPr>
              <a:defRPr sz="1600">
                <a:solidFill>
                  <a:schemeClr val="accent2"/>
                </a:solidFill>
              </a:defRPr>
            </a:lvl1pPr>
          </a:lstStyle>
          <a:p>
            <a:endParaRPr lang="id-ID"/>
          </a:p>
        </p:txBody>
      </p:sp>
      <p:sp>
        <p:nvSpPr>
          <p:cNvPr id="16" name="Picture Placeholder 14"/>
          <p:cNvSpPr>
            <a:spLocks noGrp="1"/>
          </p:cNvSpPr>
          <p:nvPr>
            <p:ph type="pic" sz="quarter" idx="11"/>
          </p:nvPr>
        </p:nvSpPr>
        <p:spPr>
          <a:xfrm>
            <a:off x="4487822" y="2152650"/>
            <a:ext cx="3206750" cy="3138488"/>
          </a:xfrm>
        </p:spPr>
        <p:txBody>
          <a:bodyPr>
            <a:normAutofit/>
          </a:bodyPr>
          <a:lstStyle>
            <a:lvl1pPr>
              <a:defRPr sz="1600">
                <a:solidFill>
                  <a:schemeClr val="accent2"/>
                </a:solidFill>
              </a:defRPr>
            </a:lvl1pPr>
          </a:lstStyle>
          <a:p>
            <a:endParaRPr lang="id-ID"/>
          </a:p>
        </p:txBody>
      </p:sp>
      <p:sp>
        <p:nvSpPr>
          <p:cNvPr id="17" name="Picture Placeholder 14"/>
          <p:cNvSpPr>
            <a:spLocks noGrp="1"/>
          </p:cNvSpPr>
          <p:nvPr>
            <p:ph type="pic" sz="quarter" idx="12"/>
          </p:nvPr>
        </p:nvSpPr>
        <p:spPr>
          <a:xfrm>
            <a:off x="7809924" y="2152650"/>
            <a:ext cx="3206750" cy="3138488"/>
          </a:xfrm>
        </p:spPr>
        <p:txBody>
          <a:bodyPr>
            <a:normAutofit/>
          </a:bodyPr>
          <a:lstStyle>
            <a:lvl1pPr>
              <a:defRPr sz="1600">
                <a:solidFill>
                  <a:schemeClr val="accent2"/>
                </a:solidFill>
              </a:defRPr>
            </a:lvl1pPr>
          </a:lstStyle>
          <a:p>
            <a:endParaRPr lang="id-ID"/>
          </a:p>
        </p:txBody>
      </p:sp>
      <p:sp>
        <p:nvSpPr>
          <p:cNvPr id="25" name="Rectangle 2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Rectangle 2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7" name="TextBox 2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8" name="Group 27"/>
          <p:cNvGrpSpPr/>
          <p:nvPr userDrawn="1"/>
        </p:nvGrpSpPr>
        <p:grpSpPr>
          <a:xfrm>
            <a:off x="347419" y="6409324"/>
            <a:ext cx="224082" cy="221156"/>
            <a:chOff x="4328868" y="5502988"/>
            <a:chExt cx="500307" cy="493774"/>
          </a:xfrm>
        </p:grpSpPr>
        <p:sp>
          <p:nvSpPr>
            <p:cNvPr id="29" name="Freeform 28">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1" name="Group 30"/>
          <p:cNvGrpSpPr/>
          <p:nvPr userDrawn="1"/>
        </p:nvGrpSpPr>
        <p:grpSpPr>
          <a:xfrm flipH="1">
            <a:off x="933709" y="6409324"/>
            <a:ext cx="224082" cy="221156"/>
            <a:chOff x="4328868" y="5502988"/>
            <a:chExt cx="500307" cy="493774"/>
          </a:xfrm>
        </p:grpSpPr>
        <p:sp>
          <p:nvSpPr>
            <p:cNvPr id="32" name="Freeform 31">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4" name="Straight Connector 3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7341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8" name="Picture Placeholder 3"/>
          <p:cNvSpPr>
            <a:spLocks noGrp="1"/>
          </p:cNvSpPr>
          <p:nvPr>
            <p:ph type="pic" sz="quarter" idx="10"/>
          </p:nvPr>
        </p:nvSpPr>
        <p:spPr>
          <a:xfrm>
            <a:off x="1045466" y="2283008"/>
            <a:ext cx="4969744" cy="3753338"/>
          </a:xfrm>
        </p:spPr>
        <p:txBody>
          <a:bodyPr>
            <a:normAutofit/>
          </a:bodyPr>
          <a:lstStyle>
            <a:lvl1pPr>
              <a:defRPr sz="1800">
                <a:solidFill>
                  <a:schemeClr val="accent2"/>
                </a:solidFill>
              </a:defRPr>
            </a:lvl1pPr>
          </a:lstStyle>
          <a:p>
            <a:endParaRPr lang="id-ID"/>
          </a:p>
        </p:txBody>
      </p:sp>
      <p:sp>
        <p:nvSpPr>
          <p:cNvPr id="9" name="Picture Placeholder 3"/>
          <p:cNvSpPr>
            <a:spLocks noGrp="1"/>
          </p:cNvSpPr>
          <p:nvPr>
            <p:ph type="pic" sz="quarter" idx="11"/>
          </p:nvPr>
        </p:nvSpPr>
        <p:spPr>
          <a:xfrm>
            <a:off x="6516763" y="2283008"/>
            <a:ext cx="4969744" cy="3753338"/>
          </a:xfrm>
        </p:spPr>
        <p:txBody>
          <a:bodyPr>
            <a:normAutofit/>
          </a:bodyPr>
          <a:lstStyle>
            <a:lvl1pPr>
              <a:defRPr sz="18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946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045466" y="2283008"/>
            <a:ext cx="4969744" cy="3753338"/>
          </a:xfrm>
        </p:spPr>
        <p:txBody>
          <a:bodyPr>
            <a:normAutofit/>
          </a:bodyPr>
          <a:lstStyle>
            <a:lvl1pPr>
              <a:defRPr sz="2000">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2474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12192000" cy="3143250"/>
          </a:xfrm>
        </p:spPr>
        <p:txBody>
          <a:bodyPr>
            <a:normAutofit/>
          </a:bodyPr>
          <a:lstStyle>
            <a:lvl1pPr>
              <a:defRPr sz="2000">
                <a:solidFill>
                  <a:schemeClr val="accent2"/>
                </a:solidFill>
              </a:defRPr>
            </a:lvl1pPr>
          </a:lstStyle>
          <a:p>
            <a:endParaRPr lang="id-ID"/>
          </a:p>
        </p:txBody>
      </p:sp>
      <p:sp>
        <p:nvSpPr>
          <p:cNvPr id="8" name="Picture Placeholder 3"/>
          <p:cNvSpPr>
            <a:spLocks noGrp="1"/>
          </p:cNvSpPr>
          <p:nvPr>
            <p:ph type="pic" sz="quarter" idx="11"/>
          </p:nvPr>
        </p:nvSpPr>
        <p:spPr>
          <a:xfrm>
            <a:off x="1456589" y="1280867"/>
            <a:ext cx="1550340" cy="2598991"/>
          </a:xfrm>
        </p:spPr>
        <p:txBody>
          <a:bodyPr>
            <a:normAutofit/>
          </a:bodyPr>
          <a:lstStyle>
            <a:lvl1pPr>
              <a:defRPr sz="1800">
                <a:solidFill>
                  <a:schemeClr val="accent2"/>
                </a:solidFill>
              </a:defRPr>
            </a:lvl1pPr>
          </a:lstStyle>
          <a:p>
            <a:endParaRPr lang="id-ID" dirty="0"/>
          </a:p>
        </p:txBody>
      </p:sp>
      <p:sp>
        <p:nvSpPr>
          <p:cNvPr id="9" name="Picture Placeholder 3"/>
          <p:cNvSpPr>
            <a:spLocks noGrp="1"/>
          </p:cNvSpPr>
          <p:nvPr>
            <p:ph type="pic" sz="quarter" idx="10"/>
          </p:nvPr>
        </p:nvSpPr>
        <p:spPr>
          <a:xfrm>
            <a:off x="2855740" y="839411"/>
            <a:ext cx="1776413" cy="2977979"/>
          </a:xfrm>
        </p:spPr>
        <p:txBody>
          <a:bodyPr>
            <a:normAutofit/>
          </a:bodyPr>
          <a:lstStyle>
            <a:lvl1pPr>
              <a:defRPr sz="1800">
                <a:solidFill>
                  <a:schemeClr val="accent2"/>
                </a:solidFill>
              </a:defRPr>
            </a:lvl1pPr>
          </a:lstStyle>
          <a:p>
            <a:endParaRPr lang="id-ID" dirty="0"/>
          </a:p>
        </p:txBody>
      </p:sp>
      <p:sp>
        <p:nvSpPr>
          <p:cNvPr id="15" name="Rectangle 1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Rectangle 1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8339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5266299" y="3164617"/>
            <a:ext cx="6819990" cy="4020519"/>
          </a:xfrm>
        </p:spPr>
        <p:txBody>
          <a:bodyPr>
            <a:normAutofit/>
          </a:bodyPr>
          <a:lstStyle>
            <a:lvl1pPr>
              <a:defRPr sz="18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0782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23813"/>
            <a:ext cx="12192000" cy="4117976"/>
          </a:xfrm>
        </p:spPr>
        <p:txBody>
          <a:bodyPr/>
          <a:lstStyle>
            <a:lvl1pPr>
              <a:defRPr>
                <a:solidFill>
                  <a:schemeClr val="accent2"/>
                </a:solidFill>
              </a:defRPr>
            </a:lvl1pPr>
          </a:lstStyle>
          <a:p>
            <a:endParaRPr lang="id-ID"/>
          </a:p>
        </p:txBody>
      </p:sp>
      <p:sp>
        <p:nvSpPr>
          <p:cNvPr id="8" name="Picture Placeholder 3"/>
          <p:cNvSpPr>
            <a:spLocks noGrp="1"/>
          </p:cNvSpPr>
          <p:nvPr>
            <p:ph type="pic" sz="quarter" idx="10"/>
          </p:nvPr>
        </p:nvSpPr>
        <p:spPr>
          <a:xfrm>
            <a:off x="6502324" y="662473"/>
            <a:ext cx="2734983" cy="2969860"/>
          </a:xfrm>
          <a:custGeom>
            <a:avLst/>
            <a:gdLst>
              <a:gd name="connsiteX0" fmla="*/ 0 w 2091170"/>
              <a:gd name="connsiteY0" fmla="*/ 0 h 3109819"/>
              <a:gd name="connsiteX1" fmla="*/ 2091170 w 2091170"/>
              <a:gd name="connsiteY1" fmla="*/ 0 h 3109819"/>
              <a:gd name="connsiteX2" fmla="*/ 2091170 w 2091170"/>
              <a:gd name="connsiteY2" fmla="*/ 3109819 h 3109819"/>
              <a:gd name="connsiteX3" fmla="*/ 0 w 2091170"/>
              <a:gd name="connsiteY3" fmla="*/ 3109819 h 3109819"/>
              <a:gd name="connsiteX4" fmla="*/ 0 w 2091170"/>
              <a:gd name="connsiteY4" fmla="*/ 0 h 3109819"/>
              <a:gd name="connsiteX0" fmla="*/ 0 w 2091170"/>
              <a:gd name="connsiteY0" fmla="*/ 317241 h 3427060"/>
              <a:gd name="connsiteX1" fmla="*/ 1363383 w 2091170"/>
              <a:gd name="connsiteY1" fmla="*/ 0 h 3427060"/>
              <a:gd name="connsiteX2" fmla="*/ 2091170 w 2091170"/>
              <a:gd name="connsiteY2" fmla="*/ 3427060 h 3427060"/>
              <a:gd name="connsiteX3" fmla="*/ 0 w 2091170"/>
              <a:gd name="connsiteY3" fmla="*/ 3427060 h 3427060"/>
              <a:gd name="connsiteX4" fmla="*/ 0 w 2091170"/>
              <a:gd name="connsiteY4" fmla="*/ 317241 h 3427060"/>
              <a:gd name="connsiteX0" fmla="*/ 0 w 2734983"/>
              <a:gd name="connsiteY0" fmla="*/ 317241 h 3427060"/>
              <a:gd name="connsiteX1" fmla="*/ 1363383 w 2734983"/>
              <a:gd name="connsiteY1" fmla="*/ 0 h 3427060"/>
              <a:gd name="connsiteX2" fmla="*/ 2734983 w 2734983"/>
              <a:gd name="connsiteY2" fmla="*/ 2521990 h 3427060"/>
              <a:gd name="connsiteX3" fmla="*/ 0 w 2734983"/>
              <a:gd name="connsiteY3" fmla="*/ 3427060 h 3427060"/>
              <a:gd name="connsiteX4" fmla="*/ 0 w 2734983"/>
              <a:gd name="connsiteY4" fmla="*/ 317241 h 3427060"/>
              <a:gd name="connsiteX0" fmla="*/ 0 w 2734983"/>
              <a:gd name="connsiteY0" fmla="*/ 317241 h 2969860"/>
              <a:gd name="connsiteX1" fmla="*/ 1363383 w 2734983"/>
              <a:gd name="connsiteY1" fmla="*/ 0 h 2969860"/>
              <a:gd name="connsiteX2" fmla="*/ 2734983 w 2734983"/>
              <a:gd name="connsiteY2" fmla="*/ 2521990 h 2969860"/>
              <a:gd name="connsiteX3" fmla="*/ 1408923 w 2734983"/>
              <a:gd name="connsiteY3" fmla="*/ 2969860 h 2969860"/>
              <a:gd name="connsiteX4" fmla="*/ 0 w 2734983"/>
              <a:gd name="connsiteY4" fmla="*/ 317241 h 296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83" h="2969860">
                <a:moveTo>
                  <a:pt x="0" y="317241"/>
                </a:moveTo>
                <a:lnTo>
                  <a:pt x="1363383" y="0"/>
                </a:lnTo>
                <a:lnTo>
                  <a:pt x="2734983" y="2521990"/>
                </a:lnTo>
                <a:lnTo>
                  <a:pt x="1408923" y="2969860"/>
                </a:lnTo>
                <a:lnTo>
                  <a:pt x="0" y="317241"/>
                </a:lnTo>
                <a:close/>
              </a:path>
            </a:pathLst>
          </a:custGeom>
        </p:spPr>
        <p:txBody>
          <a:bodyPr>
            <a:normAutofit/>
          </a:bodyPr>
          <a:lstStyle>
            <a:lvl1pPr>
              <a:defRPr sz="1600">
                <a:solidFill>
                  <a:schemeClr val="bg1"/>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1021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Rectangle 8"/>
          <p:cNvSpPr/>
          <p:nvPr userDrawn="1"/>
        </p:nvSpPr>
        <p:spPr>
          <a:xfrm>
            <a:off x="-2" y="0"/>
            <a:ext cx="12187314" cy="4000500"/>
          </a:xfrm>
          <a:prstGeom prst="rect">
            <a:avLst/>
          </a:prstGeom>
          <a:pattFill prst="pct90">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2"/>
          <p:cNvSpPr>
            <a:spLocks noGrp="1"/>
          </p:cNvSpPr>
          <p:nvPr>
            <p:ph type="pic" sz="quarter" idx="10"/>
          </p:nvPr>
        </p:nvSpPr>
        <p:spPr>
          <a:xfrm>
            <a:off x="4265098" y="1704098"/>
            <a:ext cx="3633145" cy="2288465"/>
          </a:xfrm>
        </p:spPr>
        <p:txBody>
          <a:bodyPr>
            <a:normAutofit/>
          </a:bodyPr>
          <a:lstStyle>
            <a:lvl1pPr>
              <a:defRPr sz="20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16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grpSp>
        <p:nvGrpSpPr>
          <p:cNvPr id="6" name="Group 5"/>
          <p:cNvGrpSpPr/>
          <p:nvPr userDrawn="1"/>
        </p:nvGrpSpPr>
        <p:grpSpPr>
          <a:xfrm>
            <a:off x="347419" y="6409324"/>
            <a:ext cx="224082" cy="221156"/>
            <a:chOff x="4328868" y="5502988"/>
            <a:chExt cx="500307" cy="493774"/>
          </a:xfrm>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0" name="Group 9"/>
          <p:cNvGrpSpPr/>
          <p:nvPr userDrawn="1"/>
        </p:nvGrpSpPr>
        <p:grpSpPr>
          <a:xfrm flipH="1">
            <a:off x="933709" y="6409324"/>
            <a:ext cx="224082" cy="221156"/>
            <a:chOff x="4328868" y="5502988"/>
            <a:chExt cx="500307" cy="493774"/>
          </a:xfrm>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4" name="Straight Connector 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3448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2140431"/>
            <a:ext cx="12192000" cy="3241193"/>
          </a:xfrm>
        </p:spPr>
        <p:txBody>
          <a:bodyPr/>
          <a:lstStyle>
            <a:lvl1pPr>
              <a:defRPr>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1966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516313"/>
            <a:ext cx="1366837" cy="1366837"/>
          </a:xfrm>
          <a:prstGeom prst="ellipse">
            <a:avLst/>
          </a:prstGeom>
          <a:ln w="57150">
            <a:solidFill>
              <a:schemeClr val="accent1"/>
            </a:solidFill>
          </a:ln>
        </p:spPr>
        <p:txBody>
          <a:bodyPr>
            <a:normAutofit/>
          </a:bodyPr>
          <a:lstStyle>
            <a:lvl1pPr>
              <a:defRPr sz="1400">
                <a:solidFill>
                  <a:schemeClr val="accent2"/>
                </a:solidFill>
              </a:defRPr>
            </a:lvl1pPr>
          </a:lstStyle>
          <a:p>
            <a:endParaRPr lang="id-ID"/>
          </a:p>
        </p:txBody>
      </p:sp>
      <p:sp>
        <p:nvSpPr>
          <p:cNvPr id="16" name="Picture Placeholder 3"/>
          <p:cNvSpPr>
            <a:spLocks noGrp="1"/>
          </p:cNvSpPr>
          <p:nvPr>
            <p:ph type="pic" sz="quarter" idx="11"/>
          </p:nvPr>
        </p:nvSpPr>
        <p:spPr>
          <a:xfrm>
            <a:off x="9529057" y="4823209"/>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Rectangle 22"/>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0222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614791"/>
            <a:ext cx="1366837" cy="1366837"/>
          </a:xfrm>
          <a:prstGeom prst="ellipse">
            <a:avLst/>
          </a:prstGeom>
          <a:ln w="57150">
            <a:solidFill>
              <a:schemeClr val="accent5"/>
            </a:solidFill>
          </a:ln>
        </p:spPr>
        <p:txBody>
          <a:bodyPr>
            <a:normAutofit/>
          </a:bodyPr>
          <a:lstStyle>
            <a:lvl1pPr>
              <a:defRPr sz="1400">
                <a:solidFill>
                  <a:schemeClr val="accent2"/>
                </a:solidFill>
              </a:defRPr>
            </a:lvl1pPr>
          </a:lstStyle>
          <a:p>
            <a:endParaRPr lang="id-ID" dirty="0"/>
          </a:p>
        </p:txBody>
      </p:sp>
      <p:sp>
        <p:nvSpPr>
          <p:cNvPr id="16" name="Picture Placeholder 3"/>
          <p:cNvSpPr>
            <a:spLocks noGrp="1"/>
          </p:cNvSpPr>
          <p:nvPr>
            <p:ph type="pic" sz="quarter" idx="11"/>
          </p:nvPr>
        </p:nvSpPr>
        <p:spPr>
          <a:xfrm>
            <a:off x="9529057" y="4921687"/>
            <a:ext cx="1366837" cy="1366837"/>
          </a:xfrm>
          <a:prstGeom prst="ellipse">
            <a:avLst/>
          </a:prstGeom>
          <a:ln w="57150">
            <a:solidFill>
              <a:schemeClr val="accent6"/>
            </a:solidFill>
          </a:ln>
        </p:spPr>
        <p:txBody>
          <a:bodyPr>
            <a:normAutofit/>
          </a:bodyPr>
          <a:lstStyle>
            <a:lvl1pPr>
              <a:defRPr sz="1400">
                <a:solidFill>
                  <a:schemeClr val="accent2"/>
                </a:solidFill>
              </a:defRPr>
            </a:lvl1pPr>
          </a:lstStyle>
          <a:p>
            <a:endParaRPr lang="id-ID" dirty="0"/>
          </a:p>
        </p:txBody>
      </p:sp>
      <p:sp>
        <p:nvSpPr>
          <p:cNvPr id="49" name="Picture Placeholder 3"/>
          <p:cNvSpPr>
            <a:spLocks noGrp="1"/>
          </p:cNvSpPr>
          <p:nvPr>
            <p:ph type="pic" sz="quarter" idx="12"/>
          </p:nvPr>
        </p:nvSpPr>
        <p:spPr>
          <a:xfrm>
            <a:off x="1296106" y="971203"/>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50" name="Picture Placeholder 3"/>
          <p:cNvSpPr>
            <a:spLocks noGrp="1"/>
          </p:cNvSpPr>
          <p:nvPr>
            <p:ph type="pic" sz="quarter" idx="13"/>
          </p:nvPr>
        </p:nvSpPr>
        <p:spPr>
          <a:xfrm>
            <a:off x="9529057" y="2278099"/>
            <a:ext cx="1366837" cy="1366837"/>
          </a:xfrm>
          <a:prstGeom prst="ellipse">
            <a:avLst/>
          </a:prstGeom>
          <a:ln w="57150">
            <a:solidFill>
              <a:schemeClr val="accent4"/>
            </a:solidFill>
          </a:ln>
        </p:spPr>
        <p:txBody>
          <a:bodyPr>
            <a:normAutofit/>
          </a:bodyPr>
          <a:lstStyle>
            <a:lvl1pPr>
              <a:defRPr sz="1400">
                <a:solidFill>
                  <a:schemeClr val="accent2"/>
                </a:solidFill>
              </a:defRPr>
            </a:lvl1pPr>
          </a:lstStyle>
          <a:p>
            <a:endParaRPr lang="id-ID" dirty="0"/>
          </a:p>
        </p:txBody>
      </p:sp>
      <p:sp>
        <p:nvSpPr>
          <p:cNvPr id="24" name="Rectangle 2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Rectangle 2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TextBox 2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7" name="Group 26"/>
          <p:cNvGrpSpPr/>
          <p:nvPr userDrawn="1"/>
        </p:nvGrpSpPr>
        <p:grpSpPr>
          <a:xfrm>
            <a:off x="347419" y="6409324"/>
            <a:ext cx="224082" cy="221156"/>
            <a:chOff x="4328868" y="5502988"/>
            <a:chExt cx="500307" cy="493774"/>
          </a:xfrm>
        </p:grpSpPr>
        <p:sp>
          <p:nvSpPr>
            <p:cNvPr id="28" name="Freeform 2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0" name="Group 29"/>
          <p:cNvGrpSpPr/>
          <p:nvPr userDrawn="1"/>
        </p:nvGrpSpPr>
        <p:grpSpPr>
          <a:xfrm flipH="1">
            <a:off x="933709" y="6409324"/>
            <a:ext cx="224082" cy="221156"/>
            <a:chOff x="4328868" y="5502988"/>
            <a:chExt cx="500307" cy="493774"/>
          </a:xfrm>
        </p:grpSpPr>
        <p:sp>
          <p:nvSpPr>
            <p:cNvPr id="31" name="Freeform 3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3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3" name="Straight Connector 3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8823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9" name="Picture Placeholder 3"/>
          <p:cNvSpPr>
            <a:spLocks noGrp="1"/>
          </p:cNvSpPr>
          <p:nvPr>
            <p:ph type="pic" sz="quarter" idx="12"/>
          </p:nvPr>
        </p:nvSpPr>
        <p:spPr>
          <a:xfrm>
            <a:off x="1296106" y="971203"/>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0" name="Picture Placeholder 3"/>
          <p:cNvSpPr>
            <a:spLocks noGrp="1"/>
          </p:cNvSpPr>
          <p:nvPr>
            <p:ph type="pic" sz="quarter" idx="13"/>
          </p:nvPr>
        </p:nvSpPr>
        <p:spPr>
          <a:xfrm>
            <a:off x="9529057" y="2278099"/>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05327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0"/>
          </p:nvPr>
        </p:nvSpPr>
        <p:spPr>
          <a:xfrm>
            <a:off x="4937125" y="3083109"/>
            <a:ext cx="2317750" cy="2317750"/>
          </a:xfrm>
          <a:prstGeom prst="ellipse">
            <a:avLst/>
          </a:prstGeom>
          <a:ln w="98425">
            <a:solidFill>
              <a:schemeClr val="accent6"/>
            </a:solidFill>
          </a:ln>
        </p:spPr>
        <p:txBody>
          <a:bodyPr>
            <a:normAutofit/>
          </a:bodyPr>
          <a:lstStyle>
            <a:lvl1pPr>
              <a:defRPr sz="2400">
                <a:solidFill>
                  <a:schemeClr val="accent2"/>
                </a:solidFill>
              </a:defRPr>
            </a:lvl1pPr>
          </a:lstStyle>
          <a:p>
            <a:endParaRPr lang="id-ID"/>
          </a:p>
        </p:txBody>
      </p:sp>
    </p:spTree>
    <p:extLst>
      <p:ext uri="{BB962C8B-B14F-4D97-AF65-F5344CB8AC3E}">
        <p14:creationId xmlns:p14="http://schemas.microsoft.com/office/powerpoint/2010/main" val="103575442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5399088"/>
          </a:xfrm>
        </p:spPr>
        <p:txBody>
          <a:bodyPr>
            <a:normAutofit/>
          </a:bodyPr>
          <a:lstStyle>
            <a:lvl1pPr>
              <a:defRPr sz="36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1938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Tree>
    <p:extLst>
      <p:ext uri="{BB962C8B-B14F-4D97-AF65-F5344CB8AC3E}">
        <p14:creationId xmlns:p14="http://schemas.microsoft.com/office/powerpoint/2010/main" val="32779684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0" y="-1"/>
            <a:ext cx="12192000" cy="4152123"/>
          </a:xfrm>
          <a:prstGeom prst="rect">
            <a:avLst/>
          </a:prstGeom>
          <a:pattFill prst="pct5">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6" name="Picture Placeholder 3"/>
          <p:cNvSpPr>
            <a:spLocks noGrp="1"/>
          </p:cNvSpPr>
          <p:nvPr>
            <p:ph type="pic" sz="quarter" idx="10"/>
          </p:nvPr>
        </p:nvSpPr>
        <p:spPr>
          <a:xfrm>
            <a:off x="5265737" y="921256"/>
            <a:ext cx="1660525" cy="1658937"/>
          </a:xfrm>
          <a:prstGeom prst="ellipse">
            <a:avLst/>
          </a:prstGeom>
        </p:spPr>
        <p:txBody>
          <a:bodyPr>
            <a:normAutofit/>
          </a:bodyPr>
          <a:lstStyle>
            <a:lvl1pPr>
              <a:defRPr sz="1600">
                <a:solidFill>
                  <a:schemeClr val="accent2"/>
                </a:solidFill>
              </a:defRPr>
            </a:lvl1pPr>
          </a:lstStyle>
          <a:p>
            <a:endParaRPr lang="id-ID" dirty="0"/>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32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8" name="Picture Placeholder 3"/>
          <p:cNvSpPr>
            <a:spLocks noGrp="1"/>
          </p:cNvSpPr>
          <p:nvPr>
            <p:ph type="pic" sz="quarter" idx="11"/>
          </p:nvPr>
        </p:nvSpPr>
        <p:spPr>
          <a:xfrm>
            <a:off x="8116673" y="1993246"/>
            <a:ext cx="4059266" cy="2635316"/>
          </a:xfrm>
        </p:spPr>
        <p:txBody>
          <a:bodyPr>
            <a:normAutofit/>
          </a:bodyPr>
          <a:lstStyle>
            <a:lvl1pPr>
              <a:defRPr sz="1600">
                <a:solidFill>
                  <a:schemeClr val="accent2"/>
                </a:solidFill>
              </a:defRPr>
            </a:lvl1pPr>
          </a:lstStyle>
          <a:p>
            <a:endParaRPr lang="id-ID"/>
          </a:p>
        </p:txBody>
      </p:sp>
      <p:sp>
        <p:nvSpPr>
          <p:cNvPr id="11" name="Picture Placeholder 3"/>
          <p:cNvSpPr>
            <a:spLocks noGrp="1"/>
          </p:cNvSpPr>
          <p:nvPr>
            <p:ph type="pic" sz="quarter" idx="12"/>
          </p:nvPr>
        </p:nvSpPr>
        <p:spPr>
          <a:xfrm>
            <a:off x="0" y="1993246"/>
            <a:ext cx="4058337" cy="2635316"/>
          </a:xfrm>
        </p:spPr>
        <p:txBody>
          <a:bodyPr>
            <a:normAutofit/>
          </a:bodyPr>
          <a:lstStyle>
            <a:lvl1pPr>
              <a:defRPr sz="1600">
                <a:solidFill>
                  <a:schemeClr val="accent2"/>
                </a:solidFill>
              </a:defRPr>
            </a:lvl1pPr>
          </a:lstStyle>
          <a:p>
            <a:endParaRPr lang="id-ID"/>
          </a:p>
        </p:txBody>
      </p:sp>
      <p:grpSp>
        <p:nvGrpSpPr>
          <p:cNvPr id="17" name="Group 16"/>
          <p:cNvGrpSpPr/>
          <p:nvPr userDrawn="1"/>
        </p:nvGrpSpPr>
        <p:grpSpPr>
          <a:xfrm>
            <a:off x="347419" y="6409324"/>
            <a:ext cx="224082" cy="221156"/>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0" name="Group 19"/>
          <p:cNvGrpSpPr/>
          <p:nvPr userDrawn="1"/>
        </p:nvGrpSpPr>
        <p:grpSpPr>
          <a:xfrm flipH="1">
            <a:off x="933709" y="6409324"/>
            <a:ext cx="224082" cy="221156"/>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3" name="Straight Connector 2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2949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11" name="Picture Placeholder 3"/>
          <p:cNvSpPr>
            <a:spLocks noGrp="1"/>
          </p:cNvSpPr>
          <p:nvPr>
            <p:ph type="pic" sz="quarter" idx="12"/>
          </p:nvPr>
        </p:nvSpPr>
        <p:spPr>
          <a:xfrm>
            <a:off x="0" y="1993246"/>
            <a:ext cx="12192000" cy="2635316"/>
          </a:xfrm>
        </p:spPr>
        <p:txBody>
          <a:bodyPr>
            <a:normAutofit/>
          </a:bodyPr>
          <a:lstStyle>
            <a:lvl1pPr>
              <a:defRPr sz="1600">
                <a:solidFill>
                  <a:schemeClr val="accent2"/>
                </a:solidFill>
              </a:defRPr>
            </a:lvl1pPr>
          </a:lstStyle>
          <a:p>
            <a:endParaRPr lang="id-ID"/>
          </a:p>
        </p:txBody>
      </p:sp>
      <p:grpSp>
        <p:nvGrpSpPr>
          <p:cNvPr id="15" name="Group 14"/>
          <p:cNvGrpSpPr/>
          <p:nvPr userDrawn="1"/>
        </p:nvGrpSpPr>
        <p:grpSpPr>
          <a:xfrm>
            <a:off x="347419" y="6409324"/>
            <a:ext cx="224082" cy="221156"/>
            <a:chOff x="4328868" y="5502988"/>
            <a:chExt cx="500307" cy="493774"/>
          </a:xfrm>
        </p:grpSpPr>
        <p:sp>
          <p:nvSpPr>
            <p:cNvPr id="16" name="Freeform 1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1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8" name="Group 17"/>
          <p:cNvGrpSpPr/>
          <p:nvPr userDrawn="1"/>
        </p:nvGrpSpPr>
        <p:grpSpPr>
          <a:xfrm flipH="1">
            <a:off x="933709" y="6409324"/>
            <a:ext cx="224082" cy="221156"/>
            <a:chOff x="4328868" y="5502988"/>
            <a:chExt cx="500307" cy="493774"/>
          </a:xfrm>
        </p:grpSpPr>
        <p:sp>
          <p:nvSpPr>
            <p:cNvPr id="19" name="Freeform 1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1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1" name="Straight Connector 2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9086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2034000" cy="2286000"/>
          </a:xfrm>
        </p:spPr>
        <p:txBody>
          <a:bodyPr/>
          <a:lstStyle>
            <a:lvl1pPr>
              <a:defRPr sz="1800">
                <a:solidFill>
                  <a:schemeClr val="accent2"/>
                </a:solidFill>
              </a:defRPr>
            </a:lvl1pPr>
          </a:lstStyle>
          <a:p>
            <a:endParaRPr lang="id-ID"/>
          </a:p>
        </p:txBody>
      </p:sp>
      <p:sp>
        <p:nvSpPr>
          <p:cNvPr id="8" name="Picture Placeholder 3"/>
          <p:cNvSpPr>
            <a:spLocks noGrp="1"/>
          </p:cNvSpPr>
          <p:nvPr>
            <p:ph type="pic" sz="quarter" idx="11"/>
          </p:nvPr>
        </p:nvSpPr>
        <p:spPr>
          <a:xfrm>
            <a:off x="0" y="2286000"/>
            <a:ext cx="2034000" cy="2286000"/>
          </a:xfrm>
        </p:spPr>
        <p:txBody>
          <a:bodyPr/>
          <a:lstStyle>
            <a:lvl1pPr>
              <a:defRPr sz="1800">
                <a:solidFill>
                  <a:schemeClr val="accent2"/>
                </a:solidFill>
              </a:defRPr>
            </a:lvl1pPr>
          </a:lstStyle>
          <a:p>
            <a:endParaRPr lang="id-ID"/>
          </a:p>
        </p:txBody>
      </p:sp>
      <p:sp>
        <p:nvSpPr>
          <p:cNvPr id="9" name="Picture Placeholder 3"/>
          <p:cNvSpPr>
            <a:spLocks noGrp="1"/>
          </p:cNvSpPr>
          <p:nvPr>
            <p:ph type="pic" sz="quarter" idx="12"/>
          </p:nvPr>
        </p:nvSpPr>
        <p:spPr>
          <a:xfrm>
            <a:off x="0" y="4572000"/>
            <a:ext cx="2034000" cy="2286000"/>
          </a:xfrm>
        </p:spPr>
        <p:txBody>
          <a:bodyPr/>
          <a:lstStyle>
            <a:lvl1pPr>
              <a:defRPr sz="1800">
                <a:solidFill>
                  <a:schemeClr val="accent2"/>
                </a:solidFill>
              </a:defRPr>
            </a:lvl1pPr>
          </a:lstStyle>
          <a:p>
            <a:endParaRPr lang="id-ID"/>
          </a:p>
        </p:txBody>
      </p:sp>
      <p:sp>
        <p:nvSpPr>
          <p:cNvPr id="10" name="Picture Placeholder 3"/>
          <p:cNvSpPr>
            <a:spLocks noGrp="1"/>
          </p:cNvSpPr>
          <p:nvPr>
            <p:ph type="pic" sz="quarter" idx="13"/>
          </p:nvPr>
        </p:nvSpPr>
        <p:spPr>
          <a:xfrm>
            <a:off x="2037319" y="0"/>
            <a:ext cx="2034000" cy="2286000"/>
          </a:xfrm>
        </p:spPr>
        <p:txBody>
          <a:bodyPr/>
          <a:lstStyle>
            <a:lvl1pPr>
              <a:defRPr sz="1800">
                <a:solidFill>
                  <a:schemeClr val="accent2"/>
                </a:solidFill>
              </a:defRPr>
            </a:lvl1pPr>
          </a:lstStyle>
          <a:p>
            <a:endParaRPr lang="id-ID"/>
          </a:p>
        </p:txBody>
      </p:sp>
      <p:sp>
        <p:nvSpPr>
          <p:cNvPr id="12" name="Picture Placeholder 3"/>
          <p:cNvSpPr>
            <a:spLocks noGrp="1"/>
          </p:cNvSpPr>
          <p:nvPr>
            <p:ph type="pic" sz="quarter" idx="14"/>
          </p:nvPr>
        </p:nvSpPr>
        <p:spPr>
          <a:xfrm>
            <a:off x="2037319" y="2286000"/>
            <a:ext cx="2034000" cy="2286000"/>
          </a:xfrm>
        </p:spPr>
        <p:txBody>
          <a:bodyPr/>
          <a:lstStyle>
            <a:lvl1pPr>
              <a:defRPr sz="1800">
                <a:solidFill>
                  <a:schemeClr val="accent2"/>
                </a:solidFill>
              </a:defRPr>
            </a:lvl1pPr>
          </a:lstStyle>
          <a:p>
            <a:endParaRPr lang="id-ID"/>
          </a:p>
        </p:txBody>
      </p:sp>
      <p:sp>
        <p:nvSpPr>
          <p:cNvPr id="13" name="Picture Placeholder 3"/>
          <p:cNvSpPr>
            <a:spLocks noGrp="1"/>
          </p:cNvSpPr>
          <p:nvPr>
            <p:ph type="pic" sz="quarter" idx="15"/>
          </p:nvPr>
        </p:nvSpPr>
        <p:spPr>
          <a:xfrm>
            <a:off x="2037319" y="4572000"/>
            <a:ext cx="2034000" cy="2286000"/>
          </a:xfrm>
        </p:spPr>
        <p:txBody>
          <a:bodyPr/>
          <a:lstStyle>
            <a:lvl1pPr>
              <a:defRPr sz="1800">
                <a:solidFill>
                  <a:schemeClr val="accent2"/>
                </a:solidFill>
              </a:defRPr>
            </a:lvl1pPr>
          </a:lstStyle>
          <a:p>
            <a:endParaRPr lang="id-ID"/>
          </a:p>
        </p:txBody>
      </p:sp>
      <p:sp>
        <p:nvSpPr>
          <p:cNvPr id="14" name="Picture Placeholder 3"/>
          <p:cNvSpPr>
            <a:spLocks noGrp="1"/>
          </p:cNvSpPr>
          <p:nvPr>
            <p:ph type="pic" sz="quarter" idx="16"/>
          </p:nvPr>
        </p:nvSpPr>
        <p:spPr>
          <a:xfrm>
            <a:off x="4071319" y="0"/>
            <a:ext cx="2034000" cy="2286000"/>
          </a:xfrm>
        </p:spPr>
        <p:txBody>
          <a:bodyPr/>
          <a:lstStyle>
            <a:lvl1pPr>
              <a:defRPr sz="1800">
                <a:solidFill>
                  <a:schemeClr val="accent2"/>
                </a:solidFill>
              </a:defRPr>
            </a:lvl1pPr>
          </a:lstStyle>
          <a:p>
            <a:endParaRPr lang="id-ID"/>
          </a:p>
        </p:txBody>
      </p:sp>
      <p:sp>
        <p:nvSpPr>
          <p:cNvPr id="15" name="Picture Placeholder 3"/>
          <p:cNvSpPr>
            <a:spLocks noGrp="1"/>
          </p:cNvSpPr>
          <p:nvPr>
            <p:ph type="pic" sz="quarter" idx="17"/>
          </p:nvPr>
        </p:nvSpPr>
        <p:spPr>
          <a:xfrm>
            <a:off x="4071319" y="2286000"/>
            <a:ext cx="2034000" cy="2286000"/>
          </a:xfrm>
        </p:spPr>
        <p:txBody>
          <a:bodyPr/>
          <a:lstStyle>
            <a:lvl1pPr>
              <a:defRPr sz="1800">
                <a:solidFill>
                  <a:schemeClr val="accent2"/>
                </a:solidFill>
              </a:defRPr>
            </a:lvl1pPr>
          </a:lstStyle>
          <a:p>
            <a:endParaRPr lang="id-ID"/>
          </a:p>
        </p:txBody>
      </p:sp>
      <p:sp>
        <p:nvSpPr>
          <p:cNvPr id="16" name="Picture Placeholder 3"/>
          <p:cNvSpPr>
            <a:spLocks noGrp="1"/>
          </p:cNvSpPr>
          <p:nvPr>
            <p:ph type="pic" sz="quarter" idx="18"/>
          </p:nvPr>
        </p:nvSpPr>
        <p:spPr>
          <a:xfrm>
            <a:off x="4071319" y="4572000"/>
            <a:ext cx="2034000" cy="2286000"/>
          </a:xfrm>
        </p:spPr>
        <p:txBody>
          <a:bodyPr/>
          <a:lstStyle>
            <a:lvl1pPr>
              <a:defRPr sz="1800">
                <a:solidFill>
                  <a:schemeClr val="accent2"/>
                </a:solidFill>
              </a:defRPr>
            </a:lvl1pPr>
          </a:lstStyle>
          <a:p>
            <a:endParaRPr lang="id-ID"/>
          </a:p>
        </p:txBody>
      </p:sp>
      <p:sp>
        <p:nvSpPr>
          <p:cNvPr id="17" name="Picture Placeholder 3"/>
          <p:cNvSpPr>
            <a:spLocks noGrp="1"/>
          </p:cNvSpPr>
          <p:nvPr>
            <p:ph type="pic" sz="quarter" idx="19"/>
          </p:nvPr>
        </p:nvSpPr>
        <p:spPr>
          <a:xfrm>
            <a:off x="6108638" y="0"/>
            <a:ext cx="2034000" cy="2286000"/>
          </a:xfrm>
        </p:spPr>
        <p:txBody>
          <a:bodyPr/>
          <a:lstStyle>
            <a:lvl1pPr>
              <a:defRPr sz="1800">
                <a:solidFill>
                  <a:schemeClr val="accent2"/>
                </a:solidFill>
              </a:defRPr>
            </a:lvl1pPr>
          </a:lstStyle>
          <a:p>
            <a:endParaRPr lang="id-ID"/>
          </a:p>
        </p:txBody>
      </p:sp>
      <p:sp>
        <p:nvSpPr>
          <p:cNvPr id="18" name="Picture Placeholder 3"/>
          <p:cNvSpPr>
            <a:spLocks noGrp="1"/>
          </p:cNvSpPr>
          <p:nvPr>
            <p:ph type="pic" sz="quarter" idx="20"/>
          </p:nvPr>
        </p:nvSpPr>
        <p:spPr>
          <a:xfrm>
            <a:off x="6108638" y="2286000"/>
            <a:ext cx="2034000" cy="2286000"/>
          </a:xfrm>
        </p:spPr>
        <p:txBody>
          <a:bodyPr/>
          <a:lstStyle>
            <a:lvl1pPr>
              <a:defRPr sz="1800">
                <a:solidFill>
                  <a:schemeClr val="accent2"/>
                </a:solidFill>
              </a:defRPr>
            </a:lvl1pPr>
          </a:lstStyle>
          <a:p>
            <a:endParaRPr lang="id-ID"/>
          </a:p>
        </p:txBody>
      </p:sp>
      <p:sp>
        <p:nvSpPr>
          <p:cNvPr id="19" name="Picture Placeholder 3"/>
          <p:cNvSpPr>
            <a:spLocks noGrp="1"/>
          </p:cNvSpPr>
          <p:nvPr>
            <p:ph type="pic" sz="quarter" idx="21"/>
          </p:nvPr>
        </p:nvSpPr>
        <p:spPr>
          <a:xfrm>
            <a:off x="6108638" y="4572000"/>
            <a:ext cx="2034000" cy="2286000"/>
          </a:xfrm>
        </p:spPr>
        <p:txBody>
          <a:bodyPr/>
          <a:lstStyle>
            <a:lvl1pPr>
              <a:defRPr sz="1800">
                <a:solidFill>
                  <a:schemeClr val="accent2"/>
                </a:solidFill>
              </a:defRPr>
            </a:lvl1pPr>
          </a:lstStyle>
          <a:p>
            <a:endParaRPr lang="id-ID"/>
          </a:p>
        </p:txBody>
      </p:sp>
      <p:sp>
        <p:nvSpPr>
          <p:cNvPr id="20" name="Picture Placeholder 3"/>
          <p:cNvSpPr>
            <a:spLocks noGrp="1"/>
          </p:cNvSpPr>
          <p:nvPr>
            <p:ph type="pic" sz="quarter" idx="22"/>
          </p:nvPr>
        </p:nvSpPr>
        <p:spPr>
          <a:xfrm>
            <a:off x="8139319" y="0"/>
            <a:ext cx="2034000" cy="2286000"/>
          </a:xfrm>
        </p:spPr>
        <p:txBody>
          <a:bodyPr/>
          <a:lstStyle>
            <a:lvl1pPr>
              <a:defRPr sz="1800">
                <a:solidFill>
                  <a:schemeClr val="accent2"/>
                </a:solidFill>
              </a:defRPr>
            </a:lvl1pPr>
          </a:lstStyle>
          <a:p>
            <a:endParaRPr lang="id-ID"/>
          </a:p>
        </p:txBody>
      </p:sp>
      <p:sp>
        <p:nvSpPr>
          <p:cNvPr id="21" name="Picture Placeholder 3"/>
          <p:cNvSpPr>
            <a:spLocks noGrp="1"/>
          </p:cNvSpPr>
          <p:nvPr>
            <p:ph type="pic" sz="quarter" idx="23"/>
          </p:nvPr>
        </p:nvSpPr>
        <p:spPr>
          <a:xfrm>
            <a:off x="8139319" y="2286000"/>
            <a:ext cx="2034000" cy="2286000"/>
          </a:xfrm>
        </p:spPr>
        <p:txBody>
          <a:bodyPr/>
          <a:lstStyle>
            <a:lvl1pPr>
              <a:defRPr sz="1800">
                <a:solidFill>
                  <a:schemeClr val="accent2"/>
                </a:solidFill>
              </a:defRPr>
            </a:lvl1pPr>
          </a:lstStyle>
          <a:p>
            <a:endParaRPr lang="id-ID"/>
          </a:p>
        </p:txBody>
      </p:sp>
      <p:sp>
        <p:nvSpPr>
          <p:cNvPr id="22" name="Picture Placeholder 3"/>
          <p:cNvSpPr>
            <a:spLocks noGrp="1"/>
          </p:cNvSpPr>
          <p:nvPr>
            <p:ph type="pic" sz="quarter" idx="24"/>
          </p:nvPr>
        </p:nvSpPr>
        <p:spPr>
          <a:xfrm>
            <a:off x="8139319" y="4572000"/>
            <a:ext cx="2034000" cy="2286000"/>
          </a:xfrm>
        </p:spPr>
        <p:txBody>
          <a:bodyPr/>
          <a:lstStyle>
            <a:lvl1pPr>
              <a:defRPr sz="1800">
                <a:solidFill>
                  <a:schemeClr val="accent2"/>
                </a:solidFill>
              </a:defRPr>
            </a:lvl1pPr>
          </a:lstStyle>
          <a:p>
            <a:endParaRPr lang="id-ID"/>
          </a:p>
        </p:txBody>
      </p:sp>
      <p:sp>
        <p:nvSpPr>
          <p:cNvPr id="23" name="Picture Placeholder 3"/>
          <p:cNvSpPr>
            <a:spLocks noGrp="1"/>
          </p:cNvSpPr>
          <p:nvPr>
            <p:ph type="pic" sz="quarter" idx="25"/>
          </p:nvPr>
        </p:nvSpPr>
        <p:spPr>
          <a:xfrm>
            <a:off x="10176638" y="0"/>
            <a:ext cx="2034000" cy="2286000"/>
          </a:xfrm>
        </p:spPr>
        <p:txBody>
          <a:bodyPr/>
          <a:lstStyle>
            <a:lvl1pPr>
              <a:defRPr sz="1800">
                <a:solidFill>
                  <a:schemeClr val="accent2"/>
                </a:solidFill>
              </a:defRPr>
            </a:lvl1pPr>
          </a:lstStyle>
          <a:p>
            <a:endParaRPr lang="id-ID"/>
          </a:p>
        </p:txBody>
      </p:sp>
      <p:sp>
        <p:nvSpPr>
          <p:cNvPr id="24" name="Picture Placeholder 3"/>
          <p:cNvSpPr>
            <a:spLocks noGrp="1"/>
          </p:cNvSpPr>
          <p:nvPr>
            <p:ph type="pic" sz="quarter" idx="26"/>
          </p:nvPr>
        </p:nvSpPr>
        <p:spPr>
          <a:xfrm>
            <a:off x="10176638" y="2286000"/>
            <a:ext cx="2034000" cy="2286000"/>
          </a:xfrm>
        </p:spPr>
        <p:txBody>
          <a:bodyPr/>
          <a:lstStyle>
            <a:lvl1pPr>
              <a:defRPr sz="1800">
                <a:solidFill>
                  <a:schemeClr val="accent2"/>
                </a:solidFill>
              </a:defRPr>
            </a:lvl1pPr>
          </a:lstStyle>
          <a:p>
            <a:endParaRPr lang="id-ID"/>
          </a:p>
        </p:txBody>
      </p:sp>
      <p:sp>
        <p:nvSpPr>
          <p:cNvPr id="25" name="Picture Placeholder 3"/>
          <p:cNvSpPr>
            <a:spLocks noGrp="1"/>
          </p:cNvSpPr>
          <p:nvPr>
            <p:ph type="pic" sz="quarter" idx="27"/>
          </p:nvPr>
        </p:nvSpPr>
        <p:spPr>
          <a:xfrm>
            <a:off x="10176638" y="4572000"/>
            <a:ext cx="2034000" cy="2286000"/>
          </a:xfrm>
        </p:spPr>
        <p:txBody>
          <a:bodyPr/>
          <a:lstStyle>
            <a:lvl1pPr>
              <a:defRPr sz="1800">
                <a:solidFill>
                  <a:schemeClr val="accent2"/>
                </a:solidFill>
              </a:defRPr>
            </a:lvl1pPr>
          </a:lstStyle>
          <a:p>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7" name="TextBox 6"/>
          <p:cNvSpPr txBox="1"/>
          <p:nvPr userDrawn="1"/>
        </p:nvSpPr>
        <p:spPr>
          <a:xfrm>
            <a:off x="11584250" y="305131"/>
            <a:ext cx="351378" cy="261610"/>
          </a:xfrm>
          <a:prstGeom prst="rect">
            <a:avLst/>
          </a:prstGeom>
          <a:noFill/>
        </p:spPr>
        <p:txBody>
          <a:bodyPr wrap="none" rtlCol="0">
            <a:spAutoFit/>
          </a:bodyPr>
          <a:lstStyle/>
          <a:p>
            <a:pPr algn="ctr"/>
            <a:fld id="{260E2A6B-A809-4840-BF14-8648BC0BDF87}" type="slidenum">
              <a:rPr lang="id-ID" sz="1050" b="1" smtClean="0">
                <a:solidFill>
                  <a:schemeClr val="accent2"/>
                </a:solidFill>
              </a:rPr>
              <a:pPr algn="ctr"/>
              <a:t>‹#›</a:t>
            </a:fld>
            <a:endParaRPr lang="id-ID" sz="1050" dirty="0">
              <a:solidFill>
                <a:schemeClr val="accent2"/>
              </a:solidFill>
            </a:endParaRPr>
          </a:p>
        </p:txBody>
      </p:sp>
    </p:spTree>
    <p:extLst>
      <p:ext uri="{BB962C8B-B14F-4D97-AF65-F5344CB8AC3E}">
        <p14:creationId xmlns:p14="http://schemas.microsoft.com/office/powerpoint/2010/main" val="202324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sp>
        <p:nvSpPr>
          <p:cNvPr id="26" name="Picture Placeholder 3"/>
          <p:cNvSpPr>
            <a:spLocks noGrp="1"/>
          </p:cNvSpPr>
          <p:nvPr>
            <p:ph type="pic" sz="quarter" idx="10"/>
          </p:nvPr>
        </p:nvSpPr>
        <p:spPr>
          <a:xfrm>
            <a:off x="145017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7" name="Picture Placeholder 3"/>
          <p:cNvSpPr>
            <a:spLocks noGrp="1"/>
          </p:cNvSpPr>
          <p:nvPr>
            <p:ph type="pic" sz="quarter" idx="11"/>
          </p:nvPr>
        </p:nvSpPr>
        <p:spPr>
          <a:xfrm>
            <a:off x="397186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8" name="Picture Placeholder 3"/>
          <p:cNvSpPr>
            <a:spLocks noGrp="1"/>
          </p:cNvSpPr>
          <p:nvPr>
            <p:ph type="pic" sz="quarter" idx="12"/>
          </p:nvPr>
        </p:nvSpPr>
        <p:spPr>
          <a:xfrm>
            <a:off x="6508785"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9" name="Picture Placeholder 3"/>
          <p:cNvSpPr>
            <a:spLocks noGrp="1"/>
          </p:cNvSpPr>
          <p:nvPr>
            <p:ph type="pic" sz="quarter" idx="13"/>
          </p:nvPr>
        </p:nvSpPr>
        <p:spPr>
          <a:xfrm>
            <a:off x="9030475" y="2284944"/>
            <a:ext cx="1697846" cy="1697847"/>
          </a:xfrm>
          <a:prstGeom prst="ellipse">
            <a:avLst/>
          </a:prstGeom>
        </p:spPr>
        <p:txBody>
          <a:bodyPr>
            <a:normAutofit/>
          </a:bodyPr>
          <a:lstStyle>
            <a:lvl1pPr>
              <a:defRPr sz="1600">
                <a:solidFill>
                  <a:schemeClr val="accent2"/>
                </a:solidFill>
              </a:defRPr>
            </a:lvl1pPr>
          </a:lstStyle>
          <a:p>
            <a:endParaRPr lang="id-ID"/>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6551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2" name="Picture Placeholder 3"/>
          <p:cNvSpPr>
            <a:spLocks noGrp="1"/>
          </p:cNvSpPr>
          <p:nvPr>
            <p:ph type="pic" sz="quarter" idx="10"/>
          </p:nvPr>
        </p:nvSpPr>
        <p:spPr>
          <a:xfrm>
            <a:off x="1244493" y="211349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14" name="Group 13"/>
          <p:cNvGrpSpPr/>
          <p:nvPr userDrawn="1"/>
        </p:nvGrpSpPr>
        <p:grpSpPr>
          <a:xfrm>
            <a:off x="347419" y="6409324"/>
            <a:ext cx="224082" cy="221156"/>
            <a:chOff x="4328868" y="5502988"/>
            <a:chExt cx="500307" cy="493774"/>
          </a:xfrm>
        </p:grpSpPr>
        <p:sp>
          <p:nvSpPr>
            <p:cNvPr id="15" name="Freeform 1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7" name="Group 16"/>
          <p:cNvGrpSpPr/>
          <p:nvPr userDrawn="1"/>
        </p:nvGrpSpPr>
        <p:grpSpPr>
          <a:xfrm flipH="1">
            <a:off x="933709" y="6409324"/>
            <a:ext cx="224082" cy="221156"/>
            <a:chOff x="4328868" y="5502988"/>
            <a:chExt cx="500307" cy="493774"/>
          </a:xfrm>
        </p:grpSpPr>
        <p:sp>
          <p:nvSpPr>
            <p:cNvPr id="18" name="Freeform 1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0" name="Straight Connector 1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8271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FBC63-C649-42C3-9C85-0F873F8F0B35}" type="datetimeFigureOut">
              <a:rPr lang="id-ID" smtClean="0"/>
              <a:t>16/05/16</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6DFD3-2AF0-4B06-81C8-CF1C6F54D29C}" type="slidenum">
              <a:rPr lang="id-ID" smtClean="0"/>
              <a:t>‹#›</a:t>
            </a:fld>
            <a:endParaRPr lang="id-ID"/>
          </a:p>
        </p:txBody>
      </p:sp>
    </p:spTree>
    <p:extLst>
      <p:ext uri="{BB962C8B-B14F-4D97-AF65-F5344CB8AC3E}">
        <p14:creationId xmlns:p14="http://schemas.microsoft.com/office/powerpoint/2010/main" val="137306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59" r:id="rId13"/>
    <p:sldLayoutId id="2147483661" r:id="rId14"/>
    <p:sldLayoutId id="2147483662" r:id="rId15"/>
    <p:sldLayoutId id="2147483663" r:id="rId16"/>
    <p:sldLayoutId id="2147483664" r:id="rId17"/>
    <p:sldLayoutId id="2147483665" r:id="rId18"/>
    <p:sldLayoutId id="2147483666" r:id="rId19"/>
    <p:sldLayoutId id="2147483670" r:id="rId20"/>
    <p:sldLayoutId id="2147483668" r:id="rId21"/>
    <p:sldLayoutId id="2147483667" r:id="rId22"/>
    <p:sldLayoutId id="2147483669" r:id="rId23"/>
    <p:sldLayoutId id="2147483672" r:id="rId24"/>
    <p:sldLayoutId id="2147483674"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549400" y="50800"/>
            <a:ext cx="14726920" cy="10942348"/>
          </a:xfrm>
          <a:prstGeom prst="rect">
            <a:avLst/>
          </a:prstGeom>
        </p:spPr>
      </p:pic>
      <p:sp>
        <p:nvSpPr>
          <p:cNvPr id="19" name="Rectangle 18"/>
          <p:cNvSpPr/>
          <p:nvPr/>
        </p:nvSpPr>
        <p:spPr>
          <a:xfrm>
            <a:off x="1982661" y="4002869"/>
            <a:ext cx="8226678" cy="1446550"/>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a:t>
            </a:r>
            <a:r>
              <a:rPr lang="en-US" sz="4400" dirty="0" smtClean="0">
                <a:solidFill>
                  <a:schemeClr val="bg1"/>
                </a:solidFill>
                <a:latin typeface="Source Sans Pro Light" charset="0"/>
                <a:ea typeface="Source Sans Pro Light" charset="0"/>
                <a:cs typeface="Source Sans Pro Light" charset="0"/>
              </a:rPr>
              <a:t>2</a:t>
            </a:r>
            <a:r>
              <a:rPr lang="en-US" sz="4400" dirty="0">
                <a:solidFill>
                  <a:schemeClr val="bg1"/>
                </a:solidFill>
                <a:latin typeface="Source Sans Pro Light" charset="0"/>
                <a:ea typeface="Source Sans Pro Light" charset="0"/>
                <a:cs typeface="Source Sans Pro Light" charset="0"/>
              </a:rPr>
              <a:t>: Setup the web site &amp; user authentication (Auth0</a:t>
            </a:r>
            <a:r>
              <a:rPr lang="en-US" sz="4400" dirty="0" smtClean="0">
                <a:solidFill>
                  <a:schemeClr val="bg1"/>
                </a:solidFill>
                <a:latin typeface="Source Sans Pro Light" charset="0"/>
                <a:ea typeface="Source Sans Pro Light" charset="0"/>
                <a:cs typeface="Source Sans Pro Light" charset="0"/>
              </a:rPr>
              <a:t>)</a:t>
            </a:r>
            <a:endParaRPr lang="en-US" sz="4400" dirty="0">
              <a:solidFill>
                <a:schemeClr val="bg1"/>
              </a:solidFill>
              <a:latin typeface="Source Sans Pro Light" charset="0"/>
              <a:ea typeface="Source Sans Pro Light" charset="0"/>
              <a:cs typeface="Source Sans Pro Light"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1659" y="1410677"/>
            <a:ext cx="2888681" cy="2146339"/>
          </a:xfrm>
          <a:prstGeom prst="rect">
            <a:avLst/>
          </a:prstGeom>
        </p:spPr>
      </p:pic>
    </p:spTree>
    <p:extLst>
      <p:ext uri="{BB962C8B-B14F-4D97-AF65-F5344CB8AC3E}">
        <p14:creationId xmlns:p14="http://schemas.microsoft.com/office/powerpoint/2010/main" val="125717044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935"/>
        </a:solidFill>
        <a:effectLst/>
      </p:bgPr>
    </p:bg>
    <p:spTree>
      <p:nvGrpSpPr>
        <p:cNvPr id="1" name=""/>
        <p:cNvGrpSpPr/>
        <p:nvPr/>
      </p:nvGrpSpPr>
      <p:grpSpPr>
        <a:xfrm>
          <a:off x="0" y="0"/>
          <a:ext cx="0" cy="0"/>
          <a:chOff x="0" y="0"/>
          <a:chExt cx="0" cy="0"/>
        </a:xfrm>
      </p:grpSpPr>
      <p:sp>
        <p:nvSpPr>
          <p:cNvPr id="40" name="TextBox 39"/>
          <p:cNvSpPr txBox="1"/>
          <p:nvPr/>
        </p:nvSpPr>
        <p:spPr>
          <a:xfrm>
            <a:off x="2681597" y="3099437"/>
            <a:ext cx="6807441" cy="830997"/>
          </a:xfrm>
          <a:prstGeom prst="rect">
            <a:avLst/>
          </a:prstGeom>
          <a:noFill/>
        </p:spPr>
        <p:txBody>
          <a:bodyPr wrap="none" rtlCol="0">
            <a:spAutoFit/>
          </a:bodyPr>
          <a:lstStyle/>
          <a:p>
            <a:pPr algn="ctr"/>
            <a:r>
              <a:rPr lang="id-ID" sz="4800" b="1" dirty="0" smtClean="0">
                <a:solidFill>
                  <a:schemeClr val="bg1"/>
                </a:solidFill>
              </a:rPr>
              <a:t>5. Use </a:t>
            </a:r>
            <a:r>
              <a:rPr lang="id-ID" sz="4800" b="1" dirty="0" err="1" smtClean="0">
                <a:solidFill>
                  <a:schemeClr val="bg1"/>
                </a:solidFill>
              </a:rPr>
              <a:t>third</a:t>
            </a:r>
            <a:r>
              <a:rPr lang="id-ID" sz="4800" b="1" dirty="0" smtClean="0">
                <a:solidFill>
                  <a:schemeClr val="bg1"/>
                </a:solidFill>
              </a:rPr>
              <a:t> </a:t>
            </a:r>
            <a:r>
              <a:rPr lang="id-ID" sz="4800" b="1" dirty="0" err="1" smtClean="0">
                <a:solidFill>
                  <a:schemeClr val="bg1"/>
                </a:solidFill>
              </a:rPr>
              <a:t>party</a:t>
            </a:r>
            <a:r>
              <a:rPr lang="id-ID" sz="4800" b="1" dirty="0" smtClean="0">
                <a:solidFill>
                  <a:schemeClr val="bg1"/>
                </a:solidFill>
              </a:rPr>
              <a:t> </a:t>
            </a:r>
            <a:r>
              <a:rPr lang="id-ID" sz="4800" b="1" dirty="0" err="1" smtClean="0">
                <a:solidFill>
                  <a:schemeClr val="bg1"/>
                </a:solidFill>
              </a:rPr>
              <a:t>services</a:t>
            </a:r>
            <a:endParaRPr lang="id-ID" sz="4800" b="1" dirty="0">
              <a:solidFill>
                <a:schemeClr val="bg1"/>
              </a:solidFill>
            </a:endParaRPr>
          </a:p>
        </p:txBody>
      </p:sp>
      <p:grpSp>
        <p:nvGrpSpPr>
          <p:cNvPr id="26" name="Group 25"/>
          <p:cNvGrpSpPr/>
          <p:nvPr/>
        </p:nvGrpSpPr>
        <p:grpSpPr>
          <a:xfrm>
            <a:off x="2" y="6736617"/>
            <a:ext cx="12191999" cy="134339"/>
            <a:chOff x="2" y="2110197"/>
            <a:chExt cx="12191999" cy="134339"/>
          </a:xfrm>
        </p:grpSpPr>
        <p:sp>
          <p:nvSpPr>
            <p:cNvPr id="27" name="Rectangle 26"/>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ectangle 27"/>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ectangle 29"/>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30"/>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31"/>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56611295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935"/>
        </a:solidFill>
        <a:effectLst/>
      </p:bgPr>
    </p:bg>
    <p:spTree>
      <p:nvGrpSpPr>
        <p:cNvPr id="1" name=""/>
        <p:cNvGrpSpPr/>
        <p:nvPr/>
      </p:nvGrpSpPr>
      <p:grpSpPr>
        <a:xfrm>
          <a:off x="0" y="0"/>
          <a:ext cx="0" cy="0"/>
          <a:chOff x="0" y="0"/>
          <a:chExt cx="0" cy="0"/>
        </a:xfrm>
      </p:grpSpPr>
      <p:sp>
        <p:nvSpPr>
          <p:cNvPr id="111" name="Rectangle 110"/>
          <p:cNvSpPr/>
          <p:nvPr/>
        </p:nvSpPr>
        <p:spPr>
          <a:xfrm>
            <a:off x="2499599" y="2977090"/>
            <a:ext cx="985937" cy="38479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8769896" y="2880166"/>
            <a:ext cx="1113944" cy="38479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7" name="pasted-image.pdf"/>
          <p:cNvPicPr>
            <a:picLocks noChangeAspect="1"/>
          </p:cNvPicPr>
          <p:nvPr/>
        </p:nvPicPr>
        <p:blipFill>
          <a:blip r:embed="rId3">
            <a:extLst/>
          </a:blip>
          <a:stretch>
            <a:fillRect/>
          </a:stretch>
        </p:blipFill>
        <p:spPr>
          <a:xfrm>
            <a:off x="3042690" y="1061915"/>
            <a:ext cx="352691" cy="813100"/>
          </a:xfrm>
          <a:prstGeom prst="rect">
            <a:avLst/>
          </a:prstGeom>
          <a:ln w="25400">
            <a:miter lim="400000"/>
          </a:ln>
        </p:spPr>
      </p:pic>
      <p:pic>
        <p:nvPicPr>
          <p:cNvPr id="28" name="laptop.png"/>
          <p:cNvPicPr>
            <a:picLocks noChangeAspect="1"/>
          </p:cNvPicPr>
          <p:nvPr/>
        </p:nvPicPr>
        <p:blipFill>
          <a:blip r:embed="rId4">
            <a:extLst/>
          </a:blip>
          <a:srcRect l="302" r="302"/>
          <a:stretch>
            <a:fillRect/>
          </a:stretch>
        </p:blipFill>
        <p:spPr>
          <a:xfrm>
            <a:off x="4953346" y="537882"/>
            <a:ext cx="2379416" cy="1298412"/>
          </a:xfrm>
          <a:prstGeom prst="rect">
            <a:avLst/>
          </a:prstGeom>
          <a:ln w="12700">
            <a:miter lim="400000"/>
          </a:ln>
        </p:spPr>
      </p:pic>
      <p:grpSp>
        <p:nvGrpSpPr>
          <p:cNvPr id="29" name="Group 614"/>
          <p:cNvGrpSpPr/>
          <p:nvPr/>
        </p:nvGrpSpPr>
        <p:grpSpPr>
          <a:xfrm>
            <a:off x="3829052" y="695271"/>
            <a:ext cx="900382" cy="1168142"/>
            <a:chOff x="0" y="0"/>
            <a:chExt cx="2279200" cy="2956999"/>
          </a:xfrm>
        </p:grpSpPr>
        <p:pic>
          <p:nvPicPr>
            <p:cNvPr id="30" name="ipad-mockup-white.png"/>
            <p:cNvPicPr>
              <a:picLocks noChangeAspect="1"/>
            </p:cNvPicPr>
            <p:nvPr/>
          </p:nvPicPr>
          <p:blipFill>
            <a:blip r:embed="rId5">
              <a:extLst/>
            </a:blip>
            <a:srcRect l="2939" t="7335" r="14100" b="11157"/>
            <a:stretch>
              <a:fillRect/>
            </a:stretch>
          </p:blipFill>
          <p:spPr>
            <a:xfrm>
              <a:off x="0" y="0"/>
              <a:ext cx="2279201" cy="2957000"/>
            </a:xfrm>
            <a:prstGeom prst="rect">
              <a:avLst/>
            </a:prstGeom>
            <a:ln w="12700" cap="flat">
              <a:noFill/>
              <a:miter lim="400000"/>
            </a:ln>
            <a:effectLst/>
          </p:spPr>
        </p:pic>
        <p:sp>
          <p:nvSpPr>
            <p:cNvPr id="31" name="Shape 613"/>
            <p:cNvSpPr/>
            <p:nvPr/>
          </p:nvSpPr>
          <p:spPr>
            <a:xfrm>
              <a:off x="326623" y="257157"/>
              <a:ext cx="1641041" cy="2205906"/>
            </a:xfrm>
            <a:prstGeom prst="rect">
              <a:avLst/>
            </a:prstGeom>
            <a:solidFill>
              <a:srgbClr val="120505"/>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grpSp>
      <p:pic>
        <p:nvPicPr>
          <p:cNvPr id="32" name="pasted-image.pdf"/>
          <p:cNvPicPr>
            <a:picLocks noChangeAspect="1"/>
          </p:cNvPicPr>
          <p:nvPr/>
        </p:nvPicPr>
        <p:blipFill>
          <a:blip r:embed="rId3">
            <a:extLst/>
          </a:blip>
          <a:stretch>
            <a:fillRect/>
          </a:stretch>
        </p:blipFill>
        <p:spPr>
          <a:xfrm>
            <a:off x="8890766" y="1061915"/>
            <a:ext cx="352691" cy="813100"/>
          </a:xfrm>
          <a:prstGeom prst="rect">
            <a:avLst/>
          </a:prstGeom>
          <a:ln w="25400">
            <a:miter lim="400000"/>
          </a:ln>
        </p:spPr>
      </p:pic>
      <p:grpSp>
        <p:nvGrpSpPr>
          <p:cNvPr id="33" name="Group 618"/>
          <p:cNvGrpSpPr/>
          <p:nvPr/>
        </p:nvGrpSpPr>
        <p:grpSpPr>
          <a:xfrm>
            <a:off x="7716985" y="689460"/>
            <a:ext cx="900383" cy="1168142"/>
            <a:chOff x="0" y="0"/>
            <a:chExt cx="2279200" cy="2956999"/>
          </a:xfrm>
        </p:grpSpPr>
        <p:pic>
          <p:nvPicPr>
            <p:cNvPr id="34" name="ipad-mockup-white.png"/>
            <p:cNvPicPr>
              <a:picLocks noChangeAspect="1"/>
            </p:cNvPicPr>
            <p:nvPr/>
          </p:nvPicPr>
          <p:blipFill>
            <a:blip r:embed="rId5">
              <a:extLst/>
            </a:blip>
            <a:srcRect l="2939" t="7335" r="14100" b="11157"/>
            <a:stretch>
              <a:fillRect/>
            </a:stretch>
          </p:blipFill>
          <p:spPr>
            <a:xfrm>
              <a:off x="0" y="0"/>
              <a:ext cx="2279201" cy="2957000"/>
            </a:xfrm>
            <a:prstGeom prst="rect">
              <a:avLst/>
            </a:prstGeom>
            <a:ln w="12700" cap="flat">
              <a:noFill/>
              <a:miter lim="400000"/>
            </a:ln>
            <a:effectLst/>
          </p:spPr>
        </p:pic>
        <p:sp>
          <p:nvSpPr>
            <p:cNvPr id="35" name="Shape 617"/>
            <p:cNvSpPr/>
            <p:nvPr/>
          </p:nvSpPr>
          <p:spPr>
            <a:xfrm>
              <a:off x="326623" y="257157"/>
              <a:ext cx="1641041" cy="2205906"/>
            </a:xfrm>
            <a:prstGeom prst="rect">
              <a:avLst/>
            </a:prstGeom>
            <a:solidFill>
              <a:srgbClr val="120505"/>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grpSp>
      <p:sp>
        <p:nvSpPr>
          <p:cNvPr id="36" name="Shape 619"/>
          <p:cNvSpPr/>
          <p:nvPr/>
        </p:nvSpPr>
        <p:spPr>
          <a:xfrm rot="5400000">
            <a:off x="9244218" y="1550742"/>
            <a:ext cx="93437" cy="1142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9C24A0"/>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37" name="Shape 620"/>
          <p:cNvSpPr/>
          <p:nvPr/>
        </p:nvSpPr>
        <p:spPr>
          <a:xfrm rot="16200000" flipH="1">
            <a:off x="2951926" y="1550742"/>
            <a:ext cx="93437" cy="1142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9C24A0"/>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38" name="Shape 621"/>
          <p:cNvSpPr/>
          <p:nvPr/>
        </p:nvSpPr>
        <p:spPr>
          <a:xfrm>
            <a:off x="2945862" y="1240382"/>
            <a:ext cx="6402854" cy="322649"/>
          </a:xfrm>
          <a:prstGeom prst="rect">
            <a:avLst/>
          </a:prstGeom>
          <a:solidFill>
            <a:srgbClr val="C830CC"/>
          </a:solidFill>
          <a:ln w="12700">
            <a:miter lim="400000"/>
          </a:ln>
        </p:spPr>
        <p:txBody>
          <a:bodyPr lIns="50800" tIns="50800" rIns="50800" bIns="50800" anchor="ct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39" name="Shape 622"/>
          <p:cNvSpPr/>
          <p:nvPr/>
        </p:nvSpPr>
        <p:spPr>
          <a:xfrm>
            <a:off x="2995830" y="1283725"/>
            <a:ext cx="6294427" cy="2365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0" indent="0" algn="ctr">
              <a:buSzTx/>
              <a:buNone/>
              <a:defRPr sz="3400" spc="0">
                <a:solidFill>
                  <a:srgbClr val="FEFDFD"/>
                </a:solidFill>
                <a:latin typeface="Helvetica Neue Light"/>
                <a:ea typeface="Helvetica Neue Light"/>
                <a:cs typeface="Helvetica Neue Light"/>
                <a:sym typeface="Helvetica Neue Light"/>
              </a:defRPr>
            </a:lvl1pPr>
          </a:lstStyle>
          <a:p>
            <a:r>
              <a:rPr sz="1600" dirty="0"/>
              <a:t>Angular JS App Running In The Browser Across All Devices</a:t>
            </a:r>
          </a:p>
        </p:txBody>
      </p:sp>
      <p:sp>
        <p:nvSpPr>
          <p:cNvPr id="66" name="Shape 645"/>
          <p:cNvSpPr/>
          <p:nvPr/>
        </p:nvSpPr>
        <p:spPr>
          <a:xfrm>
            <a:off x="2498882" y="3398663"/>
            <a:ext cx="1060803" cy="5457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p>
            <a:pPr marL="0" indent="0" algn="ctr" defTabSz="457200">
              <a:lnSpc>
                <a:spcPct val="120000"/>
              </a:lnSpc>
              <a:buSzTx/>
              <a:buNone/>
              <a:defRPr sz="2600" spc="0">
                <a:solidFill>
                  <a:srgbClr val="777776"/>
                </a:solidFill>
              </a:defRPr>
            </a:pPr>
            <a:r>
              <a:rPr sz="1200" b="1" dirty="0">
                <a:solidFill>
                  <a:schemeClr val="bg1"/>
                </a:solidFill>
              </a:rPr>
              <a:t>Authentication</a:t>
            </a:r>
            <a:br>
              <a:rPr sz="1200" b="1" dirty="0">
                <a:solidFill>
                  <a:schemeClr val="bg1"/>
                </a:solidFill>
              </a:rPr>
            </a:br>
            <a:r>
              <a:rPr sz="1200" b="1" dirty="0">
                <a:solidFill>
                  <a:schemeClr val="bg1"/>
                </a:solidFill>
              </a:rPr>
              <a:t>Service</a:t>
            </a:r>
          </a:p>
        </p:txBody>
      </p:sp>
      <p:pic>
        <p:nvPicPr>
          <p:cNvPr id="67" name="pasted-image.png"/>
          <p:cNvPicPr>
            <a:picLocks noChangeAspect="1"/>
          </p:cNvPicPr>
          <p:nvPr/>
        </p:nvPicPr>
        <p:blipFill>
          <a:blip r:embed="rId6">
            <a:extLst/>
          </a:blip>
          <a:stretch>
            <a:fillRect/>
          </a:stretch>
        </p:blipFill>
        <p:spPr>
          <a:xfrm>
            <a:off x="2595458" y="3048784"/>
            <a:ext cx="798764" cy="290460"/>
          </a:xfrm>
          <a:prstGeom prst="rect">
            <a:avLst/>
          </a:prstGeom>
          <a:ln w="12700" cap="flat">
            <a:noFill/>
            <a:miter lim="400000"/>
          </a:ln>
          <a:effectLst/>
        </p:spPr>
      </p:pic>
      <p:sp>
        <p:nvSpPr>
          <p:cNvPr id="68" name="Shape 647"/>
          <p:cNvSpPr/>
          <p:nvPr/>
        </p:nvSpPr>
        <p:spPr>
          <a:xfrm flipH="1">
            <a:off x="3458545" y="1984524"/>
            <a:ext cx="2668798" cy="895642"/>
          </a:xfrm>
          <a:prstGeom prst="line">
            <a:avLst/>
          </a:prstGeom>
          <a:noFill/>
          <a:ln w="34925" cap="flat">
            <a:solidFill>
              <a:schemeClr val="bg1">
                <a:lumMod val="95000"/>
              </a:schemeClr>
            </a:solidFill>
            <a:custDash>
              <a:ds d="200000" sp="200000"/>
            </a:custDash>
            <a:miter lim="400000"/>
            <a:headEnd type="triangle"/>
            <a:tailEnd type="non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sp>
        <p:nvSpPr>
          <p:cNvPr id="70" name="Shape 649"/>
          <p:cNvSpPr/>
          <p:nvPr/>
        </p:nvSpPr>
        <p:spPr>
          <a:xfrm>
            <a:off x="8805778" y="3250385"/>
            <a:ext cx="1281120" cy="4431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marL="0" indent="0" algn="ctr" defTabSz="457200">
              <a:lnSpc>
                <a:spcPct val="120000"/>
              </a:lnSpc>
              <a:buSzTx/>
              <a:buNone/>
              <a:defRPr sz="2600" b="1" spc="0">
                <a:solidFill>
                  <a:srgbClr val="777776"/>
                </a:solidFill>
              </a:defRPr>
            </a:pPr>
            <a:r>
              <a:rPr sz="1200" dirty="0">
                <a:solidFill>
                  <a:schemeClr val="bg1"/>
                </a:solidFill>
              </a:rPr>
              <a:t>Real Time</a:t>
            </a:r>
            <a:br>
              <a:rPr sz="1200" dirty="0">
                <a:solidFill>
                  <a:schemeClr val="bg1"/>
                </a:solidFill>
              </a:rPr>
            </a:br>
            <a:r>
              <a:rPr sz="1200" dirty="0">
                <a:solidFill>
                  <a:schemeClr val="bg1"/>
                </a:solidFill>
              </a:rPr>
              <a:t>Streaming Database</a:t>
            </a:r>
          </a:p>
        </p:txBody>
      </p:sp>
      <p:pic>
        <p:nvPicPr>
          <p:cNvPr id="71" name="pasted-image.png"/>
          <p:cNvPicPr>
            <a:picLocks noChangeAspect="1"/>
          </p:cNvPicPr>
          <p:nvPr/>
        </p:nvPicPr>
        <p:blipFill>
          <a:blip r:embed="rId7">
            <a:extLst/>
          </a:blip>
          <a:stretch>
            <a:fillRect/>
          </a:stretch>
        </p:blipFill>
        <p:spPr>
          <a:xfrm>
            <a:off x="8850168" y="2964129"/>
            <a:ext cx="985895" cy="194422"/>
          </a:xfrm>
          <a:prstGeom prst="rect">
            <a:avLst/>
          </a:prstGeom>
          <a:ln w="12700" cap="flat">
            <a:noFill/>
            <a:miter lim="400000"/>
          </a:ln>
          <a:effectLst/>
        </p:spPr>
      </p:pic>
      <p:sp>
        <p:nvSpPr>
          <p:cNvPr id="72" name="Shape 651"/>
          <p:cNvSpPr/>
          <p:nvPr/>
        </p:nvSpPr>
        <p:spPr>
          <a:xfrm>
            <a:off x="6154870" y="1982283"/>
            <a:ext cx="2615026" cy="763544"/>
          </a:xfrm>
          <a:prstGeom prst="line">
            <a:avLst/>
          </a:prstGeom>
          <a:noFill/>
          <a:ln w="34925" cap="flat">
            <a:solidFill>
              <a:schemeClr val="bg1">
                <a:lumMod val="95000"/>
              </a:schemeClr>
            </a:solidFill>
            <a:custDash>
              <a:ds d="200000" sp="200000"/>
            </a:custDash>
            <a:miter lim="400000"/>
            <a:tailEnd type="triangl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sp>
        <p:nvSpPr>
          <p:cNvPr id="74" name="Shape 653"/>
          <p:cNvSpPr/>
          <p:nvPr/>
        </p:nvSpPr>
        <p:spPr>
          <a:xfrm>
            <a:off x="4134473" y="5376847"/>
            <a:ext cx="1211355" cy="4431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marL="0" indent="0" defTabSz="457200">
              <a:lnSpc>
                <a:spcPct val="120000"/>
              </a:lnSpc>
              <a:buSzTx/>
              <a:buNone/>
              <a:defRPr sz="2600" spc="0">
                <a:solidFill>
                  <a:srgbClr val="777776"/>
                </a:solidFill>
              </a:defRPr>
            </a:pPr>
            <a:r>
              <a:rPr lang="en-AU" sz="1200" b="1" dirty="0" smtClean="0">
                <a:solidFill>
                  <a:schemeClr val="bg1"/>
                </a:solidFill>
              </a:rPr>
              <a:t>AWS Lambda Functions</a:t>
            </a:r>
            <a:endParaRPr sz="1200" b="1" dirty="0">
              <a:solidFill>
                <a:schemeClr val="bg1"/>
              </a:solidFill>
            </a:endParaRPr>
          </a:p>
        </p:txBody>
      </p:sp>
      <p:grpSp>
        <p:nvGrpSpPr>
          <p:cNvPr id="76" name="Group 657"/>
          <p:cNvGrpSpPr/>
          <p:nvPr/>
        </p:nvGrpSpPr>
        <p:grpSpPr>
          <a:xfrm>
            <a:off x="5256234" y="5378818"/>
            <a:ext cx="402722" cy="370168"/>
            <a:chOff x="0" y="0"/>
            <a:chExt cx="1019436" cy="937030"/>
          </a:xfrm>
        </p:grpSpPr>
        <p:sp>
          <p:nvSpPr>
            <p:cNvPr id="94" name="Shape 654"/>
            <p:cNvSpPr/>
            <p:nvPr/>
          </p:nvSpPr>
          <p:spPr>
            <a:xfrm>
              <a:off x="0" y="0"/>
              <a:ext cx="509727" cy="937031"/>
            </a:xfrm>
            <a:custGeom>
              <a:avLst/>
              <a:gdLst/>
              <a:ahLst/>
              <a:cxnLst>
                <a:cxn ang="0">
                  <a:pos x="wd2" y="hd2"/>
                </a:cxn>
                <a:cxn ang="5400000">
                  <a:pos x="wd2" y="hd2"/>
                </a:cxn>
                <a:cxn ang="10800000">
                  <a:pos x="wd2" y="hd2"/>
                </a:cxn>
                <a:cxn ang="16200000">
                  <a:pos x="wd2" y="hd2"/>
                </a:cxn>
              </a:cxnLst>
              <a:rect l="0" t="0" r="r" b="b"/>
              <a:pathLst>
                <a:path w="21600" h="21600" extrusionOk="0">
                  <a:moveTo>
                    <a:pt x="21600" y="16359"/>
                  </a:moveTo>
                  <a:lnTo>
                    <a:pt x="21600" y="0"/>
                  </a:lnTo>
                  <a:lnTo>
                    <a:pt x="125" y="0"/>
                  </a:lnTo>
                  <a:lnTo>
                    <a:pt x="125" y="16359"/>
                  </a:lnTo>
                  <a:lnTo>
                    <a:pt x="0" y="16359"/>
                  </a:lnTo>
                  <a:lnTo>
                    <a:pt x="21600" y="21600"/>
                  </a:lnTo>
                  <a:cubicBezTo>
                    <a:pt x="21600" y="21600"/>
                    <a:pt x="21600" y="16359"/>
                    <a:pt x="21600" y="16359"/>
                  </a:cubicBezTo>
                  <a:close/>
                </a:path>
              </a:pathLst>
            </a:custGeom>
            <a:solidFill>
              <a:srgbClr val="C830CC"/>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95" name="Shape 655"/>
            <p:cNvSpPr/>
            <p:nvPr/>
          </p:nvSpPr>
          <p:spPr>
            <a:xfrm>
              <a:off x="509726" y="0"/>
              <a:ext cx="509711" cy="937031"/>
            </a:xfrm>
            <a:custGeom>
              <a:avLst/>
              <a:gdLst/>
              <a:ahLst/>
              <a:cxnLst>
                <a:cxn ang="0">
                  <a:pos x="wd2" y="hd2"/>
                </a:cxn>
                <a:cxn ang="5400000">
                  <a:pos x="wd2" y="hd2"/>
                </a:cxn>
                <a:cxn ang="10800000">
                  <a:pos x="wd2" y="hd2"/>
                </a:cxn>
                <a:cxn ang="16200000">
                  <a:pos x="wd2" y="hd2"/>
                </a:cxn>
              </a:cxnLst>
              <a:rect l="0" t="0" r="r" b="b"/>
              <a:pathLst>
                <a:path w="21600" h="21600" extrusionOk="0">
                  <a:moveTo>
                    <a:pt x="0" y="16359"/>
                  </a:moveTo>
                  <a:lnTo>
                    <a:pt x="0" y="0"/>
                  </a:lnTo>
                  <a:lnTo>
                    <a:pt x="21475" y="0"/>
                  </a:lnTo>
                  <a:lnTo>
                    <a:pt x="21475" y="16359"/>
                  </a:lnTo>
                  <a:lnTo>
                    <a:pt x="21600" y="16359"/>
                  </a:lnTo>
                  <a:lnTo>
                    <a:pt x="0" y="21600"/>
                  </a:lnTo>
                  <a:cubicBezTo>
                    <a:pt x="0" y="21600"/>
                    <a:pt x="0" y="16359"/>
                    <a:pt x="0" y="16359"/>
                  </a:cubicBezTo>
                  <a:close/>
                </a:path>
              </a:pathLst>
            </a:custGeom>
            <a:solidFill>
              <a:srgbClr val="9C24A0"/>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96" name="Shape 656"/>
            <p:cNvSpPr/>
            <p:nvPr/>
          </p:nvSpPr>
          <p:spPr>
            <a:xfrm>
              <a:off x="0" y="0"/>
              <a:ext cx="1019436" cy="2273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0800" y="21600"/>
                  </a:lnTo>
                  <a:lnTo>
                    <a:pt x="0" y="0"/>
                  </a:lnTo>
                  <a:cubicBezTo>
                    <a:pt x="0" y="0"/>
                    <a:pt x="21600" y="0"/>
                    <a:pt x="21600" y="0"/>
                  </a:cubicBezTo>
                  <a:close/>
                </a:path>
              </a:pathLst>
            </a:custGeom>
            <a:solidFill>
              <a:srgbClr val="9C24A0"/>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grpSp>
      <p:grpSp>
        <p:nvGrpSpPr>
          <p:cNvPr id="77" name="Group 661"/>
          <p:cNvGrpSpPr/>
          <p:nvPr/>
        </p:nvGrpSpPr>
        <p:grpSpPr>
          <a:xfrm>
            <a:off x="5941749" y="5371955"/>
            <a:ext cx="402722" cy="370168"/>
            <a:chOff x="0" y="0"/>
            <a:chExt cx="1019436" cy="937030"/>
          </a:xfrm>
        </p:grpSpPr>
        <p:sp>
          <p:nvSpPr>
            <p:cNvPr id="91" name="Shape 658"/>
            <p:cNvSpPr/>
            <p:nvPr/>
          </p:nvSpPr>
          <p:spPr>
            <a:xfrm>
              <a:off x="0" y="0"/>
              <a:ext cx="509727" cy="937031"/>
            </a:xfrm>
            <a:custGeom>
              <a:avLst/>
              <a:gdLst/>
              <a:ahLst/>
              <a:cxnLst>
                <a:cxn ang="0">
                  <a:pos x="wd2" y="hd2"/>
                </a:cxn>
                <a:cxn ang="5400000">
                  <a:pos x="wd2" y="hd2"/>
                </a:cxn>
                <a:cxn ang="10800000">
                  <a:pos x="wd2" y="hd2"/>
                </a:cxn>
                <a:cxn ang="16200000">
                  <a:pos x="wd2" y="hd2"/>
                </a:cxn>
              </a:cxnLst>
              <a:rect l="0" t="0" r="r" b="b"/>
              <a:pathLst>
                <a:path w="21600" h="21600" extrusionOk="0">
                  <a:moveTo>
                    <a:pt x="21600" y="16359"/>
                  </a:moveTo>
                  <a:lnTo>
                    <a:pt x="21600" y="0"/>
                  </a:lnTo>
                  <a:lnTo>
                    <a:pt x="125" y="0"/>
                  </a:lnTo>
                  <a:lnTo>
                    <a:pt x="125" y="16359"/>
                  </a:lnTo>
                  <a:lnTo>
                    <a:pt x="0" y="16359"/>
                  </a:lnTo>
                  <a:lnTo>
                    <a:pt x="21600" y="21600"/>
                  </a:lnTo>
                  <a:cubicBezTo>
                    <a:pt x="21600" y="21600"/>
                    <a:pt x="21600" y="16359"/>
                    <a:pt x="21600" y="16359"/>
                  </a:cubicBezTo>
                  <a:close/>
                </a:path>
              </a:pathLst>
            </a:custGeom>
            <a:solidFill>
              <a:srgbClr val="D54773"/>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92" name="Shape 659"/>
            <p:cNvSpPr/>
            <p:nvPr/>
          </p:nvSpPr>
          <p:spPr>
            <a:xfrm>
              <a:off x="509726" y="0"/>
              <a:ext cx="509711" cy="937031"/>
            </a:xfrm>
            <a:custGeom>
              <a:avLst/>
              <a:gdLst/>
              <a:ahLst/>
              <a:cxnLst>
                <a:cxn ang="0">
                  <a:pos x="wd2" y="hd2"/>
                </a:cxn>
                <a:cxn ang="5400000">
                  <a:pos x="wd2" y="hd2"/>
                </a:cxn>
                <a:cxn ang="10800000">
                  <a:pos x="wd2" y="hd2"/>
                </a:cxn>
                <a:cxn ang="16200000">
                  <a:pos x="wd2" y="hd2"/>
                </a:cxn>
              </a:cxnLst>
              <a:rect l="0" t="0" r="r" b="b"/>
              <a:pathLst>
                <a:path w="21600" h="21600" extrusionOk="0">
                  <a:moveTo>
                    <a:pt x="0" y="16359"/>
                  </a:moveTo>
                  <a:lnTo>
                    <a:pt x="0" y="0"/>
                  </a:lnTo>
                  <a:lnTo>
                    <a:pt x="21475" y="0"/>
                  </a:lnTo>
                  <a:lnTo>
                    <a:pt x="21475" y="16359"/>
                  </a:lnTo>
                  <a:lnTo>
                    <a:pt x="21600" y="16359"/>
                  </a:lnTo>
                  <a:lnTo>
                    <a:pt x="0" y="21600"/>
                  </a:lnTo>
                  <a:cubicBezTo>
                    <a:pt x="0" y="21600"/>
                    <a:pt x="0" y="16359"/>
                    <a:pt x="0" y="16359"/>
                  </a:cubicBezTo>
                  <a:close/>
                </a:path>
              </a:pathLst>
            </a:custGeom>
            <a:solidFill>
              <a:srgbClr val="AA3559"/>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93" name="Shape 660"/>
            <p:cNvSpPr/>
            <p:nvPr/>
          </p:nvSpPr>
          <p:spPr>
            <a:xfrm>
              <a:off x="0" y="0"/>
              <a:ext cx="1019436" cy="2273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0800" y="21600"/>
                  </a:lnTo>
                  <a:lnTo>
                    <a:pt x="0" y="0"/>
                  </a:lnTo>
                  <a:cubicBezTo>
                    <a:pt x="0" y="0"/>
                    <a:pt x="21600" y="0"/>
                    <a:pt x="21600" y="0"/>
                  </a:cubicBezTo>
                  <a:close/>
                </a:path>
              </a:pathLst>
            </a:custGeom>
            <a:solidFill>
              <a:srgbClr val="AA3559"/>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grpSp>
      <p:grpSp>
        <p:nvGrpSpPr>
          <p:cNvPr id="78" name="Group 665"/>
          <p:cNvGrpSpPr/>
          <p:nvPr/>
        </p:nvGrpSpPr>
        <p:grpSpPr>
          <a:xfrm>
            <a:off x="6627264" y="5378818"/>
            <a:ext cx="402722" cy="370168"/>
            <a:chOff x="0" y="0"/>
            <a:chExt cx="1019435" cy="937030"/>
          </a:xfrm>
        </p:grpSpPr>
        <p:sp>
          <p:nvSpPr>
            <p:cNvPr id="88" name="Shape 662"/>
            <p:cNvSpPr/>
            <p:nvPr/>
          </p:nvSpPr>
          <p:spPr>
            <a:xfrm>
              <a:off x="0" y="0"/>
              <a:ext cx="509727" cy="937031"/>
            </a:xfrm>
            <a:custGeom>
              <a:avLst/>
              <a:gdLst/>
              <a:ahLst/>
              <a:cxnLst>
                <a:cxn ang="0">
                  <a:pos x="wd2" y="hd2"/>
                </a:cxn>
                <a:cxn ang="5400000">
                  <a:pos x="wd2" y="hd2"/>
                </a:cxn>
                <a:cxn ang="10800000">
                  <a:pos x="wd2" y="hd2"/>
                </a:cxn>
                <a:cxn ang="16200000">
                  <a:pos x="wd2" y="hd2"/>
                </a:cxn>
              </a:cxnLst>
              <a:rect l="0" t="0" r="r" b="b"/>
              <a:pathLst>
                <a:path w="21600" h="21600" extrusionOk="0">
                  <a:moveTo>
                    <a:pt x="21600" y="16359"/>
                  </a:moveTo>
                  <a:lnTo>
                    <a:pt x="21600" y="0"/>
                  </a:lnTo>
                  <a:lnTo>
                    <a:pt x="125" y="0"/>
                  </a:lnTo>
                  <a:lnTo>
                    <a:pt x="125" y="16359"/>
                  </a:lnTo>
                  <a:lnTo>
                    <a:pt x="0" y="16359"/>
                  </a:lnTo>
                  <a:lnTo>
                    <a:pt x="21600" y="21600"/>
                  </a:lnTo>
                  <a:cubicBezTo>
                    <a:pt x="21600" y="21600"/>
                    <a:pt x="21600" y="16359"/>
                    <a:pt x="21600" y="16359"/>
                  </a:cubicBezTo>
                  <a:close/>
                </a:path>
              </a:pathLst>
            </a:custGeom>
            <a:solidFill>
              <a:srgbClr val="4775E7"/>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89" name="Shape 663"/>
            <p:cNvSpPr/>
            <p:nvPr/>
          </p:nvSpPr>
          <p:spPr>
            <a:xfrm>
              <a:off x="509726" y="0"/>
              <a:ext cx="509710" cy="937031"/>
            </a:xfrm>
            <a:custGeom>
              <a:avLst/>
              <a:gdLst/>
              <a:ahLst/>
              <a:cxnLst>
                <a:cxn ang="0">
                  <a:pos x="wd2" y="hd2"/>
                </a:cxn>
                <a:cxn ang="5400000">
                  <a:pos x="wd2" y="hd2"/>
                </a:cxn>
                <a:cxn ang="10800000">
                  <a:pos x="wd2" y="hd2"/>
                </a:cxn>
                <a:cxn ang="16200000">
                  <a:pos x="wd2" y="hd2"/>
                </a:cxn>
              </a:cxnLst>
              <a:rect l="0" t="0" r="r" b="b"/>
              <a:pathLst>
                <a:path w="21600" h="21600" extrusionOk="0">
                  <a:moveTo>
                    <a:pt x="0" y="16359"/>
                  </a:moveTo>
                  <a:lnTo>
                    <a:pt x="0" y="0"/>
                  </a:lnTo>
                  <a:lnTo>
                    <a:pt x="21475" y="0"/>
                  </a:lnTo>
                  <a:lnTo>
                    <a:pt x="21475" y="16359"/>
                  </a:lnTo>
                  <a:lnTo>
                    <a:pt x="21600" y="16359"/>
                  </a:lnTo>
                  <a:lnTo>
                    <a:pt x="0" y="21600"/>
                  </a:lnTo>
                  <a:cubicBezTo>
                    <a:pt x="0" y="21600"/>
                    <a:pt x="0" y="16359"/>
                    <a:pt x="0" y="16359"/>
                  </a:cubicBezTo>
                  <a:close/>
                </a:path>
              </a:pathLst>
            </a:custGeom>
            <a:solidFill>
              <a:srgbClr val="375EBE"/>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90" name="Shape 664"/>
            <p:cNvSpPr/>
            <p:nvPr/>
          </p:nvSpPr>
          <p:spPr>
            <a:xfrm>
              <a:off x="0" y="0"/>
              <a:ext cx="1019436" cy="2273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0800" y="21600"/>
                  </a:lnTo>
                  <a:lnTo>
                    <a:pt x="0" y="0"/>
                  </a:lnTo>
                  <a:cubicBezTo>
                    <a:pt x="0" y="0"/>
                    <a:pt x="21600" y="0"/>
                    <a:pt x="21600" y="0"/>
                  </a:cubicBezTo>
                  <a:close/>
                </a:path>
              </a:pathLst>
            </a:custGeom>
            <a:solidFill>
              <a:srgbClr val="375EBE"/>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grpSp>
      <p:grpSp>
        <p:nvGrpSpPr>
          <p:cNvPr id="79" name="Group 669"/>
          <p:cNvGrpSpPr/>
          <p:nvPr/>
        </p:nvGrpSpPr>
        <p:grpSpPr>
          <a:xfrm>
            <a:off x="5940678" y="4539740"/>
            <a:ext cx="402722" cy="370168"/>
            <a:chOff x="0" y="0"/>
            <a:chExt cx="1019436" cy="937030"/>
          </a:xfrm>
        </p:grpSpPr>
        <p:sp>
          <p:nvSpPr>
            <p:cNvPr id="85" name="Shape 666"/>
            <p:cNvSpPr/>
            <p:nvPr/>
          </p:nvSpPr>
          <p:spPr>
            <a:xfrm>
              <a:off x="0" y="0"/>
              <a:ext cx="509727" cy="937031"/>
            </a:xfrm>
            <a:custGeom>
              <a:avLst/>
              <a:gdLst/>
              <a:ahLst/>
              <a:cxnLst>
                <a:cxn ang="0">
                  <a:pos x="wd2" y="hd2"/>
                </a:cxn>
                <a:cxn ang="5400000">
                  <a:pos x="wd2" y="hd2"/>
                </a:cxn>
                <a:cxn ang="10800000">
                  <a:pos x="wd2" y="hd2"/>
                </a:cxn>
                <a:cxn ang="16200000">
                  <a:pos x="wd2" y="hd2"/>
                </a:cxn>
              </a:cxnLst>
              <a:rect l="0" t="0" r="r" b="b"/>
              <a:pathLst>
                <a:path w="21600" h="21600" extrusionOk="0">
                  <a:moveTo>
                    <a:pt x="21600" y="16359"/>
                  </a:moveTo>
                  <a:lnTo>
                    <a:pt x="21600" y="0"/>
                  </a:lnTo>
                  <a:lnTo>
                    <a:pt x="125" y="0"/>
                  </a:lnTo>
                  <a:lnTo>
                    <a:pt x="125" y="16359"/>
                  </a:lnTo>
                  <a:lnTo>
                    <a:pt x="0" y="16359"/>
                  </a:lnTo>
                  <a:lnTo>
                    <a:pt x="21600" y="21600"/>
                  </a:lnTo>
                  <a:cubicBezTo>
                    <a:pt x="21600" y="21600"/>
                    <a:pt x="21600" y="16359"/>
                    <a:pt x="21600" y="16359"/>
                  </a:cubicBezTo>
                  <a:close/>
                </a:path>
              </a:pathLst>
            </a:custGeom>
            <a:solidFill>
              <a:srgbClr val="FF2D91"/>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86" name="Shape 667"/>
            <p:cNvSpPr/>
            <p:nvPr/>
          </p:nvSpPr>
          <p:spPr>
            <a:xfrm>
              <a:off x="509726" y="0"/>
              <a:ext cx="509711" cy="937031"/>
            </a:xfrm>
            <a:custGeom>
              <a:avLst/>
              <a:gdLst/>
              <a:ahLst/>
              <a:cxnLst>
                <a:cxn ang="0">
                  <a:pos x="wd2" y="hd2"/>
                </a:cxn>
                <a:cxn ang="5400000">
                  <a:pos x="wd2" y="hd2"/>
                </a:cxn>
                <a:cxn ang="10800000">
                  <a:pos x="wd2" y="hd2"/>
                </a:cxn>
                <a:cxn ang="16200000">
                  <a:pos x="wd2" y="hd2"/>
                </a:cxn>
              </a:cxnLst>
              <a:rect l="0" t="0" r="r" b="b"/>
              <a:pathLst>
                <a:path w="21600" h="21600" extrusionOk="0">
                  <a:moveTo>
                    <a:pt x="0" y="16359"/>
                  </a:moveTo>
                  <a:lnTo>
                    <a:pt x="0" y="0"/>
                  </a:lnTo>
                  <a:lnTo>
                    <a:pt x="21475" y="0"/>
                  </a:lnTo>
                  <a:lnTo>
                    <a:pt x="21475" y="16359"/>
                  </a:lnTo>
                  <a:lnTo>
                    <a:pt x="21600" y="16359"/>
                  </a:lnTo>
                  <a:lnTo>
                    <a:pt x="0" y="21600"/>
                  </a:lnTo>
                  <a:cubicBezTo>
                    <a:pt x="0" y="21600"/>
                    <a:pt x="0" y="16359"/>
                    <a:pt x="0" y="16359"/>
                  </a:cubicBezTo>
                  <a:close/>
                </a:path>
              </a:pathLst>
            </a:custGeom>
            <a:solidFill>
              <a:srgbClr val="CE2373"/>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sp>
          <p:nvSpPr>
            <p:cNvPr id="87" name="Shape 668"/>
            <p:cNvSpPr/>
            <p:nvPr/>
          </p:nvSpPr>
          <p:spPr>
            <a:xfrm>
              <a:off x="0" y="0"/>
              <a:ext cx="1019436" cy="2273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0800" y="21600"/>
                  </a:lnTo>
                  <a:lnTo>
                    <a:pt x="0" y="0"/>
                  </a:lnTo>
                  <a:cubicBezTo>
                    <a:pt x="0" y="0"/>
                    <a:pt x="21600" y="0"/>
                    <a:pt x="21600" y="0"/>
                  </a:cubicBezTo>
                  <a:close/>
                </a:path>
              </a:pathLst>
            </a:custGeom>
            <a:solidFill>
              <a:srgbClr val="CE2373"/>
            </a:solidFill>
            <a:ln w="12700" cap="flat">
              <a:noFill/>
              <a:miter lim="400000"/>
            </a:ln>
            <a:effectLst/>
          </p:spPr>
          <p:txBody>
            <a:bodyPr wrap="square" lIns="50800" tIns="50800" rIns="50800" bIns="50800" numCol="1" anchor="ctr">
              <a:noAutofit/>
            </a:bodyPr>
            <a:lstStyle/>
            <a:p>
              <a:pPr marL="0" indent="0" algn="ctr" defTabSz="457200">
                <a:lnSpc>
                  <a:spcPct val="120000"/>
                </a:lnSpc>
                <a:buSzTx/>
                <a:buNone/>
                <a:defRPr sz="2600" spc="0">
                  <a:solidFill>
                    <a:srgbClr val="246C87"/>
                  </a:solidFill>
                  <a:latin typeface="Roboto Medium"/>
                  <a:ea typeface="Roboto Medium"/>
                  <a:cs typeface="Roboto Medium"/>
                  <a:sym typeface="Roboto Medium"/>
                </a:defRPr>
              </a:pPr>
              <a:endParaRPr/>
            </a:p>
          </p:txBody>
        </p:sp>
      </p:grpSp>
      <p:sp>
        <p:nvSpPr>
          <p:cNvPr id="80" name="Shape 670"/>
          <p:cNvSpPr/>
          <p:nvPr/>
        </p:nvSpPr>
        <p:spPr>
          <a:xfrm>
            <a:off x="6154869" y="1586805"/>
            <a:ext cx="19843" cy="2844173"/>
          </a:xfrm>
          <a:prstGeom prst="line">
            <a:avLst/>
          </a:prstGeom>
          <a:noFill/>
          <a:ln w="34925" cap="flat">
            <a:solidFill>
              <a:schemeClr val="bg1">
                <a:lumMod val="95000"/>
              </a:schemeClr>
            </a:solidFill>
            <a:custDash>
              <a:ds d="200000" sp="200000"/>
            </a:custDash>
            <a:miter lim="400000"/>
            <a:tailEnd type="triangl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sp>
        <p:nvSpPr>
          <p:cNvPr id="81" name="Shape 671"/>
          <p:cNvSpPr/>
          <p:nvPr/>
        </p:nvSpPr>
        <p:spPr>
          <a:xfrm>
            <a:off x="6518763" y="4488324"/>
            <a:ext cx="557653" cy="6647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marL="0" indent="0" defTabSz="457200">
              <a:lnSpc>
                <a:spcPct val="120000"/>
              </a:lnSpc>
              <a:buSzTx/>
              <a:buNone/>
              <a:defRPr sz="2600" spc="0">
                <a:solidFill>
                  <a:srgbClr val="777776"/>
                </a:solidFill>
              </a:defRPr>
            </a:pPr>
            <a:r>
              <a:rPr sz="1200" b="1" dirty="0">
                <a:solidFill>
                  <a:schemeClr val="bg1"/>
                </a:solidFill>
              </a:rPr>
              <a:t>AWS API</a:t>
            </a:r>
            <a:br>
              <a:rPr sz="1200" b="1" dirty="0">
                <a:solidFill>
                  <a:schemeClr val="bg1"/>
                </a:solidFill>
              </a:rPr>
            </a:br>
            <a:r>
              <a:rPr sz="1200" b="1" dirty="0">
                <a:solidFill>
                  <a:schemeClr val="bg1"/>
                </a:solidFill>
              </a:rPr>
              <a:t>Gateway</a:t>
            </a:r>
            <a:br>
              <a:rPr sz="1200" b="1" dirty="0">
                <a:solidFill>
                  <a:schemeClr val="bg1"/>
                </a:solidFill>
              </a:rPr>
            </a:br>
            <a:endParaRPr sz="1200" b="1" dirty="0">
              <a:solidFill>
                <a:schemeClr val="bg1"/>
              </a:solidFill>
            </a:endParaRPr>
          </a:p>
        </p:txBody>
      </p:sp>
      <p:sp>
        <p:nvSpPr>
          <p:cNvPr id="82" name="Shape 672"/>
          <p:cNvSpPr/>
          <p:nvPr/>
        </p:nvSpPr>
        <p:spPr>
          <a:xfrm flipH="1">
            <a:off x="5444401" y="4957287"/>
            <a:ext cx="514130" cy="351844"/>
          </a:xfrm>
          <a:prstGeom prst="line">
            <a:avLst/>
          </a:prstGeom>
          <a:noFill/>
          <a:ln w="31750" cap="flat">
            <a:solidFill>
              <a:schemeClr val="bg1">
                <a:lumMod val="95000"/>
              </a:schemeClr>
            </a:solidFill>
            <a:custDash>
              <a:ds d="200000" sp="200000"/>
            </a:custDash>
            <a:miter lim="400000"/>
            <a:tailEnd type="triangl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sp>
        <p:nvSpPr>
          <p:cNvPr id="83" name="Shape 673"/>
          <p:cNvSpPr/>
          <p:nvPr/>
        </p:nvSpPr>
        <p:spPr>
          <a:xfrm>
            <a:off x="6145794" y="5018670"/>
            <a:ext cx="0" cy="290460"/>
          </a:xfrm>
          <a:prstGeom prst="line">
            <a:avLst/>
          </a:prstGeom>
          <a:noFill/>
          <a:ln w="31750" cap="flat">
            <a:solidFill>
              <a:schemeClr val="bg1">
                <a:lumMod val="95000"/>
              </a:schemeClr>
            </a:solidFill>
            <a:custDash>
              <a:ds d="200000" sp="200000"/>
            </a:custDash>
            <a:miter lim="400000"/>
            <a:tailEnd type="triangl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sp>
        <p:nvSpPr>
          <p:cNvPr id="84" name="Shape 674"/>
          <p:cNvSpPr/>
          <p:nvPr/>
        </p:nvSpPr>
        <p:spPr>
          <a:xfrm>
            <a:off x="6335251" y="4959096"/>
            <a:ext cx="495819" cy="313326"/>
          </a:xfrm>
          <a:prstGeom prst="line">
            <a:avLst/>
          </a:prstGeom>
          <a:noFill/>
          <a:ln w="31750" cap="flat">
            <a:solidFill>
              <a:schemeClr val="bg1">
                <a:lumMod val="95000"/>
              </a:schemeClr>
            </a:solidFill>
            <a:custDash>
              <a:ds d="200000" sp="200000"/>
            </a:custDash>
            <a:miter lim="400000"/>
            <a:tailEnd type="triangle" w="med" len="med"/>
          </a:ln>
          <a:effectLst/>
        </p:spPr>
        <p:txBody>
          <a:bodyPr wrap="square" lIns="50800" tIns="50800" rIns="50800" bIns="50800" numCol="1" anchor="ctr">
            <a:noAutofit/>
          </a:bodyPr>
          <a:lstStyle/>
          <a:p>
            <a:pPr marL="0" indent="0" algn="ctr">
              <a:lnSpc>
                <a:spcPct val="100000"/>
              </a:lnSpc>
              <a:buSzTx/>
              <a:buNone/>
              <a:defRPr sz="3200" spc="0">
                <a:solidFill>
                  <a:srgbClr val="000000"/>
                </a:solidFill>
                <a:latin typeface="Helvetica Light"/>
                <a:ea typeface="Helvetica Light"/>
                <a:cs typeface="Helvetica Light"/>
                <a:sym typeface="Helvetica Light"/>
              </a:defRPr>
            </a:pPr>
            <a:endParaRPr/>
          </a:p>
        </p:txBody>
      </p:sp>
      <p:sp>
        <p:nvSpPr>
          <p:cNvPr id="113" name="Shape 671"/>
          <p:cNvSpPr/>
          <p:nvPr/>
        </p:nvSpPr>
        <p:spPr>
          <a:xfrm>
            <a:off x="3581725" y="2231920"/>
            <a:ext cx="1070486" cy="2215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marL="0" indent="0" defTabSz="457200">
              <a:lnSpc>
                <a:spcPct val="120000"/>
              </a:lnSpc>
              <a:buSzTx/>
              <a:buNone/>
              <a:defRPr sz="2600" spc="0">
                <a:solidFill>
                  <a:srgbClr val="777776"/>
                </a:solidFill>
              </a:defRPr>
            </a:pPr>
            <a:r>
              <a:rPr lang="en-AU" sz="1200" b="1" dirty="0" smtClean="0">
                <a:solidFill>
                  <a:schemeClr val="bg1"/>
                </a:solidFill>
              </a:rPr>
              <a:t>JSON Web Token</a:t>
            </a:r>
            <a:endParaRPr sz="1200" b="1" dirty="0">
              <a:solidFill>
                <a:schemeClr val="bg1"/>
              </a:solidFill>
            </a:endParaRPr>
          </a:p>
        </p:txBody>
      </p:sp>
      <p:sp>
        <p:nvSpPr>
          <p:cNvPr id="114" name="Shape 671"/>
          <p:cNvSpPr/>
          <p:nvPr/>
        </p:nvSpPr>
        <p:spPr>
          <a:xfrm>
            <a:off x="8291297" y="2257782"/>
            <a:ext cx="1105495" cy="2215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marL="0" indent="0" defTabSz="457200">
              <a:lnSpc>
                <a:spcPct val="120000"/>
              </a:lnSpc>
              <a:buSzTx/>
              <a:buNone/>
              <a:defRPr sz="2600" spc="0">
                <a:solidFill>
                  <a:srgbClr val="777776"/>
                </a:solidFill>
              </a:defRPr>
            </a:pPr>
            <a:r>
              <a:rPr lang="en-AU" sz="1200" b="1" dirty="0" smtClean="0">
                <a:solidFill>
                  <a:schemeClr val="bg1"/>
                </a:solidFill>
              </a:rPr>
              <a:t>Delegation Token</a:t>
            </a:r>
            <a:endParaRPr sz="1200" b="1" dirty="0">
              <a:solidFill>
                <a:schemeClr val="bg1"/>
              </a:solidFill>
            </a:endParaRPr>
          </a:p>
        </p:txBody>
      </p:sp>
      <p:sp>
        <p:nvSpPr>
          <p:cNvPr id="116" name="Shape 671"/>
          <p:cNvSpPr/>
          <p:nvPr/>
        </p:nvSpPr>
        <p:spPr>
          <a:xfrm>
            <a:off x="6348307" y="3287863"/>
            <a:ext cx="1070486" cy="2215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marL="0" indent="0" defTabSz="457200">
              <a:lnSpc>
                <a:spcPct val="120000"/>
              </a:lnSpc>
              <a:buSzTx/>
              <a:buNone/>
              <a:defRPr sz="2600" spc="0">
                <a:solidFill>
                  <a:srgbClr val="777776"/>
                </a:solidFill>
              </a:defRPr>
            </a:pPr>
            <a:r>
              <a:rPr lang="en-AU" sz="1200" b="1" dirty="0" smtClean="0">
                <a:solidFill>
                  <a:schemeClr val="bg1"/>
                </a:solidFill>
              </a:rPr>
              <a:t>JSON Web Token</a:t>
            </a:r>
            <a:endParaRPr sz="1200" b="1" dirty="0">
              <a:solidFill>
                <a:schemeClr val="bg1"/>
              </a:solidFill>
            </a:endParaRPr>
          </a:p>
        </p:txBody>
      </p:sp>
    </p:spTree>
    <p:extLst>
      <p:ext uri="{BB962C8B-B14F-4D97-AF65-F5344CB8AC3E}">
        <p14:creationId xmlns:p14="http://schemas.microsoft.com/office/powerpoint/2010/main" val="435869131"/>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8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549400" y="50800"/>
            <a:ext cx="14726920" cy="10942348"/>
          </a:xfrm>
          <a:prstGeom prst="rect">
            <a:avLst/>
          </a:prstGeom>
        </p:spPr>
      </p:pic>
      <p:sp>
        <p:nvSpPr>
          <p:cNvPr id="19" name="Rectangle 18"/>
          <p:cNvSpPr/>
          <p:nvPr/>
        </p:nvSpPr>
        <p:spPr>
          <a:xfrm>
            <a:off x="2013657" y="2995479"/>
            <a:ext cx="8226678" cy="769441"/>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a:t>
            </a:r>
            <a:r>
              <a:rPr lang="en-US" sz="4400" dirty="0" smtClean="0">
                <a:solidFill>
                  <a:schemeClr val="bg1"/>
                </a:solidFill>
                <a:latin typeface="Source Sans Pro Light" charset="0"/>
                <a:ea typeface="Source Sans Pro Light" charset="0"/>
                <a:cs typeface="Source Sans Pro Light" charset="0"/>
              </a:rPr>
              <a:t>2: </a:t>
            </a:r>
            <a:r>
              <a:rPr lang="en-US" sz="4400" dirty="0" smtClean="0">
                <a:solidFill>
                  <a:schemeClr val="bg1"/>
                </a:solidFill>
                <a:latin typeface="Source Sans Pro Light" charset="0"/>
                <a:ea typeface="Source Sans Pro Light" charset="0"/>
                <a:cs typeface="Source Sans Pro Light" charset="0"/>
              </a:rPr>
              <a:t>Code Walkthrough</a:t>
            </a:r>
            <a:endParaRPr lang="id-ID" sz="4400" dirty="0">
              <a:solidFill>
                <a:schemeClr val="accent2"/>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40205054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8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487616" y="243647"/>
            <a:ext cx="14726920" cy="10942348"/>
          </a:xfrm>
          <a:prstGeom prst="rect">
            <a:avLst/>
          </a:prstGeom>
        </p:spPr>
      </p:pic>
      <p:sp>
        <p:nvSpPr>
          <p:cNvPr id="19" name="Rectangle 18"/>
          <p:cNvSpPr/>
          <p:nvPr/>
        </p:nvSpPr>
        <p:spPr>
          <a:xfrm>
            <a:off x="2013657" y="2995479"/>
            <a:ext cx="8226678" cy="769441"/>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a:t>
            </a:r>
            <a:r>
              <a:rPr lang="en-US" sz="4400" dirty="0" smtClean="0">
                <a:solidFill>
                  <a:schemeClr val="bg1"/>
                </a:solidFill>
                <a:latin typeface="Source Sans Pro Light" charset="0"/>
                <a:ea typeface="Source Sans Pro Light" charset="0"/>
                <a:cs typeface="Source Sans Pro Light" charset="0"/>
              </a:rPr>
              <a:t>2: </a:t>
            </a:r>
            <a:r>
              <a:rPr lang="en-US" sz="4400" dirty="0" smtClean="0">
                <a:solidFill>
                  <a:schemeClr val="bg1"/>
                </a:solidFill>
                <a:latin typeface="Source Sans Pro Light" charset="0"/>
                <a:ea typeface="Source Sans Pro Light" charset="0"/>
                <a:cs typeface="Source Sans Pro Light" charset="0"/>
              </a:rPr>
              <a:t>Go for it!</a:t>
            </a:r>
            <a:endParaRPr lang="id-ID" sz="4400" dirty="0">
              <a:solidFill>
                <a:schemeClr val="accent2"/>
              </a:solidFill>
              <a:latin typeface="Source Sans Pro Light" charset="0"/>
              <a:ea typeface="Source Sans Pro Light" charset="0"/>
              <a:cs typeface="Source Sans Pro Light" charset="0"/>
            </a:endParaRPr>
          </a:p>
        </p:txBody>
      </p:sp>
      <p:sp>
        <p:nvSpPr>
          <p:cNvPr id="2" name="Rectangle 1"/>
          <p:cNvSpPr/>
          <p:nvPr/>
        </p:nvSpPr>
        <p:spPr>
          <a:xfrm>
            <a:off x="1693405" y="5237768"/>
            <a:ext cx="8772768" cy="954107"/>
          </a:xfrm>
          <a:prstGeom prst="rect">
            <a:avLst/>
          </a:prstGeom>
        </p:spPr>
        <p:txBody>
          <a:bodyPr wrap="square">
            <a:spAutoFit/>
          </a:bodyPr>
          <a:lstStyle/>
          <a:p>
            <a:pPr algn="ctr"/>
            <a:r>
              <a:rPr lang="en-AU" sz="2800" b="1" dirty="0">
                <a:solidFill>
                  <a:schemeClr val="bg1"/>
                </a:solidFill>
              </a:rPr>
              <a:t>Get the code &amp; instructions from our GitHub </a:t>
            </a:r>
            <a:r>
              <a:rPr lang="en-AU" sz="2800" b="1" dirty="0" smtClean="0">
                <a:solidFill>
                  <a:schemeClr val="bg1"/>
                </a:solidFill>
              </a:rPr>
              <a:t>repository</a:t>
            </a:r>
            <a:endParaRPr lang="en-AU" sz="2800" dirty="0" smtClean="0">
              <a:solidFill>
                <a:schemeClr val="bg1"/>
              </a:solidFill>
              <a:latin typeface="Source Sans Pro Light" charset="0"/>
              <a:ea typeface="Source Sans Pro Light" charset="0"/>
              <a:cs typeface="Source Sans Pro Light" charset="0"/>
            </a:endParaRPr>
          </a:p>
          <a:p>
            <a:pPr algn="ctr"/>
            <a:r>
              <a:rPr lang="en-AU" sz="2800" dirty="0" smtClean="0">
                <a:solidFill>
                  <a:schemeClr val="bg1"/>
                </a:solidFill>
                <a:latin typeface="Source Sans Pro Light" charset="0"/>
                <a:ea typeface="Source Sans Pro Light" charset="0"/>
                <a:cs typeface="Source Sans Pro Light" charset="0"/>
              </a:rPr>
              <a:t>http</a:t>
            </a:r>
            <a:r>
              <a:rPr lang="en-AU" sz="2800" dirty="0">
                <a:solidFill>
                  <a:schemeClr val="bg1"/>
                </a:solidFill>
                <a:latin typeface="Source Sans Pro Light" charset="0"/>
                <a:ea typeface="Source Sans Pro Light" charset="0"/>
                <a:cs typeface="Source Sans Pro Light" charset="0"/>
              </a:rPr>
              <a:t>://</a:t>
            </a:r>
            <a:r>
              <a:rPr lang="en-AU" sz="2800" dirty="0" err="1">
                <a:solidFill>
                  <a:schemeClr val="bg1"/>
                </a:solidFill>
                <a:latin typeface="Source Sans Pro Light" charset="0"/>
                <a:ea typeface="Source Sans Pro Light" charset="0"/>
                <a:cs typeface="Source Sans Pro Light" charset="0"/>
              </a:rPr>
              <a:t>workshop.acloud.guru</a:t>
            </a:r>
            <a:endParaRPr lang="id-ID" sz="2800" dirty="0">
              <a:solidFill>
                <a:schemeClr val="bg1"/>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3530712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2980B9"/>
      </a:accent1>
      <a:accent2>
        <a:srgbClr val="16A085"/>
      </a:accent2>
      <a:accent3>
        <a:srgbClr val="9BBB59"/>
      </a:accent3>
      <a:accent4>
        <a:srgbClr val="F39C12"/>
      </a:accent4>
      <a:accent5>
        <a:srgbClr val="C0392B"/>
      </a:accent5>
      <a:accent6>
        <a:srgbClr val="2C3F50"/>
      </a:accent6>
      <a:hlink>
        <a:srgbClr val="0563C1"/>
      </a:hlink>
      <a:folHlink>
        <a:srgbClr val="954F72"/>
      </a:folHlink>
    </a:clrScheme>
    <a:fontScheme name="Custom 1">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9550</TotalTime>
  <Words>351</Words>
  <Application>Microsoft Macintosh PowerPoint</Application>
  <PresentationFormat>Widescreen</PresentationFormat>
  <Paragraphs>36</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Calibri</vt:lpstr>
      <vt:lpstr>Helvetica Light</vt:lpstr>
      <vt:lpstr>Helvetica Neue Light</vt:lpstr>
      <vt:lpstr>Roboto Medium</vt:lpstr>
      <vt:lpstr>Source Sans Pro Light</vt:lpstr>
      <vt:lpstr>Arial</vt:lpstr>
      <vt:lpstr>Office Theme</vt:lpstr>
      <vt:lpstr>PowerPoint Presentation</vt:lpstr>
      <vt:lpstr>PowerPoint Presentation</vt:lpstr>
      <vt:lpstr>PowerPoint Presentation</vt:lpstr>
      <vt:lpstr>PowerPoint Presentation</vt:lpstr>
      <vt:lpstr>PowerPoint Presentation</vt:lpstr>
    </vt:vector>
  </TitlesOfParts>
  <Company>SignAddict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lastModifiedBy>Sam Kroonenburg</cp:lastModifiedBy>
  <cp:revision>1005</cp:revision>
  <dcterms:created xsi:type="dcterms:W3CDTF">2014-09-15T07:14:39Z</dcterms:created>
  <dcterms:modified xsi:type="dcterms:W3CDTF">2016-05-16T00:14:42Z</dcterms:modified>
</cp:coreProperties>
</file>