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524" r:id="rId2"/>
    <p:sldId id="570" r:id="rId3"/>
    <p:sldId id="575" r:id="rId4"/>
    <p:sldId id="574" r:id="rId5"/>
    <p:sldId id="573"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Lst>
        </p14:section>
        <p14:section name="What is serverless" id="{F5A8A5FB-908B-D04D-BA6A-4C77BCDBF348}">
          <p14:sldIdLst/>
        </p14:section>
        <p14:section name="What have we built" id="{4C41657C-394A-9141-A53F-3BD844431C9E}">
          <p14:sldIdLst>
            <p14:sldId id="570"/>
            <p14:sldId id="575"/>
            <p14:sldId id="574"/>
            <p14:sldId id="573"/>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8" autoAdjust="0"/>
    <p:restoredTop sz="93750" autoAdjust="0"/>
  </p:normalViewPr>
  <p:slideViewPr>
    <p:cSldViewPr snapToGrid="0">
      <p:cViewPr varScale="1">
        <p:scale>
          <a:sx n="84" d="100"/>
          <a:sy n="84" d="100"/>
        </p:scale>
        <p:origin x="192" y="328"/>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probably the</a:t>
            </a:r>
            <a:r>
              <a:rPr lang="en-US" sz="1200" kern="1200" baseline="0" dirty="0" smtClean="0">
                <a:solidFill>
                  <a:schemeClr val="tx1"/>
                </a:solidFill>
                <a:effectLst/>
                <a:latin typeface="+mn-lt"/>
                <a:ea typeface="+mn-ea"/>
                <a:cs typeface="+mn-cs"/>
              </a:rPr>
              <a:t> most important principle. Run your code in a stateless compute service such as Lambda. Don’t be silly. Don’t run or manage a server. Your goal is usually to solve an interesting business problem. Not fiddle around patching apache.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t>
            </a:r>
            <a:r>
              <a:rPr lang="x-none" sz="1200" kern="1200" dirty="0" smtClean="0">
                <a:solidFill>
                  <a:schemeClr val="tx1"/>
                </a:solidFill>
                <a:effectLst/>
                <a:latin typeface="+mn-lt"/>
                <a:ea typeface="+mn-ea"/>
                <a:cs typeface="+mn-cs"/>
              </a:rPr>
              <a:t>write functions to carry out almost any common task, such as reading and writing to a data source, calling out to other functions, and performing a calculation. </a:t>
            </a: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Another compelling thing about Lambda</a:t>
            </a:r>
            <a:r>
              <a:rPr lang="en-AU" sz="1200" kern="1200" baseline="0" dirty="0" smtClean="0">
                <a:solidFill>
                  <a:schemeClr val="tx1"/>
                </a:solidFill>
                <a:effectLst/>
                <a:latin typeface="+mn-lt"/>
                <a:ea typeface="+mn-ea"/>
                <a:cs typeface="+mn-cs"/>
              </a:rPr>
              <a:t> is that you only pay for the time that your code executes. This means you are billed in milliseconds not hours. It massively reduces your hosting costs because you are not paying for servers to sit around idling, waiting for requests. In fact, due to a generous free tier, we have never paid for Lambda.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There might be scenarios where a server is still needed to do something. These cases, however, may be far and few between and as a developer you should avoid running and interacting with a server if possible.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218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119853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40783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58983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183577" y="-602166"/>
            <a:ext cx="14726920" cy="10942348"/>
          </a:xfrm>
          <a:prstGeom prst="rect">
            <a:avLst/>
          </a:prstGeom>
        </p:spPr>
      </p:pic>
      <p:sp>
        <p:nvSpPr>
          <p:cNvPr id="19" name="Rectangle 18"/>
          <p:cNvSpPr/>
          <p:nvPr/>
        </p:nvSpPr>
        <p:spPr>
          <a:xfrm>
            <a:off x="1183577" y="3891357"/>
            <a:ext cx="9824843"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a:solidFill>
                  <a:schemeClr val="bg1"/>
                </a:solidFill>
                <a:latin typeface="Source Sans Pro Light" charset="0"/>
                <a:ea typeface="Source Sans Pro Light" charset="0"/>
                <a:cs typeface="Source Sans Pro Light" charset="0"/>
              </a:rPr>
              <a:t>3</a:t>
            </a:r>
            <a:r>
              <a:rPr lang="en-US" sz="4400" dirty="0" smtClean="0">
                <a:solidFill>
                  <a:schemeClr val="bg1"/>
                </a:solidFill>
                <a:latin typeface="Source Sans Pro Light" charset="0"/>
                <a:ea typeface="Source Sans Pro Light" charset="0"/>
                <a:cs typeface="Source Sans Pro Light" charset="0"/>
              </a:rPr>
              <a:t>: </a:t>
            </a:r>
            <a:r>
              <a:rPr lang="en-US" sz="4400" dirty="0">
                <a:solidFill>
                  <a:schemeClr val="bg1"/>
                </a:solidFill>
              </a:rPr>
              <a:t>Enable browser-based uploads of video files to S3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855357" y="2042068"/>
            <a:ext cx="10422304" cy="2308324"/>
          </a:xfrm>
          <a:prstGeom prst="rect">
            <a:avLst/>
          </a:prstGeom>
          <a:noFill/>
        </p:spPr>
        <p:txBody>
          <a:bodyPr wrap="square" rtlCol="0">
            <a:spAutoFit/>
          </a:bodyPr>
          <a:lstStyle/>
          <a:p>
            <a:pPr algn="ctr"/>
            <a:r>
              <a:rPr lang="id-ID" sz="4800" b="1" dirty="0" smtClean="0">
                <a:solidFill>
                  <a:schemeClr val="bg1"/>
                </a:solidFill>
              </a:rPr>
              <a:t>1. Use a compute service to execute code on demand (aka don’t run </a:t>
            </a:r>
            <a:r>
              <a:rPr lang="id-ID" sz="4800" b="1" dirty="0" err="1" smtClean="0">
                <a:solidFill>
                  <a:schemeClr val="bg1"/>
                </a:solidFill>
              </a:rPr>
              <a:t>a</a:t>
            </a:r>
            <a:r>
              <a:rPr lang="id-ID" sz="4800" b="1" dirty="0" smtClean="0">
                <a:solidFill>
                  <a:schemeClr val="bg1"/>
                </a:solidFill>
              </a:rPr>
              <a:t> server).</a:t>
            </a:r>
            <a:endParaRPr lang="id-ID" sz="4800" b="1" dirty="0">
              <a:solidFill>
                <a:schemeClr val="bg1"/>
              </a:solidFill>
            </a:endParaRPr>
          </a:p>
        </p:txBody>
      </p:sp>
    </p:spTree>
    <p:extLst>
      <p:ext uri="{BB962C8B-B14F-4D97-AF65-F5344CB8AC3E}">
        <p14:creationId xmlns:p14="http://schemas.microsoft.com/office/powerpoint/2010/main" val="364160780"/>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a:t>
            </a:r>
            <a:r>
              <a:rPr lang="id-ID" sz="4800" b="1" dirty="0" smtClean="0">
                <a:solidFill>
                  <a:schemeClr val="bg1"/>
                </a:solidFill>
              </a:rPr>
              <a:t>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907724721"/>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a:t>
            </a:r>
            <a:r>
              <a:rPr lang="id-ID" sz="4800" b="1" dirty="0" smtClean="0">
                <a:solidFill>
                  <a:schemeClr val="bg1"/>
                </a:solidFill>
              </a:rPr>
              <a:t>S3</a:t>
            </a:r>
            <a:endParaRPr lang="id-ID" sz="4800" b="1" dirty="0">
              <a:solidFill>
                <a:schemeClr val="bg1"/>
              </a:solidFill>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1285226296"/>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a:t>
            </a:r>
            <a:r>
              <a:rPr lang="id-ID" sz="4800" b="1" dirty="0" smtClean="0">
                <a:solidFill>
                  <a:schemeClr val="bg1"/>
                </a:solidFill>
              </a:rPr>
              <a:t>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sp>
        <p:nvSpPr>
          <p:cNvPr id="47" name="TextBox 46"/>
          <p:cNvSpPr txBox="1"/>
          <p:nvPr/>
        </p:nvSpPr>
        <p:spPr>
          <a:xfrm>
            <a:off x="4773139" y="144452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1</a:t>
            </a:r>
            <a:endParaRPr lang="id-ID" sz="1600" b="1" dirty="0">
              <a:solidFill>
                <a:schemeClr val="bg1"/>
              </a:solidFill>
              <a:latin typeface="Calibri" charset="0"/>
              <a:ea typeface="Calibri" charset="0"/>
              <a:cs typeface="Calibri" charset="0"/>
            </a:endParaRPr>
          </a:p>
        </p:txBody>
      </p:sp>
      <p:sp>
        <p:nvSpPr>
          <p:cNvPr id="48" name="TextBox 47"/>
          <p:cNvSpPr txBox="1"/>
          <p:nvPr/>
        </p:nvSpPr>
        <p:spPr>
          <a:xfrm>
            <a:off x="2021321" y="372544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2</a:t>
            </a:r>
            <a:endParaRPr lang="id-ID" sz="16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582808517"/>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9510</TotalTime>
  <Words>787</Words>
  <Application>Microsoft Macintosh PowerPoint</Application>
  <PresentationFormat>Widescreen</PresentationFormat>
  <Paragraphs>52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Peter Sbarski</cp:lastModifiedBy>
  <cp:revision>1022</cp:revision>
  <dcterms:created xsi:type="dcterms:W3CDTF">2014-09-15T07:14:39Z</dcterms:created>
  <dcterms:modified xsi:type="dcterms:W3CDTF">2016-05-16T02:00:46Z</dcterms:modified>
</cp:coreProperties>
</file>