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524" r:id="rId2"/>
    <p:sldId id="575" r:id="rId3"/>
    <p:sldId id="574" r:id="rId4"/>
    <p:sldId id="573" r:id="rId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159F7C-7154-1446-A846-3755D3722C1C}">
          <p14:sldIdLst>
            <p14:sldId id="524"/>
          </p14:sldIdLst>
        </p14:section>
        <p14:section name="What is serverless" id="{F5A8A5FB-908B-D04D-BA6A-4C77BCDBF348}">
          <p14:sldIdLst/>
        </p14:section>
        <p14:section name="What have we built" id="{4C41657C-394A-9141-A53F-3BD844431C9E}">
          <p14:sldIdLst>
            <p14:sldId id="575"/>
            <p14:sldId id="574"/>
            <p14:sldId id="573"/>
          </p14:sldIdLst>
        </p14:section>
        <p14:section name="What does this mean for you?" id="{B5DA9B6A-375D-FF40-9A40-9CDFDC17D789}">
          <p14:sldIdLst/>
        </p14:section>
        <p14:section name="End" id="{437BA99A-6292-714B-B8D3-9DAA4F02101B}">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2935"/>
    <a:srgbClr val="222A35"/>
    <a:srgbClr val="161F28"/>
    <a:srgbClr val="805430"/>
    <a:srgbClr val="212F3C"/>
    <a:srgbClr val="010203"/>
    <a:srgbClr val="1B222B"/>
    <a:srgbClr val="000000"/>
    <a:srgbClr val="0C1116"/>
    <a:srgbClr val="2C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9" autoAdjust="0"/>
    <p:restoredTop sz="93782" autoAdjust="0"/>
  </p:normalViewPr>
  <p:slideViewPr>
    <p:cSldViewPr snapToGrid="0">
      <p:cViewPr varScale="1">
        <p:scale>
          <a:sx n="93" d="100"/>
          <a:sy n="93" d="100"/>
        </p:scale>
        <p:origin x="784" y="192"/>
      </p:cViewPr>
      <p:guideLst>
        <p:guide orient="horz" pos="2160"/>
        <p:guide pos="3840"/>
      </p:guideLst>
    </p:cSldViewPr>
  </p:slideViewPr>
  <p:notesTextViewPr>
    <p:cViewPr>
      <p:scale>
        <a:sx n="3" d="2"/>
        <a:sy n="3" d="2"/>
      </p:scale>
      <p:origin x="0" y="0"/>
    </p:cViewPr>
  </p:notesTextViewPr>
  <p:sorterViewPr>
    <p:cViewPr>
      <p:scale>
        <a:sx n="70" d="100"/>
        <a:sy n="70" d="100"/>
      </p:scale>
      <p:origin x="0" y="-12653"/>
    </p:cViewPr>
  </p:sorterViewPr>
  <p:notesViewPr>
    <p:cSldViewPr snapToGrid="0">
      <p:cViewPr varScale="1">
        <p:scale>
          <a:sx n="86" d="100"/>
          <a:sy n="86" d="100"/>
        </p:scale>
        <p:origin x="2904" y="5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DC24EA-8346-4C8B-943C-AD383301A03D}" type="datetimeFigureOut">
              <a:rPr lang="id-ID" smtClean="0"/>
              <a:t>16/05/16</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E71F5-2935-4BFA-B369-9FA3FAF55664}" type="slidenum">
              <a:rPr lang="id-ID" smtClean="0"/>
              <a:t>‹#›</a:t>
            </a:fld>
            <a:endParaRPr lang="id-ID"/>
          </a:p>
        </p:txBody>
      </p:sp>
    </p:spTree>
    <p:extLst>
      <p:ext uri="{BB962C8B-B14F-4D97-AF65-F5344CB8AC3E}">
        <p14:creationId xmlns:p14="http://schemas.microsoft.com/office/powerpoint/2010/main" val="2695029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D06E5-932C-4F36-8614-8789767FBCD2}" type="datetimeFigureOut">
              <a:rPr lang="id-ID" smtClean="0"/>
              <a:t>16/05/16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8DD1-33AA-4996-977A-42B26A155BBE}" type="slidenum">
              <a:rPr lang="id-ID" smtClean="0"/>
              <a:t>‹#›</a:t>
            </a:fld>
            <a:endParaRPr lang="id-ID"/>
          </a:p>
        </p:txBody>
      </p:sp>
    </p:spTree>
    <p:extLst>
      <p:ext uri="{BB962C8B-B14F-4D97-AF65-F5344CB8AC3E}">
        <p14:creationId xmlns:p14="http://schemas.microsoft.com/office/powerpoint/2010/main" val="130593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5C38DD1-33AA-4996-977A-42B26A155BBE}" type="slidenum">
              <a:rPr lang="id-ID" smtClean="0"/>
              <a:t>1</a:t>
            </a:fld>
            <a:endParaRPr lang="id-ID"/>
          </a:p>
        </p:txBody>
      </p:sp>
    </p:spTree>
    <p:extLst>
      <p:ext uri="{BB962C8B-B14F-4D97-AF65-F5344CB8AC3E}">
        <p14:creationId xmlns:p14="http://schemas.microsoft.com/office/powerpoint/2010/main" val="33880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2</a:t>
            </a:fld>
            <a:endParaRPr lang="id-ID"/>
          </a:p>
        </p:txBody>
      </p:sp>
    </p:spTree>
    <p:extLst>
      <p:ext uri="{BB962C8B-B14F-4D97-AF65-F5344CB8AC3E}">
        <p14:creationId xmlns:p14="http://schemas.microsoft.com/office/powerpoint/2010/main" val="119853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3</a:t>
            </a:fld>
            <a:endParaRPr lang="id-ID"/>
          </a:p>
        </p:txBody>
      </p:sp>
    </p:spTree>
    <p:extLst>
      <p:ext uri="{BB962C8B-B14F-4D97-AF65-F5344CB8AC3E}">
        <p14:creationId xmlns:p14="http://schemas.microsoft.com/office/powerpoint/2010/main" val="140783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Pete</a:t>
            </a:r>
          </a:p>
          <a:p>
            <a:r>
              <a:rPr lang="en-US" dirty="0" smtClean="0"/>
              <a:t>Here’s a basic use cases where Lambda functions serve as a back end for a web</a:t>
            </a:r>
            <a:r>
              <a:rPr lang="en-US" baseline="0" dirty="0" smtClean="0"/>
              <a:t> or a mobile application. Our client application talks to Lambda functions via the API Gateway. As far as a client is aware, it is talking to a </a:t>
            </a:r>
            <a:r>
              <a:rPr lang="en-US" baseline="0" dirty="0" err="1" smtClean="0"/>
              <a:t>RESTful</a:t>
            </a:r>
            <a:r>
              <a:rPr lang="en-US" baseline="0" dirty="0" smtClean="0"/>
              <a:t> interface using HTTP. It doesn’t know that there are Lambda functions behind this </a:t>
            </a:r>
            <a:r>
              <a:rPr lang="en-US" baseline="0" dirty="0" err="1" smtClean="0"/>
              <a:t>RESTful</a:t>
            </a:r>
            <a:r>
              <a:rPr lang="en-US" baseline="0" dirty="0" smtClean="0"/>
              <a:t> interface and it doesn’t really need to know. </a:t>
            </a:r>
          </a:p>
          <a:p>
            <a:endParaRPr lang="en-US" baseline="0" dirty="0" smtClean="0"/>
          </a:p>
          <a:p>
            <a:r>
              <a:rPr lang="en-US" baseline="0" dirty="0" smtClean="0"/>
              <a:t>The Lambda runtime instantiates required Lambda functions for each request. Security is taken care of at the API Gateway or at each individual function. Our system can handle many simultaneous requests. </a:t>
            </a:r>
          </a:p>
          <a:p>
            <a:endParaRPr lang="en-US" baseline="0" dirty="0" smtClean="0"/>
          </a:p>
          <a:p>
            <a:r>
              <a:rPr lang="en-US" baseline="0" dirty="0" smtClean="0"/>
              <a:t>Every Lambda function connected to the API Gateway receives a request, does the required processing and returns a response via the API Gateway. Every Lambda function can invoke another Lambda function or another service. And, it doesn’t have to be an AWS service. We use Firebase as our primary user-facing database and our Lambda functions regularly talk to it.</a:t>
            </a:r>
            <a:endParaRPr lang="en-US" dirty="0"/>
          </a:p>
        </p:txBody>
      </p:sp>
      <p:sp>
        <p:nvSpPr>
          <p:cNvPr id="4" name="Slide Number Placeholder 3"/>
          <p:cNvSpPr>
            <a:spLocks noGrp="1"/>
          </p:cNvSpPr>
          <p:nvPr>
            <p:ph type="sldNum" sz="quarter" idx="10"/>
          </p:nvPr>
        </p:nvSpPr>
        <p:spPr/>
        <p:txBody>
          <a:bodyPr/>
          <a:lstStyle/>
          <a:p>
            <a:fld id="{55C38DD1-33AA-4996-977A-42B26A155BBE}" type="slidenum">
              <a:rPr lang="id-ID" smtClean="0"/>
              <a:t>4</a:t>
            </a:fld>
            <a:endParaRPr lang="id-ID"/>
          </a:p>
        </p:txBody>
      </p:sp>
    </p:spTree>
    <p:extLst>
      <p:ext uri="{BB962C8B-B14F-4D97-AF65-F5344CB8AC3E}">
        <p14:creationId xmlns:p14="http://schemas.microsoft.com/office/powerpoint/2010/main" val="589831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94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8" name="Picture Placeholder 3"/>
          <p:cNvSpPr>
            <a:spLocks noGrp="1"/>
          </p:cNvSpPr>
          <p:nvPr>
            <p:ph type="pic" sz="quarter" idx="11"/>
          </p:nvPr>
        </p:nvSpPr>
        <p:spPr>
          <a:xfrm>
            <a:off x="3971864"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9" name="Picture Placeholder 3"/>
          <p:cNvSpPr>
            <a:spLocks noGrp="1"/>
          </p:cNvSpPr>
          <p:nvPr>
            <p:ph type="pic" sz="quarter" idx="12"/>
          </p:nvPr>
        </p:nvSpPr>
        <p:spPr>
          <a:xfrm>
            <a:off x="6508785" y="2284944"/>
            <a:ext cx="1697846" cy="1697847"/>
          </a:xfrm>
          <a:prstGeom prst="rect">
            <a:avLst/>
          </a:prstGeom>
        </p:spPr>
        <p:txBody>
          <a:bodyPr>
            <a:normAutofit/>
          </a:bodyPr>
          <a:lstStyle>
            <a:lvl1pPr>
              <a:defRPr sz="16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284944"/>
            <a:ext cx="1697846" cy="1697847"/>
          </a:xfrm>
          <a:prstGeom prst="rect">
            <a:avLst/>
          </a:prstGeom>
        </p:spPr>
        <p:txBody>
          <a:bodyPr>
            <a:normAutofit/>
          </a:bodyPr>
          <a:lstStyle>
            <a:lvl1pPr>
              <a:defRPr sz="1600">
                <a:solidFill>
                  <a:schemeClr val="accent2"/>
                </a:solidFill>
              </a:defRPr>
            </a:lvl1pPr>
          </a:lstStyle>
          <a:p>
            <a:endParaRPr lang="id-ID"/>
          </a:p>
        </p:txBody>
      </p:sp>
      <p:sp>
        <p:nvSpPr>
          <p:cNvPr id="16" name="Rectangle 15"/>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7" name="Rectangle 16"/>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TextBox 24"/>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6" name="Group 25"/>
          <p:cNvGrpSpPr/>
          <p:nvPr userDrawn="1"/>
        </p:nvGrpSpPr>
        <p:grpSpPr>
          <a:xfrm>
            <a:off x="347419" y="6409324"/>
            <a:ext cx="224082"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p:cNvGrpSpPr/>
          <p:nvPr userDrawn="1"/>
        </p:nvGrpSpPr>
        <p:grpSpPr>
          <a:xfrm flipH="1">
            <a:off x="933709" y="6409324"/>
            <a:ext cx="224082"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772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228725"/>
            <a:ext cx="2362200" cy="3260725"/>
          </a:xfrm>
        </p:spPr>
        <p:txBody>
          <a:bodyPr>
            <a:normAutofit/>
          </a:bodyPr>
          <a:lstStyle>
            <a:lvl1pPr>
              <a:defRPr sz="16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1" name="Rectangle 20"/>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0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222375" y="1945431"/>
            <a:ext cx="3106738" cy="2016211"/>
          </a:xfrm>
        </p:spPr>
        <p:txBody>
          <a:bodyPr>
            <a:normAutofit/>
          </a:bodyPr>
          <a:lstStyle>
            <a:lvl1pPr>
              <a:defRPr sz="2000">
                <a:solidFill>
                  <a:schemeClr val="accent2"/>
                </a:solidFill>
              </a:defRPr>
            </a:lvl1pPr>
          </a:lstStyle>
          <a:p>
            <a:endParaRPr lang="id-ID"/>
          </a:p>
        </p:txBody>
      </p:sp>
      <p:sp>
        <p:nvSpPr>
          <p:cNvPr id="9" name="Picture Placeholder 2"/>
          <p:cNvSpPr>
            <a:spLocks noGrp="1"/>
          </p:cNvSpPr>
          <p:nvPr>
            <p:ph type="pic" sz="quarter" idx="11"/>
          </p:nvPr>
        </p:nvSpPr>
        <p:spPr>
          <a:xfrm>
            <a:off x="4533786" y="1945431"/>
            <a:ext cx="3106738" cy="2016211"/>
          </a:xfrm>
        </p:spPr>
        <p:txBody>
          <a:bodyPr>
            <a:normAutofit/>
          </a:bodyPr>
          <a:lstStyle>
            <a:lvl1pPr>
              <a:defRPr sz="2000">
                <a:solidFill>
                  <a:schemeClr val="accent2"/>
                </a:solidFill>
              </a:defRPr>
            </a:lvl1pPr>
          </a:lstStyle>
          <a:p>
            <a:endParaRPr lang="id-ID"/>
          </a:p>
        </p:txBody>
      </p:sp>
      <p:sp>
        <p:nvSpPr>
          <p:cNvPr id="10" name="Picture Placeholder 2"/>
          <p:cNvSpPr>
            <a:spLocks noGrp="1"/>
          </p:cNvSpPr>
          <p:nvPr>
            <p:ph type="pic" sz="quarter" idx="12"/>
          </p:nvPr>
        </p:nvSpPr>
        <p:spPr>
          <a:xfrm>
            <a:off x="7858048" y="1945431"/>
            <a:ext cx="3106738" cy="2016211"/>
          </a:xfrm>
        </p:spPr>
        <p:txBody>
          <a:bodyPr>
            <a:normAutofit/>
          </a:bodyPr>
          <a:lstStyle>
            <a:lvl1pPr>
              <a:defRPr sz="2000">
                <a:solidFill>
                  <a:schemeClr val="accent2"/>
                </a:solidFill>
              </a:defRPr>
            </a:lvl1pPr>
          </a:lstStyle>
          <a:p>
            <a:endParaRPr lang="id-ID"/>
          </a:p>
        </p:txBody>
      </p:sp>
      <p:sp>
        <p:nvSpPr>
          <p:cNvPr id="11" name="Picture Placeholder 2"/>
          <p:cNvSpPr>
            <a:spLocks noGrp="1"/>
          </p:cNvSpPr>
          <p:nvPr>
            <p:ph type="pic" sz="quarter" idx="13"/>
          </p:nvPr>
        </p:nvSpPr>
        <p:spPr>
          <a:xfrm>
            <a:off x="1222375" y="4177345"/>
            <a:ext cx="3106738" cy="2016211"/>
          </a:xfrm>
        </p:spPr>
        <p:txBody>
          <a:bodyPr>
            <a:normAutofit/>
          </a:bodyPr>
          <a:lstStyle>
            <a:lvl1pPr>
              <a:defRPr sz="2000">
                <a:solidFill>
                  <a:schemeClr val="accent2"/>
                </a:solidFill>
              </a:defRPr>
            </a:lvl1pPr>
          </a:lstStyle>
          <a:p>
            <a:endParaRPr lang="id-ID"/>
          </a:p>
        </p:txBody>
      </p:sp>
      <p:sp>
        <p:nvSpPr>
          <p:cNvPr id="12" name="Picture Placeholder 2"/>
          <p:cNvSpPr>
            <a:spLocks noGrp="1"/>
          </p:cNvSpPr>
          <p:nvPr>
            <p:ph type="pic" sz="quarter" idx="14"/>
          </p:nvPr>
        </p:nvSpPr>
        <p:spPr>
          <a:xfrm>
            <a:off x="4533786" y="4177345"/>
            <a:ext cx="3106738" cy="2016211"/>
          </a:xfrm>
        </p:spPr>
        <p:txBody>
          <a:bodyPr>
            <a:normAutofit/>
          </a:bodyPr>
          <a:lstStyle>
            <a:lvl1pPr>
              <a:defRPr sz="2000">
                <a:solidFill>
                  <a:schemeClr val="accent2"/>
                </a:solidFill>
              </a:defRPr>
            </a:lvl1pPr>
          </a:lstStyle>
          <a:p>
            <a:endParaRPr lang="id-ID"/>
          </a:p>
        </p:txBody>
      </p:sp>
      <p:sp>
        <p:nvSpPr>
          <p:cNvPr id="13" name="Picture Placeholder 2"/>
          <p:cNvSpPr>
            <a:spLocks noGrp="1"/>
          </p:cNvSpPr>
          <p:nvPr>
            <p:ph type="pic" sz="quarter" idx="15"/>
          </p:nvPr>
        </p:nvSpPr>
        <p:spPr>
          <a:xfrm>
            <a:off x="7858048" y="4177345"/>
            <a:ext cx="3106738" cy="2016211"/>
          </a:xfrm>
        </p:spPr>
        <p:txBody>
          <a:bodyPr>
            <a:normAutofit/>
          </a:bodyPr>
          <a:lstStyle>
            <a:lvl1pPr>
              <a:defRPr sz="2000">
                <a:solidFill>
                  <a:schemeClr val="accent2"/>
                </a:solidFill>
              </a:defRPr>
            </a:lvl1pPr>
          </a:lstStyle>
          <a:p>
            <a:endParaRPr lang="id-ID"/>
          </a:p>
        </p:txBody>
      </p:sp>
      <p:sp>
        <p:nvSpPr>
          <p:cNvPr id="14" name="Freeform 5"/>
          <p:cNvSpPr>
            <a:spLocks/>
          </p:cNvSpPr>
          <p:nvPr userDrawn="1"/>
        </p:nvSpPr>
        <p:spPr bwMode="auto">
          <a:xfrm flipH="1">
            <a:off x="9305255" y="2655843"/>
            <a:ext cx="1337469"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8" name="Freeform 5"/>
          <p:cNvSpPr>
            <a:spLocks/>
          </p:cNvSpPr>
          <p:nvPr userDrawn="1"/>
        </p:nvSpPr>
        <p:spPr bwMode="auto">
          <a:xfrm flipH="1">
            <a:off x="10870156" y="3855256"/>
            <a:ext cx="52144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19" name="Freeform 5"/>
          <p:cNvSpPr>
            <a:spLocks/>
          </p:cNvSpPr>
          <p:nvPr userDrawn="1"/>
        </p:nvSpPr>
        <p:spPr bwMode="auto">
          <a:xfrm flipH="1">
            <a:off x="8352858" y="2453988"/>
            <a:ext cx="52176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91440" tIns="45720" rIns="91440" bIns="45720" numCol="1" anchor="t" anchorCtr="0" compatLnSpc="1">
            <a:prstTxWarp prst="textNoShape">
              <a:avLst/>
            </a:prstTxWarp>
          </a:bodyPr>
          <a:lstStyle/>
          <a:p>
            <a:endParaRPr lang="id-ID" sz="1400">
              <a:solidFill>
                <a:schemeClr val="accent2"/>
              </a:solidFill>
            </a:endParaRPr>
          </a:p>
        </p:txBody>
      </p:sp>
      <p:sp>
        <p:nvSpPr>
          <p:cNvPr id="21" name="Rectangle 20"/>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Rectangle 21"/>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31" name="Group 30"/>
          <p:cNvGrpSpPr/>
          <p:nvPr userDrawn="1"/>
        </p:nvGrpSpPr>
        <p:grpSpPr>
          <a:xfrm>
            <a:off x="347419" y="6409324"/>
            <a:ext cx="224082" cy="221156"/>
            <a:chOff x="4328868" y="5502988"/>
            <a:chExt cx="500307" cy="493774"/>
          </a:xfrm>
        </p:grpSpPr>
        <p:sp>
          <p:nvSpPr>
            <p:cNvPr id="32" name="Freeform 31">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4" name="Group 33"/>
          <p:cNvGrpSpPr/>
          <p:nvPr userDrawn="1"/>
        </p:nvGrpSpPr>
        <p:grpSpPr>
          <a:xfrm flipH="1">
            <a:off x="933709" y="6409324"/>
            <a:ext cx="224082" cy="221156"/>
            <a:chOff x="4328868" y="5502988"/>
            <a:chExt cx="500307" cy="493774"/>
          </a:xfrm>
        </p:grpSpPr>
        <p:sp>
          <p:nvSpPr>
            <p:cNvPr id="35" name="Freeform 34">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35">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7" name="Straight Connector 36"/>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15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192213" y="2152650"/>
            <a:ext cx="3206750" cy="3138488"/>
          </a:xfrm>
        </p:spPr>
        <p:txBody>
          <a:bodyPr>
            <a:normAutofit/>
          </a:bodyPr>
          <a:lstStyle>
            <a:lvl1pPr>
              <a:defRPr sz="1600">
                <a:solidFill>
                  <a:schemeClr val="accent2"/>
                </a:solidFill>
              </a:defRPr>
            </a:lvl1pPr>
          </a:lstStyle>
          <a:p>
            <a:endParaRPr lang="id-ID"/>
          </a:p>
        </p:txBody>
      </p:sp>
      <p:sp>
        <p:nvSpPr>
          <p:cNvPr id="16" name="Picture Placeholder 14"/>
          <p:cNvSpPr>
            <a:spLocks noGrp="1"/>
          </p:cNvSpPr>
          <p:nvPr>
            <p:ph type="pic" sz="quarter" idx="11"/>
          </p:nvPr>
        </p:nvSpPr>
        <p:spPr>
          <a:xfrm>
            <a:off x="4487822" y="2152650"/>
            <a:ext cx="3206750" cy="3138488"/>
          </a:xfrm>
        </p:spPr>
        <p:txBody>
          <a:bodyPr>
            <a:normAutofit/>
          </a:bodyPr>
          <a:lstStyle>
            <a:lvl1pPr>
              <a:defRPr sz="1600">
                <a:solidFill>
                  <a:schemeClr val="accent2"/>
                </a:solidFill>
              </a:defRPr>
            </a:lvl1pPr>
          </a:lstStyle>
          <a:p>
            <a:endParaRPr lang="id-ID"/>
          </a:p>
        </p:txBody>
      </p:sp>
      <p:sp>
        <p:nvSpPr>
          <p:cNvPr id="17" name="Picture Placeholder 14"/>
          <p:cNvSpPr>
            <a:spLocks noGrp="1"/>
          </p:cNvSpPr>
          <p:nvPr>
            <p:ph type="pic" sz="quarter" idx="12"/>
          </p:nvPr>
        </p:nvSpPr>
        <p:spPr>
          <a:xfrm>
            <a:off x="7809924" y="2152650"/>
            <a:ext cx="3206750" cy="3138488"/>
          </a:xfrm>
        </p:spPr>
        <p:txBody>
          <a:bodyPr>
            <a:normAutofit/>
          </a:bodyPr>
          <a:lstStyle>
            <a:lvl1pPr>
              <a:defRPr sz="1600">
                <a:solidFill>
                  <a:schemeClr val="accent2"/>
                </a:solidFill>
              </a:defRPr>
            </a:lvl1pPr>
          </a:lstStyle>
          <a:p>
            <a:endParaRPr lang="id-ID"/>
          </a:p>
        </p:txBody>
      </p:sp>
      <p:sp>
        <p:nvSpPr>
          <p:cNvPr id="25" name="Rectangle 2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Rectangle 2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7" name="TextBox 2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8" name="Group 27"/>
          <p:cNvGrpSpPr/>
          <p:nvPr userDrawn="1"/>
        </p:nvGrpSpPr>
        <p:grpSpPr>
          <a:xfrm>
            <a:off x="347419" y="6409324"/>
            <a:ext cx="224082" cy="221156"/>
            <a:chOff x="4328868" y="5502988"/>
            <a:chExt cx="500307" cy="493774"/>
          </a:xfrm>
        </p:grpSpPr>
        <p:sp>
          <p:nvSpPr>
            <p:cNvPr id="29" name="Freeform 28">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p:nvPr userDrawn="1"/>
        </p:nvGrpSpPr>
        <p:grpSpPr>
          <a:xfrm flipH="1">
            <a:off x="933709" y="6409324"/>
            <a:ext cx="224082" cy="221156"/>
            <a:chOff x="4328868" y="5502988"/>
            <a:chExt cx="500307" cy="493774"/>
          </a:xfrm>
        </p:grpSpPr>
        <p:sp>
          <p:nvSpPr>
            <p:cNvPr id="32" name="Freeform 31">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32">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4" name="Straight Connector 3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34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1045466" y="2283008"/>
            <a:ext cx="4969744" cy="3753338"/>
          </a:xfrm>
        </p:spPr>
        <p:txBody>
          <a:bodyPr>
            <a:normAutofit/>
          </a:bodyPr>
          <a:lstStyle>
            <a:lvl1pPr>
              <a:defRPr sz="1800">
                <a:solidFill>
                  <a:schemeClr val="accent2"/>
                </a:solidFill>
              </a:defRPr>
            </a:lvl1pPr>
          </a:lstStyle>
          <a:p>
            <a:endParaRPr lang="id-ID"/>
          </a:p>
        </p:txBody>
      </p:sp>
      <p:sp>
        <p:nvSpPr>
          <p:cNvPr id="9" name="Picture Placeholder 3"/>
          <p:cNvSpPr>
            <a:spLocks noGrp="1"/>
          </p:cNvSpPr>
          <p:nvPr>
            <p:ph type="pic" sz="quarter" idx="11"/>
          </p:nvPr>
        </p:nvSpPr>
        <p:spPr>
          <a:xfrm>
            <a:off x="6516763" y="2283008"/>
            <a:ext cx="4969744" cy="3753338"/>
          </a:xfrm>
        </p:spPr>
        <p:txBody>
          <a:bodyPr>
            <a:normAutofit/>
          </a:bodyPr>
          <a:lstStyle>
            <a:lvl1pPr>
              <a:defRPr sz="18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94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045466" y="2283008"/>
            <a:ext cx="4969744" cy="3753338"/>
          </a:xfrm>
        </p:spPr>
        <p:txBody>
          <a:bodyPr>
            <a:normAutofit/>
          </a:bodyPr>
          <a:lstStyle>
            <a:lvl1pPr>
              <a:defRPr sz="2000">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474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43250"/>
          </a:xfrm>
        </p:spPr>
        <p:txBody>
          <a:bodyPr>
            <a:normAutofit/>
          </a:bodyPr>
          <a:lstStyle>
            <a:lvl1pPr>
              <a:defRPr sz="2000">
                <a:solidFill>
                  <a:schemeClr val="accent2"/>
                </a:solidFill>
              </a:defRPr>
            </a:lvl1pPr>
          </a:lstStyle>
          <a:p>
            <a:endParaRPr lang="id-ID"/>
          </a:p>
        </p:txBody>
      </p:sp>
      <p:sp>
        <p:nvSpPr>
          <p:cNvPr id="8" name="Picture Placeholder 3"/>
          <p:cNvSpPr>
            <a:spLocks noGrp="1"/>
          </p:cNvSpPr>
          <p:nvPr>
            <p:ph type="pic" sz="quarter" idx="11"/>
          </p:nvPr>
        </p:nvSpPr>
        <p:spPr>
          <a:xfrm>
            <a:off x="1456589" y="1280867"/>
            <a:ext cx="1550340" cy="2598991"/>
          </a:xfrm>
        </p:spPr>
        <p:txBody>
          <a:bodyPr>
            <a:normAutofit/>
          </a:bodyPr>
          <a:lstStyle>
            <a:lvl1pPr>
              <a:defRPr sz="1800">
                <a:solidFill>
                  <a:schemeClr val="accent2"/>
                </a:solidFill>
              </a:defRPr>
            </a:lvl1pPr>
          </a:lstStyle>
          <a:p>
            <a:endParaRPr lang="id-ID" dirty="0"/>
          </a:p>
        </p:txBody>
      </p:sp>
      <p:sp>
        <p:nvSpPr>
          <p:cNvPr id="9" name="Picture Placeholder 3"/>
          <p:cNvSpPr>
            <a:spLocks noGrp="1"/>
          </p:cNvSpPr>
          <p:nvPr>
            <p:ph type="pic" sz="quarter" idx="10"/>
          </p:nvPr>
        </p:nvSpPr>
        <p:spPr>
          <a:xfrm>
            <a:off x="2855740" y="839411"/>
            <a:ext cx="1776413" cy="2977979"/>
          </a:xfrm>
        </p:spPr>
        <p:txBody>
          <a:bodyPr>
            <a:normAutofit/>
          </a:bodyPr>
          <a:lstStyle>
            <a:lvl1pPr>
              <a:defRPr sz="1800">
                <a:solidFill>
                  <a:schemeClr val="accent2"/>
                </a:solidFill>
              </a:defRPr>
            </a:lvl1pPr>
          </a:lstStyle>
          <a:p>
            <a:endParaRPr lang="id-ID" dirty="0"/>
          </a:p>
        </p:txBody>
      </p:sp>
      <p:sp>
        <p:nvSpPr>
          <p:cNvPr id="15" name="Rectangle 14"/>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Rectangle 15"/>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8339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164617"/>
            <a:ext cx="6819990" cy="4020519"/>
          </a:xfrm>
        </p:spPr>
        <p:txBody>
          <a:bodyPr>
            <a:normAutofit/>
          </a:bodyPr>
          <a:lstStyle>
            <a:lvl1pPr>
              <a:defRPr sz="1800">
                <a:solidFill>
                  <a:schemeClr val="accent2"/>
                </a:solidFill>
              </a:defRPr>
            </a:lvl1pPr>
          </a:lstStyle>
          <a:p>
            <a:endParaRPr lang="id-ID" dirty="0"/>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07824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117976"/>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502324" y="662473"/>
            <a:ext cx="2734983" cy="29698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4983" h="2969860">
                <a:moveTo>
                  <a:pt x="0" y="317241"/>
                </a:moveTo>
                <a:lnTo>
                  <a:pt x="1363383" y="0"/>
                </a:lnTo>
                <a:lnTo>
                  <a:pt x="2734983" y="2521990"/>
                </a:lnTo>
                <a:lnTo>
                  <a:pt x="1408923" y="2969860"/>
                </a:lnTo>
                <a:lnTo>
                  <a:pt x="0" y="317241"/>
                </a:lnTo>
                <a:close/>
              </a:path>
            </a:pathLst>
          </a:custGeom>
        </p:spPr>
        <p:txBody>
          <a:bodyPr>
            <a:normAutofit/>
          </a:bodyPr>
          <a:lstStyle>
            <a:lvl1pPr>
              <a:defRPr sz="1600">
                <a:solidFill>
                  <a:schemeClr val="bg1"/>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TextBox 22"/>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1021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Rectangle 8"/>
          <p:cNvSpPr/>
          <p:nvPr userDrawn="1"/>
        </p:nvSpPr>
        <p:spPr>
          <a:xfrm>
            <a:off x="-2" y="0"/>
            <a:ext cx="12187314"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sz="quarter" idx="10"/>
          </p:nvPr>
        </p:nvSpPr>
        <p:spPr>
          <a:xfrm>
            <a:off x="4265098" y="1704098"/>
            <a:ext cx="3633145" cy="2288465"/>
          </a:xfrm>
        </p:spPr>
        <p:txBody>
          <a:bodyPr>
            <a:normAutofit/>
          </a:bodyPr>
          <a:lstStyle>
            <a:lvl1pPr>
              <a:defRPr sz="20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grpSp>
        <p:nvGrpSpPr>
          <p:cNvPr id="6" name="Group 5"/>
          <p:cNvGrpSpPr/>
          <p:nvPr userDrawn="1"/>
        </p:nvGrpSpPr>
        <p:grpSpPr>
          <a:xfrm>
            <a:off x="347419" y="6409324"/>
            <a:ext cx="224082" cy="221156"/>
            <a:chOff x="4328868" y="5502988"/>
            <a:chExt cx="500307" cy="493774"/>
          </a:xfrm>
        </p:grpSpPr>
        <p:sp>
          <p:nvSpPr>
            <p:cNvPr id="8"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 name="Group 9"/>
          <p:cNvGrpSpPr/>
          <p:nvPr userDrawn="1"/>
        </p:nvGrpSpPr>
        <p:grpSpPr>
          <a:xfrm flipH="1">
            <a:off x="933709" y="6409324"/>
            <a:ext cx="224082" cy="221156"/>
            <a:chOff x="4328868" y="5502988"/>
            <a:chExt cx="500307" cy="493774"/>
          </a:xfrm>
        </p:grpSpPr>
        <p:sp>
          <p:nvSpPr>
            <p:cNvPr id="11"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4" name="Straight Connector 3"/>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44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2140431"/>
            <a:ext cx="12192000" cy="3241193"/>
          </a:xfrm>
        </p:spPr>
        <p:txBody>
          <a:bodyPr/>
          <a:lstStyle>
            <a:lvl1pPr>
              <a:defRPr>
                <a:solidFill>
                  <a:schemeClr val="accent2"/>
                </a:solidFill>
              </a:defRPr>
            </a:lvl1pPr>
          </a:lstStyle>
          <a:p>
            <a:endParaRPr lang="id-ID"/>
          </a:p>
        </p:txBody>
      </p:sp>
      <p:sp>
        <p:nvSpPr>
          <p:cNvPr id="13" name="Rectangle 12"/>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4" name="Rectangle 13"/>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2" name="TextBox 21"/>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3" name="Group 22"/>
          <p:cNvGrpSpPr/>
          <p:nvPr userDrawn="1"/>
        </p:nvGrpSpPr>
        <p:grpSpPr>
          <a:xfrm>
            <a:off x="347419" y="6409324"/>
            <a:ext cx="224082"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p:nvPr userDrawn="1"/>
        </p:nvGrpSpPr>
        <p:grpSpPr>
          <a:xfrm flipH="1">
            <a:off x="933709" y="6409324"/>
            <a:ext cx="224082"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966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516313"/>
            <a:ext cx="1366837" cy="1366837"/>
          </a:xfrm>
          <a:prstGeom prst="ellipse">
            <a:avLst/>
          </a:prstGeom>
          <a:ln w="57150">
            <a:solidFill>
              <a:schemeClr val="accent1"/>
            </a:solidFill>
          </a:ln>
        </p:spPr>
        <p:txBody>
          <a:bodyPr>
            <a:normAutofit/>
          </a:bodyPr>
          <a:lstStyle>
            <a:lvl1pPr>
              <a:defRPr sz="1400">
                <a:solidFill>
                  <a:schemeClr val="accent2"/>
                </a:solidFill>
              </a:defRPr>
            </a:lvl1pPr>
          </a:lstStyle>
          <a:p>
            <a:endParaRPr lang="id-ID"/>
          </a:p>
        </p:txBody>
      </p:sp>
      <p:sp>
        <p:nvSpPr>
          <p:cNvPr id="16" name="Picture Placeholder 3"/>
          <p:cNvSpPr>
            <a:spLocks noGrp="1"/>
          </p:cNvSpPr>
          <p:nvPr>
            <p:ph type="pic" sz="quarter" idx="11"/>
          </p:nvPr>
        </p:nvSpPr>
        <p:spPr>
          <a:xfrm>
            <a:off x="9529057" y="4823209"/>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3" name="Rectangle 22"/>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4" name="TextBox 23"/>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5" name="Group 24"/>
          <p:cNvGrpSpPr/>
          <p:nvPr userDrawn="1"/>
        </p:nvGrpSpPr>
        <p:grpSpPr>
          <a:xfrm>
            <a:off x="347419" y="6409324"/>
            <a:ext cx="224082" cy="221156"/>
            <a:chOff x="4328868" y="5502988"/>
            <a:chExt cx="500307" cy="493774"/>
          </a:xfrm>
        </p:grpSpPr>
        <p:sp>
          <p:nvSpPr>
            <p:cNvPr id="26" name="Freeform 2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userDrawn="1"/>
        </p:nvGrpSpPr>
        <p:grpSpPr>
          <a:xfrm flipH="1">
            <a:off x="933709" y="6409324"/>
            <a:ext cx="224082" cy="221156"/>
            <a:chOff x="4328868" y="5502988"/>
            <a:chExt cx="500307" cy="493774"/>
          </a:xfrm>
        </p:grpSpPr>
        <p:sp>
          <p:nvSpPr>
            <p:cNvPr id="29" name="Freeform 2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2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1" name="Straight Connector 3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22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296106" y="3614791"/>
            <a:ext cx="1366837" cy="1366837"/>
          </a:xfrm>
          <a:prstGeom prst="ellipse">
            <a:avLst/>
          </a:prstGeom>
          <a:ln w="57150">
            <a:solidFill>
              <a:schemeClr val="accent5"/>
            </a:solidFill>
          </a:ln>
        </p:spPr>
        <p:txBody>
          <a:bodyPr>
            <a:normAutofit/>
          </a:bodyPr>
          <a:lstStyle>
            <a:lvl1pPr>
              <a:defRPr sz="1400">
                <a:solidFill>
                  <a:schemeClr val="accent2"/>
                </a:solidFill>
              </a:defRPr>
            </a:lvl1pPr>
          </a:lstStyle>
          <a:p>
            <a:endParaRPr lang="id-ID" dirty="0"/>
          </a:p>
        </p:txBody>
      </p:sp>
      <p:sp>
        <p:nvSpPr>
          <p:cNvPr id="16" name="Picture Placeholder 3"/>
          <p:cNvSpPr>
            <a:spLocks noGrp="1"/>
          </p:cNvSpPr>
          <p:nvPr>
            <p:ph type="pic" sz="quarter" idx="11"/>
          </p:nvPr>
        </p:nvSpPr>
        <p:spPr>
          <a:xfrm>
            <a:off x="9529057" y="4921687"/>
            <a:ext cx="1366837" cy="1366837"/>
          </a:xfrm>
          <a:prstGeom prst="ellipse">
            <a:avLst/>
          </a:prstGeom>
          <a:ln w="57150">
            <a:solidFill>
              <a:schemeClr val="accent6"/>
            </a:solidFill>
          </a:ln>
        </p:spPr>
        <p:txBody>
          <a:bodyPr>
            <a:normAutofit/>
          </a:bodyPr>
          <a:lstStyle>
            <a:lvl1pPr>
              <a:defRPr sz="1400">
                <a:solidFill>
                  <a:schemeClr val="accent2"/>
                </a:solidFill>
              </a:defRPr>
            </a:lvl1pPr>
          </a:lstStyle>
          <a:p>
            <a:endParaRPr lang="id-ID" dirty="0"/>
          </a:p>
        </p:txBody>
      </p:sp>
      <p:sp>
        <p:nvSpPr>
          <p:cNvPr id="49" name="Picture Placeholder 3"/>
          <p:cNvSpPr>
            <a:spLocks noGrp="1"/>
          </p:cNvSpPr>
          <p:nvPr>
            <p:ph type="pic" sz="quarter" idx="12"/>
          </p:nvPr>
        </p:nvSpPr>
        <p:spPr>
          <a:xfrm>
            <a:off x="1296106" y="971203"/>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50" name="Picture Placeholder 3"/>
          <p:cNvSpPr>
            <a:spLocks noGrp="1"/>
          </p:cNvSpPr>
          <p:nvPr>
            <p:ph type="pic" sz="quarter" idx="13"/>
          </p:nvPr>
        </p:nvSpPr>
        <p:spPr>
          <a:xfrm>
            <a:off x="9529057" y="2278099"/>
            <a:ext cx="1366837" cy="1366837"/>
          </a:xfrm>
          <a:prstGeom prst="ellipse">
            <a:avLst/>
          </a:prstGeom>
          <a:ln w="57150">
            <a:solidFill>
              <a:schemeClr val="accent4"/>
            </a:solidFill>
          </a:ln>
        </p:spPr>
        <p:txBody>
          <a:bodyPr>
            <a:normAutofit/>
          </a:bodyPr>
          <a:lstStyle>
            <a:lvl1pPr>
              <a:defRPr sz="1400">
                <a:solidFill>
                  <a:schemeClr val="accent2"/>
                </a:solidFill>
              </a:defRPr>
            </a:lvl1pPr>
          </a:lstStyle>
          <a:p>
            <a:endParaRPr lang="id-ID" dirty="0"/>
          </a:p>
        </p:txBody>
      </p:sp>
      <p:sp>
        <p:nvSpPr>
          <p:cNvPr id="24" name="Rectangle 2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5" name="Rectangle 2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26" name="TextBox 2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7" name="Group 26"/>
          <p:cNvGrpSpPr/>
          <p:nvPr userDrawn="1"/>
        </p:nvGrpSpPr>
        <p:grpSpPr>
          <a:xfrm>
            <a:off x="347419" y="6409324"/>
            <a:ext cx="224082" cy="221156"/>
            <a:chOff x="4328868" y="5502988"/>
            <a:chExt cx="500307" cy="493774"/>
          </a:xfrm>
        </p:grpSpPr>
        <p:sp>
          <p:nvSpPr>
            <p:cNvPr id="28" name="Freeform 2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0" name="Group 29"/>
          <p:cNvGrpSpPr/>
          <p:nvPr userDrawn="1"/>
        </p:nvGrpSpPr>
        <p:grpSpPr>
          <a:xfrm flipH="1">
            <a:off x="933709" y="6409324"/>
            <a:ext cx="224082" cy="221156"/>
            <a:chOff x="4328868" y="5502988"/>
            <a:chExt cx="500307" cy="493774"/>
          </a:xfrm>
        </p:grpSpPr>
        <p:sp>
          <p:nvSpPr>
            <p:cNvPr id="31" name="Freeform 3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2" name="Freeform 3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3" name="Straight Connector 3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88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6" y="971203"/>
            <a:ext cx="1366837" cy="1366837"/>
          </a:xfrm>
          <a:prstGeom prst="ellipse">
            <a:avLst/>
          </a:prstGeom>
          <a:ln w="57150">
            <a:solidFill>
              <a:schemeClr val="accent2"/>
            </a:solidFill>
          </a:ln>
        </p:spPr>
        <p:txBody>
          <a:bodyPr>
            <a:normAutofit/>
          </a:bodyPr>
          <a:lstStyle>
            <a:lvl1pPr>
              <a:defRPr sz="1400">
                <a:solidFill>
                  <a:schemeClr val="accent5"/>
                </a:solidFill>
              </a:defRPr>
            </a:lvl1pPr>
          </a:lstStyle>
          <a:p>
            <a:endParaRPr lang="id-ID" dirty="0"/>
          </a:p>
        </p:txBody>
      </p:sp>
      <p:sp>
        <p:nvSpPr>
          <p:cNvPr id="10" name="Picture Placeholder 3"/>
          <p:cNvSpPr>
            <a:spLocks noGrp="1"/>
          </p:cNvSpPr>
          <p:nvPr>
            <p:ph type="pic" sz="quarter" idx="13"/>
          </p:nvPr>
        </p:nvSpPr>
        <p:spPr>
          <a:xfrm>
            <a:off x="9529057" y="2278099"/>
            <a:ext cx="1366837" cy="1366837"/>
          </a:xfrm>
          <a:prstGeom prst="ellipse">
            <a:avLst/>
          </a:prstGeom>
          <a:ln w="57150">
            <a:solidFill>
              <a:schemeClr val="accent3"/>
            </a:solidFill>
          </a:ln>
        </p:spPr>
        <p:txBody>
          <a:bodyPr>
            <a:normAutofit/>
          </a:bodyPr>
          <a:lstStyle>
            <a:lvl1pPr>
              <a:defRPr sz="1400">
                <a:solidFill>
                  <a:schemeClr val="accent2"/>
                </a:solidFill>
              </a:defRPr>
            </a:lvl1pPr>
          </a:lstStyle>
          <a:p>
            <a:endParaRPr lang="id-ID" dirty="0"/>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05327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0"/>
          </p:nvPr>
        </p:nvSpPr>
        <p:spPr>
          <a:xfrm>
            <a:off x="4937125" y="3083109"/>
            <a:ext cx="2317750" cy="2317750"/>
          </a:xfrm>
          <a:prstGeom prst="ellipse">
            <a:avLst/>
          </a:prstGeom>
          <a:ln w="98425">
            <a:solidFill>
              <a:schemeClr val="accent6"/>
            </a:solidFill>
          </a:ln>
        </p:spPr>
        <p:txBody>
          <a:bodyPr>
            <a:normAutofit/>
          </a:bodyPr>
          <a:lstStyle>
            <a:lvl1pPr>
              <a:defRPr sz="2400">
                <a:solidFill>
                  <a:schemeClr val="accent2"/>
                </a:solidFill>
              </a:defRPr>
            </a:lvl1pPr>
          </a:lstStyle>
          <a:p>
            <a:endParaRPr lang="id-ID"/>
          </a:p>
        </p:txBody>
      </p:sp>
    </p:spTree>
    <p:extLst>
      <p:ext uri="{BB962C8B-B14F-4D97-AF65-F5344CB8AC3E}">
        <p14:creationId xmlns:p14="http://schemas.microsoft.com/office/powerpoint/2010/main" val="10357544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3600">
                <a:solidFill>
                  <a:schemeClr val="accent2"/>
                </a:solidFill>
              </a:defRPr>
            </a:lvl1pPr>
          </a:lstStyle>
          <a:p>
            <a:endParaRPr lang="id-ID"/>
          </a:p>
        </p:txBody>
      </p:sp>
      <p:sp>
        <p:nvSpPr>
          <p:cNvPr id="14" name="Rectangle 13"/>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5" name="Rectangle 1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16" name="TextBox 15"/>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24" name="Group 23"/>
          <p:cNvGrpSpPr/>
          <p:nvPr userDrawn="1"/>
        </p:nvGrpSpPr>
        <p:grpSpPr>
          <a:xfrm>
            <a:off x="347419" y="6409324"/>
            <a:ext cx="224082"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7" name="Group 26"/>
          <p:cNvGrpSpPr/>
          <p:nvPr userDrawn="1"/>
        </p:nvGrpSpPr>
        <p:grpSpPr>
          <a:xfrm flipH="1">
            <a:off x="933709" y="6409324"/>
            <a:ext cx="224082"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938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Tree>
    <p:extLst>
      <p:ext uri="{BB962C8B-B14F-4D97-AF65-F5344CB8AC3E}">
        <p14:creationId xmlns:p14="http://schemas.microsoft.com/office/powerpoint/2010/main" val="32779684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pattFill prst="pct5">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dirty="0"/>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32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8" name="Picture Placeholder 3"/>
          <p:cNvSpPr>
            <a:spLocks noGrp="1"/>
          </p:cNvSpPr>
          <p:nvPr>
            <p:ph type="pic" sz="quarter" idx="11"/>
          </p:nvPr>
        </p:nvSpPr>
        <p:spPr>
          <a:xfrm>
            <a:off x="8116673" y="1993246"/>
            <a:ext cx="4059266" cy="2635316"/>
          </a:xfrm>
        </p:spPr>
        <p:txBody>
          <a:bodyPr>
            <a:normAutofit/>
          </a:bodyPr>
          <a:lstStyle>
            <a:lvl1pPr>
              <a:defRPr sz="1600">
                <a:solidFill>
                  <a:schemeClr val="accent2"/>
                </a:solidFill>
              </a:defRPr>
            </a:lvl1pPr>
          </a:lstStyle>
          <a:p>
            <a:endParaRPr lang="id-ID"/>
          </a:p>
        </p:txBody>
      </p:sp>
      <p:sp>
        <p:nvSpPr>
          <p:cNvPr id="11" name="Picture Placeholder 3"/>
          <p:cNvSpPr>
            <a:spLocks noGrp="1"/>
          </p:cNvSpPr>
          <p:nvPr>
            <p:ph type="pic" sz="quarter" idx="12"/>
          </p:nvPr>
        </p:nvSpPr>
        <p:spPr>
          <a:xfrm>
            <a:off x="0" y="1993246"/>
            <a:ext cx="4058337" cy="2635316"/>
          </a:xfrm>
        </p:spPr>
        <p:txBody>
          <a:bodyPr>
            <a:normAutofit/>
          </a:bodyPr>
          <a:lstStyle>
            <a:lvl1pPr>
              <a:defRPr sz="1600">
                <a:solidFill>
                  <a:schemeClr val="accent2"/>
                </a:solidFill>
              </a:defRPr>
            </a:lvl1pPr>
          </a:lstStyle>
          <a:p>
            <a:endParaRPr lang="id-ID"/>
          </a:p>
        </p:txBody>
      </p:sp>
      <p:grpSp>
        <p:nvGrpSpPr>
          <p:cNvPr id="17" name="Group 16"/>
          <p:cNvGrpSpPr/>
          <p:nvPr userDrawn="1"/>
        </p:nvGrpSpPr>
        <p:grpSpPr>
          <a:xfrm>
            <a:off x="347419" y="6409324"/>
            <a:ext cx="224082"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p:cNvGrpSpPr/>
          <p:nvPr userDrawn="1"/>
        </p:nvGrpSpPr>
        <p:grpSpPr>
          <a:xfrm flipH="1">
            <a:off x="933709" y="6409324"/>
            <a:ext cx="224082"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2949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2"/>
              </a:solidFill>
            </a:endParaRPr>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dirty="0">
              <a:solidFill>
                <a:schemeClr val="bg1"/>
              </a:solidFill>
            </a:endParaRPr>
          </a:p>
        </p:txBody>
      </p:sp>
      <p:sp>
        <p:nvSpPr>
          <p:cNvPr id="11" name="Picture Placeholder 3"/>
          <p:cNvSpPr>
            <a:spLocks noGrp="1"/>
          </p:cNvSpPr>
          <p:nvPr>
            <p:ph type="pic" sz="quarter" idx="12"/>
          </p:nvPr>
        </p:nvSpPr>
        <p:spPr>
          <a:xfrm>
            <a:off x="0" y="1993246"/>
            <a:ext cx="12192000" cy="2635316"/>
          </a:xfrm>
        </p:spPr>
        <p:txBody>
          <a:bodyPr>
            <a:normAutofit/>
          </a:bodyPr>
          <a:lstStyle>
            <a:lvl1pPr>
              <a:defRPr sz="1600">
                <a:solidFill>
                  <a:schemeClr val="accent2"/>
                </a:solidFill>
              </a:defRPr>
            </a:lvl1pPr>
          </a:lstStyle>
          <a:p>
            <a:endParaRPr lang="id-ID"/>
          </a:p>
        </p:txBody>
      </p:sp>
      <p:grpSp>
        <p:nvGrpSpPr>
          <p:cNvPr id="15" name="Group 14"/>
          <p:cNvGrpSpPr/>
          <p:nvPr userDrawn="1"/>
        </p:nvGrpSpPr>
        <p:grpSpPr>
          <a:xfrm>
            <a:off x="347419" y="6409324"/>
            <a:ext cx="224082"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userDrawn="1"/>
        </p:nvGrpSpPr>
        <p:grpSpPr>
          <a:xfrm flipH="1">
            <a:off x="933709" y="6409324"/>
            <a:ext cx="224082"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086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2034000" cy="2286000"/>
          </a:xfrm>
        </p:spPr>
        <p:txBody>
          <a:bodyPr/>
          <a:lstStyle>
            <a:lvl1pPr>
              <a:defRPr sz="1800">
                <a:solidFill>
                  <a:schemeClr val="accent2"/>
                </a:solidFill>
              </a:defRPr>
            </a:lvl1pPr>
          </a:lstStyle>
          <a:p>
            <a:endParaRPr lang="id-ID"/>
          </a:p>
        </p:txBody>
      </p:sp>
      <p:sp>
        <p:nvSpPr>
          <p:cNvPr id="8" name="Picture Placeholder 3"/>
          <p:cNvSpPr>
            <a:spLocks noGrp="1"/>
          </p:cNvSpPr>
          <p:nvPr>
            <p:ph type="pic" sz="quarter" idx="11"/>
          </p:nvPr>
        </p:nvSpPr>
        <p:spPr>
          <a:xfrm>
            <a:off x="0" y="2286000"/>
            <a:ext cx="2034000" cy="2286000"/>
          </a:xfrm>
        </p:spPr>
        <p:txBody>
          <a:bodyPr/>
          <a:lstStyle>
            <a:lvl1pPr>
              <a:defRPr sz="1800">
                <a:solidFill>
                  <a:schemeClr val="accent2"/>
                </a:solidFill>
              </a:defRPr>
            </a:lvl1pPr>
          </a:lstStyle>
          <a:p>
            <a:endParaRPr lang="id-ID"/>
          </a:p>
        </p:txBody>
      </p:sp>
      <p:sp>
        <p:nvSpPr>
          <p:cNvPr id="9" name="Picture Placeholder 3"/>
          <p:cNvSpPr>
            <a:spLocks noGrp="1"/>
          </p:cNvSpPr>
          <p:nvPr>
            <p:ph type="pic" sz="quarter" idx="12"/>
          </p:nvPr>
        </p:nvSpPr>
        <p:spPr>
          <a:xfrm>
            <a:off x="0" y="4572000"/>
            <a:ext cx="2034000" cy="2286000"/>
          </a:xfrm>
        </p:spPr>
        <p:txBody>
          <a:bodyPr/>
          <a:lstStyle>
            <a:lvl1pPr>
              <a:defRPr sz="1800">
                <a:solidFill>
                  <a:schemeClr val="accent2"/>
                </a:solidFill>
              </a:defRPr>
            </a:lvl1pPr>
          </a:lstStyle>
          <a:p>
            <a:endParaRPr lang="id-ID"/>
          </a:p>
        </p:txBody>
      </p:sp>
      <p:sp>
        <p:nvSpPr>
          <p:cNvPr id="10" name="Picture Placeholder 3"/>
          <p:cNvSpPr>
            <a:spLocks noGrp="1"/>
          </p:cNvSpPr>
          <p:nvPr>
            <p:ph type="pic" sz="quarter" idx="13"/>
          </p:nvPr>
        </p:nvSpPr>
        <p:spPr>
          <a:xfrm>
            <a:off x="2037319" y="0"/>
            <a:ext cx="2034000" cy="2286000"/>
          </a:xfrm>
        </p:spPr>
        <p:txBody>
          <a:bodyPr/>
          <a:lstStyle>
            <a:lvl1pPr>
              <a:defRPr sz="1800">
                <a:solidFill>
                  <a:schemeClr val="accent2"/>
                </a:solidFill>
              </a:defRPr>
            </a:lvl1pPr>
          </a:lstStyle>
          <a:p>
            <a:endParaRPr lang="id-ID"/>
          </a:p>
        </p:txBody>
      </p:sp>
      <p:sp>
        <p:nvSpPr>
          <p:cNvPr id="12" name="Picture Placeholder 3"/>
          <p:cNvSpPr>
            <a:spLocks noGrp="1"/>
          </p:cNvSpPr>
          <p:nvPr>
            <p:ph type="pic" sz="quarter" idx="14"/>
          </p:nvPr>
        </p:nvSpPr>
        <p:spPr>
          <a:xfrm>
            <a:off x="2037319" y="2286000"/>
            <a:ext cx="2034000" cy="2286000"/>
          </a:xfrm>
        </p:spPr>
        <p:txBody>
          <a:bodyPr/>
          <a:lstStyle>
            <a:lvl1pPr>
              <a:defRPr sz="1800">
                <a:solidFill>
                  <a:schemeClr val="accent2"/>
                </a:solidFill>
              </a:defRPr>
            </a:lvl1pPr>
          </a:lstStyle>
          <a:p>
            <a:endParaRPr lang="id-ID"/>
          </a:p>
        </p:txBody>
      </p:sp>
      <p:sp>
        <p:nvSpPr>
          <p:cNvPr id="13" name="Picture Placeholder 3"/>
          <p:cNvSpPr>
            <a:spLocks noGrp="1"/>
          </p:cNvSpPr>
          <p:nvPr>
            <p:ph type="pic" sz="quarter" idx="15"/>
          </p:nvPr>
        </p:nvSpPr>
        <p:spPr>
          <a:xfrm>
            <a:off x="2037319" y="4572000"/>
            <a:ext cx="2034000" cy="2286000"/>
          </a:xfrm>
        </p:spPr>
        <p:txBody>
          <a:bodyPr/>
          <a:lstStyle>
            <a:lvl1pPr>
              <a:defRPr sz="1800">
                <a:solidFill>
                  <a:schemeClr val="accent2"/>
                </a:solidFill>
              </a:defRPr>
            </a:lvl1pPr>
          </a:lstStyle>
          <a:p>
            <a:endParaRPr lang="id-ID"/>
          </a:p>
        </p:txBody>
      </p:sp>
      <p:sp>
        <p:nvSpPr>
          <p:cNvPr id="14" name="Picture Placeholder 3"/>
          <p:cNvSpPr>
            <a:spLocks noGrp="1"/>
          </p:cNvSpPr>
          <p:nvPr>
            <p:ph type="pic" sz="quarter" idx="16"/>
          </p:nvPr>
        </p:nvSpPr>
        <p:spPr>
          <a:xfrm>
            <a:off x="4071319" y="0"/>
            <a:ext cx="2034000" cy="2286000"/>
          </a:xfrm>
        </p:spPr>
        <p:txBody>
          <a:bodyPr/>
          <a:lstStyle>
            <a:lvl1pPr>
              <a:defRPr sz="1800">
                <a:solidFill>
                  <a:schemeClr val="accent2"/>
                </a:solidFill>
              </a:defRPr>
            </a:lvl1pPr>
          </a:lstStyle>
          <a:p>
            <a:endParaRPr lang="id-ID"/>
          </a:p>
        </p:txBody>
      </p:sp>
      <p:sp>
        <p:nvSpPr>
          <p:cNvPr id="15" name="Picture Placeholder 3"/>
          <p:cNvSpPr>
            <a:spLocks noGrp="1"/>
          </p:cNvSpPr>
          <p:nvPr>
            <p:ph type="pic" sz="quarter" idx="17"/>
          </p:nvPr>
        </p:nvSpPr>
        <p:spPr>
          <a:xfrm>
            <a:off x="4071319" y="2286000"/>
            <a:ext cx="2034000" cy="2286000"/>
          </a:xfrm>
        </p:spPr>
        <p:txBody>
          <a:bodyPr/>
          <a:lstStyle>
            <a:lvl1pPr>
              <a:defRPr sz="1800">
                <a:solidFill>
                  <a:schemeClr val="accent2"/>
                </a:solidFill>
              </a:defRPr>
            </a:lvl1pPr>
          </a:lstStyle>
          <a:p>
            <a:endParaRPr lang="id-ID"/>
          </a:p>
        </p:txBody>
      </p:sp>
      <p:sp>
        <p:nvSpPr>
          <p:cNvPr id="16" name="Picture Placeholder 3"/>
          <p:cNvSpPr>
            <a:spLocks noGrp="1"/>
          </p:cNvSpPr>
          <p:nvPr>
            <p:ph type="pic" sz="quarter" idx="18"/>
          </p:nvPr>
        </p:nvSpPr>
        <p:spPr>
          <a:xfrm>
            <a:off x="4071319" y="4572000"/>
            <a:ext cx="2034000" cy="2286000"/>
          </a:xfrm>
        </p:spPr>
        <p:txBody>
          <a:bodyPr/>
          <a:lstStyle>
            <a:lvl1pPr>
              <a:defRPr sz="1800">
                <a:solidFill>
                  <a:schemeClr val="accent2"/>
                </a:solidFill>
              </a:defRPr>
            </a:lvl1pPr>
          </a:lstStyle>
          <a:p>
            <a:endParaRPr lang="id-ID"/>
          </a:p>
        </p:txBody>
      </p:sp>
      <p:sp>
        <p:nvSpPr>
          <p:cNvPr id="17" name="Picture Placeholder 3"/>
          <p:cNvSpPr>
            <a:spLocks noGrp="1"/>
          </p:cNvSpPr>
          <p:nvPr>
            <p:ph type="pic" sz="quarter" idx="19"/>
          </p:nvPr>
        </p:nvSpPr>
        <p:spPr>
          <a:xfrm>
            <a:off x="6108638" y="0"/>
            <a:ext cx="2034000" cy="2286000"/>
          </a:xfrm>
        </p:spPr>
        <p:txBody>
          <a:bodyPr/>
          <a:lstStyle>
            <a:lvl1pPr>
              <a:defRPr sz="1800">
                <a:solidFill>
                  <a:schemeClr val="accent2"/>
                </a:solidFill>
              </a:defRPr>
            </a:lvl1pPr>
          </a:lstStyle>
          <a:p>
            <a:endParaRPr lang="id-ID"/>
          </a:p>
        </p:txBody>
      </p:sp>
      <p:sp>
        <p:nvSpPr>
          <p:cNvPr id="18" name="Picture Placeholder 3"/>
          <p:cNvSpPr>
            <a:spLocks noGrp="1"/>
          </p:cNvSpPr>
          <p:nvPr>
            <p:ph type="pic" sz="quarter" idx="20"/>
          </p:nvPr>
        </p:nvSpPr>
        <p:spPr>
          <a:xfrm>
            <a:off x="6108638" y="2286000"/>
            <a:ext cx="2034000" cy="2286000"/>
          </a:xfrm>
        </p:spPr>
        <p:txBody>
          <a:bodyPr/>
          <a:lstStyle>
            <a:lvl1pPr>
              <a:defRPr sz="1800">
                <a:solidFill>
                  <a:schemeClr val="accent2"/>
                </a:solidFill>
              </a:defRPr>
            </a:lvl1pPr>
          </a:lstStyle>
          <a:p>
            <a:endParaRPr lang="id-ID"/>
          </a:p>
        </p:txBody>
      </p:sp>
      <p:sp>
        <p:nvSpPr>
          <p:cNvPr id="19" name="Picture Placeholder 3"/>
          <p:cNvSpPr>
            <a:spLocks noGrp="1"/>
          </p:cNvSpPr>
          <p:nvPr>
            <p:ph type="pic" sz="quarter" idx="21"/>
          </p:nvPr>
        </p:nvSpPr>
        <p:spPr>
          <a:xfrm>
            <a:off x="6108638" y="4572000"/>
            <a:ext cx="2034000" cy="2286000"/>
          </a:xfrm>
        </p:spPr>
        <p:txBody>
          <a:bodyPr/>
          <a:lstStyle>
            <a:lvl1pPr>
              <a:defRPr sz="1800">
                <a:solidFill>
                  <a:schemeClr val="accent2"/>
                </a:solidFill>
              </a:defRPr>
            </a:lvl1pPr>
          </a:lstStyle>
          <a:p>
            <a:endParaRPr lang="id-ID"/>
          </a:p>
        </p:txBody>
      </p:sp>
      <p:sp>
        <p:nvSpPr>
          <p:cNvPr id="20" name="Picture Placeholder 3"/>
          <p:cNvSpPr>
            <a:spLocks noGrp="1"/>
          </p:cNvSpPr>
          <p:nvPr>
            <p:ph type="pic" sz="quarter" idx="22"/>
          </p:nvPr>
        </p:nvSpPr>
        <p:spPr>
          <a:xfrm>
            <a:off x="8139319" y="0"/>
            <a:ext cx="2034000" cy="2286000"/>
          </a:xfrm>
        </p:spPr>
        <p:txBody>
          <a:bodyPr/>
          <a:lstStyle>
            <a:lvl1pPr>
              <a:defRPr sz="1800">
                <a:solidFill>
                  <a:schemeClr val="accent2"/>
                </a:solidFill>
              </a:defRPr>
            </a:lvl1pPr>
          </a:lstStyle>
          <a:p>
            <a:endParaRPr lang="id-ID"/>
          </a:p>
        </p:txBody>
      </p:sp>
      <p:sp>
        <p:nvSpPr>
          <p:cNvPr id="21" name="Picture Placeholder 3"/>
          <p:cNvSpPr>
            <a:spLocks noGrp="1"/>
          </p:cNvSpPr>
          <p:nvPr>
            <p:ph type="pic" sz="quarter" idx="23"/>
          </p:nvPr>
        </p:nvSpPr>
        <p:spPr>
          <a:xfrm>
            <a:off x="8139319" y="2286000"/>
            <a:ext cx="2034000" cy="2286000"/>
          </a:xfrm>
        </p:spPr>
        <p:txBody>
          <a:bodyPr/>
          <a:lstStyle>
            <a:lvl1pPr>
              <a:defRPr sz="1800">
                <a:solidFill>
                  <a:schemeClr val="accent2"/>
                </a:solidFill>
              </a:defRPr>
            </a:lvl1pPr>
          </a:lstStyle>
          <a:p>
            <a:endParaRPr lang="id-ID"/>
          </a:p>
        </p:txBody>
      </p:sp>
      <p:sp>
        <p:nvSpPr>
          <p:cNvPr id="22" name="Picture Placeholder 3"/>
          <p:cNvSpPr>
            <a:spLocks noGrp="1"/>
          </p:cNvSpPr>
          <p:nvPr>
            <p:ph type="pic" sz="quarter" idx="24"/>
          </p:nvPr>
        </p:nvSpPr>
        <p:spPr>
          <a:xfrm>
            <a:off x="8139319" y="4572000"/>
            <a:ext cx="2034000" cy="2286000"/>
          </a:xfrm>
        </p:spPr>
        <p:txBody>
          <a:bodyPr/>
          <a:lstStyle>
            <a:lvl1pPr>
              <a:defRPr sz="1800">
                <a:solidFill>
                  <a:schemeClr val="accent2"/>
                </a:solidFill>
              </a:defRPr>
            </a:lvl1pPr>
          </a:lstStyle>
          <a:p>
            <a:endParaRPr lang="id-ID"/>
          </a:p>
        </p:txBody>
      </p:sp>
      <p:sp>
        <p:nvSpPr>
          <p:cNvPr id="23" name="Picture Placeholder 3"/>
          <p:cNvSpPr>
            <a:spLocks noGrp="1"/>
          </p:cNvSpPr>
          <p:nvPr>
            <p:ph type="pic" sz="quarter" idx="25"/>
          </p:nvPr>
        </p:nvSpPr>
        <p:spPr>
          <a:xfrm>
            <a:off x="10176638" y="0"/>
            <a:ext cx="2034000" cy="2286000"/>
          </a:xfrm>
        </p:spPr>
        <p:txBody>
          <a:bodyPr/>
          <a:lstStyle>
            <a:lvl1pPr>
              <a:defRPr sz="1800">
                <a:solidFill>
                  <a:schemeClr val="accent2"/>
                </a:solidFill>
              </a:defRPr>
            </a:lvl1pPr>
          </a:lstStyle>
          <a:p>
            <a:endParaRPr lang="id-ID"/>
          </a:p>
        </p:txBody>
      </p:sp>
      <p:sp>
        <p:nvSpPr>
          <p:cNvPr id="24" name="Picture Placeholder 3"/>
          <p:cNvSpPr>
            <a:spLocks noGrp="1"/>
          </p:cNvSpPr>
          <p:nvPr>
            <p:ph type="pic" sz="quarter" idx="26"/>
          </p:nvPr>
        </p:nvSpPr>
        <p:spPr>
          <a:xfrm>
            <a:off x="10176638" y="2286000"/>
            <a:ext cx="2034000" cy="2286000"/>
          </a:xfrm>
        </p:spPr>
        <p:txBody>
          <a:bodyPr/>
          <a:lstStyle>
            <a:lvl1pPr>
              <a:defRPr sz="1800">
                <a:solidFill>
                  <a:schemeClr val="accent2"/>
                </a:solidFill>
              </a:defRPr>
            </a:lvl1pPr>
          </a:lstStyle>
          <a:p>
            <a:endParaRPr lang="id-ID"/>
          </a:p>
        </p:txBody>
      </p:sp>
      <p:sp>
        <p:nvSpPr>
          <p:cNvPr id="25" name="Picture Placeholder 3"/>
          <p:cNvSpPr>
            <a:spLocks noGrp="1"/>
          </p:cNvSpPr>
          <p:nvPr>
            <p:ph type="pic" sz="quarter" idx="27"/>
          </p:nvPr>
        </p:nvSpPr>
        <p:spPr>
          <a:xfrm>
            <a:off x="10176638" y="4572000"/>
            <a:ext cx="2034000" cy="2286000"/>
          </a:xfrm>
        </p:spPr>
        <p:txBody>
          <a:bodyPr/>
          <a:lstStyle>
            <a:lvl1pPr>
              <a:defRPr sz="1800">
                <a:solidFill>
                  <a:schemeClr val="accent2"/>
                </a:solidFill>
              </a:defRPr>
            </a:lvl1pPr>
          </a:lstStyle>
          <a:p>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solidFill>
                <a:schemeClr val="accent2"/>
              </a:solidFill>
            </a:endParaRPr>
          </a:p>
        </p:txBody>
      </p:sp>
      <p:sp>
        <p:nvSpPr>
          <p:cNvPr id="7" name="TextBox 6"/>
          <p:cNvSpPr txBox="1"/>
          <p:nvPr userDrawn="1"/>
        </p:nvSpPr>
        <p:spPr>
          <a:xfrm>
            <a:off x="11584250" y="305131"/>
            <a:ext cx="351378" cy="261610"/>
          </a:xfrm>
          <a:prstGeom prst="rect">
            <a:avLst/>
          </a:prstGeom>
          <a:noFill/>
        </p:spPr>
        <p:txBody>
          <a:bodyPr wrap="none" rtlCol="0">
            <a:spAutoFit/>
          </a:bodyPr>
          <a:lstStyle/>
          <a:p>
            <a:pPr algn="ctr"/>
            <a:fld id="{260E2A6B-A809-4840-BF14-8648BC0BDF87}" type="slidenum">
              <a:rPr lang="id-ID" sz="1050" b="1" smtClean="0">
                <a:solidFill>
                  <a:schemeClr val="accent2"/>
                </a:solidFill>
              </a:rPr>
              <a:pPr algn="ctr"/>
              <a:t>‹#›</a:t>
            </a:fld>
            <a:endParaRPr lang="id-ID" sz="1050" dirty="0">
              <a:solidFill>
                <a:schemeClr val="accent2"/>
              </a:solidFill>
            </a:endParaRPr>
          </a:p>
        </p:txBody>
      </p:sp>
    </p:spTree>
    <p:extLst>
      <p:ext uri="{BB962C8B-B14F-4D97-AF65-F5344CB8AC3E}">
        <p14:creationId xmlns:p14="http://schemas.microsoft.com/office/powerpoint/2010/main" val="20232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sp>
        <p:nvSpPr>
          <p:cNvPr id="26" name="Picture Placeholder 3"/>
          <p:cNvSpPr>
            <a:spLocks noGrp="1"/>
          </p:cNvSpPr>
          <p:nvPr>
            <p:ph type="pic" sz="quarter" idx="10"/>
          </p:nvPr>
        </p:nvSpPr>
        <p:spPr>
          <a:xfrm>
            <a:off x="145017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7" name="Picture Placeholder 3"/>
          <p:cNvSpPr>
            <a:spLocks noGrp="1"/>
          </p:cNvSpPr>
          <p:nvPr>
            <p:ph type="pic" sz="quarter" idx="11"/>
          </p:nvPr>
        </p:nvSpPr>
        <p:spPr>
          <a:xfrm>
            <a:off x="3971864"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8" name="Picture Placeholder 3"/>
          <p:cNvSpPr>
            <a:spLocks noGrp="1"/>
          </p:cNvSpPr>
          <p:nvPr>
            <p:ph type="pic" sz="quarter" idx="12"/>
          </p:nvPr>
        </p:nvSpPr>
        <p:spPr>
          <a:xfrm>
            <a:off x="6508785" y="228494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9" name="Picture Placeholder 3"/>
          <p:cNvSpPr>
            <a:spLocks noGrp="1"/>
          </p:cNvSpPr>
          <p:nvPr>
            <p:ph type="pic" sz="quarter" idx="13"/>
          </p:nvPr>
        </p:nvSpPr>
        <p:spPr>
          <a:xfrm>
            <a:off x="9030475" y="2284944"/>
            <a:ext cx="1697846" cy="169784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6551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2" name="Picture Placeholder 3"/>
          <p:cNvSpPr>
            <a:spLocks noGrp="1"/>
          </p:cNvSpPr>
          <p:nvPr>
            <p:ph type="pic" sz="quarter" idx="10"/>
          </p:nvPr>
        </p:nvSpPr>
        <p:spPr>
          <a:xfrm>
            <a:off x="1244493" y="2113494"/>
            <a:ext cx="1697846" cy="1697847"/>
          </a:xfrm>
          <a:prstGeom prst="ellipse">
            <a:avLst/>
          </a:prstGeom>
        </p:spPr>
        <p:txBody>
          <a:bodyPr>
            <a:normAutofit/>
          </a:bodyPr>
          <a:lstStyle>
            <a:lvl1pPr>
              <a:defRPr sz="1600">
                <a:solidFill>
                  <a:schemeClr val="accent2"/>
                </a:solidFill>
              </a:defRPr>
            </a:lvl1pPr>
          </a:lstStyle>
          <a:p>
            <a:endParaRPr lang="id-ID" dirty="0"/>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p>
        </p:txBody>
      </p:sp>
      <p:sp>
        <p:nvSpPr>
          <p:cNvPr id="7" name="TextBox 6"/>
          <p:cNvSpPr txBox="1"/>
          <p:nvPr userDrawn="1"/>
        </p:nvSpPr>
        <p:spPr>
          <a:xfrm>
            <a:off x="11560205" y="305131"/>
            <a:ext cx="399469"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100" dirty="0">
              <a:solidFill>
                <a:schemeClr val="bg1"/>
              </a:solidFill>
            </a:endParaRPr>
          </a:p>
        </p:txBody>
      </p:sp>
      <p:grpSp>
        <p:nvGrpSpPr>
          <p:cNvPr id="14" name="Group 13"/>
          <p:cNvGrpSpPr/>
          <p:nvPr userDrawn="1"/>
        </p:nvGrpSpPr>
        <p:grpSpPr>
          <a:xfrm>
            <a:off x="347419" y="6409324"/>
            <a:ext cx="224082" cy="221156"/>
            <a:chOff x="4328868" y="5502988"/>
            <a:chExt cx="500307" cy="493774"/>
          </a:xfrm>
        </p:grpSpPr>
        <p:sp>
          <p:nvSpPr>
            <p:cNvPr id="15" name="Freeform 1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userDrawn="1"/>
        </p:nvGrpSpPr>
        <p:grpSpPr>
          <a:xfrm flipH="1">
            <a:off x="933709" y="6409324"/>
            <a:ext cx="224082" cy="221156"/>
            <a:chOff x="4328868" y="5502988"/>
            <a:chExt cx="500307" cy="493774"/>
          </a:xfrm>
        </p:grpSpPr>
        <p:sp>
          <p:nvSpPr>
            <p:cNvPr id="18" name="Freeform 1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1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0" name="Straight Connector 1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8271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FBC63-C649-42C3-9C85-0F873F8F0B35}" type="datetimeFigureOut">
              <a:rPr lang="id-ID" smtClean="0"/>
              <a:t>16/05/16</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6DFD3-2AF0-4B06-81C8-CF1C6F54D29C}" type="slidenum">
              <a:rPr lang="id-ID" smtClean="0"/>
              <a:t>‹#›</a:t>
            </a:fld>
            <a:endParaRPr lang="id-ID"/>
          </a:p>
        </p:txBody>
      </p:sp>
    </p:spTree>
    <p:extLst>
      <p:ext uri="{BB962C8B-B14F-4D97-AF65-F5344CB8AC3E}">
        <p14:creationId xmlns:p14="http://schemas.microsoft.com/office/powerpoint/2010/main" val="1373060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1" r:id="rId14"/>
    <p:sldLayoutId id="2147483662" r:id="rId15"/>
    <p:sldLayoutId id="2147483663" r:id="rId16"/>
    <p:sldLayoutId id="2147483664" r:id="rId17"/>
    <p:sldLayoutId id="2147483665" r:id="rId18"/>
    <p:sldLayoutId id="2147483666" r:id="rId19"/>
    <p:sldLayoutId id="2147483670" r:id="rId20"/>
    <p:sldLayoutId id="2147483668" r:id="rId21"/>
    <p:sldLayoutId id="2147483667" r:id="rId22"/>
    <p:sldLayoutId id="2147483669" r:id="rId23"/>
    <p:sldLayoutId id="2147483672" r:id="rId24"/>
    <p:sldLayoutId id="2147483674"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alphaModFix amt="4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183577" y="-602166"/>
            <a:ext cx="14726920" cy="10942348"/>
          </a:xfrm>
          <a:prstGeom prst="rect">
            <a:avLst/>
          </a:prstGeom>
        </p:spPr>
      </p:pic>
      <p:sp>
        <p:nvSpPr>
          <p:cNvPr id="19" name="Rectangle 18"/>
          <p:cNvSpPr/>
          <p:nvPr/>
        </p:nvSpPr>
        <p:spPr>
          <a:xfrm>
            <a:off x="1183577" y="3891357"/>
            <a:ext cx="9824843" cy="1446550"/>
          </a:xfrm>
          <a:prstGeom prst="rect">
            <a:avLst/>
          </a:prstGeom>
          <a:noFill/>
        </p:spPr>
        <p:txBody>
          <a:bodyPr wrap="square">
            <a:spAutoFit/>
          </a:bodyPr>
          <a:lstStyle/>
          <a:p>
            <a:pPr algn="ctr"/>
            <a:r>
              <a:rPr lang="en-US" sz="4400" dirty="0" smtClean="0">
                <a:solidFill>
                  <a:schemeClr val="bg1"/>
                </a:solidFill>
                <a:latin typeface="Source Sans Pro Light" charset="0"/>
                <a:ea typeface="Source Sans Pro Light" charset="0"/>
                <a:cs typeface="Source Sans Pro Light" charset="0"/>
              </a:rPr>
              <a:t>Lesson </a:t>
            </a:r>
            <a:r>
              <a:rPr lang="en-US" sz="4400" dirty="0">
                <a:solidFill>
                  <a:schemeClr val="bg1"/>
                </a:solidFill>
                <a:latin typeface="Source Sans Pro Light" charset="0"/>
                <a:ea typeface="Source Sans Pro Light" charset="0"/>
                <a:cs typeface="Source Sans Pro Light" charset="0"/>
              </a:rPr>
              <a:t>4</a:t>
            </a:r>
            <a:r>
              <a:rPr lang="en-US" sz="4400" dirty="0" smtClean="0">
                <a:solidFill>
                  <a:schemeClr val="bg1"/>
                </a:solidFill>
                <a:latin typeface="Source Sans Pro Light" charset="0"/>
                <a:ea typeface="Source Sans Pro Light" charset="0"/>
                <a:cs typeface="Source Sans Pro Light" charset="0"/>
              </a:rPr>
              <a:t>: </a:t>
            </a:r>
            <a:r>
              <a:rPr lang="en-US" sz="4400" dirty="0">
                <a:solidFill>
                  <a:schemeClr val="bg1"/>
                </a:solidFill>
              </a:rPr>
              <a:t>Enable browser-based uploads of video files to S3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659" y="1410677"/>
            <a:ext cx="2888681" cy="2146339"/>
          </a:xfrm>
          <a:prstGeom prst="rect">
            <a:avLst/>
          </a:prstGeom>
        </p:spPr>
      </p:pic>
    </p:spTree>
    <p:extLst>
      <p:ext uri="{BB962C8B-B14F-4D97-AF65-F5344CB8AC3E}">
        <p14:creationId xmlns:p14="http://schemas.microsoft.com/office/powerpoint/2010/main" val="12571704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8" name="Straight Connector 157"/>
          <p:cNvCxnSpPr/>
          <p:nvPr/>
        </p:nvCxnSpPr>
        <p:spPr>
          <a:xfrm>
            <a:off x="7397175" y="2126442"/>
            <a:ext cx="2271974" cy="5333"/>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94" y="3764684"/>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467" y="1747933"/>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694" y="1380636"/>
            <a:ext cx="700098" cy="834932"/>
          </a:xfrm>
          <a:prstGeom prst="rect">
            <a:avLst/>
          </a:prstGeom>
        </p:spPr>
      </p:pic>
      <p:sp>
        <p:nvSpPr>
          <p:cNvPr id="222" name="TextBox 221"/>
          <p:cNvSpPr txBox="1"/>
          <p:nvPr/>
        </p:nvSpPr>
        <p:spPr>
          <a:xfrm>
            <a:off x="8188425" y="1800567"/>
            <a:ext cx="1128963" cy="307777"/>
          </a:xfrm>
          <a:prstGeom prst="rect">
            <a:avLst/>
          </a:prstGeom>
          <a:noFill/>
        </p:spPr>
        <p:txBody>
          <a:bodyPr wrap="none" rtlCol="0">
            <a:spAutoFit/>
          </a:bodyPr>
          <a:lstStyle/>
          <a:p>
            <a:pPr algn="ctr"/>
            <a:r>
              <a:rPr lang="id-ID" sz="1400" b="1" dirty="0" smtClean="0">
                <a:solidFill>
                  <a:schemeClr val="bg1"/>
                </a:solidFill>
                <a:latin typeface="Calibri" charset="0"/>
                <a:ea typeface="Calibri" charset="0"/>
                <a:cs typeface="Calibri" charset="0"/>
              </a:rPr>
              <a:t>API Gateway</a:t>
            </a:r>
            <a:endParaRPr lang="id-ID" sz="1400" b="1" dirty="0">
              <a:solidFill>
                <a:schemeClr val="bg1"/>
              </a:solidFill>
              <a:latin typeface="Calibri" charset="0"/>
              <a:ea typeface="Calibri" charset="0"/>
              <a:cs typeface="Calibri" charset="0"/>
            </a:endParaRPr>
          </a:p>
        </p:txBody>
      </p:sp>
      <p:cxnSp>
        <p:nvCxnSpPr>
          <p:cNvPr id="223" name="Straight Connector 222"/>
          <p:cNvCxnSpPr/>
          <p:nvPr/>
        </p:nvCxnSpPr>
        <p:spPr>
          <a:xfrm>
            <a:off x="6980743" y="2246048"/>
            <a:ext cx="0" cy="1489702"/>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26771" y="138063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14984" y="137283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0" name="Straight Connector 89"/>
          <p:cNvCxnSpPr/>
          <p:nvPr/>
        </p:nvCxnSpPr>
        <p:spPr>
          <a:xfrm flipV="1">
            <a:off x="3495073" y="1783074"/>
            <a:ext cx="3042887" cy="31098"/>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10806" y="2423036"/>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Upload</a:t>
            </a:r>
            <a:r>
              <a:rPr lang="id-ID" sz="4800" b="1" dirty="0" smtClean="0">
                <a:solidFill>
                  <a:schemeClr val="bg1"/>
                </a:solidFill>
              </a:rPr>
              <a:t> </a:t>
            </a:r>
            <a:r>
              <a:rPr lang="id-ID" sz="4800" b="1" dirty="0" err="1" smtClean="0">
                <a:solidFill>
                  <a:schemeClr val="bg1"/>
                </a:solidFill>
              </a:rPr>
              <a:t>to</a:t>
            </a:r>
            <a:r>
              <a:rPr lang="id-ID" sz="4800" b="1" dirty="0" smtClean="0">
                <a:solidFill>
                  <a:schemeClr val="bg1"/>
                </a:solidFill>
              </a:rPr>
              <a:t> S3</a:t>
            </a:r>
            <a:endParaRPr lang="id-ID" sz="4800" b="1" dirty="0">
              <a:solidFill>
                <a:schemeClr val="bg1"/>
              </a:solidFill>
            </a:endParaRPr>
          </a:p>
        </p:txBody>
      </p:sp>
      <p:sp>
        <p:nvSpPr>
          <p:cNvPr id="54" name="TextBox 53"/>
          <p:cNvSpPr txBox="1"/>
          <p:nvPr/>
        </p:nvSpPr>
        <p:spPr>
          <a:xfrm>
            <a:off x="9420664" y="2660060"/>
            <a:ext cx="1583703"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Custom Authorizer</a:t>
            </a:r>
            <a:endParaRPr lang="id-ID" sz="1400" b="1" dirty="0">
              <a:solidFill>
                <a:schemeClr val="bg1"/>
              </a:solidFill>
              <a:latin typeface="Calibri" charset="0"/>
              <a:ea typeface="Calibri" charset="0"/>
              <a:cs typeface="Calibri" charset="0"/>
            </a:endParaRPr>
          </a:p>
        </p:txBody>
      </p:sp>
      <p:sp>
        <p:nvSpPr>
          <p:cNvPr id="56" name="TextBox 55"/>
          <p:cNvSpPr txBox="1"/>
          <p:nvPr/>
        </p:nvSpPr>
        <p:spPr>
          <a:xfrm>
            <a:off x="7390514" y="3861126"/>
            <a:ext cx="1513556" cy="523220"/>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Lambda Function:</a:t>
            </a:r>
            <a:br>
              <a:rPr lang="en-US" sz="1400" b="1" dirty="0" smtClean="0">
                <a:solidFill>
                  <a:schemeClr val="bg1"/>
                </a:solidFill>
                <a:latin typeface="Calibri" charset="0"/>
                <a:ea typeface="Calibri" charset="0"/>
                <a:cs typeface="Calibri" charset="0"/>
              </a:rPr>
            </a:br>
            <a:r>
              <a:rPr lang="en-US" sz="1400" b="1" dirty="0" smtClean="0">
                <a:solidFill>
                  <a:schemeClr val="bg1"/>
                </a:solidFill>
                <a:latin typeface="Calibri" charset="0"/>
                <a:ea typeface="Calibri" charset="0"/>
                <a:cs typeface="Calibri" charset="0"/>
              </a:rPr>
              <a:t>get-upload-policy</a:t>
            </a:r>
            <a:endParaRPr lang="id-ID" sz="1400" b="1"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1907724721"/>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6" name="Group 75"/>
          <p:cNvGrpSpPr/>
          <p:nvPr/>
        </p:nvGrpSpPr>
        <p:grpSpPr>
          <a:xfrm>
            <a:off x="2826771" y="138063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14984" y="137283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94" name="TextBox 93"/>
          <p:cNvSpPr txBox="1"/>
          <p:nvPr/>
        </p:nvSpPr>
        <p:spPr>
          <a:xfrm>
            <a:off x="2210806" y="2423036"/>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Upload</a:t>
            </a:r>
            <a:r>
              <a:rPr lang="id-ID" sz="4800" b="1" dirty="0" smtClean="0">
                <a:solidFill>
                  <a:schemeClr val="bg1"/>
                </a:solidFill>
              </a:rPr>
              <a:t> </a:t>
            </a:r>
            <a:r>
              <a:rPr lang="id-ID" sz="4800" b="1" dirty="0" err="1" smtClean="0">
                <a:solidFill>
                  <a:schemeClr val="bg1"/>
                </a:solidFill>
              </a:rPr>
              <a:t>to</a:t>
            </a:r>
            <a:r>
              <a:rPr lang="id-ID" sz="4800" b="1" dirty="0" smtClean="0">
                <a:solidFill>
                  <a:schemeClr val="bg1"/>
                </a:solidFill>
              </a:rPr>
              <a:t> S3</a:t>
            </a:r>
            <a:endParaRPr lang="id-ID" sz="4800" b="1" dirty="0">
              <a:solidFill>
                <a:schemeClr val="bg1"/>
              </a:solidFill>
            </a:endParaRPr>
          </a:p>
        </p:txBody>
      </p:sp>
      <p:cxnSp>
        <p:nvCxnSpPr>
          <p:cNvPr id="43" name="Straight Connector 42"/>
          <p:cNvCxnSpPr/>
          <p:nvPr/>
        </p:nvCxnSpPr>
        <p:spPr>
          <a:xfrm>
            <a:off x="2860073" y="2761293"/>
            <a:ext cx="25329" cy="229202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073" y="4896362"/>
            <a:ext cx="1270000" cy="1270000"/>
          </a:xfrm>
          <a:prstGeom prst="rect">
            <a:avLst/>
          </a:prstGeom>
        </p:spPr>
      </p:pic>
      <p:sp>
        <p:nvSpPr>
          <p:cNvPr id="46" name="TextBox 45"/>
          <p:cNvSpPr txBox="1"/>
          <p:nvPr/>
        </p:nvSpPr>
        <p:spPr>
          <a:xfrm>
            <a:off x="2021321" y="5927741"/>
            <a:ext cx="1677511"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Upload to S3 bucket</a:t>
            </a:r>
            <a:endParaRPr lang="id-ID" sz="1400" b="1" dirty="0">
              <a:solidFill>
                <a:schemeClr val="bg1"/>
              </a:solidFill>
              <a:latin typeface="Calibri" charset="0"/>
              <a:ea typeface="Calibri" charset="0"/>
              <a:cs typeface="Calibri" charset="0"/>
            </a:endParaRPr>
          </a:p>
        </p:txBody>
      </p:sp>
      <p:cxnSp>
        <p:nvCxnSpPr>
          <p:cNvPr id="49" name="Straight Connector 48"/>
          <p:cNvCxnSpPr/>
          <p:nvPr/>
        </p:nvCxnSpPr>
        <p:spPr>
          <a:xfrm flipV="1">
            <a:off x="3251159" y="5575701"/>
            <a:ext cx="2562623" cy="2452"/>
          </a:xfrm>
          <a:prstGeom prst="line">
            <a:avLst/>
          </a:prstGeom>
          <a:ln w="381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4742" y="5396224"/>
            <a:ext cx="4477120" cy="358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 Transcoding Pipeline</a:t>
            </a:r>
            <a:endParaRPr lang="en-US" dirty="0"/>
          </a:p>
        </p:txBody>
      </p:sp>
    </p:spTree>
    <p:extLst>
      <p:ext uri="{BB962C8B-B14F-4D97-AF65-F5344CB8AC3E}">
        <p14:creationId xmlns:p14="http://schemas.microsoft.com/office/powerpoint/2010/main" val="1285226296"/>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grpSp>
        <p:nvGrpSpPr>
          <p:cNvPr id="18"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cxnSp>
        <p:nvCxnSpPr>
          <p:cNvPr id="158" name="Straight Connector 157"/>
          <p:cNvCxnSpPr/>
          <p:nvPr/>
        </p:nvCxnSpPr>
        <p:spPr>
          <a:xfrm>
            <a:off x="7397175" y="2126442"/>
            <a:ext cx="2271974" cy="5333"/>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pic>
        <p:nvPicPr>
          <p:cNvPr id="218" name="Picture 217"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94" y="3764684"/>
            <a:ext cx="700098" cy="834932"/>
          </a:xfrm>
          <a:prstGeom prst="rect">
            <a:avLst/>
          </a:prstGeom>
        </p:spPr>
      </p:pic>
      <p:pic>
        <p:nvPicPr>
          <p:cNvPr id="219" name="Picture 218" descr="Compute_AWSLambd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467" y="1747933"/>
            <a:ext cx="700098" cy="834932"/>
          </a:xfrm>
          <a:prstGeom prst="rect">
            <a:avLst/>
          </a:prstGeom>
        </p:spPr>
      </p:pic>
      <p:pic>
        <p:nvPicPr>
          <p:cNvPr id="8" name="Picture 7" descr="Application-Services_AmazonAPIGatewa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694" y="1380636"/>
            <a:ext cx="700098" cy="834932"/>
          </a:xfrm>
          <a:prstGeom prst="rect">
            <a:avLst/>
          </a:prstGeom>
        </p:spPr>
      </p:pic>
      <p:sp>
        <p:nvSpPr>
          <p:cNvPr id="222" name="TextBox 221"/>
          <p:cNvSpPr txBox="1"/>
          <p:nvPr/>
        </p:nvSpPr>
        <p:spPr>
          <a:xfrm>
            <a:off x="8188425" y="1800567"/>
            <a:ext cx="1128963" cy="307777"/>
          </a:xfrm>
          <a:prstGeom prst="rect">
            <a:avLst/>
          </a:prstGeom>
          <a:noFill/>
        </p:spPr>
        <p:txBody>
          <a:bodyPr wrap="none" rtlCol="0">
            <a:spAutoFit/>
          </a:bodyPr>
          <a:lstStyle/>
          <a:p>
            <a:pPr algn="ctr"/>
            <a:r>
              <a:rPr lang="id-ID" sz="1400" b="1" dirty="0" smtClean="0">
                <a:solidFill>
                  <a:schemeClr val="bg1"/>
                </a:solidFill>
                <a:latin typeface="Calibri" charset="0"/>
                <a:ea typeface="Calibri" charset="0"/>
                <a:cs typeface="Calibri" charset="0"/>
              </a:rPr>
              <a:t>API Gateway</a:t>
            </a:r>
            <a:endParaRPr lang="id-ID" sz="1400" b="1" dirty="0">
              <a:solidFill>
                <a:schemeClr val="bg1"/>
              </a:solidFill>
              <a:latin typeface="Calibri" charset="0"/>
              <a:ea typeface="Calibri" charset="0"/>
              <a:cs typeface="Calibri" charset="0"/>
            </a:endParaRPr>
          </a:p>
        </p:txBody>
      </p:sp>
      <p:cxnSp>
        <p:nvCxnSpPr>
          <p:cNvPr id="223" name="Straight Connector 222"/>
          <p:cNvCxnSpPr/>
          <p:nvPr/>
        </p:nvCxnSpPr>
        <p:spPr>
          <a:xfrm>
            <a:off x="6980743" y="2246048"/>
            <a:ext cx="0" cy="1489702"/>
          </a:xfrm>
          <a:prstGeom prst="line">
            <a:avLst/>
          </a:prstGeom>
          <a:ln w="38100">
            <a:solidFill>
              <a:schemeClr val="bg1">
                <a:lumMod val="75000"/>
              </a:schemeClr>
            </a:solidFill>
            <a:prstDash val="solid"/>
            <a:headEnd type="triangle"/>
            <a:tailEnd type="stealth"/>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826771" y="1380636"/>
            <a:ext cx="479416" cy="863449"/>
            <a:chOff x="7296151" y="4556125"/>
            <a:chExt cx="758824" cy="1330325"/>
          </a:xfrm>
        </p:grpSpPr>
        <p:sp>
          <p:nvSpPr>
            <p:cNvPr id="77" name="Freeform 38"/>
            <p:cNvSpPr>
              <a:spLocks/>
            </p:cNvSpPr>
            <p:nvPr/>
          </p:nvSpPr>
          <p:spPr bwMode="auto">
            <a:xfrm>
              <a:off x="7296151" y="4556125"/>
              <a:ext cx="758824" cy="1330325"/>
            </a:xfrm>
            <a:custGeom>
              <a:avLst/>
              <a:gdLst>
                <a:gd name="T0" fmla="*/ 174 w 199"/>
                <a:gd name="T1" fmla="*/ 0 h 352"/>
                <a:gd name="T2" fmla="*/ 26 w 199"/>
                <a:gd name="T3" fmla="*/ 0 h 352"/>
                <a:gd name="T4" fmla="*/ 0 w 199"/>
                <a:gd name="T5" fmla="*/ 26 h 352"/>
                <a:gd name="T6" fmla="*/ 0 w 199"/>
                <a:gd name="T7" fmla="*/ 327 h 352"/>
                <a:gd name="T8" fmla="*/ 26 w 199"/>
                <a:gd name="T9" fmla="*/ 352 h 352"/>
                <a:gd name="T10" fmla="*/ 174 w 199"/>
                <a:gd name="T11" fmla="*/ 352 h 352"/>
                <a:gd name="T12" fmla="*/ 199 w 199"/>
                <a:gd name="T13" fmla="*/ 327 h 352"/>
                <a:gd name="T14" fmla="*/ 199 w 199"/>
                <a:gd name="T15" fmla="*/ 26 h 352"/>
                <a:gd name="T16" fmla="*/ 174 w 199"/>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352">
                  <a:moveTo>
                    <a:pt x="174" y="0"/>
                  </a:moveTo>
                  <a:cubicBezTo>
                    <a:pt x="26" y="0"/>
                    <a:pt x="26" y="0"/>
                    <a:pt x="26" y="0"/>
                  </a:cubicBezTo>
                  <a:cubicBezTo>
                    <a:pt x="11" y="0"/>
                    <a:pt x="0" y="12"/>
                    <a:pt x="0" y="26"/>
                  </a:cubicBezTo>
                  <a:cubicBezTo>
                    <a:pt x="0" y="327"/>
                    <a:pt x="0" y="327"/>
                    <a:pt x="0" y="327"/>
                  </a:cubicBezTo>
                  <a:cubicBezTo>
                    <a:pt x="0" y="341"/>
                    <a:pt x="11" y="352"/>
                    <a:pt x="26" y="352"/>
                  </a:cubicBezTo>
                  <a:cubicBezTo>
                    <a:pt x="174" y="352"/>
                    <a:pt x="174" y="352"/>
                    <a:pt x="174" y="352"/>
                  </a:cubicBezTo>
                  <a:cubicBezTo>
                    <a:pt x="188" y="352"/>
                    <a:pt x="199" y="341"/>
                    <a:pt x="199" y="327"/>
                  </a:cubicBezTo>
                  <a:cubicBezTo>
                    <a:pt x="199" y="26"/>
                    <a:pt x="199" y="26"/>
                    <a:pt x="199" y="26"/>
                  </a:cubicBezTo>
                  <a:cubicBezTo>
                    <a:pt x="199" y="12"/>
                    <a:pt x="188" y="0"/>
                    <a:pt x="174" y="0"/>
                  </a:cubicBezTo>
                  <a:close/>
                </a:path>
              </a:pathLst>
            </a:custGeom>
            <a:solidFill>
              <a:schemeClr val="tx1">
                <a:lumMod val="65000"/>
                <a:lumOff val="35000"/>
              </a:schemeClr>
            </a:solidFill>
            <a:ln>
              <a:noFill/>
            </a:ln>
            <a:effectLst>
              <a:outerShdw blurRad="127000" dir="135000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78" name="Rectangle 39"/>
            <p:cNvSpPr>
              <a:spLocks noChangeArrowheads="1"/>
            </p:cNvSpPr>
            <p:nvPr/>
          </p:nvSpPr>
          <p:spPr bwMode="auto">
            <a:xfrm>
              <a:off x="7379223" y="4718050"/>
              <a:ext cx="612775" cy="919163"/>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40"/>
            <p:cNvSpPr>
              <a:spLocks/>
            </p:cNvSpPr>
            <p:nvPr/>
          </p:nvSpPr>
          <p:spPr bwMode="auto">
            <a:xfrm>
              <a:off x="7543800" y="4627563"/>
              <a:ext cx="263525" cy="26988"/>
            </a:xfrm>
            <a:custGeom>
              <a:avLst/>
              <a:gdLst>
                <a:gd name="T0" fmla="*/ 166 w 166"/>
                <a:gd name="T1" fmla="*/ 17 h 17"/>
                <a:gd name="T2" fmla="*/ 0 w 166"/>
                <a:gd name="T3" fmla="*/ 17 h 17"/>
                <a:gd name="T4" fmla="*/ 0 w 166"/>
                <a:gd name="T5" fmla="*/ 0 h 17"/>
                <a:gd name="T6" fmla="*/ 166 w 166"/>
                <a:gd name="T7" fmla="*/ 0 h 17"/>
                <a:gd name="T8" fmla="*/ 166 w 166"/>
                <a:gd name="T9" fmla="*/ 17 h 17"/>
                <a:gd name="T10" fmla="*/ 166 w 166"/>
                <a:gd name="T11" fmla="*/ 17 h 17"/>
              </a:gdLst>
              <a:ahLst/>
              <a:cxnLst>
                <a:cxn ang="0">
                  <a:pos x="T0" y="T1"/>
                </a:cxn>
                <a:cxn ang="0">
                  <a:pos x="T2" y="T3"/>
                </a:cxn>
                <a:cxn ang="0">
                  <a:pos x="T4" y="T5"/>
                </a:cxn>
                <a:cxn ang="0">
                  <a:pos x="T6" y="T7"/>
                </a:cxn>
                <a:cxn ang="0">
                  <a:pos x="T8" y="T9"/>
                </a:cxn>
                <a:cxn ang="0">
                  <a:pos x="T10" y="T11"/>
                </a:cxn>
              </a:cxnLst>
              <a:rect l="0" t="0" r="r" b="b"/>
              <a:pathLst>
                <a:path w="166" h="17">
                  <a:moveTo>
                    <a:pt x="166" y="17"/>
                  </a:moveTo>
                  <a:lnTo>
                    <a:pt x="0" y="17"/>
                  </a:lnTo>
                  <a:lnTo>
                    <a:pt x="0" y="0"/>
                  </a:lnTo>
                  <a:lnTo>
                    <a:pt x="166" y="0"/>
                  </a:lnTo>
                  <a:lnTo>
                    <a:pt x="166" y="17"/>
                  </a:lnTo>
                  <a:lnTo>
                    <a:pt x="166" y="1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1"/>
            <p:cNvSpPr>
              <a:spLocks noChangeArrowheads="1"/>
            </p:cNvSpPr>
            <p:nvPr/>
          </p:nvSpPr>
          <p:spPr bwMode="auto">
            <a:xfrm>
              <a:off x="7867650" y="4616450"/>
              <a:ext cx="50800" cy="4921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42"/>
            <p:cNvSpPr>
              <a:spLocks noChangeArrowheads="1"/>
            </p:cNvSpPr>
            <p:nvPr/>
          </p:nvSpPr>
          <p:spPr bwMode="auto">
            <a:xfrm>
              <a:off x="7556500" y="5713413"/>
              <a:ext cx="239712" cy="714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2" name="Group 81"/>
          <p:cNvGrpSpPr/>
          <p:nvPr/>
        </p:nvGrpSpPr>
        <p:grpSpPr>
          <a:xfrm>
            <a:off x="1214984" y="1372830"/>
            <a:ext cx="1384981" cy="1098964"/>
            <a:chOff x="5499100" y="144463"/>
            <a:chExt cx="3213100" cy="2614612"/>
          </a:xfrm>
          <a:effectLst>
            <a:outerShdw blurRad="127000" dir="13500000" sy="23000" kx="1200000" algn="br" rotWithShape="0">
              <a:prstClr val="black">
                <a:alpha val="10000"/>
              </a:prstClr>
            </a:outerShdw>
          </a:effectLst>
        </p:grpSpPr>
        <p:sp>
          <p:nvSpPr>
            <p:cNvPr id="83" name="Freeform 28"/>
            <p:cNvSpPr>
              <a:spLocks/>
            </p:cNvSpPr>
            <p:nvPr/>
          </p:nvSpPr>
          <p:spPr bwMode="auto">
            <a:xfrm>
              <a:off x="5499100" y="144463"/>
              <a:ext cx="3213100" cy="1944687"/>
            </a:xfrm>
            <a:custGeom>
              <a:avLst/>
              <a:gdLst>
                <a:gd name="T0" fmla="*/ 0 w 854"/>
                <a:gd name="T1" fmla="*/ 516 h 516"/>
                <a:gd name="T2" fmla="*/ 0 w 854"/>
                <a:gd name="T3" fmla="*/ 19 h 516"/>
                <a:gd name="T4" fmla="*/ 20 w 854"/>
                <a:gd name="T5" fmla="*/ 0 h 516"/>
                <a:gd name="T6" fmla="*/ 835 w 854"/>
                <a:gd name="T7" fmla="*/ 0 h 516"/>
                <a:gd name="T8" fmla="*/ 854 w 854"/>
                <a:gd name="T9" fmla="*/ 19 h 516"/>
                <a:gd name="T10" fmla="*/ 854 w 854"/>
                <a:gd name="T11" fmla="*/ 516 h 516"/>
                <a:gd name="T12" fmla="*/ 0 w 854"/>
                <a:gd name="T13" fmla="*/ 516 h 516"/>
              </a:gdLst>
              <a:ahLst/>
              <a:cxnLst>
                <a:cxn ang="0">
                  <a:pos x="T0" y="T1"/>
                </a:cxn>
                <a:cxn ang="0">
                  <a:pos x="T2" y="T3"/>
                </a:cxn>
                <a:cxn ang="0">
                  <a:pos x="T4" y="T5"/>
                </a:cxn>
                <a:cxn ang="0">
                  <a:pos x="T6" y="T7"/>
                </a:cxn>
                <a:cxn ang="0">
                  <a:pos x="T8" y="T9"/>
                </a:cxn>
                <a:cxn ang="0">
                  <a:pos x="T10" y="T11"/>
                </a:cxn>
                <a:cxn ang="0">
                  <a:pos x="T12" y="T13"/>
                </a:cxn>
              </a:cxnLst>
              <a:rect l="0" t="0" r="r" b="b"/>
              <a:pathLst>
                <a:path w="854" h="516">
                  <a:moveTo>
                    <a:pt x="0" y="516"/>
                  </a:moveTo>
                  <a:cubicBezTo>
                    <a:pt x="0" y="19"/>
                    <a:pt x="0" y="19"/>
                    <a:pt x="0" y="19"/>
                  </a:cubicBezTo>
                  <a:cubicBezTo>
                    <a:pt x="0" y="8"/>
                    <a:pt x="9" y="0"/>
                    <a:pt x="20" y="0"/>
                  </a:cubicBezTo>
                  <a:cubicBezTo>
                    <a:pt x="835" y="0"/>
                    <a:pt x="835" y="0"/>
                    <a:pt x="835" y="0"/>
                  </a:cubicBezTo>
                  <a:cubicBezTo>
                    <a:pt x="845" y="0"/>
                    <a:pt x="854" y="8"/>
                    <a:pt x="854" y="19"/>
                  </a:cubicBezTo>
                  <a:cubicBezTo>
                    <a:pt x="854" y="516"/>
                    <a:pt x="854" y="516"/>
                    <a:pt x="854" y="516"/>
                  </a:cubicBezTo>
                  <a:lnTo>
                    <a:pt x="0" y="516"/>
                  </a:lnTo>
                  <a:close/>
                </a:path>
              </a:pathLst>
            </a:custGeom>
            <a:solidFill>
              <a:schemeClr val="bg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29"/>
            <p:cNvSpPr>
              <a:spLocks/>
            </p:cNvSpPr>
            <p:nvPr/>
          </p:nvSpPr>
          <p:spPr bwMode="auto">
            <a:xfrm>
              <a:off x="5499100" y="2089150"/>
              <a:ext cx="3213100" cy="290512"/>
            </a:xfrm>
            <a:custGeom>
              <a:avLst/>
              <a:gdLst>
                <a:gd name="T0" fmla="*/ 835 w 854"/>
                <a:gd name="T1" fmla="*/ 77 h 77"/>
                <a:gd name="T2" fmla="*/ 20 w 854"/>
                <a:gd name="T3" fmla="*/ 77 h 77"/>
                <a:gd name="T4" fmla="*/ 0 w 854"/>
                <a:gd name="T5" fmla="*/ 58 h 77"/>
                <a:gd name="T6" fmla="*/ 0 w 854"/>
                <a:gd name="T7" fmla="*/ 0 h 77"/>
                <a:gd name="T8" fmla="*/ 854 w 854"/>
                <a:gd name="T9" fmla="*/ 0 h 77"/>
                <a:gd name="T10" fmla="*/ 854 w 854"/>
                <a:gd name="T11" fmla="*/ 58 h 77"/>
                <a:gd name="T12" fmla="*/ 835 w 854"/>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854" h="77">
                  <a:moveTo>
                    <a:pt x="835" y="77"/>
                  </a:moveTo>
                  <a:cubicBezTo>
                    <a:pt x="20" y="77"/>
                    <a:pt x="20" y="77"/>
                    <a:pt x="20" y="77"/>
                  </a:cubicBezTo>
                  <a:cubicBezTo>
                    <a:pt x="9" y="77"/>
                    <a:pt x="0" y="69"/>
                    <a:pt x="0" y="58"/>
                  </a:cubicBezTo>
                  <a:cubicBezTo>
                    <a:pt x="0" y="0"/>
                    <a:pt x="0" y="0"/>
                    <a:pt x="0" y="0"/>
                  </a:cubicBezTo>
                  <a:cubicBezTo>
                    <a:pt x="854" y="0"/>
                    <a:pt x="854" y="0"/>
                    <a:pt x="854" y="0"/>
                  </a:cubicBezTo>
                  <a:cubicBezTo>
                    <a:pt x="854" y="58"/>
                    <a:pt x="854" y="58"/>
                    <a:pt x="854" y="58"/>
                  </a:cubicBezTo>
                  <a:cubicBezTo>
                    <a:pt x="854" y="69"/>
                    <a:pt x="845" y="77"/>
                    <a:pt x="835" y="77"/>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30"/>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31"/>
            <p:cNvSpPr>
              <a:spLocks/>
            </p:cNvSpPr>
            <p:nvPr/>
          </p:nvSpPr>
          <p:spPr bwMode="auto">
            <a:xfrm>
              <a:off x="6594475" y="2371725"/>
              <a:ext cx="1076325" cy="387350"/>
            </a:xfrm>
            <a:custGeom>
              <a:avLst/>
              <a:gdLst>
                <a:gd name="T0" fmla="*/ 0 w 678"/>
                <a:gd name="T1" fmla="*/ 244 h 244"/>
                <a:gd name="T2" fmla="*/ 0 w 678"/>
                <a:gd name="T3" fmla="*/ 218 h 244"/>
                <a:gd name="T4" fmla="*/ 80 w 678"/>
                <a:gd name="T5" fmla="*/ 209 h 244"/>
                <a:gd name="T6" fmla="*/ 135 w 678"/>
                <a:gd name="T7" fmla="*/ 0 h 244"/>
                <a:gd name="T8" fmla="*/ 543 w 678"/>
                <a:gd name="T9" fmla="*/ 0 h 244"/>
                <a:gd name="T10" fmla="*/ 599 w 678"/>
                <a:gd name="T11" fmla="*/ 209 h 244"/>
                <a:gd name="T12" fmla="*/ 678 w 678"/>
                <a:gd name="T13" fmla="*/ 218 h 244"/>
                <a:gd name="T14" fmla="*/ 678 w 678"/>
                <a:gd name="T15" fmla="*/ 244 h 244"/>
                <a:gd name="T16" fmla="*/ 0 w 678"/>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244">
                  <a:moveTo>
                    <a:pt x="0" y="244"/>
                  </a:moveTo>
                  <a:lnTo>
                    <a:pt x="0" y="218"/>
                  </a:lnTo>
                  <a:lnTo>
                    <a:pt x="80" y="209"/>
                  </a:lnTo>
                  <a:lnTo>
                    <a:pt x="135" y="0"/>
                  </a:lnTo>
                  <a:lnTo>
                    <a:pt x="543" y="0"/>
                  </a:lnTo>
                  <a:lnTo>
                    <a:pt x="599" y="209"/>
                  </a:lnTo>
                  <a:lnTo>
                    <a:pt x="678" y="218"/>
                  </a:lnTo>
                  <a:lnTo>
                    <a:pt x="678" y="244"/>
                  </a:lnTo>
                  <a:lnTo>
                    <a:pt x="0" y="24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32"/>
            <p:cNvSpPr>
              <a:spLocks noChangeArrowheads="1"/>
            </p:cNvSpPr>
            <p:nvPr/>
          </p:nvSpPr>
          <p:spPr bwMode="auto">
            <a:xfrm>
              <a:off x="5600700" y="268288"/>
              <a:ext cx="3009900" cy="1695450"/>
            </a:xfrm>
            <a:prstGeom prst="rect">
              <a:avLst/>
            </a:prstGeom>
            <a:solidFill>
              <a:schemeClr val="accent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Freeform 33"/>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close/>
                </a:path>
              </a:pathLst>
            </a:custGeom>
            <a:solidFill>
              <a:schemeClr val="tx1">
                <a:alpha val="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34"/>
            <p:cNvSpPr>
              <a:spLocks/>
            </p:cNvSpPr>
            <p:nvPr/>
          </p:nvSpPr>
          <p:spPr bwMode="auto">
            <a:xfrm>
              <a:off x="6797675" y="2371725"/>
              <a:ext cx="673100" cy="60325"/>
            </a:xfrm>
            <a:custGeom>
              <a:avLst/>
              <a:gdLst>
                <a:gd name="T0" fmla="*/ 415 w 424"/>
                <a:gd name="T1" fmla="*/ 0 h 38"/>
                <a:gd name="T2" fmla="*/ 7 w 424"/>
                <a:gd name="T3" fmla="*/ 0 h 38"/>
                <a:gd name="T4" fmla="*/ 0 w 424"/>
                <a:gd name="T5" fmla="*/ 38 h 38"/>
                <a:gd name="T6" fmla="*/ 424 w 424"/>
                <a:gd name="T7" fmla="*/ 38 h 38"/>
                <a:gd name="T8" fmla="*/ 415 w 424"/>
                <a:gd name="T9" fmla="*/ 0 h 38"/>
              </a:gdLst>
              <a:ahLst/>
              <a:cxnLst>
                <a:cxn ang="0">
                  <a:pos x="T0" y="T1"/>
                </a:cxn>
                <a:cxn ang="0">
                  <a:pos x="T2" y="T3"/>
                </a:cxn>
                <a:cxn ang="0">
                  <a:pos x="T4" y="T5"/>
                </a:cxn>
                <a:cxn ang="0">
                  <a:pos x="T6" y="T7"/>
                </a:cxn>
                <a:cxn ang="0">
                  <a:pos x="T8" y="T9"/>
                </a:cxn>
              </a:cxnLst>
              <a:rect l="0" t="0" r="r" b="b"/>
              <a:pathLst>
                <a:path w="424" h="38">
                  <a:moveTo>
                    <a:pt x="415" y="0"/>
                  </a:moveTo>
                  <a:lnTo>
                    <a:pt x="7" y="0"/>
                  </a:lnTo>
                  <a:lnTo>
                    <a:pt x="0" y="38"/>
                  </a:lnTo>
                  <a:lnTo>
                    <a:pt x="424" y="38"/>
                  </a:lnTo>
                  <a:lnTo>
                    <a:pt x="41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90" name="Straight Connector 89"/>
          <p:cNvCxnSpPr/>
          <p:nvPr/>
        </p:nvCxnSpPr>
        <p:spPr>
          <a:xfrm flipV="1">
            <a:off x="3495073" y="1783074"/>
            <a:ext cx="3042887" cy="31098"/>
          </a:xfrm>
          <a:prstGeom prst="line">
            <a:avLst/>
          </a:prstGeom>
          <a:ln w="38100">
            <a:solidFill>
              <a:schemeClr val="bg1">
                <a:lumMod val="75000"/>
              </a:schemeClr>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210806" y="2423036"/>
            <a:ext cx="1298534" cy="307777"/>
          </a:xfrm>
          <a:prstGeom prst="rect">
            <a:avLst/>
          </a:prstGeom>
          <a:noFill/>
        </p:spPr>
        <p:txBody>
          <a:bodyPr wrap="square" rtlCol="0">
            <a:spAutoFit/>
          </a:bodyPr>
          <a:lstStyle/>
          <a:p>
            <a:pPr algn="ctr"/>
            <a:r>
              <a:rPr lang="id-ID" sz="1400" dirty="0" err="1" smtClean="0">
                <a:solidFill>
                  <a:schemeClr val="bg1"/>
                </a:solidFill>
                <a:latin typeface="+mj-lt"/>
              </a:rPr>
              <a:t>Client</a:t>
            </a:r>
            <a:endParaRPr lang="id-ID" sz="1400" dirty="0">
              <a:solidFill>
                <a:schemeClr val="bg1"/>
              </a:solidFill>
              <a:latin typeface="+mj-lt"/>
            </a:endParaRPr>
          </a:p>
        </p:txBody>
      </p:sp>
      <p:sp>
        <p:nvSpPr>
          <p:cNvPr id="98" name="TextBox 97"/>
          <p:cNvSpPr txBox="1"/>
          <p:nvPr/>
        </p:nvSpPr>
        <p:spPr>
          <a:xfrm>
            <a:off x="2793318" y="268876"/>
            <a:ext cx="6875831" cy="830997"/>
          </a:xfrm>
          <a:prstGeom prst="rect">
            <a:avLst/>
          </a:prstGeom>
          <a:noFill/>
        </p:spPr>
        <p:txBody>
          <a:bodyPr wrap="square" rtlCol="0">
            <a:spAutoFit/>
          </a:bodyPr>
          <a:lstStyle/>
          <a:p>
            <a:pPr algn="ctr"/>
            <a:r>
              <a:rPr lang="id-ID" sz="4800" b="1" dirty="0" err="1" smtClean="0">
                <a:solidFill>
                  <a:schemeClr val="bg1"/>
                </a:solidFill>
              </a:rPr>
              <a:t>Workshop</a:t>
            </a:r>
            <a:r>
              <a:rPr lang="id-ID" sz="4800" b="1" dirty="0" smtClean="0">
                <a:solidFill>
                  <a:schemeClr val="bg1"/>
                </a:solidFill>
              </a:rPr>
              <a:t>: </a:t>
            </a:r>
            <a:r>
              <a:rPr lang="id-ID" sz="4800" b="1" dirty="0" err="1" smtClean="0">
                <a:solidFill>
                  <a:schemeClr val="bg1"/>
                </a:solidFill>
              </a:rPr>
              <a:t>Upload</a:t>
            </a:r>
            <a:r>
              <a:rPr lang="id-ID" sz="4800" b="1" dirty="0" smtClean="0">
                <a:solidFill>
                  <a:schemeClr val="bg1"/>
                </a:solidFill>
              </a:rPr>
              <a:t> </a:t>
            </a:r>
            <a:r>
              <a:rPr lang="id-ID" sz="4800" b="1" dirty="0" err="1" smtClean="0">
                <a:solidFill>
                  <a:schemeClr val="bg1"/>
                </a:solidFill>
              </a:rPr>
              <a:t>to</a:t>
            </a:r>
            <a:r>
              <a:rPr lang="id-ID" sz="4800" b="1" dirty="0" smtClean="0">
                <a:solidFill>
                  <a:schemeClr val="bg1"/>
                </a:solidFill>
              </a:rPr>
              <a:t> S3</a:t>
            </a:r>
            <a:endParaRPr lang="id-ID" sz="4800" b="1" dirty="0">
              <a:solidFill>
                <a:schemeClr val="bg1"/>
              </a:solidFill>
            </a:endParaRPr>
          </a:p>
        </p:txBody>
      </p:sp>
      <p:sp>
        <p:nvSpPr>
          <p:cNvPr id="54" name="TextBox 53"/>
          <p:cNvSpPr txBox="1"/>
          <p:nvPr/>
        </p:nvSpPr>
        <p:spPr>
          <a:xfrm>
            <a:off x="9420664" y="2660060"/>
            <a:ext cx="1583703"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Custom Authorizer</a:t>
            </a:r>
            <a:endParaRPr lang="id-ID" sz="1400" b="1" dirty="0">
              <a:solidFill>
                <a:schemeClr val="bg1"/>
              </a:solidFill>
              <a:latin typeface="Calibri" charset="0"/>
              <a:ea typeface="Calibri" charset="0"/>
              <a:cs typeface="Calibri" charset="0"/>
            </a:endParaRPr>
          </a:p>
        </p:txBody>
      </p:sp>
      <p:sp>
        <p:nvSpPr>
          <p:cNvPr id="56" name="TextBox 55"/>
          <p:cNvSpPr txBox="1"/>
          <p:nvPr/>
        </p:nvSpPr>
        <p:spPr>
          <a:xfrm>
            <a:off x="7390514" y="3861126"/>
            <a:ext cx="1513556" cy="523220"/>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Lambda Function:</a:t>
            </a:r>
            <a:br>
              <a:rPr lang="en-US" sz="1400" b="1" dirty="0" smtClean="0">
                <a:solidFill>
                  <a:schemeClr val="bg1"/>
                </a:solidFill>
                <a:latin typeface="Calibri" charset="0"/>
                <a:ea typeface="Calibri" charset="0"/>
                <a:cs typeface="Calibri" charset="0"/>
              </a:rPr>
            </a:br>
            <a:r>
              <a:rPr lang="en-US" sz="1400" b="1" dirty="0" smtClean="0">
                <a:solidFill>
                  <a:schemeClr val="bg1"/>
                </a:solidFill>
                <a:latin typeface="Calibri" charset="0"/>
                <a:ea typeface="Calibri" charset="0"/>
                <a:cs typeface="Calibri" charset="0"/>
              </a:rPr>
              <a:t>get-upload-policy</a:t>
            </a:r>
            <a:endParaRPr lang="id-ID" sz="1400" b="1" dirty="0">
              <a:solidFill>
                <a:schemeClr val="bg1"/>
              </a:solidFill>
              <a:latin typeface="Calibri" charset="0"/>
              <a:ea typeface="Calibri" charset="0"/>
              <a:cs typeface="Calibri" charset="0"/>
            </a:endParaRPr>
          </a:p>
        </p:txBody>
      </p:sp>
      <p:cxnSp>
        <p:nvCxnSpPr>
          <p:cNvPr id="43" name="Straight Connector 42"/>
          <p:cNvCxnSpPr/>
          <p:nvPr/>
        </p:nvCxnSpPr>
        <p:spPr>
          <a:xfrm>
            <a:off x="2860073" y="2761293"/>
            <a:ext cx="25329" cy="2292021"/>
          </a:xfrm>
          <a:prstGeom prst="line">
            <a:avLst/>
          </a:prstGeom>
          <a:ln w="38100">
            <a:solidFill>
              <a:schemeClr val="bg1">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073" y="4896362"/>
            <a:ext cx="1270000" cy="1270000"/>
          </a:xfrm>
          <a:prstGeom prst="rect">
            <a:avLst/>
          </a:prstGeom>
        </p:spPr>
      </p:pic>
      <p:sp>
        <p:nvSpPr>
          <p:cNvPr id="46" name="TextBox 45"/>
          <p:cNvSpPr txBox="1"/>
          <p:nvPr/>
        </p:nvSpPr>
        <p:spPr>
          <a:xfrm>
            <a:off x="2021321" y="5927741"/>
            <a:ext cx="1677511" cy="307777"/>
          </a:xfrm>
          <a:prstGeom prst="rect">
            <a:avLst/>
          </a:prstGeom>
          <a:noFill/>
        </p:spPr>
        <p:txBody>
          <a:bodyPr wrap="none" rtlCol="0">
            <a:spAutoFit/>
          </a:bodyPr>
          <a:lstStyle/>
          <a:p>
            <a:pPr algn="ctr"/>
            <a:r>
              <a:rPr lang="en-US" sz="1400" b="1" dirty="0" smtClean="0">
                <a:solidFill>
                  <a:schemeClr val="bg1"/>
                </a:solidFill>
                <a:latin typeface="Calibri" charset="0"/>
                <a:ea typeface="Calibri" charset="0"/>
                <a:cs typeface="Calibri" charset="0"/>
              </a:rPr>
              <a:t>Upload to S3 bucket</a:t>
            </a:r>
            <a:endParaRPr lang="id-ID" sz="1400" b="1" dirty="0">
              <a:solidFill>
                <a:schemeClr val="bg1"/>
              </a:solidFill>
              <a:latin typeface="Calibri" charset="0"/>
              <a:ea typeface="Calibri" charset="0"/>
              <a:cs typeface="Calibri" charset="0"/>
            </a:endParaRPr>
          </a:p>
        </p:txBody>
      </p:sp>
      <p:sp>
        <p:nvSpPr>
          <p:cNvPr id="47" name="TextBox 46"/>
          <p:cNvSpPr txBox="1"/>
          <p:nvPr/>
        </p:nvSpPr>
        <p:spPr>
          <a:xfrm>
            <a:off x="4773139" y="1444520"/>
            <a:ext cx="740652" cy="338554"/>
          </a:xfrm>
          <a:prstGeom prst="rect">
            <a:avLst/>
          </a:prstGeom>
          <a:noFill/>
        </p:spPr>
        <p:txBody>
          <a:bodyPr wrap="none" rtlCol="0">
            <a:spAutoFit/>
          </a:bodyPr>
          <a:lstStyle/>
          <a:p>
            <a:pPr algn="ctr"/>
            <a:r>
              <a:rPr lang="id-ID" sz="1600" b="1" dirty="0" smtClean="0">
                <a:solidFill>
                  <a:schemeClr val="bg1"/>
                </a:solidFill>
                <a:latin typeface="Calibri" charset="0"/>
                <a:ea typeface="Calibri" charset="0"/>
                <a:cs typeface="Calibri" charset="0"/>
              </a:rPr>
              <a:t>STEP 1</a:t>
            </a:r>
            <a:endParaRPr lang="id-ID" sz="1600" b="1" dirty="0">
              <a:solidFill>
                <a:schemeClr val="bg1"/>
              </a:solidFill>
              <a:latin typeface="Calibri" charset="0"/>
              <a:ea typeface="Calibri" charset="0"/>
              <a:cs typeface="Calibri" charset="0"/>
            </a:endParaRPr>
          </a:p>
        </p:txBody>
      </p:sp>
      <p:sp>
        <p:nvSpPr>
          <p:cNvPr id="48" name="TextBox 47"/>
          <p:cNvSpPr txBox="1"/>
          <p:nvPr/>
        </p:nvSpPr>
        <p:spPr>
          <a:xfrm>
            <a:off x="2021321" y="3725440"/>
            <a:ext cx="740652" cy="338554"/>
          </a:xfrm>
          <a:prstGeom prst="rect">
            <a:avLst/>
          </a:prstGeom>
          <a:noFill/>
        </p:spPr>
        <p:txBody>
          <a:bodyPr wrap="none" rtlCol="0">
            <a:spAutoFit/>
          </a:bodyPr>
          <a:lstStyle/>
          <a:p>
            <a:pPr algn="ctr"/>
            <a:r>
              <a:rPr lang="id-ID" sz="1600" b="1" dirty="0" smtClean="0">
                <a:solidFill>
                  <a:schemeClr val="bg1"/>
                </a:solidFill>
                <a:latin typeface="Calibri" charset="0"/>
                <a:ea typeface="Calibri" charset="0"/>
                <a:cs typeface="Calibri" charset="0"/>
              </a:rPr>
              <a:t>STEP 2</a:t>
            </a:r>
            <a:endParaRPr lang="id-ID" sz="1600" b="1" dirty="0">
              <a:solidFill>
                <a:schemeClr val="bg1"/>
              </a:solidFill>
              <a:latin typeface="Calibri" charset="0"/>
              <a:ea typeface="Calibri" charset="0"/>
              <a:cs typeface="Calibri" charset="0"/>
            </a:endParaRPr>
          </a:p>
        </p:txBody>
      </p:sp>
      <p:cxnSp>
        <p:nvCxnSpPr>
          <p:cNvPr id="49" name="Straight Connector 48"/>
          <p:cNvCxnSpPr/>
          <p:nvPr/>
        </p:nvCxnSpPr>
        <p:spPr>
          <a:xfrm flipV="1">
            <a:off x="3251159" y="5575701"/>
            <a:ext cx="2562623" cy="2452"/>
          </a:xfrm>
          <a:prstGeom prst="line">
            <a:avLst/>
          </a:prstGeom>
          <a:ln w="38100">
            <a:solidFill>
              <a:schemeClr val="bg1">
                <a:lumMod val="7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4742" y="5396224"/>
            <a:ext cx="4477120" cy="358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 Transcoding Pipeline</a:t>
            </a:r>
            <a:endParaRPr lang="en-US" dirty="0"/>
          </a:p>
        </p:txBody>
      </p:sp>
    </p:spTree>
    <p:extLst>
      <p:ext uri="{BB962C8B-B14F-4D97-AF65-F5344CB8AC3E}">
        <p14:creationId xmlns:p14="http://schemas.microsoft.com/office/powerpoint/2010/main" val="582808517"/>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2980B9"/>
      </a:accent1>
      <a:accent2>
        <a:srgbClr val="16A085"/>
      </a:accent2>
      <a:accent3>
        <a:srgbClr val="9BBB59"/>
      </a:accent3>
      <a:accent4>
        <a:srgbClr val="F39C12"/>
      </a:accent4>
      <a:accent5>
        <a:srgbClr val="C0392B"/>
      </a:accent5>
      <a:accent6>
        <a:srgbClr val="2C3F50"/>
      </a:accent6>
      <a:hlink>
        <a:srgbClr val="0563C1"/>
      </a:hlink>
      <a:folHlink>
        <a:srgbClr val="954F72"/>
      </a:folHlink>
    </a:clrScheme>
    <a:fontScheme name="Custom 1">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9518</TotalTime>
  <Words>578</Words>
  <Application>Microsoft Macintosh PowerPoint</Application>
  <PresentationFormat>Widescreen</PresentationFormat>
  <Paragraphs>41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Source Sans Pro Light</vt:lpstr>
      <vt:lpstr>Office Theme</vt:lpstr>
      <vt:lpstr>PowerPoint Presentation</vt:lpstr>
      <vt:lpstr>PowerPoint Presentation</vt:lpstr>
      <vt:lpstr>PowerPoint Presentation</vt:lpstr>
      <vt:lpstr>PowerPoint Presentation</vt:lpstr>
    </vt:vector>
  </TitlesOfParts>
  <Company>SignAddict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Peter Sbarski</cp:lastModifiedBy>
  <cp:revision>1025</cp:revision>
  <dcterms:created xsi:type="dcterms:W3CDTF">2014-09-15T07:14:39Z</dcterms:created>
  <dcterms:modified xsi:type="dcterms:W3CDTF">2016-05-16T02:15:24Z</dcterms:modified>
</cp:coreProperties>
</file>