
<file path=[Content_Types].xml><?xml version="1.0" encoding="utf-8"?>
<Types xmlns="http://schemas.openxmlformats.org/package/2006/content-types">
  <Default Extension="xml" ContentType="application/xml"/>
  <Default Extension="jpeg" ContentType="image/jpeg"/>
  <Default Extension="jpg" ContentType="image/jpeg"/>
  <Default Extension="emf" ContentType="image/x-emf"/>
  <Default Extension="rels" ContentType="application/vnd.openxmlformats-package.relationships+xml"/>
  <Default Extension="wdp" ContentType="image/vnd.ms-photo"/>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handoutMasterIdLst>
    <p:handoutMasterId r:id="rId13"/>
  </p:handoutMasterIdLst>
  <p:sldIdLst>
    <p:sldId id="524" r:id="rId2"/>
    <p:sldId id="587" r:id="rId3"/>
    <p:sldId id="593" r:id="rId4"/>
    <p:sldId id="570" r:id="rId5"/>
    <p:sldId id="589" r:id="rId6"/>
    <p:sldId id="572" r:id="rId7"/>
    <p:sldId id="578" r:id="rId8"/>
    <p:sldId id="588" r:id="rId9"/>
    <p:sldId id="590" r:id="rId10"/>
    <p:sldId id="592" r:id="rId11"/>
  </p:sldIdLst>
  <p:sldSz cx="12192000" cy="6858000"/>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68159F7C-7154-1446-A846-3755D3722C1C}">
          <p14:sldIdLst>
            <p14:sldId id="524"/>
            <p14:sldId id="587"/>
            <p14:sldId id="593"/>
          </p14:sldIdLst>
        </p14:section>
        <p14:section name="What is serverless" id="{F5A8A5FB-908B-D04D-BA6A-4C77BCDBF348}">
          <p14:sldIdLst/>
        </p14:section>
        <p14:section name="What have we built" id="{4C41657C-394A-9141-A53F-3BD844431C9E}">
          <p14:sldIdLst>
            <p14:sldId id="570"/>
            <p14:sldId id="589"/>
            <p14:sldId id="572"/>
            <p14:sldId id="578"/>
            <p14:sldId id="588"/>
            <p14:sldId id="590"/>
            <p14:sldId id="592"/>
          </p14:sldIdLst>
        </p14:section>
        <p14:section name="What does this mean for you?" id="{B5DA9B6A-375D-FF40-9A40-9CDFDC17D789}">
          <p14:sldIdLst/>
        </p14:section>
        <p14:section name="End" id="{437BA99A-6292-714B-B8D3-9DAA4F02101B}">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buSina" initials="A" lastIdx="0"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222935"/>
    <a:srgbClr val="222A35"/>
    <a:srgbClr val="161F28"/>
    <a:srgbClr val="805430"/>
    <a:srgbClr val="212F3C"/>
    <a:srgbClr val="010203"/>
    <a:srgbClr val="1B222B"/>
    <a:srgbClr val="000000"/>
    <a:srgbClr val="0C1116"/>
    <a:srgbClr val="2C3F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163" autoAdjust="0"/>
    <p:restoredTop sz="62190" autoAdjust="0"/>
  </p:normalViewPr>
  <p:slideViewPr>
    <p:cSldViewPr snapToGrid="0">
      <p:cViewPr varScale="1">
        <p:scale>
          <a:sx n="104" d="100"/>
          <a:sy n="104" d="100"/>
        </p:scale>
        <p:origin x="1240" y="192"/>
      </p:cViewPr>
      <p:guideLst>
        <p:guide orient="horz" pos="2160"/>
        <p:guide pos="3840"/>
      </p:guideLst>
    </p:cSldViewPr>
  </p:slideViewPr>
  <p:notesTextViewPr>
    <p:cViewPr>
      <p:scale>
        <a:sx n="3" d="2"/>
        <a:sy n="3" d="2"/>
      </p:scale>
      <p:origin x="0" y="0"/>
    </p:cViewPr>
  </p:notesTextViewPr>
  <p:sorterViewPr>
    <p:cViewPr>
      <p:scale>
        <a:sx n="70" d="100"/>
        <a:sy n="70" d="100"/>
      </p:scale>
      <p:origin x="0" y="-12653"/>
    </p:cViewPr>
  </p:sorterViewPr>
  <p:notesViewPr>
    <p:cSldViewPr snapToGrid="0">
      <p:cViewPr varScale="1">
        <p:scale>
          <a:sx n="86" d="100"/>
          <a:sy n="86" d="100"/>
        </p:scale>
        <p:origin x="2904" y="54"/>
      </p:cViewPr>
      <p:guideLst/>
    </p:cSldViewPr>
  </p:notes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notesMaster" Target="notesMasters/notesMaster1.xml"/><Relationship Id="rId13" Type="http://schemas.openxmlformats.org/officeDocument/2006/relationships/handoutMaster" Target="handoutMasters/handoutMaster1.xml"/><Relationship Id="rId14" Type="http://schemas.openxmlformats.org/officeDocument/2006/relationships/commentAuthors" Target="commentAuthor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ADC24EA-8346-4C8B-943C-AD383301A03D}" type="datetimeFigureOut">
              <a:rPr lang="id-ID" smtClean="0"/>
              <a:t>16/05/16</a:t>
            </a:fld>
            <a:endParaRPr lang="id-ID"/>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id-ID"/>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ECE71F5-2935-4BFA-B369-9FA3FAF55664}" type="slidenum">
              <a:rPr lang="id-ID" smtClean="0"/>
              <a:t>‹#›</a:t>
            </a:fld>
            <a:endParaRPr lang="id-ID"/>
          </a:p>
        </p:txBody>
      </p:sp>
    </p:spTree>
    <p:extLst>
      <p:ext uri="{BB962C8B-B14F-4D97-AF65-F5344CB8AC3E}">
        <p14:creationId xmlns:p14="http://schemas.microsoft.com/office/powerpoint/2010/main" val="26950297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28D06E5-932C-4F36-8614-8789767FBCD2}" type="datetimeFigureOut">
              <a:rPr lang="id-ID" smtClean="0"/>
              <a:t>16/05/16</a:t>
            </a:fld>
            <a:endParaRPr lang="id-ID"/>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d-ID"/>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d-ID"/>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C38DD1-33AA-4996-977A-42B26A155BBE}" type="slidenum">
              <a:rPr lang="id-ID" smtClean="0"/>
              <a:t>‹#›</a:t>
            </a:fld>
            <a:endParaRPr lang="id-ID"/>
          </a:p>
        </p:txBody>
      </p:sp>
    </p:spTree>
    <p:extLst>
      <p:ext uri="{BB962C8B-B14F-4D97-AF65-F5344CB8AC3E}">
        <p14:creationId xmlns:p14="http://schemas.microsoft.com/office/powerpoint/2010/main" val="13059312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In this lesson you are going to build a </a:t>
            </a:r>
            <a:r>
              <a:rPr lang="en-US" baseline="0" dirty="0" err="1" smtClean="0"/>
              <a:t>serverless</a:t>
            </a:r>
            <a:r>
              <a:rPr lang="en-US" baseline="0" dirty="0" smtClean="0"/>
              <a:t> video transcoding pipeline on AWS.</a:t>
            </a:r>
          </a:p>
          <a:p>
            <a:endParaRPr lang="en-US" baseline="0" dirty="0" smtClean="0"/>
          </a:p>
          <a:p>
            <a:r>
              <a:rPr lang="en-US" baseline="0" dirty="0" smtClean="0"/>
              <a:t>In this pipeline</a:t>
            </a:r>
            <a:r>
              <a:rPr lang="is-IS" baseline="0" dirty="0" smtClean="0"/>
              <a:t>… a user can drop a file into S3, and it will be automatically transcoded to a range of web-friendly formats, for viewing on the web site. </a:t>
            </a:r>
          </a:p>
          <a:p>
            <a:endParaRPr lang="en-US" baseline="0" dirty="0" smtClean="0"/>
          </a:p>
        </p:txBody>
      </p:sp>
      <p:sp>
        <p:nvSpPr>
          <p:cNvPr id="4" name="Slide Number Placeholder 3"/>
          <p:cNvSpPr>
            <a:spLocks noGrp="1"/>
          </p:cNvSpPr>
          <p:nvPr>
            <p:ph type="sldNum" sz="quarter" idx="10"/>
          </p:nvPr>
        </p:nvSpPr>
        <p:spPr/>
        <p:txBody>
          <a:bodyPr/>
          <a:lstStyle/>
          <a:p>
            <a:fld id="{55C38DD1-33AA-4996-977A-42B26A155BBE}" type="slidenum">
              <a:rPr lang="id-ID" smtClean="0"/>
              <a:t>1</a:t>
            </a:fld>
            <a:endParaRPr lang="id-ID"/>
          </a:p>
        </p:txBody>
      </p:sp>
    </p:spTree>
    <p:extLst>
      <p:ext uri="{BB962C8B-B14F-4D97-AF65-F5344CB8AC3E}">
        <p14:creationId xmlns:p14="http://schemas.microsoft.com/office/powerpoint/2010/main" val="3388042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55C38DD1-33AA-4996-977A-42B26A155BBE}" type="slidenum">
              <a:rPr lang="id-ID" smtClean="0"/>
              <a:t>10</a:t>
            </a:fld>
            <a:endParaRPr lang="id-ID"/>
          </a:p>
        </p:txBody>
      </p:sp>
    </p:spTree>
    <p:extLst>
      <p:ext uri="{BB962C8B-B14F-4D97-AF65-F5344CB8AC3E}">
        <p14:creationId xmlns:p14="http://schemas.microsoft.com/office/powerpoint/2010/main" val="19827051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Go here &amp; download the zip file / clone</a:t>
            </a:r>
            <a:r>
              <a:rPr lang="is-IS" baseline="0" dirty="0" smtClean="0"/>
              <a:t>… you can get this downloading while we talk a little more about serverless principles that apply to this lesson,</a:t>
            </a:r>
            <a:endParaRPr lang="en-US" baseline="0" dirty="0" smtClean="0"/>
          </a:p>
        </p:txBody>
      </p:sp>
      <p:sp>
        <p:nvSpPr>
          <p:cNvPr id="4" name="Slide Number Placeholder 3"/>
          <p:cNvSpPr>
            <a:spLocks noGrp="1"/>
          </p:cNvSpPr>
          <p:nvPr>
            <p:ph type="sldNum" sz="quarter" idx="10"/>
          </p:nvPr>
        </p:nvSpPr>
        <p:spPr/>
        <p:txBody>
          <a:bodyPr/>
          <a:lstStyle/>
          <a:p>
            <a:fld id="{55C38DD1-33AA-4996-977A-42B26A155BBE}" type="slidenum">
              <a:rPr lang="id-ID" smtClean="0"/>
              <a:t>2</a:t>
            </a:fld>
            <a:endParaRPr lang="id-ID"/>
          </a:p>
        </p:txBody>
      </p:sp>
    </p:spTree>
    <p:extLst>
      <p:ext uri="{BB962C8B-B14F-4D97-AF65-F5344CB8AC3E}">
        <p14:creationId xmlns:p14="http://schemas.microsoft.com/office/powerpoint/2010/main" val="12434367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5C38DD1-33AA-4996-977A-42B26A155BBE}" type="slidenum">
              <a:rPr lang="id-ID" smtClean="0"/>
              <a:t>3</a:t>
            </a:fld>
            <a:endParaRPr lang="id-ID"/>
          </a:p>
        </p:txBody>
      </p:sp>
    </p:spTree>
    <p:extLst>
      <p:ext uri="{BB962C8B-B14F-4D97-AF65-F5344CB8AC3E}">
        <p14:creationId xmlns:p14="http://schemas.microsoft.com/office/powerpoint/2010/main" val="9512932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rPr>
              <a:t>Sam</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This is probably the</a:t>
            </a:r>
            <a:r>
              <a:rPr lang="en-US" sz="1200" kern="1200" baseline="0" dirty="0" smtClean="0">
                <a:solidFill>
                  <a:schemeClr val="tx1"/>
                </a:solidFill>
                <a:effectLst/>
                <a:latin typeface="+mn-lt"/>
                <a:ea typeface="+mn-ea"/>
                <a:cs typeface="+mn-cs"/>
              </a:rPr>
              <a:t> most important principle. Run your code in a stateless compute service such as Lambda. Don’t be silly. Don’t run or manage a server. Your goal is usually to solve an interesting business problem. Not fiddle around patching apache.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You can </a:t>
            </a:r>
            <a:r>
              <a:rPr lang="x-none" sz="1200" kern="1200" dirty="0" smtClean="0">
                <a:solidFill>
                  <a:schemeClr val="tx1"/>
                </a:solidFill>
                <a:effectLst/>
                <a:latin typeface="+mn-lt"/>
                <a:ea typeface="+mn-ea"/>
                <a:cs typeface="+mn-cs"/>
              </a:rPr>
              <a:t>write functions to carry out almost any common task, such as reading and writing to a data source, calling out to other functions, and performing a calculation. </a:t>
            </a:r>
            <a:endParaRPr lang="en-AU"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AU"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AU" sz="1200" kern="1200" dirty="0" smtClean="0">
                <a:solidFill>
                  <a:schemeClr val="tx1"/>
                </a:solidFill>
                <a:effectLst/>
                <a:latin typeface="+mn-lt"/>
                <a:ea typeface="+mn-ea"/>
                <a:cs typeface="+mn-cs"/>
              </a:rPr>
              <a:t>Another compelling thing about Lambda</a:t>
            </a:r>
            <a:r>
              <a:rPr lang="en-AU" sz="1200" kern="1200" baseline="0" dirty="0" smtClean="0">
                <a:solidFill>
                  <a:schemeClr val="tx1"/>
                </a:solidFill>
                <a:effectLst/>
                <a:latin typeface="+mn-lt"/>
                <a:ea typeface="+mn-ea"/>
                <a:cs typeface="+mn-cs"/>
              </a:rPr>
              <a:t> is that you only pay for the time that your code executes. This means you are billed in milliseconds not hours. It massively reduces your hosting costs because you are not paying for servers to sit around idling, waiting for requests. In fact, due to a generous free tier, we have never paid for Lambda.</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x-none" sz="1200" kern="1200" dirty="0" smtClean="0">
                <a:solidFill>
                  <a:schemeClr val="tx1"/>
                </a:solidFill>
                <a:effectLst/>
                <a:latin typeface="+mn-lt"/>
                <a:ea typeface="+mn-ea"/>
                <a:cs typeface="+mn-cs"/>
              </a:rPr>
              <a:t>There might be scenarios where a server is still needed to do something. These cases, however, may be far and few between and as a developer you should avoid running and interacting with a server if possible.</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55C38DD1-33AA-4996-977A-42B26A155BBE}" type="slidenum">
              <a:rPr lang="id-ID" smtClean="0"/>
              <a:t>4</a:t>
            </a:fld>
            <a:endParaRPr lang="id-ID"/>
          </a:p>
        </p:txBody>
      </p:sp>
    </p:spTree>
    <p:extLst>
      <p:ext uri="{BB962C8B-B14F-4D97-AF65-F5344CB8AC3E}">
        <p14:creationId xmlns:p14="http://schemas.microsoft.com/office/powerpoint/2010/main" val="1218355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5C38DD1-33AA-4996-977A-42B26A155BBE}" type="slidenum">
              <a:rPr lang="id-ID" smtClean="0"/>
              <a:t>5</a:t>
            </a:fld>
            <a:endParaRPr lang="id-ID"/>
          </a:p>
        </p:txBody>
      </p:sp>
    </p:spTree>
    <p:extLst>
      <p:ext uri="{BB962C8B-B14F-4D97-AF65-F5344CB8AC3E}">
        <p14:creationId xmlns:p14="http://schemas.microsoft.com/office/powerpoint/2010/main" val="15013189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55C38DD1-33AA-4996-977A-42B26A155BBE}" type="slidenum">
              <a:rPr lang="id-ID" smtClean="0"/>
              <a:t>6</a:t>
            </a:fld>
            <a:endParaRPr lang="id-ID"/>
          </a:p>
        </p:txBody>
      </p:sp>
    </p:spTree>
    <p:extLst>
      <p:ext uri="{BB962C8B-B14F-4D97-AF65-F5344CB8AC3E}">
        <p14:creationId xmlns:p14="http://schemas.microsoft.com/office/powerpoint/2010/main" val="15772423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Pete</a:t>
            </a:r>
          </a:p>
          <a:p>
            <a:r>
              <a:rPr lang="en-US" dirty="0" smtClean="0"/>
              <a:t>This is my personal </a:t>
            </a:r>
            <a:r>
              <a:rPr lang="en-US" dirty="0" err="1" smtClean="0"/>
              <a:t>favourite</a:t>
            </a:r>
            <a:r>
              <a:rPr lang="en-US" dirty="0" smtClean="0"/>
              <a:t>.</a:t>
            </a:r>
            <a:r>
              <a:rPr lang="en-US" baseline="0" dirty="0" smtClean="0"/>
              <a:t> Design push-based, event-driven pipelines. Here’s a tip if you are going to design serverless architectures create event-driven systems. They are powerful. They allow you to extend the architecture really simply. And they look like magic. </a:t>
            </a:r>
          </a:p>
          <a:p>
            <a:endParaRPr lang="en-US" baseline="0" dirty="0" smtClean="0"/>
          </a:p>
          <a:p>
            <a:r>
              <a:rPr lang="en-US" baseline="0" dirty="0" smtClean="0"/>
              <a:t>An event driven pipeline is one that kicks-off thanks to an event and then continues to propagate further without additional user input. One event triggers another event in a chain reaction. </a:t>
            </a:r>
          </a:p>
          <a:p>
            <a:endParaRPr lang="en-US" baseline="0" dirty="0" smtClean="0"/>
          </a:p>
          <a:p>
            <a:r>
              <a:rPr lang="en-US" sz="1200" kern="1200" dirty="0" smtClean="0">
                <a:solidFill>
                  <a:schemeClr val="tx1"/>
                </a:solidFill>
                <a:effectLst/>
                <a:latin typeface="+mn-lt"/>
                <a:ea typeface="+mn-ea"/>
                <a:cs typeface="+mn-cs"/>
              </a:rPr>
              <a:t>Building event-driven, push-based systems will often reduce cost and complexity (you will not need to run extra code to poll for changes) and potentially make the overall user experience smoother. It goes without saying that while event-driven, push-based models are a good goal, they might not be appropriate or achievable in all circumstances. Sometimes you will have to implement a Lambda function that polls the event source or runs on a schedule.</a:t>
            </a:r>
          </a:p>
        </p:txBody>
      </p:sp>
      <p:sp>
        <p:nvSpPr>
          <p:cNvPr id="4" name="Slide Number Placeholder 3"/>
          <p:cNvSpPr>
            <a:spLocks noGrp="1"/>
          </p:cNvSpPr>
          <p:nvPr>
            <p:ph type="sldNum" sz="quarter" idx="10"/>
          </p:nvPr>
        </p:nvSpPr>
        <p:spPr/>
        <p:txBody>
          <a:bodyPr/>
          <a:lstStyle/>
          <a:p>
            <a:fld id="{55C38DD1-33AA-4996-977A-42B26A155BBE}" type="slidenum">
              <a:rPr lang="id-ID" smtClean="0"/>
              <a:t>7</a:t>
            </a:fld>
            <a:endParaRPr lang="id-ID"/>
          </a:p>
        </p:txBody>
      </p:sp>
    </p:spTree>
    <p:extLst>
      <p:ext uri="{BB962C8B-B14F-4D97-AF65-F5344CB8AC3E}">
        <p14:creationId xmlns:p14="http://schemas.microsoft.com/office/powerpoint/2010/main" val="4339809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baseline="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5C38DD1-33AA-4996-977A-42B26A155BBE}" type="slidenum">
              <a:rPr lang="id-ID" smtClean="0"/>
              <a:t>8</a:t>
            </a:fld>
            <a:endParaRPr lang="id-ID"/>
          </a:p>
        </p:txBody>
      </p:sp>
    </p:spTree>
    <p:extLst>
      <p:ext uri="{BB962C8B-B14F-4D97-AF65-F5344CB8AC3E}">
        <p14:creationId xmlns:p14="http://schemas.microsoft.com/office/powerpoint/2010/main" val="12771642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55C38DD1-33AA-4996-977A-42B26A155BBE}" type="slidenum">
              <a:rPr lang="id-ID" smtClean="0"/>
              <a:t>9</a:t>
            </a:fld>
            <a:endParaRPr lang="id-ID"/>
          </a:p>
        </p:txBody>
      </p:sp>
    </p:spTree>
    <p:extLst>
      <p:ext uri="{BB962C8B-B14F-4D97-AF65-F5344CB8AC3E}">
        <p14:creationId xmlns:p14="http://schemas.microsoft.com/office/powerpoint/2010/main" val="11622723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9979489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8_Title Slide">
    <p:spTree>
      <p:nvGrpSpPr>
        <p:cNvPr id="1" name=""/>
        <p:cNvGrpSpPr/>
        <p:nvPr/>
      </p:nvGrpSpPr>
      <p:grpSpPr>
        <a:xfrm>
          <a:off x="0" y="0"/>
          <a:ext cx="0" cy="0"/>
          <a:chOff x="0" y="0"/>
          <a:chExt cx="0" cy="0"/>
        </a:xfrm>
      </p:grpSpPr>
      <p:sp>
        <p:nvSpPr>
          <p:cNvPr id="6" name="Picture Placeholder 3"/>
          <p:cNvSpPr>
            <a:spLocks noGrp="1"/>
          </p:cNvSpPr>
          <p:nvPr>
            <p:ph type="pic" sz="quarter" idx="10"/>
          </p:nvPr>
        </p:nvSpPr>
        <p:spPr>
          <a:xfrm>
            <a:off x="1450174" y="2284944"/>
            <a:ext cx="1697846" cy="1697847"/>
          </a:xfrm>
          <a:prstGeom prst="rect">
            <a:avLst/>
          </a:prstGeom>
        </p:spPr>
        <p:txBody>
          <a:bodyPr>
            <a:normAutofit/>
          </a:bodyPr>
          <a:lstStyle>
            <a:lvl1pPr>
              <a:defRPr sz="1600">
                <a:solidFill>
                  <a:schemeClr val="accent2"/>
                </a:solidFill>
              </a:defRPr>
            </a:lvl1pPr>
          </a:lstStyle>
          <a:p>
            <a:endParaRPr lang="id-ID" dirty="0"/>
          </a:p>
        </p:txBody>
      </p:sp>
      <p:sp>
        <p:nvSpPr>
          <p:cNvPr id="8" name="Picture Placeholder 3"/>
          <p:cNvSpPr>
            <a:spLocks noGrp="1"/>
          </p:cNvSpPr>
          <p:nvPr>
            <p:ph type="pic" sz="quarter" idx="11"/>
          </p:nvPr>
        </p:nvSpPr>
        <p:spPr>
          <a:xfrm>
            <a:off x="3971864" y="2284944"/>
            <a:ext cx="1697846" cy="1697847"/>
          </a:xfrm>
          <a:prstGeom prst="rect">
            <a:avLst/>
          </a:prstGeom>
        </p:spPr>
        <p:txBody>
          <a:bodyPr>
            <a:normAutofit/>
          </a:bodyPr>
          <a:lstStyle>
            <a:lvl1pPr>
              <a:defRPr sz="1600">
                <a:solidFill>
                  <a:schemeClr val="accent2"/>
                </a:solidFill>
              </a:defRPr>
            </a:lvl1pPr>
          </a:lstStyle>
          <a:p>
            <a:endParaRPr lang="id-ID" dirty="0"/>
          </a:p>
        </p:txBody>
      </p:sp>
      <p:sp>
        <p:nvSpPr>
          <p:cNvPr id="9" name="Picture Placeholder 3"/>
          <p:cNvSpPr>
            <a:spLocks noGrp="1"/>
          </p:cNvSpPr>
          <p:nvPr>
            <p:ph type="pic" sz="quarter" idx="12"/>
          </p:nvPr>
        </p:nvSpPr>
        <p:spPr>
          <a:xfrm>
            <a:off x="6508785" y="2284944"/>
            <a:ext cx="1697846" cy="1697847"/>
          </a:xfrm>
          <a:prstGeom prst="rect">
            <a:avLst/>
          </a:prstGeom>
        </p:spPr>
        <p:txBody>
          <a:bodyPr>
            <a:normAutofit/>
          </a:bodyPr>
          <a:lstStyle>
            <a:lvl1pPr>
              <a:defRPr sz="1600">
                <a:solidFill>
                  <a:schemeClr val="accent2"/>
                </a:solidFill>
              </a:defRPr>
            </a:lvl1pPr>
          </a:lstStyle>
          <a:p>
            <a:endParaRPr lang="id-ID" dirty="0"/>
          </a:p>
        </p:txBody>
      </p:sp>
      <p:sp>
        <p:nvSpPr>
          <p:cNvPr id="10" name="Picture Placeholder 3"/>
          <p:cNvSpPr>
            <a:spLocks noGrp="1"/>
          </p:cNvSpPr>
          <p:nvPr>
            <p:ph type="pic" sz="quarter" idx="13"/>
          </p:nvPr>
        </p:nvSpPr>
        <p:spPr>
          <a:xfrm>
            <a:off x="9030475" y="2284944"/>
            <a:ext cx="1697846" cy="1697847"/>
          </a:xfrm>
          <a:prstGeom prst="rect">
            <a:avLst/>
          </a:prstGeom>
        </p:spPr>
        <p:txBody>
          <a:bodyPr>
            <a:normAutofit/>
          </a:bodyPr>
          <a:lstStyle>
            <a:lvl1pPr>
              <a:defRPr sz="1600">
                <a:solidFill>
                  <a:schemeClr val="accent2"/>
                </a:solidFill>
              </a:defRPr>
            </a:lvl1pPr>
          </a:lstStyle>
          <a:p>
            <a:endParaRPr lang="id-ID"/>
          </a:p>
        </p:txBody>
      </p:sp>
      <p:sp>
        <p:nvSpPr>
          <p:cNvPr id="16" name="Rectangle 15"/>
          <p:cNvSpPr/>
          <p:nvPr userDrawn="1"/>
        </p:nvSpPr>
        <p:spPr>
          <a:xfrm>
            <a:off x="11528983" y="273543"/>
            <a:ext cx="461914" cy="36764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p>
        </p:txBody>
      </p:sp>
      <p:sp>
        <p:nvSpPr>
          <p:cNvPr id="17" name="Rectangle 16"/>
          <p:cNvSpPr/>
          <p:nvPr userDrawn="1"/>
        </p:nvSpPr>
        <p:spPr>
          <a:xfrm>
            <a:off x="11528983" y="641189"/>
            <a:ext cx="461914" cy="4571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p>
        </p:txBody>
      </p:sp>
      <p:sp>
        <p:nvSpPr>
          <p:cNvPr id="25" name="TextBox 24"/>
          <p:cNvSpPr txBox="1"/>
          <p:nvPr userDrawn="1"/>
        </p:nvSpPr>
        <p:spPr>
          <a:xfrm>
            <a:off x="11560205" y="305131"/>
            <a:ext cx="399469" cy="307777"/>
          </a:xfrm>
          <a:prstGeom prst="rect">
            <a:avLst/>
          </a:prstGeom>
          <a:noFill/>
        </p:spPr>
        <p:txBody>
          <a:bodyPr wrap="none" rtlCol="0">
            <a:spAutoFit/>
          </a:bodyPr>
          <a:lstStyle/>
          <a:p>
            <a:pPr algn="ctr"/>
            <a:fld id="{260E2A6B-A809-4840-BF14-8648BC0BDF87}" type="slidenum">
              <a:rPr lang="id-ID" sz="1400" b="1" smtClean="0">
                <a:solidFill>
                  <a:schemeClr val="bg1"/>
                </a:solidFill>
              </a:rPr>
              <a:pPr algn="ctr"/>
              <a:t>‹#›</a:t>
            </a:fld>
            <a:endParaRPr lang="id-ID" sz="1100" dirty="0">
              <a:solidFill>
                <a:schemeClr val="bg1"/>
              </a:solidFill>
            </a:endParaRPr>
          </a:p>
        </p:txBody>
      </p:sp>
      <p:grpSp>
        <p:nvGrpSpPr>
          <p:cNvPr id="26" name="Group 25"/>
          <p:cNvGrpSpPr/>
          <p:nvPr userDrawn="1"/>
        </p:nvGrpSpPr>
        <p:grpSpPr>
          <a:xfrm>
            <a:off x="347419" y="6409324"/>
            <a:ext cx="224082" cy="221156"/>
            <a:chOff x="4328868" y="5502988"/>
            <a:chExt cx="500307" cy="493774"/>
          </a:xfrm>
        </p:grpSpPr>
        <p:sp>
          <p:nvSpPr>
            <p:cNvPr id="27" name="Freeform 26">
              <a:hlinkClick r:id="" action="ppaction://hlinkshowjump?jump=previousslide"/>
            </p:cNvPr>
            <p:cNvSpPr>
              <a:spLocks/>
            </p:cNvSpPr>
            <p:nvPr userDrawn="1"/>
          </p:nvSpPr>
          <p:spPr bwMode="auto">
            <a:xfrm>
              <a:off x="4520555"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28" name="Freeform 27">
              <a:hlinkClick r:id="" action="ppaction://hlinkshowjump?jump=previous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grpSp>
        <p:nvGrpSpPr>
          <p:cNvPr id="29" name="Group 28"/>
          <p:cNvGrpSpPr/>
          <p:nvPr userDrawn="1"/>
        </p:nvGrpSpPr>
        <p:grpSpPr>
          <a:xfrm flipH="1">
            <a:off x="933709" y="6409324"/>
            <a:ext cx="224082" cy="221156"/>
            <a:chOff x="4328868" y="5502988"/>
            <a:chExt cx="500307" cy="493774"/>
          </a:xfrm>
        </p:grpSpPr>
        <p:sp>
          <p:nvSpPr>
            <p:cNvPr id="30" name="Freeform 29">
              <a:hlinkClick r:id="" action="ppaction://hlinkshowjump?jump=nextslide"/>
            </p:cNvPr>
            <p:cNvSpPr>
              <a:spLocks/>
            </p:cNvSpPr>
            <p:nvPr userDrawn="1"/>
          </p:nvSpPr>
          <p:spPr bwMode="auto">
            <a:xfrm>
              <a:off x="4520556"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31" name="Freeform 30">
              <a:hlinkClick r:id="" action="ppaction://hlinkshowjump?jump=next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cxnSp>
        <p:nvCxnSpPr>
          <p:cNvPr id="32" name="Straight Connector 31"/>
          <p:cNvCxnSpPr/>
          <p:nvPr userDrawn="1"/>
        </p:nvCxnSpPr>
        <p:spPr>
          <a:xfrm>
            <a:off x="552709" y="6522684"/>
            <a:ext cx="381000" cy="0"/>
          </a:xfrm>
          <a:prstGeom prst="line">
            <a:avLst/>
          </a:prstGeom>
          <a:ln w="127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177204"/>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9_Title Slide">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4943475" y="1228725"/>
            <a:ext cx="2362200" cy="3260725"/>
          </a:xfrm>
        </p:spPr>
        <p:txBody>
          <a:bodyPr>
            <a:normAutofit/>
          </a:bodyPr>
          <a:lstStyle>
            <a:lvl1pPr>
              <a:defRPr sz="1600">
                <a:solidFill>
                  <a:schemeClr val="accent2"/>
                </a:solidFill>
              </a:defRPr>
            </a:lvl1pPr>
          </a:lstStyle>
          <a:p>
            <a:endParaRPr lang="id-ID" dirty="0"/>
          </a:p>
        </p:txBody>
      </p:sp>
      <p:sp>
        <p:nvSpPr>
          <p:cNvPr id="13" name="Rectangle 12"/>
          <p:cNvSpPr/>
          <p:nvPr userDrawn="1"/>
        </p:nvSpPr>
        <p:spPr>
          <a:xfrm>
            <a:off x="11528983" y="273543"/>
            <a:ext cx="461914" cy="36764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p>
        </p:txBody>
      </p:sp>
      <p:sp>
        <p:nvSpPr>
          <p:cNvPr id="21" name="Rectangle 20"/>
          <p:cNvSpPr/>
          <p:nvPr userDrawn="1"/>
        </p:nvSpPr>
        <p:spPr>
          <a:xfrm>
            <a:off x="11528983" y="641189"/>
            <a:ext cx="461914" cy="4571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p>
        </p:txBody>
      </p:sp>
      <p:sp>
        <p:nvSpPr>
          <p:cNvPr id="22" name="TextBox 21"/>
          <p:cNvSpPr txBox="1"/>
          <p:nvPr userDrawn="1"/>
        </p:nvSpPr>
        <p:spPr>
          <a:xfrm>
            <a:off x="11560205" y="305131"/>
            <a:ext cx="399469" cy="307777"/>
          </a:xfrm>
          <a:prstGeom prst="rect">
            <a:avLst/>
          </a:prstGeom>
          <a:noFill/>
        </p:spPr>
        <p:txBody>
          <a:bodyPr wrap="none" rtlCol="0">
            <a:spAutoFit/>
          </a:bodyPr>
          <a:lstStyle/>
          <a:p>
            <a:pPr algn="ctr"/>
            <a:fld id="{260E2A6B-A809-4840-BF14-8648BC0BDF87}" type="slidenum">
              <a:rPr lang="id-ID" sz="1400" b="1" smtClean="0">
                <a:solidFill>
                  <a:schemeClr val="bg1"/>
                </a:solidFill>
              </a:rPr>
              <a:pPr algn="ctr"/>
              <a:t>‹#›</a:t>
            </a:fld>
            <a:endParaRPr lang="id-ID" sz="1100" dirty="0">
              <a:solidFill>
                <a:schemeClr val="bg1"/>
              </a:solidFill>
            </a:endParaRPr>
          </a:p>
        </p:txBody>
      </p:sp>
      <p:grpSp>
        <p:nvGrpSpPr>
          <p:cNvPr id="23" name="Group 22"/>
          <p:cNvGrpSpPr/>
          <p:nvPr userDrawn="1"/>
        </p:nvGrpSpPr>
        <p:grpSpPr>
          <a:xfrm>
            <a:off x="347419" y="6409324"/>
            <a:ext cx="224082" cy="221156"/>
            <a:chOff x="4328868" y="5502988"/>
            <a:chExt cx="500307" cy="493774"/>
          </a:xfrm>
        </p:grpSpPr>
        <p:sp>
          <p:nvSpPr>
            <p:cNvPr id="24" name="Freeform 23">
              <a:hlinkClick r:id="" action="ppaction://hlinkshowjump?jump=previousslide"/>
            </p:cNvPr>
            <p:cNvSpPr>
              <a:spLocks/>
            </p:cNvSpPr>
            <p:nvPr userDrawn="1"/>
          </p:nvSpPr>
          <p:spPr bwMode="auto">
            <a:xfrm>
              <a:off x="4520555"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25" name="Freeform 24">
              <a:hlinkClick r:id="" action="ppaction://hlinkshowjump?jump=previous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grpSp>
        <p:nvGrpSpPr>
          <p:cNvPr id="26" name="Group 25"/>
          <p:cNvGrpSpPr/>
          <p:nvPr userDrawn="1"/>
        </p:nvGrpSpPr>
        <p:grpSpPr>
          <a:xfrm flipH="1">
            <a:off x="933709" y="6409324"/>
            <a:ext cx="224082" cy="221156"/>
            <a:chOff x="4328868" y="5502988"/>
            <a:chExt cx="500307" cy="493774"/>
          </a:xfrm>
        </p:grpSpPr>
        <p:sp>
          <p:nvSpPr>
            <p:cNvPr id="27" name="Freeform 26">
              <a:hlinkClick r:id="" action="ppaction://hlinkshowjump?jump=nextslide"/>
            </p:cNvPr>
            <p:cNvSpPr>
              <a:spLocks/>
            </p:cNvSpPr>
            <p:nvPr userDrawn="1"/>
          </p:nvSpPr>
          <p:spPr bwMode="auto">
            <a:xfrm>
              <a:off x="4520556"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28" name="Freeform 27">
              <a:hlinkClick r:id="" action="ppaction://hlinkshowjump?jump=next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cxnSp>
        <p:nvCxnSpPr>
          <p:cNvPr id="29" name="Straight Connector 28"/>
          <p:cNvCxnSpPr/>
          <p:nvPr userDrawn="1"/>
        </p:nvCxnSpPr>
        <p:spPr>
          <a:xfrm>
            <a:off x="552709" y="6522684"/>
            <a:ext cx="381000" cy="0"/>
          </a:xfrm>
          <a:prstGeom prst="line">
            <a:avLst/>
          </a:prstGeom>
          <a:ln w="127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83401932"/>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1_Title Slide">
    <p:spTree>
      <p:nvGrpSpPr>
        <p:cNvPr id="1" name=""/>
        <p:cNvGrpSpPr/>
        <p:nvPr/>
      </p:nvGrpSpPr>
      <p:grpSpPr>
        <a:xfrm>
          <a:off x="0" y="0"/>
          <a:ext cx="0" cy="0"/>
          <a:chOff x="0" y="0"/>
          <a:chExt cx="0" cy="0"/>
        </a:xfrm>
      </p:grpSpPr>
      <p:sp>
        <p:nvSpPr>
          <p:cNvPr id="8" name="Picture Placeholder 2"/>
          <p:cNvSpPr>
            <a:spLocks noGrp="1"/>
          </p:cNvSpPr>
          <p:nvPr>
            <p:ph type="pic" sz="quarter" idx="10"/>
          </p:nvPr>
        </p:nvSpPr>
        <p:spPr>
          <a:xfrm>
            <a:off x="1222375" y="1945431"/>
            <a:ext cx="3106738" cy="2016211"/>
          </a:xfrm>
        </p:spPr>
        <p:txBody>
          <a:bodyPr>
            <a:normAutofit/>
          </a:bodyPr>
          <a:lstStyle>
            <a:lvl1pPr>
              <a:defRPr sz="2000">
                <a:solidFill>
                  <a:schemeClr val="accent2"/>
                </a:solidFill>
              </a:defRPr>
            </a:lvl1pPr>
          </a:lstStyle>
          <a:p>
            <a:endParaRPr lang="id-ID"/>
          </a:p>
        </p:txBody>
      </p:sp>
      <p:sp>
        <p:nvSpPr>
          <p:cNvPr id="9" name="Picture Placeholder 2"/>
          <p:cNvSpPr>
            <a:spLocks noGrp="1"/>
          </p:cNvSpPr>
          <p:nvPr>
            <p:ph type="pic" sz="quarter" idx="11"/>
          </p:nvPr>
        </p:nvSpPr>
        <p:spPr>
          <a:xfrm>
            <a:off x="4533786" y="1945431"/>
            <a:ext cx="3106738" cy="2016211"/>
          </a:xfrm>
        </p:spPr>
        <p:txBody>
          <a:bodyPr>
            <a:normAutofit/>
          </a:bodyPr>
          <a:lstStyle>
            <a:lvl1pPr>
              <a:defRPr sz="2000">
                <a:solidFill>
                  <a:schemeClr val="accent2"/>
                </a:solidFill>
              </a:defRPr>
            </a:lvl1pPr>
          </a:lstStyle>
          <a:p>
            <a:endParaRPr lang="id-ID"/>
          </a:p>
        </p:txBody>
      </p:sp>
      <p:sp>
        <p:nvSpPr>
          <p:cNvPr id="10" name="Picture Placeholder 2"/>
          <p:cNvSpPr>
            <a:spLocks noGrp="1"/>
          </p:cNvSpPr>
          <p:nvPr>
            <p:ph type="pic" sz="quarter" idx="12"/>
          </p:nvPr>
        </p:nvSpPr>
        <p:spPr>
          <a:xfrm>
            <a:off x="7858048" y="1945431"/>
            <a:ext cx="3106738" cy="2016211"/>
          </a:xfrm>
        </p:spPr>
        <p:txBody>
          <a:bodyPr>
            <a:normAutofit/>
          </a:bodyPr>
          <a:lstStyle>
            <a:lvl1pPr>
              <a:defRPr sz="2000">
                <a:solidFill>
                  <a:schemeClr val="accent2"/>
                </a:solidFill>
              </a:defRPr>
            </a:lvl1pPr>
          </a:lstStyle>
          <a:p>
            <a:endParaRPr lang="id-ID"/>
          </a:p>
        </p:txBody>
      </p:sp>
      <p:sp>
        <p:nvSpPr>
          <p:cNvPr id="11" name="Picture Placeholder 2"/>
          <p:cNvSpPr>
            <a:spLocks noGrp="1"/>
          </p:cNvSpPr>
          <p:nvPr>
            <p:ph type="pic" sz="quarter" idx="13"/>
          </p:nvPr>
        </p:nvSpPr>
        <p:spPr>
          <a:xfrm>
            <a:off x="1222375" y="4177345"/>
            <a:ext cx="3106738" cy="2016211"/>
          </a:xfrm>
        </p:spPr>
        <p:txBody>
          <a:bodyPr>
            <a:normAutofit/>
          </a:bodyPr>
          <a:lstStyle>
            <a:lvl1pPr>
              <a:defRPr sz="2000">
                <a:solidFill>
                  <a:schemeClr val="accent2"/>
                </a:solidFill>
              </a:defRPr>
            </a:lvl1pPr>
          </a:lstStyle>
          <a:p>
            <a:endParaRPr lang="id-ID"/>
          </a:p>
        </p:txBody>
      </p:sp>
      <p:sp>
        <p:nvSpPr>
          <p:cNvPr id="12" name="Picture Placeholder 2"/>
          <p:cNvSpPr>
            <a:spLocks noGrp="1"/>
          </p:cNvSpPr>
          <p:nvPr>
            <p:ph type="pic" sz="quarter" idx="14"/>
          </p:nvPr>
        </p:nvSpPr>
        <p:spPr>
          <a:xfrm>
            <a:off x="4533786" y="4177345"/>
            <a:ext cx="3106738" cy="2016211"/>
          </a:xfrm>
        </p:spPr>
        <p:txBody>
          <a:bodyPr>
            <a:normAutofit/>
          </a:bodyPr>
          <a:lstStyle>
            <a:lvl1pPr>
              <a:defRPr sz="2000">
                <a:solidFill>
                  <a:schemeClr val="accent2"/>
                </a:solidFill>
              </a:defRPr>
            </a:lvl1pPr>
          </a:lstStyle>
          <a:p>
            <a:endParaRPr lang="id-ID"/>
          </a:p>
        </p:txBody>
      </p:sp>
      <p:sp>
        <p:nvSpPr>
          <p:cNvPr id="13" name="Picture Placeholder 2"/>
          <p:cNvSpPr>
            <a:spLocks noGrp="1"/>
          </p:cNvSpPr>
          <p:nvPr>
            <p:ph type="pic" sz="quarter" idx="15"/>
          </p:nvPr>
        </p:nvSpPr>
        <p:spPr>
          <a:xfrm>
            <a:off x="7858048" y="4177345"/>
            <a:ext cx="3106738" cy="2016211"/>
          </a:xfrm>
        </p:spPr>
        <p:txBody>
          <a:bodyPr>
            <a:normAutofit/>
          </a:bodyPr>
          <a:lstStyle>
            <a:lvl1pPr>
              <a:defRPr sz="2000">
                <a:solidFill>
                  <a:schemeClr val="accent2"/>
                </a:solidFill>
              </a:defRPr>
            </a:lvl1pPr>
          </a:lstStyle>
          <a:p>
            <a:endParaRPr lang="id-ID"/>
          </a:p>
        </p:txBody>
      </p:sp>
      <p:sp>
        <p:nvSpPr>
          <p:cNvPr id="14" name="Freeform 5"/>
          <p:cNvSpPr>
            <a:spLocks/>
          </p:cNvSpPr>
          <p:nvPr userDrawn="1"/>
        </p:nvSpPr>
        <p:spPr bwMode="auto">
          <a:xfrm flipH="1">
            <a:off x="9305255" y="2655843"/>
            <a:ext cx="1337469" cy="1337469"/>
          </a:xfrm>
          <a:custGeom>
            <a:avLst/>
            <a:gdLst>
              <a:gd name="T0" fmla="*/ 731 w 1169"/>
              <a:gd name="T1" fmla="*/ 0 h 1169"/>
              <a:gd name="T2" fmla="*/ 0 w 1169"/>
              <a:gd name="T3" fmla="*/ 0 h 1169"/>
              <a:gd name="T4" fmla="*/ 0 w 1169"/>
              <a:gd name="T5" fmla="*/ 731 h 1169"/>
              <a:gd name="T6" fmla="*/ 439 w 1169"/>
              <a:gd name="T7" fmla="*/ 1169 h 1169"/>
              <a:gd name="T8" fmla="*/ 1169 w 1169"/>
              <a:gd name="T9" fmla="*/ 1169 h 1169"/>
              <a:gd name="T10" fmla="*/ 1169 w 1169"/>
              <a:gd name="T11" fmla="*/ 439 h 1169"/>
              <a:gd name="T12" fmla="*/ 731 w 1169"/>
              <a:gd name="T13" fmla="*/ 0 h 1169"/>
            </a:gdLst>
            <a:ahLst/>
            <a:cxnLst>
              <a:cxn ang="0">
                <a:pos x="T0" y="T1"/>
              </a:cxn>
              <a:cxn ang="0">
                <a:pos x="T2" y="T3"/>
              </a:cxn>
              <a:cxn ang="0">
                <a:pos x="T4" y="T5"/>
              </a:cxn>
              <a:cxn ang="0">
                <a:pos x="T6" y="T7"/>
              </a:cxn>
              <a:cxn ang="0">
                <a:pos x="T8" y="T9"/>
              </a:cxn>
              <a:cxn ang="0">
                <a:pos x="T10" y="T11"/>
              </a:cxn>
              <a:cxn ang="0">
                <a:pos x="T12" y="T13"/>
              </a:cxn>
            </a:cxnLst>
            <a:rect l="0" t="0" r="r" b="b"/>
            <a:pathLst>
              <a:path w="1169" h="1169">
                <a:moveTo>
                  <a:pt x="731" y="0"/>
                </a:moveTo>
                <a:cubicBezTo>
                  <a:pt x="0" y="0"/>
                  <a:pt x="0" y="0"/>
                  <a:pt x="0" y="0"/>
                </a:cubicBezTo>
                <a:cubicBezTo>
                  <a:pt x="0" y="731"/>
                  <a:pt x="0" y="731"/>
                  <a:pt x="0" y="731"/>
                </a:cubicBezTo>
                <a:cubicBezTo>
                  <a:pt x="0" y="973"/>
                  <a:pt x="196" y="1169"/>
                  <a:pt x="439" y="1169"/>
                </a:cubicBezTo>
                <a:cubicBezTo>
                  <a:pt x="1169" y="1169"/>
                  <a:pt x="1169" y="1169"/>
                  <a:pt x="1169" y="1169"/>
                </a:cubicBezTo>
                <a:cubicBezTo>
                  <a:pt x="1169" y="439"/>
                  <a:pt x="1169" y="439"/>
                  <a:pt x="1169" y="439"/>
                </a:cubicBezTo>
                <a:cubicBezTo>
                  <a:pt x="1169" y="196"/>
                  <a:pt x="973" y="0"/>
                  <a:pt x="731" y="0"/>
                </a:cubicBezTo>
                <a:close/>
              </a:path>
            </a:pathLst>
          </a:custGeom>
          <a:solidFill>
            <a:schemeClr val="bg1">
              <a:lumMod val="85000"/>
              <a:alpha val="15000"/>
            </a:schemeClr>
          </a:solidFill>
          <a:ln>
            <a:noFill/>
          </a:ln>
        </p:spPr>
        <p:txBody>
          <a:bodyPr vert="horz" wrap="square" lIns="91440" tIns="45720" rIns="91440" bIns="45720" numCol="1" anchor="t" anchorCtr="0" compatLnSpc="1">
            <a:prstTxWarp prst="textNoShape">
              <a:avLst/>
            </a:prstTxWarp>
          </a:bodyPr>
          <a:lstStyle/>
          <a:p>
            <a:endParaRPr lang="id-ID" sz="1400">
              <a:solidFill>
                <a:schemeClr val="accent2"/>
              </a:solidFill>
            </a:endParaRPr>
          </a:p>
        </p:txBody>
      </p:sp>
      <p:sp>
        <p:nvSpPr>
          <p:cNvPr id="18" name="Freeform 5"/>
          <p:cNvSpPr>
            <a:spLocks/>
          </p:cNvSpPr>
          <p:nvPr userDrawn="1"/>
        </p:nvSpPr>
        <p:spPr bwMode="auto">
          <a:xfrm flipH="1">
            <a:off x="10870156" y="3855256"/>
            <a:ext cx="521440" cy="521440"/>
          </a:xfrm>
          <a:custGeom>
            <a:avLst/>
            <a:gdLst>
              <a:gd name="T0" fmla="*/ 731 w 1169"/>
              <a:gd name="T1" fmla="*/ 0 h 1169"/>
              <a:gd name="T2" fmla="*/ 0 w 1169"/>
              <a:gd name="T3" fmla="*/ 0 h 1169"/>
              <a:gd name="T4" fmla="*/ 0 w 1169"/>
              <a:gd name="T5" fmla="*/ 731 h 1169"/>
              <a:gd name="T6" fmla="*/ 439 w 1169"/>
              <a:gd name="T7" fmla="*/ 1169 h 1169"/>
              <a:gd name="T8" fmla="*/ 1169 w 1169"/>
              <a:gd name="T9" fmla="*/ 1169 h 1169"/>
              <a:gd name="T10" fmla="*/ 1169 w 1169"/>
              <a:gd name="T11" fmla="*/ 439 h 1169"/>
              <a:gd name="T12" fmla="*/ 731 w 1169"/>
              <a:gd name="T13" fmla="*/ 0 h 1169"/>
            </a:gdLst>
            <a:ahLst/>
            <a:cxnLst>
              <a:cxn ang="0">
                <a:pos x="T0" y="T1"/>
              </a:cxn>
              <a:cxn ang="0">
                <a:pos x="T2" y="T3"/>
              </a:cxn>
              <a:cxn ang="0">
                <a:pos x="T4" y="T5"/>
              </a:cxn>
              <a:cxn ang="0">
                <a:pos x="T6" y="T7"/>
              </a:cxn>
              <a:cxn ang="0">
                <a:pos x="T8" y="T9"/>
              </a:cxn>
              <a:cxn ang="0">
                <a:pos x="T10" y="T11"/>
              </a:cxn>
              <a:cxn ang="0">
                <a:pos x="T12" y="T13"/>
              </a:cxn>
            </a:cxnLst>
            <a:rect l="0" t="0" r="r" b="b"/>
            <a:pathLst>
              <a:path w="1169" h="1169">
                <a:moveTo>
                  <a:pt x="731" y="0"/>
                </a:moveTo>
                <a:cubicBezTo>
                  <a:pt x="0" y="0"/>
                  <a:pt x="0" y="0"/>
                  <a:pt x="0" y="0"/>
                </a:cubicBezTo>
                <a:cubicBezTo>
                  <a:pt x="0" y="731"/>
                  <a:pt x="0" y="731"/>
                  <a:pt x="0" y="731"/>
                </a:cubicBezTo>
                <a:cubicBezTo>
                  <a:pt x="0" y="973"/>
                  <a:pt x="196" y="1169"/>
                  <a:pt x="439" y="1169"/>
                </a:cubicBezTo>
                <a:cubicBezTo>
                  <a:pt x="1169" y="1169"/>
                  <a:pt x="1169" y="1169"/>
                  <a:pt x="1169" y="1169"/>
                </a:cubicBezTo>
                <a:cubicBezTo>
                  <a:pt x="1169" y="439"/>
                  <a:pt x="1169" y="439"/>
                  <a:pt x="1169" y="439"/>
                </a:cubicBezTo>
                <a:cubicBezTo>
                  <a:pt x="1169" y="196"/>
                  <a:pt x="973" y="0"/>
                  <a:pt x="731" y="0"/>
                </a:cubicBezTo>
                <a:close/>
              </a:path>
            </a:pathLst>
          </a:custGeom>
          <a:solidFill>
            <a:schemeClr val="bg1">
              <a:lumMod val="85000"/>
              <a:alpha val="15000"/>
            </a:schemeClr>
          </a:solidFill>
          <a:ln>
            <a:noFill/>
          </a:ln>
        </p:spPr>
        <p:txBody>
          <a:bodyPr vert="horz" wrap="square" lIns="91440" tIns="45720" rIns="91440" bIns="45720" numCol="1" anchor="t" anchorCtr="0" compatLnSpc="1">
            <a:prstTxWarp prst="textNoShape">
              <a:avLst/>
            </a:prstTxWarp>
          </a:bodyPr>
          <a:lstStyle/>
          <a:p>
            <a:endParaRPr lang="id-ID" sz="1400">
              <a:solidFill>
                <a:schemeClr val="accent2"/>
              </a:solidFill>
            </a:endParaRPr>
          </a:p>
        </p:txBody>
      </p:sp>
      <p:sp>
        <p:nvSpPr>
          <p:cNvPr id="19" name="Freeform 5"/>
          <p:cNvSpPr>
            <a:spLocks/>
          </p:cNvSpPr>
          <p:nvPr userDrawn="1"/>
        </p:nvSpPr>
        <p:spPr bwMode="auto">
          <a:xfrm flipH="1">
            <a:off x="8352858" y="2453988"/>
            <a:ext cx="521761" cy="521761"/>
          </a:xfrm>
          <a:custGeom>
            <a:avLst/>
            <a:gdLst>
              <a:gd name="T0" fmla="*/ 731 w 1169"/>
              <a:gd name="T1" fmla="*/ 0 h 1169"/>
              <a:gd name="T2" fmla="*/ 0 w 1169"/>
              <a:gd name="T3" fmla="*/ 0 h 1169"/>
              <a:gd name="T4" fmla="*/ 0 w 1169"/>
              <a:gd name="T5" fmla="*/ 731 h 1169"/>
              <a:gd name="T6" fmla="*/ 439 w 1169"/>
              <a:gd name="T7" fmla="*/ 1169 h 1169"/>
              <a:gd name="T8" fmla="*/ 1169 w 1169"/>
              <a:gd name="T9" fmla="*/ 1169 h 1169"/>
              <a:gd name="T10" fmla="*/ 1169 w 1169"/>
              <a:gd name="T11" fmla="*/ 439 h 1169"/>
              <a:gd name="T12" fmla="*/ 731 w 1169"/>
              <a:gd name="T13" fmla="*/ 0 h 1169"/>
            </a:gdLst>
            <a:ahLst/>
            <a:cxnLst>
              <a:cxn ang="0">
                <a:pos x="T0" y="T1"/>
              </a:cxn>
              <a:cxn ang="0">
                <a:pos x="T2" y="T3"/>
              </a:cxn>
              <a:cxn ang="0">
                <a:pos x="T4" y="T5"/>
              </a:cxn>
              <a:cxn ang="0">
                <a:pos x="T6" y="T7"/>
              </a:cxn>
              <a:cxn ang="0">
                <a:pos x="T8" y="T9"/>
              </a:cxn>
              <a:cxn ang="0">
                <a:pos x="T10" y="T11"/>
              </a:cxn>
              <a:cxn ang="0">
                <a:pos x="T12" y="T13"/>
              </a:cxn>
            </a:cxnLst>
            <a:rect l="0" t="0" r="r" b="b"/>
            <a:pathLst>
              <a:path w="1169" h="1169">
                <a:moveTo>
                  <a:pt x="731" y="0"/>
                </a:moveTo>
                <a:cubicBezTo>
                  <a:pt x="0" y="0"/>
                  <a:pt x="0" y="0"/>
                  <a:pt x="0" y="0"/>
                </a:cubicBezTo>
                <a:cubicBezTo>
                  <a:pt x="0" y="731"/>
                  <a:pt x="0" y="731"/>
                  <a:pt x="0" y="731"/>
                </a:cubicBezTo>
                <a:cubicBezTo>
                  <a:pt x="0" y="973"/>
                  <a:pt x="196" y="1169"/>
                  <a:pt x="439" y="1169"/>
                </a:cubicBezTo>
                <a:cubicBezTo>
                  <a:pt x="1169" y="1169"/>
                  <a:pt x="1169" y="1169"/>
                  <a:pt x="1169" y="1169"/>
                </a:cubicBezTo>
                <a:cubicBezTo>
                  <a:pt x="1169" y="439"/>
                  <a:pt x="1169" y="439"/>
                  <a:pt x="1169" y="439"/>
                </a:cubicBezTo>
                <a:cubicBezTo>
                  <a:pt x="1169" y="196"/>
                  <a:pt x="973" y="0"/>
                  <a:pt x="731" y="0"/>
                </a:cubicBezTo>
                <a:close/>
              </a:path>
            </a:pathLst>
          </a:custGeom>
          <a:solidFill>
            <a:schemeClr val="bg1">
              <a:lumMod val="85000"/>
              <a:alpha val="15000"/>
            </a:schemeClr>
          </a:solidFill>
          <a:ln>
            <a:noFill/>
          </a:ln>
        </p:spPr>
        <p:txBody>
          <a:bodyPr vert="horz" wrap="square" lIns="91440" tIns="45720" rIns="91440" bIns="45720" numCol="1" anchor="t" anchorCtr="0" compatLnSpc="1">
            <a:prstTxWarp prst="textNoShape">
              <a:avLst/>
            </a:prstTxWarp>
          </a:bodyPr>
          <a:lstStyle/>
          <a:p>
            <a:endParaRPr lang="id-ID" sz="1400">
              <a:solidFill>
                <a:schemeClr val="accent2"/>
              </a:solidFill>
            </a:endParaRPr>
          </a:p>
        </p:txBody>
      </p:sp>
      <p:sp>
        <p:nvSpPr>
          <p:cNvPr id="21" name="Rectangle 20"/>
          <p:cNvSpPr/>
          <p:nvPr userDrawn="1"/>
        </p:nvSpPr>
        <p:spPr>
          <a:xfrm>
            <a:off x="11528983" y="273543"/>
            <a:ext cx="461914" cy="36764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p>
        </p:txBody>
      </p:sp>
      <p:sp>
        <p:nvSpPr>
          <p:cNvPr id="22" name="Rectangle 21"/>
          <p:cNvSpPr/>
          <p:nvPr userDrawn="1"/>
        </p:nvSpPr>
        <p:spPr>
          <a:xfrm>
            <a:off x="11528983" y="641189"/>
            <a:ext cx="461914" cy="4571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p>
        </p:txBody>
      </p:sp>
      <p:sp>
        <p:nvSpPr>
          <p:cNvPr id="23" name="TextBox 22"/>
          <p:cNvSpPr txBox="1"/>
          <p:nvPr userDrawn="1"/>
        </p:nvSpPr>
        <p:spPr>
          <a:xfrm>
            <a:off x="11560205" y="305131"/>
            <a:ext cx="399469" cy="307777"/>
          </a:xfrm>
          <a:prstGeom prst="rect">
            <a:avLst/>
          </a:prstGeom>
          <a:noFill/>
        </p:spPr>
        <p:txBody>
          <a:bodyPr wrap="none" rtlCol="0">
            <a:spAutoFit/>
          </a:bodyPr>
          <a:lstStyle/>
          <a:p>
            <a:pPr algn="ctr"/>
            <a:fld id="{260E2A6B-A809-4840-BF14-8648BC0BDF87}" type="slidenum">
              <a:rPr lang="id-ID" sz="1400" b="1" smtClean="0">
                <a:solidFill>
                  <a:schemeClr val="bg1"/>
                </a:solidFill>
              </a:rPr>
              <a:pPr algn="ctr"/>
              <a:t>‹#›</a:t>
            </a:fld>
            <a:endParaRPr lang="id-ID" sz="1100" dirty="0">
              <a:solidFill>
                <a:schemeClr val="bg1"/>
              </a:solidFill>
            </a:endParaRPr>
          </a:p>
        </p:txBody>
      </p:sp>
      <p:grpSp>
        <p:nvGrpSpPr>
          <p:cNvPr id="31" name="Group 30"/>
          <p:cNvGrpSpPr/>
          <p:nvPr userDrawn="1"/>
        </p:nvGrpSpPr>
        <p:grpSpPr>
          <a:xfrm>
            <a:off x="347419" y="6409324"/>
            <a:ext cx="224082" cy="221156"/>
            <a:chOff x="4328868" y="5502988"/>
            <a:chExt cx="500307" cy="493774"/>
          </a:xfrm>
        </p:grpSpPr>
        <p:sp>
          <p:nvSpPr>
            <p:cNvPr id="32" name="Freeform 31">
              <a:hlinkClick r:id="" action="ppaction://hlinkshowjump?jump=previousslide"/>
            </p:cNvPr>
            <p:cNvSpPr>
              <a:spLocks/>
            </p:cNvSpPr>
            <p:nvPr userDrawn="1"/>
          </p:nvSpPr>
          <p:spPr bwMode="auto">
            <a:xfrm>
              <a:off x="4520555"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33" name="Freeform 32">
              <a:hlinkClick r:id="" action="ppaction://hlinkshowjump?jump=previous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grpSp>
        <p:nvGrpSpPr>
          <p:cNvPr id="34" name="Group 33"/>
          <p:cNvGrpSpPr/>
          <p:nvPr userDrawn="1"/>
        </p:nvGrpSpPr>
        <p:grpSpPr>
          <a:xfrm flipH="1">
            <a:off x="933709" y="6409324"/>
            <a:ext cx="224082" cy="221156"/>
            <a:chOff x="4328868" y="5502988"/>
            <a:chExt cx="500307" cy="493774"/>
          </a:xfrm>
        </p:grpSpPr>
        <p:sp>
          <p:nvSpPr>
            <p:cNvPr id="35" name="Freeform 34">
              <a:hlinkClick r:id="" action="ppaction://hlinkshowjump?jump=nextslide"/>
            </p:cNvPr>
            <p:cNvSpPr>
              <a:spLocks/>
            </p:cNvSpPr>
            <p:nvPr userDrawn="1"/>
          </p:nvSpPr>
          <p:spPr bwMode="auto">
            <a:xfrm>
              <a:off x="4520556"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36" name="Freeform 35">
              <a:hlinkClick r:id="" action="ppaction://hlinkshowjump?jump=next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cxnSp>
        <p:nvCxnSpPr>
          <p:cNvPr id="37" name="Straight Connector 36"/>
          <p:cNvCxnSpPr/>
          <p:nvPr userDrawn="1"/>
        </p:nvCxnSpPr>
        <p:spPr>
          <a:xfrm>
            <a:off x="552709" y="6522684"/>
            <a:ext cx="381000" cy="0"/>
          </a:xfrm>
          <a:prstGeom prst="line">
            <a:avLst/>
          </a:prstGeom>
          <a:ln w="127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65150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1+#ppt_w/2"/>
                                          </p:val>
                                        </p:tav>
                                        <p:tav tm="100000">
                                          <p:val>
                                            <p:strVal val="#ppt_x"/>
                                          </p:val>
                                        </p:tav>
                                      </p:tavLst>
                                    </p:anim>
                                    <p:anim calcmode="lin" valueType="num">
                                      <p:cBhvr additive="base">
                                        <p:cTn id="8" dur="500" fill="hold"/>
                                        <p:tgtEl>
                                          <p:spTgt spid="19"/>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anim calcmode="lin" valueType="num">
                                      <p:cBhvr additive="base">
                                        <p:cTn id="11" dur="500" fill="hold"/>
                                        <p:tgtEl>
                                          <p:spTgt spid="14"/>
                                        </p:tgtEl>
                                        <p:attrNameLst>
                                          <p:attrName>ppt_x</p:attrName>
                                        </p:attrNameLst>
                                      </p:cBhvr>
                                      <p:tavLst>
                                        <p:tav tm="0">
                                          <p:val>
                                            <p:strVal val="1+#ppt_w/2"/>
                                          </p:val>
                                        </p:tav>
                                        <p:tav tm="100000">
                                          <p:val>
                                            <p:strVal val="#ppt_x"/>
                                          </p:val>
                                        </p:tav>
                                      </p:tavLst>
                                    </p:anim>
                                    <p:anim calcmode="lin" valueType="num">
                                      <p:cBhvr additive="base">
                                        <p:cTn id="12" dur="500" fill="hold"/>
                                        <p:tgtEl>
                                          <p:spTgt spid="14"/>
                                        </p:tgtEl>
                                        <p:attrNameLst>
                                          <p:attrName>ppt_y</p:attrName>
                                        </p:attrNameLst>
                                      </p:cBhvr>
                                      <p:tavLst>
                                        <p:tav tm="0">
                                          <p:val>
                                            <p:strVal val="0-#ppt_h/2"/>
                                          </p:val>
                                        </p:tav>
                                        <p:tav tm="100000">
                                          <p:val>
                                            <p:strVal val="#ppt_y"/>
                                          </p:val>
                                        </p:tav>
                                      </p:tavLst>
                                    </p:anim>
                                  </p:childTnLst>
                                </p:cTn>
                              </p:par>
                              <p:par>
                                <p:cTn id="13" presetID="2" presetClass="entr" presetSubtype="3"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anim calcmode="lin" valueType="num">
                                      <p:cBhvr additive="base">
                                        <p:cTn id="15" dur="500" fill="hold"/>
                                        <p:tgtEl>
                                          <p:spTgt spid="18"/>
                                        </p:tgtEl>
                                        <p:attrNameLst>
                                          <p:attrName>ppt_x</p:attrName>
                                        </p:attrNameLst>
                                      </p:cBhvr>
                                      <p:tavLst>
                                        <p:tav tm="0">
                                          <p:val>
                                            <p:strVal val="1+#ppt_w/2"/>
                                          </p:val>
                                        </p:tav>
                                        <p:tav tm="100000">
                                          <p:val>
                                            <p:strVal val="#ppt_x"/>
                                          </p:val>
                                        </p:tav>
                                      </p:tavLst>
                                    </p:anim>
                                    <p:anim calcmode="lin" valueType="num">
                                      <p:cBhvr additive="base">
                                        <p:cTn id="16" dur="500" fill="hold"/>
                                        <p:tgtEl>
                                          <p:spTgt spid="1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8" grpId="0" animBg="1"/>
      <p:bldP spid="19" grpId="0" animBg="1"/>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0_Title Slide">
    <p:spTree>
      <p:nvGrpSpPr>
        <p:cNvPr id="1" name=""/>
        <p:cNvGrpSpPr/>
        <p:nvPr/>
      </p:nvGrpSpPr>
      <p:grpSpPr>
        <a:xfrm>
          <a:off x="0" y="0"/>
          <a:ext cx="0" cy="0"/>
          <a:chOff x="0" y="0"/>
          <a:chExt cx="0" cy="0"/>
        </a:xfrm>
      </p:grpSpPr>
      <p:sp>
        <p:nvSpPr>
          <p:cNvPr id="15" name="Picture Placeholder 14"/>
          <p:cNvSpPr>
            <a:spLocks noGrp="1"/>
          </p:cNvSpPr>
          <p:nvPr>
            <p:ph type="pic" sz="quarter" idx="10"/>
          </p:nvPr>
        </p:nvSpPr>
        <p:spPr>
          <a:xfrm>
            <a:off x="1192213" y="2152650"/>
            <a:ext cx="3206750" cy="3138488"/>
          </a:xfrm>
        </p:spPr>
        <p:txBody>
          <a:bodyPr>
            <a:normAutofit/>
          </a:bodyPr>
          <a:lstStyle>
            <a:lvl1pPr>
              <a:defRPr sz="1600">
                <a:solidFill>
                  <a:schemeClr val="accent2"/>
                </a:solidFill>
              </a:defRPr>
            </a:lvl1pPr>
          </a:lstStyle>
          <a:p>
            <a:endParaRPr lang="id-ID"/>
          </a:p>
        </p:txBody>
      </p:sp>
      <p:sp>
        <p:nvSpPr>
          <p:cNvPr id="16" name="Picture Placeholder 14"/>
          <p:cNvSpPr>
            <a:spLocks noGrp="1"/>
          </p:cNvSpPr>
          <p:nvPr>
            <p:ph type="pic" sz="quarter" idx="11"/>
          </p:nvPr>
        </p:nvSpPr>
        <p:spPr>
          <a:xfrm>
            <a:off x="4487822" y="2152650"/>
            <a:ext cx="3206750" cy="3138488"/>
          </a:xfrm>
        </p:spPr>
        <p:txBody>
          <a:bodyPr>
            <a:normAutofit/>
          </a:bodyPr>
          <a:lstStyle>
            <a:lvl1pPr>
              <a:defRPr sz="1600">
                <a:solidFill>
                  <a:schemeClr val="accent2"/>
                </a:solidFill>
              </a:defRPr>
            </a:lvl1pPr>
          </a:lstStyle>
          <a:p>
            <a:endParaRPr lang="id-ID"/>
          </a:p>
        </p:txBody>
      </p:sp>
      <p:sp>
        <p:nvSpPr>
          <p:cNvPr id="17" name="Picture Placeholder 14"/>
          <p:cNvSpPr>
            <a:spLocks noGrp="1"/>
          </p:cNvSpPr>
          <p:nvPr>
            <p:ph type="pic" sz="quarter" idx="12"/>
          </p:nvPr>
        </p:nvSpPr>
        <p:spPr>
          <a:xfrm>
            <a:off x="7809924" y="2152650"/>
            <a:ext cx="3206750" cy="3138488"/>
          </a:xfrm>
        </p:spPr>
        <p:txBody>
          <a:bodyPr>
            <a:normAutofit/>
          </a:bodyPr>
          <a:lstStyle>
            <a:lvl1pPr>
              <a:defRPr sz="1600">
                <a:solidFill>
                  <a:schemeClr val="accent2"/>
                </a:solidFill>
              </a:defRPr>
            </a:lvl1pPr>
          </a:lstStyle>
          <a:p>
            <a:endParaRPr lang="id-ID"/>
          </a:p>
        </p:txBody>
      </p:sp>
      <p:sp>
        <p:nvSpPr>
          <p:cNvPr id="25" name="Rectangle 24"/>
          <p:cNvSpPr/>
          <p:nvPr userDrawn="1"/>
        </p:nvSpPr>
        <p:spPr>
          <a:xfrm>
            <a:off x="11528983" y="273543"/>
            <a:ext cx="461914" cy="36764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p>
        </p:txBody>
      </p:sp>
      <p:sp>
        <p:nvSpPr>
          <p:cNvPr id="26" name="Rectangle 25"/>
          <p:cNvSpPr/>
          <p:nvPr userDrawn="1"/>
        </p:nvSpPr>
        <p:spPr>
          <a:xfrm>
            <a:off x="11528983" y="641189"/>
            <a:ext cx="461914" cy="4571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p>
        </p:txBody>
      </p:sp>
      <p:sp>
        <p:nvSpPr>
          <p:cNvPr id="27" name="TextBox 26"/>
          <p:cNvSpPr txBox="1"/>
          <p:nvPr userDrawn="1"/>
        </p:nvSpPr>
        <p:spPr>
          <a:xfrm>
            <a:off x="11560205" y="305131"/>
            <a:ext cx="399469" cy="307777"/>
          </a:xfrm>
          <a:prstGeom prst="rect">
            <a:avLst/>
          </a:prstGeom>
          <a:noFill/>
        </p:spPr>
        <p:txBody>
          <a:bodyPr wrap="none" rtlCol="0">
            <a:spAutoFit/>
          </a:bodyPr>
          <a:lstStyle/>
          <a:p>
            <a:pPr algn="ctr"/>
            <a:fld id="{260E2A6B-A809-4840-BF14-8648BC0BDF87}" type="slidenum">
              <a:rPr lang="id-ID" sz="1400" b="1" smtClean="0">
                <a:solidFill>
                  <a:schemeClr val="bg1"/>
                </a:solidFill>
              </a:rPr>
              <a:pPr algn="ctr"/>
              <a:t>‹#›</a:t>
            </a:fld>
            <a:endParaRPr lang="id-ID" sz="1100" dirty="0">
              <a:solidFill>
                <a:schemeClr val="bg1"/>
              </a:solidFill>
            </a:endParaRPr>
          </a:p>
        </p:txBody>
      </p:sp>
      <p:grpSp>
        <p:nvGrpSpPr>
          <p:cNvPr id="28" name="Group 27"/>
          <p:cNvGrpSpPr/>
          <p:nvPr userDrawn="1"/>
        </p:nvGrpSpPr>
        <p:grpSpPr>
          <a:xfrm>
            <a:off x="347419" y="6409324"/>
            <a:ext cx="224082" cy="221156"/>
            <a:chOff x="4328868" y="5502988"/>
            <a:chExt cx="500307" cy="493774"/>
          </a:xfrm>
        </p:grpSpPr>
        <p:sp>
          <p:nvSpPr>
            <p:cNvPr id="29" name="Freeform 28">
              <a:hlinkClick r:id="" action="ppaction://hlinkshowjump?jump=previousslide"/>
            </p:cNvPr>
            <p:cNvSpPr>
              <a:spLocks/>
            </p:cNvSpPr>
            <p:nvPr userDrawn="1"/>
          </p:nvSpPr>
          <p:spPr bwMode="auto">
            <a:xfrm>
              <a:off x="4520555"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30" name="Freeform 29">
              <a:hlinkClick r:id="" action="ppaction://hlinkshowjump?jump=previous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grpSp>
        <p:nvGrpSpPr>
          <p:cNvPr id="31" name="Group 30"/>
          <p:cNvGrpSpPr/>
          <p:nvPr userDrawn="1"/>
        </p:nvGrpSpPr>
        <p:grpSpPr>
          <a:xfrm flipH="1">
            <a:off x="933709" y="6409324"/>
            <a:ext cx="224082" cy="221156"/>
            <a:chOff x="4328868" y="5502988"/>
            <a:chExt cx="500307" cy="493774"/>
          </a:xfrm>
        </p:grpSpPr>
        <p:sp>
          <p:nvSpPr>
            <p:cNvPr id="32" name="Freeform 31">
              <a:hlinkClick r:id="" action="ppaction://hlinkshowjump?jump=nextslide"/>
            </p:cNvPr>
            <p:cNvSpPr>
              <a:spLocks/>
            </p:cNvSpPr>
            <p:nvPr userDrawn="1"/>
          </p:nvSpPr>
          <p:spPr bwMode="auto">
            <a:xfrm>
              <a:off x="4520556"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33" name="Freeform 32">
              <a:hlinkClick r:id="" action="ppaction://hlinkshowjump?jump=next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cxnSp>
        <p:nvCxnSpPr>
          <p:cNvPr id="34" name="Straight Connector 33"/>
          <p:cNvCxnSpPr/>
          <p:nvPr userDrawn="1"/>
        </p:nvCxnSpPr>
        <p:spPr>
          <a:xfrm>
            <a:off x="552709" y="6522684"/>
            <a:ext cx="381000" cy="0"/>
          </a:xfrm>
          <a:prstGeom prst="line">
            <a:avLst/>
          </a:prstGeom>
          <a:ln w="127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16734137"/>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2_Title Slide">
    <p:spTree>
      <p:nvGrpSpPr>
        <p:cNvPr id="1" name=""/>
        <p:cNvGrpSpPr/>
        <p:nvPr/>
      </p:nvGrpSpPr>
      <p:grpSpPr>
        <a:xfrm>
          <a:off x="0" y="0"/>
          <a:ext cx="0" cy="0"/>
          <a:chOff x="0" y="0"/>
          <a:chExt cx="0" cy="0"/>
        </a:xfrm>
      </p:grpSpPr>
      <p:sp>
        <p:nvSpPr>
          <p:cNvPr id="8" name="Picture Placeholder 3"/>
          <p:cNvSpPr>
            <a:spLocks noGrp="1"/>
          </p:cNvSpPr>
          <p:nvPr>
            <p:ph type="pic" sz="quarter" idx="10"/>
          </p:nvPr>
        </p:nvSpPr>
        <p:spPr>
          <a:xfrm>
            <a:off x="1045466" y="2283008"/>
            <a:ext cx="4969744" cy="3753338"/>
          </a:xfrm>
        </p:spPr>
        <p:txBody>
          <a:bodyPr>
            <a:normAutofit/>
          </a:bodyPr>
          <a:lstStyle>
            <a:lvl1pPr>
              <a:defRPr sz="1800">
                <a:solidFill>
                  <a:schemeClr val="accent2"/>
                </a:solidFill>
              </a:defRPr>
            </a:lvl1pPr>
          </a:lstStyle>
          <a:p>
            <a:endParaRPr lang="id-ID"/>
          </a:p>
        </p:txBody>
      </p:sp>
      <p:sp>
        <p:nvSpPr>
          <p:cNvPr id="9" name="Picture Placeholder 3"/>
          <p:cNvSpPr>
            <a:spLocks noGrp="1"/>
          </p:cNvSpPr>
          <p:nvPr>
            <p:ph type="pic" sz="quarter" idx="11"/>
          </p:nvPr>
        </p:nvSpPr>
        <p:spPr>
          <a:xfrm>
            <a:off x="6516763" y="2283008"/>
            <a:ext cx="4969744" cy="3753338"/>
          </a:xfrm>
        </p:spPr>
        <p:txBody>
          <a:bodyPr>
            <a:normAutofit/>
          </a:bodyPr>
          <a:lstStyle>
            <a:lvl1pPr>
              <a:defRPr sz="1800">
                <a:solidFill>
                  <a:schemeClr val="accent2"/>
                </a:solidFill>
              </a:defRPr>
            </a:lvl1pPr>
          </a:lstStyle>
          <a:p>
            <a:endParaRPr lang="id-ID"/>
          </a:p>
        </p:txBody>
      </p:sp>
      <p:sp>
        <p:nvSpPr>
          <p:cNvPr id="14" name="Rectangle 13"/>
          <p:cNvSpPr/>
          <p:nvPr userDrawn="1"/>
        </p:nvSpPr>
        <p:spPr>
          <a:xfrm>
            <a:off x="11528983" y="273543"/>
            <a:ext cx="461914" cy="36764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p>
        </p:txBody>
      </p:sp>
      <p:sp>
        <p:nvSpPr>
          <p:cNvPr id="15" name="Rectangle 14"/>
          <p:cNvSpPr/>
          <p:nvPr userDrawn="1"/>
        </p:nvSpPr>
        <p:spPr>
          <a:xfrm>
            <a:off x="11528983" y="641189"/>
            <a:ext cx="461914" cy="4571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p>
        </p:txBody>
      </p:sp>
      <p:sp>
        <p:nvSpPr>
          <p:cNvPr id="16" name="TextBox 15"/>
          <p:cNvSpPr txBox="1"/>
          <p:nvPr userDrawn="1"/>
        </p:nvSpPr>
        <p:spPr>
          <a:xfrm>
            <a:off x="11560205" y="305131"/>
            <a:ext cx="399469" cy="307777"/>
          </a:xfrm>
          <a:prstGeom prst="rect">
            <a:avLst/>
          </a:prstGeom>
          <a:noFill/>
        </p:spPr>
        <p:txBody>
          <a:bodyPr wrap="none" rtlCol="0">
            <a:spAutoFit/>
          </a:bodyPr>
          <a:lstStyle/>
          <a:p>
            <a:pPr algn="ctr"/>
            <a:fld id="{260E2A6B-A809-4840-BF14-8648BC0BDF87}" type="slidenum">
              <a:rPr lang="id-ID" sz="1400" b="1" smtClean="0">
                <a:solidFill>
                  <a:schemeClr val="bg1"/>
                </a:solidFill>
              </a:rPr>
              <a:pPr algn="ctr"/>
              <a:t>‹#›</a:t>
            </a:fld>
            <a:endParaRPr lang="id-ID" sz="1100" dirty="0">
              <a:solidFill>
                <a:schemeClr val="bg1"/>
              </a:solidFill>
            </a:endParaRPr>
          </a:p>
        </p:txBody>
      </p:sp>
      <p:grpSp>
        <p:nvGrpSpPr>
          <p:cNvPr id="24" name="Group 23"/>
          <p:cNvGrpSpPr/>
          <p:nvPr userDrawn="1"/>
        </p:nvGrpSpPr>
        <p:grpSpPr>
          <a:xfrm>
            <a:off x="347419" y="6409324"/>
            <a:ext cx="224082" cy="221156"/>
            <a:chOff x="4328868" y="5502988"/>
            <a:chExt cx="500307" cy="493774"/>
          </a:xfrm>
        </p:grpSpPr>
        <p:sp>
          <p:nvSpPr>
            <p:cNvPr id="25" name="Freeform 24">
              <a:hlinkClick r:id="" action="ppaction://hlinkshowjump?jump=previousslide"/>
            </p:cNvPr>
            <p:cNvSpPr>
              <a:spLocks/>
            </p:cNvSpPr>
            <p:nvPr userDrawn="1"/>
          </p:nvSpPr>
          <p:spPr bwMode="auto">
            <a:xfrm>
              <a:off x="4520555"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26" name="Freeform 25">
              <a:hlinkClick r:id="" action="ppaction://hlinkshowjump?jump=previous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grpSp>
        <p:nvGrpSpPr>
          <p:cNvPr id="27" name="Group 26"/>
          <p:cNvGrpSpPr/>
          <p:nvPr userDrawn="1"/>
        </p:nvGrpSpPr>
        <p:grpSpPr>
          <a:xfrm flipH="1">
            <a:off x="933709" y="6409324"/>
            <a:ext cx="224082" cy="221156"/>
            <a:chOff x="4328868" y="5502988"/>
            <a:chExt cx="500307" cy="493774"/>
          </a:xfrm>
        </p:grpSpPr>
        <p:sp>
          <p:nvSpPr>
            <p:cNvPr id="28" name="Freeform 27">
              <a:hlinkClick r:id="" action="ppaction://hlinkshowjump?jump=nextslide"/>
            </p:cNvPr>
            <p:cNvSpPr>
              <a:spLocks/>
            </p:cNvSpPr>
            <p:nvPr userDrawn="1"/>
          </p:nvSpPr>
          <p:spPr bwMode="auto">
            <a:xfrm>
              <a:off x="4520556"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29" name="Freeform 28">
              <a:hlinkClick r:id="" action="ppaction://hlinkshowjump?jump=next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cxnSp>
        <p:nvCxnSpPr>
          <p:cNvPr id="30" name="Straight Connector 29"/>
          <p:cNvCxnSpPr/>
          <p:nvPr userDrawn="1"/>
        </p:nvCxnSpPr>
        <p:spPr>
          <a:xfrm>
            <a:off x="552709" y="6522684"/>
            <a:ext cx="381000" cy="0"/>
          </a:xfrm>
          <a:prstGeom prst="line">
            <a:avLst/>
          </a:prstGeom>
          <a:ln w="127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3994634"/>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3_Title Slide">
    <p:spTree>
      <p:nvGrpSpPr>
        <p:cNvPr id="1" name=""/>
        <p:cNvGrpSpPr/>
        <p:nvPr/>
      </p:nvGrpSpPr>
      <p:grpSpPr>
        <a:xfrm>
          <a:off x="0" y="0"/>
          <a:ext cx="0" cy="0"/>
          <a:chOff x="0" y="0"/>
          <a:chExt cx="0" cy="0"/>
        </a:xfrm>
      </p:grpSpPr>
      <p:sp>
        <p:nvSpPr>
          <p:cNvPr id="10" name="Picture Placeholder 3"/>
          <p:cNvSpPr>
            <a:spLocks noGrp="1"/>
          </p:cNvSpPr>
          <p:nvPr>
            <p:ph type="pic" sz="quarter" idx="10"/>
          </p:nvPr>
        </p:nvSpPr>
        <p:spPr>
          <a:xfrm>
            <a:off x="1045466" y="2283008"/>
            <a:ext cx="4969744" cy="3753338"/>
          </a:xfrm>
        </p:spPr>
        <p:txBody>
          <a:bodyPr>
            <a:normAutofit/>
          </a:bodyPr>
          <a:lstStyle>
            <a:lvl1pPr>
              <a:defRPr sz="2000">
                <a:solidFill>
                  <a:schemeClr val="accent2"/>
                </a:solidFill>
              </a:defRPr>
            </a:lvl1pPr>
          </a:lstStyle>
          <a:p>
            <a:endParaRPr lang="id-ID"/>
          </a:p>
        </p:txBody>
      </p:sp>
      <p:sp>
        <p:nvSpPr>
          <p:cNvPr id="13" name="Rectangle 12"/>
          <p:cNvSpPr/>
          <p:nvPr userDrawn="1"/>
        </p:nvSpPr>
        <p:spPr>
          <a:xfrm>
            <a:off x="11528983" y="273543"/>
            <a:ext cx="461914" cy="36764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p>
        </p:txBody>
      </p:sp>
      <p:sp>
        <p:nvSpPr>
          <p:cNvPr id="14" name="Rectangle 13"/>
          <p:cNvSpPr/>
          <p:nvPr userDrawn="1"/>
        </p:nvSpPr>
        <p:spPr>
          <a:xfrm>
            <a:off x="11528983" y="641189"/>
            <a:ext cx="461914" cy="4571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p>
        </p:txBody>
      </p:sp>
      <p:sp>
        <p:nvSpPr>
          <p:cNvPr id="22" name="TextBox 21"/>
          <p:cNvSpPr txBox="1"/>
          <p:nvPr userDrawn="1"/>
        </p:nvSpPr>
        <p:spPr>
          <a:xfrm>
            <a:off x="11560205" y="305131"/>
            <a:ext cx="399469" cy="307777"/>
          </a:xfrm>
          <a:prstGeom prst="rect">
            <a:avLst/>
          </a:prstGeom>
          <a:noFill/>
        </p:spPr>
        <p:txBody>
          <a:bodyPr wrap="none" rtlCol="0">
            <a:spAutoFit/>
          </a:bodyPr>
          <a:lstStyle/>
          <a:p>
            <a:pPr algn="ctr"/>
            <a:fld id="{260E2A6B-A809-4840-BF14-8648BC0BDF87}" type="slidenum">
              <a:rPr lang="id-ID" sz="1400" b="1" smtClean="0">
                <a:solidFill>
                  <a:schemeClr val="bg1"/>
                </a:solidFill>
              </a:rPr>
              <a:pPr algn="ctr"/>
              <a:t>‹#›</a:t>
            </a:fld>
            <a:endParaRPr lang="id-ID" sz="1100" dirty="0">
              <a:solidFill>
                <a:schemeClr val="bg1"/>
              </a:solidFill>
            </a:endParaRPr>
          </a:p>
        </p:txBody>
      </p:sp>
      <p:grpSp>
        <p:nvGrpSpPr>
          <p:cNvPr id="23" name="Group 22"/>
          <p:cNvGrpSpPr/>
          <p:nvPr userDrawn="1"/>
        </p:nvGrpSpPr>
        <p:grpSpPr>
          <a:xfrm>
            <a:off x="347419" y="6409324"/>
            <a:ext cx="224082" cy="221156"/>
            <a:chOff x="4328868" y="5502988"/>
            <a:chExt cx="500307" cy="493774"/>
          </a:xfrm>
        </p:grpSpPr>
        <p:sp>
          <p:nvSpPr>
            <p:cNvPr id="24" name="Freeform 23">
              <a:hlinkClick r:id="" action="ppaction://hlinkshowjump?jump=previousslide"/>
            </p:cNvPr>
            <p:cNvSpPr>
              <a:spLocks/>
            </p:cNvSpPr>
            <p:nvPr userDrawn="1"/>
          </p:nvSpPr>
          <p:spPr bwMode="auto">
            <a:xfrm>
              <a:off x="4520555"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25" name="Freeform 24">
              <a:hlinkClick r:id="" action="ppaction://hlinkshowjump?jump=previous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grpSp>
        <p:nvGrpSpPr>
          <p:cNvPr id="26" name="Group 25"/>
          <p:cNvGrpSpPr/>
          <p:nvPr userDrawn="1"/>
        </p:nvGrpSpPr>
        <p:grpSpPr>
          <a:xfrm flipH="1">
            <a:off x="933709" y="6409324"/>
            <a:ext cx="224082" cy="221156"/>
            <a:chOff x="4328868" y="5502988"/>
            <a:chExt cx="500307" cy="493774"/>
          </a:xfrm>
        </p:grpSpPr>
        <p:sp>
          <p:nvSpPr>
            <p:cNvPr id="27" name="Freeform 26">
              <a:hlinkClick r:id="" action="ppaction://hlinkshowjump?jump=nextslide"/>
            </p:cNvPr>
            <p:cNvSpPr>
              <a:spLocks/>
            </p:cNvSpPr>
            <p:nvPr userDrawn="1"/>
          </p:nvSpPr>
          <p:spPr bwMode="auto">
            <a:xfrm>
              <a:off x="4520556"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28" name="Freeform 27">
              <a:hlinkClick r:id="" action="ppaction://hlinkshowjump?jump=next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cxnSp>
        <p:nvCxnSpPr>
          <p:cNvPr id="29" name="Straight Connector 28"/>
          <p:cNvCxnSpPr/>
          <p:nvPr userDrawn="1"/>
        </p:nvCxnSpPr>
        <p:spPr>
          <a:xfrm>
            <a:off x="552709" y="6522684"/>
            <a:ext cx="381000" cy="0"/>
          </a:xfrm>
          <a:prstGeom prst="line">
            <a:avLst/>
          </a:prstGeom>
          <a:ln w="127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6247412"/>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4_Title Slide">
    <p:spTree>
      <p:nvGrpSpPr>
        <p:cNvPr id="1" name=""/>
        <p:cNvGrpSpPr/>
        <p:nvPr/>
      </p:nvGrpSpPr>
      <p:grpSpPr>
        <a:xfrm>
          <a:off x="0" y="0"/>
          <a:ext cx="0" cy="0"/>
          <a:chOff x="0" y="0"/>
          <a:chExt cx="0" cy="0"/>
        </a:xfrm>
      </p:grpSpPr>
      <p:sp>
        <p:nvSpPr>
          <p:cNvPr id="4" name="Picture Placeholder 3"/>
          <p:cNvSpPr>
            <a:spLocks noGrp="1"/>
          </p:cNvSpPr>
          <p:nvPr>
            <p:ph type="pic" sz="quarter" idx="12"/>
          </p:nvPr>
        </p:nvSpPr>
        <p:spPr>
          <a:xfrm>
            <a:off x="0" y="0"/>
            <a:ext cx="12192000" cy="3143250"/>
          </a:xfrm>
        </p:spPr>
        <p:txBody>
          <a:bodyPr>
            <a:normAutofit/>
          </a:bodyPr>
          <a:lstStyle>
            <a:lvl1pPr>
              <a:defRPr sz="2000">
                <a:solidFill>
                  <a:schemeClr val="accent2"/>
                </a:solidFill>
              </a:defRPr>
            </a:lvl1pPr>
          </a:lstStyle>
          <a:p>
            <a:endParaRPr lang="id-ID"/>
          </a:p>
        </p:txBody>
      </p:sp>
      <p:sp>
        <p:nvSpPr>
          <p:cNvPr id="8" name="Picture Placeholder 3"/>
          <p:cNvSpPr>
            <a:spLocks noGrp="1"/>
          </p:cNvSpPr>
          <p:nvPr>
            <p:ph type="pic" sz="quarter" idx="11"/>
          </p:nvPr>
        </p:nvSpPr>
        <p:spPr>
          <a:xfrm>
            <a:off x="1456589" y="1280867"/>
            <a:ext cx="1550340" cy="2598991"/>
          </a:xfrm>
        </p:spPr>
        <p:txBody>
          <a:bodyPr>
            <a:normAutofit/>
          </a:bodyPr>
          <a:lstStyle>
            <a:lvl1pPr>
              <a:defRPr sz="1800">
                <a:solidFill>
                  <a:schemeClr val="accent2"/>
                </a:solidFill>
              </a:defRPr>
            </a:lvl1pPr>
          </a:lstStyle>
          <a:p>
            <a:endParaRPr lang="id-ID" dirty="0"/>
          </a:p>
        </p:txBody>
      </p:sp>
      <p:sp>
        <p:nvSpPr>
          <p:cNvPr id="9" name="Picture Placeholder 3"/>
          <p:cNvSpPr>
            <a:spLocks noGrp="1"/>
          </p:cNvSpPr>
          <p:nvPr>
            <p:ph type="pic" sz="quarter" idx="10"/>
          </p:nvPr>
        </p:nvSpPr>
        <p:spPr>
          <a:xfrm>
            <a:off x="2855740" y="839411"/>
            <a:ext cx="1776413" cy="2977979"/>
          </a:xfrm>
        </p:spPr>
        <p:txBody>
          <a:bodyPr>
            <a:normAutofit/>
          </a:bodyPr>
          <a:lstStyle>
            <a:lvl1pPr>
              <a:defRPr sz="1800">
                <a:solidFill>
                  <a:schemeClr val="accent2"/>
                </a:solidFill>
              </a:defRPr>
            </a:lvl1pPr>
          </a:lstStyle>
          <a:p>
            <a:endParaRPr lang="id-ID" dirty="0"/>
          </a:p>
        </p:txBody>
      </p:sp>
      <p:sp>
        <p:nvSpPr>
          <p:cNvPr id="15" name="Rectangle 14"/>
          <p:cNvSpPr/>
          <p:nvPr userDrawn="1"/>
        </p:nvSpPr>
        <p:spPr>
          <a:xfrm>
            <a:off x="11528983" y="273543"/>
            <a:ext cx="461914" cy="36764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p>
        </p:txBody>
      </p:sp>
      <p:sp>
        <p:nvSpPr>
          <p:cNvPr id="16" name="Rectangle 15"/>
          <p:cNvSpPr/>
          <p:nvPr userDrawn="1"/>
        </p:nvSpPr>
        <p:spPr>
          <a:xfrm>
            <a:off x="11528983" y="641189"/>
            <a:ext cx="461914" cy="4571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p>
        </p:txBody>
      </p:sp>
      <p:sp>
        <p:nvSpPr>
          <p:cNvPr id="24" name="TextBox 23"/>
          <p:cNvSpPr txBox="1"/>
          <p:nvPr userDrawn="1"/>
        </p:nvSpPr>
        <p:spPr>
          <a:xfrm>
            <a:off x="11560205" y="305131"/>
            <a:ext cx="399469" cy="307777"/>
          </a:xfrm>
          <a:prstGeom prst="rect">
            <a:avLst/>
          </a:prstGeom>
          <a:noFill/>
        </p:spPr>
        <p:txBody>
          <a:bodyPr wrap="none" rtlCol="0">
            <a:spAutoFit/>
          </a:bodyPr>
          <a:lstStyle/>
          <a:p>
            <a:pPr algn="ctr"/>
            <a:fld id="{260E2A6B-A809-4840-BF14-8648BC0BDF87}" type="slidenum">
              <a:rPr lang="id-ID" sz="1400" b="1" smtClean="0">
                <a:solidFill>
                  <a:schemeClr val="bg1"/>
                </a:solidFill>
              </a:rPr>
              <a:pPr algn="ctr"/>
              <a:t>‹#›</a:t>
            </a:fld>
            <a:endParaRPr lang="id-ID" sz="1100" dirty="0">
              <a:solidFill>
                <a:schemeClr val="bg1"/>
              </a:solidFill>
            </a:endParaRPr>
          </a:p>
        </p:txBody>
      </p:sp>
      <p:grpSp>
        <p:nvGrpSpPr>
          <p:cNvPr id="25" name="Group 24"/>
          <p:cNvGrpSpPr/>
          <p:nvPr userDrawn="1"/>
        </p:nvGrpSpPr>
        <p:grpSpPr>
          <a:xfrm>
            <a:off x="347419" y="6409324"/>
            <a:ext cx="224082" cy="221156"/>
            <a:chOff x="4328868" y="5502988"/>
            <a:chExt cx="500307" cy="493774"/>
          </a:xfrm>
        </p:grpSpPr>
        <p:sp>
          <p:nvSpPr>
            <p:cNvPr id="26" name="Freeform 25">
              <a:hlinkClick r:id="" action="ppaction://hlinkshowjump?jump=previousslide"/>
            </p:cNvPr>
            <p:cNvSpPr>
              <a:spLocks/>
            </p:cNvSpPr>
            <p:nvPr userDrawn="1"/>
          </p:nvSpPr>
          <p:spPr bwMode="auto">
            <a:xfrm>
              <a:off x="4520555"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27" name="Freeform 26">
              <a:hlinkClick r:id="" action="ppaction://hlinkshowjump?jump=previous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grpSp>
        <p:nvGrpSpPr>
          <p:cNvPr id="28" name="Group 27"/>
          <p:cNvGrpSpPr/>
          <p:nvPr userDrawn="1"/>
        </p:nvGrpSpPr>
        <p:grpSpPr>
          <a:xfrm flipH="1">
            <a:off x="933709" y="6409324"/>
            <a:ext cx="224082" cy="221156"/>
            <a:chOff x="4328868" y="5502988"/>
            <a:chExt cx="500307" cy="493774"/>
          </a:xfrm>
        </p:grpSpPr>
        <p:sp>
          <p:nvSpPr>
            <p:cNvPr id="29" name="Freeform 28">
              <a:hlinkClick r:id="" action="ppaction://hlinkshowjump?jump=nextslide"/>
            </p:cNvPr>
            <p:cNvSpPr>
              <a:spLocks/>
            </p:cNvSpPr>
            <p:nvPr userDrawn="1"/>
          </p:nvSpPr>
          <p:spPr bwMode="auto">
            <a:xfrm>
              <a:off x="4520556"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30" name="Freeform 29">
              <a:hlinkClick r:id="" action="ppaction://hlinkshowjump?jump=next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cxnSp>
        <p:nvCxnSpPr>
          <p:cNvPr id="31" name="Straight Connector 30"/>
          <p:cNvCxnSpPr/>
          <p:nvPr userDrawn="1"/>
        </p:nvCxnSpPr>
        <p:spPr>
          <a:xfrm>
            <a:off x="552709" y="6522684"/>
            <a:ext cx="381000" cy="0"/>
          </a:xfrm>
          <a:prstGeom prst="line">
            <a:avLst/>
          </a:prstGeom>
          <a:ln w="127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7833922"/>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5_Title Slide">
    <p:spTree>
      <p:nvGrpSpPr>
        <p:cNvPr id="1" name=""/>
        <p:cNvGrpSpPr/>
        <p:nvPr/>
      </p:nvGrpSpPr>
      <p:grpSpPr>
        <a:xfrm>
          <a:off x="0" y="0"/>
          <a:ext cx="0" cy="0"/>
          <a:chOff x="0" y="0"/>
          <a:chExt cx="0" cy="0"/>
        </a:xfrm>
      </p:grpSpPr>
      <p:sp>
        <p:nvSpPr>
          <p:cNvPr id="10" name="Picture Placeholder 3"/>
          <p:cNvSpPr>
            <a:spLocks noGrp="1"/>
          </p:cNvSpPr>
          <p:nvPr>
            <p:ph type="pic" sz="quarter" idx="11"/>
          </p:nvPr>
        </p:nvSpPr>
        <p:spPr>
          <a:xfrm>
            <a:off x="5266299" y="3164617"/>
            <a:ext cx="6819990" cy="4020519"/>
          </a:xfrm>
        </p:spPr>
        <p:txBody>
          <a:bodyPr>
            <a:normAutofit/>
          </a:bodyPr>
          <a:lstStyle>
            <a:lvl1pPr>
              <a:defRPr sz="1800">
                <a:solidFill>
                  <a:schemeClr val="accent2"/>
                </a:solidFill>
              </a:defRPr>
            </a:lvl1pPr>
          </a:lstStyle>
          <a:p>
            <a:endParaRPr lang="id-ID" dirty="0"/>
          </a:p>
        </p:txBody>
      </p:sp>
      <p:sp>
        <p:nvSpPr>
          <p:cNvPr id="13" name="Rectangle 12"/>
          <p:cNvSpPr/>
          <p:nvPr userDrawn="1"/>
        </p:nvSpPr>
        <p:spPr>
          <a:xfrm>
            <a:off x="11528983" y="273543"/>
            <a:ext cx="461914" cy="36764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p>
        </p:txBody>
      </p:sp>
      <p:sp>
        <p:nvSpPr>
          <p:cNvPr id="14" name="Rectangle 13"/>
          <p:cNvSpPr/>
          <p:nvPr userDrawn="1"/>
        </p:nvSpPr>
        <p:spPr>
          <a:xfrm>
            <a:off x="11528983" y="641189"/>
            <a:ext cx="461914" cy="4571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p>
        </p:txBody>
      </p:sp>
      <p:sp>
        <p:nvSpPr>
          <p:cNvPr id="22" name="TextBox 21"/>
          <p:cNvSpPr txBox="1"/>
          <p:nvPr userDrawn="1"/>
        </p:nvSpPr>
        <p:spPr>
          <a:xfrm>
            <a:off x="11560205" y="305131"/>
            <a:ext cx="399469" cy="307777"/>
          </a:xfrm>
          <a:prstGeom prst="rect">
            <a:avLst/>
          </a:prstGeom>
          <a:noFill/>
        </p:spPr>
        <p:txBody>
          <a:bodyPr wrap="none" rtlCol="0">
            <a:spAutoFit/>
          </a:bodyPr>
          <a:lstStyle/>
          <a:p>
            <a:pPr algn="ctr"/>
            <a:fld id="{260E2A6B-A809-4840-BF14-8648BC0BDF87}" type="slidenum">
              <a:rPr lang="id-ID" sz="1400" b="1" smtClean="0">
                <a:solidFill>
                  <a:schemeClr val="bg1"/>
                </a:solidFill>
              </a:rPr>
              <a:pPr algn="ctr"/>
              <a:t>‹#›</a:t>
            </a:fld>
            <a:endParaRPr lang="id-ID" sz="1100" dirty="0">
              <a:solidFill>
                <a:schemeClr val="bg1"/>
              </a:solidFill>
            </a:endParaRPr>
          </a:p>
        </p:txBody>
      </p:sp>
      <p:grpSp>
        <p:nvGrpSpPr>
          <p:cNvPr id="23" name="Group 22"/>
          <p:cNvGrpSpPr/>
          <p:nvPr userDrawn="1"/>
        </p:nvGrpSpPr>
        <p:grpSpPr>
          <a:xfrm>
            <a:off x="347419" y="6409324"/>
            <a:ext cx="224082" cy="221156"/>
            <a:chOff x="4328868" y="5502988"/>
            <a:chExt cx="500307" cy="493774"/>
          </a:xfrm>
        </p:grpSpPr>
        <p:sp>
          <p:nvSpPr>
            <p:cNvPr id="24" name="Freeform 23">
              <a:hlinkClick r:id="" action="ppaction://hlinkshowjump?jump=previousslide"/>
            </p:cNvPr>
            <p:cNvSpPr>
              <a:spLocks/>
            </p:cNvSpPr>
            <p:nvPr userDrawn="1"/>
          </p:nvSpPr>
          <p:spPr bwMode="auto">
            <a:xfrm>
              <a:off x="4520555"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25" name="Freeform 24">
              <a:hlinkClick r:id="" action="ppaction://hlinkshowjump?jump=previous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grpSp>
        <p:nvGrpSpPr>
          <p:cNvPr id="26" name="Group 25"/>
          <p:cNvGrpSpPr/>
          <p:nvPr userDrawn="1"/>
        </p:nvGrpSpPr>
        <p:grpSpPr>
          <a:xfrm flipH="1">
            <a:off x="933709" y="6409324"/>
            <a:ext cx="224082" cy="221156"/>
            <a:chOff x="4328868" y="5502988"/>
            <a:chExt cx="500307" cy="493774"/>
          </a:xfrm>
        </p:grpSpPr>
        <p:sp>
          <p:nvSpPr>
            <p:cNvPr id="27" name="Freeform 26">
              <a:hlinkClick r:id="" action="ppaction://hlinkshowjump?jump=nextslide"/>
            </p:cNvPr>
            <p:cNvSpPr>
              <a:spLocks/>
            </p:cNvSpPr>
            <p:nvPr userDrawn="1"/>
          </p:nvSpPr>
          <p:spPr bwMode="auto">
            <a:xfrm>
              <a:off x="4520556"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28" name="Freeform 27">
              <a:hlinkClick r:id="" action="ppaction://hlinkshowjump?jump=next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cxnSp>
        <p:nvCxnSpPr>
          <p:cNvPr id="29" name="Straight Connector 28"/>
          <p:cNvCxnSpPr/>
          <p:nvPr userDrawn="1"/>
        </p:nvCxnSpPr>
        <p:spPr>
          <a:xfrm>
            <a:off x="552709" y="6522684"/>
            <a:ext cx="381000" cy="0"/>
          </a:xfrm>
          <a:prstGeom prst="line">
            <a:avLst/>
          </a:prstGeom>
          <a:ln w="127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0078244"/>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6_Title Slide">
    <p:spTree>
      <p:nvGrpSpPr>
        <p:cNvPr id="1" name=""/>
        <p:cNvGrpSpPr/>
        <p:nvPr/>
      </p:nvGrpSpPr>
      <p:grpSpPr>
        <a:xfrm>
          <a:off x="0" y="0"/>
          <a:ext cx="0" cy="0"/>
          <a:chOff x="0" y="0"/>
          <a:chExt cx="0" cy="0"/>
        </a:xfrm>
      </p:grpSpPr>
      <p:sp>
        <p:nvSpPr>
          <p:cNvPr id="4" name="Picture Placeholder 3"/>
          <p:cNvSpPr>
            <a:spLocks noGrp="1"/>
          </p:cNvSpPr>
          <p:nvPr>
            <p:ph type="pic" sz="quarter" idx="11"/>
          </p:nvPr>
        </p:nvSpPr>
        <p:spPr>
          <a:xfrm>
            <a:off x="0" y="-23813"/>
            <a:ext cx="12192000" cy="4117976"/>
          </a:xfrm>
        </p:spPr>
        <p:txBody>
          <a:bodyPr/>
          <a:lstStyle>
            <a:lvl1pPr>
              <a:defRPr>
                <a:solidFill>
                  <a:schemeClr val="accent2"/>
                </a:solidFill>
              </a:defRPr>
            </a:lvl1pPr>
          </a:lstStyle>
          <a:p>
            <a:endParaRPr lang="id-ID"/>
          </a:p>
        </p:txBody>
      </p:sp>
      <p:sp>
        <p:nvSpPr>
          <p:cNvPr id="8" name="Picture Placeholder 3"/>
          <p:cNvSpPr>
            <a:spLocks noGrp="1"/>
          </p:cNvSpPr>
          <p:nvPr>
            <p:ph type="pic" sz="quarter" idx="10"/>
          </p:nvPr>
        </p:nvSpPr>
        <p:spPr>
          <a:xfrm>
            <a:off x="6502324" y="662473"/>
            <a:ext cx="2734983" cy="2969860"/>
          </a:xfrm>
          <a:custGeom>
            <a:avLst/>
            <a:gdLst>
              <a:gd name="connsiteX0" fmla="*/ 0 w 2091170"/>
              <a:gd name="connsiteY0" fmla="*/ 0 h 3109819"/>
              <a:gd name="connsiteX1" fmla="*/ 2091170 w 2091170"/>
              <a:gd name="connsiteY1" fmla="*/ 0 h 3109819"/>
              <a:gd name="connsiteX2" fmla="*/ 2091170 w 2091170"/>
              <a:gd name="connsiteY2" fmla="*/ 3109819 h 3109819"/>
              <a:gd name="connsiteX3" fmla="*/ 0 w 2091170"/>
              <a:gd name="connsiteY3" fmla="*/ 3109819 h 3109819"/>
              <a:gd name="connsiteX4" fmla="*/ 0 w 2091170"/>
              <a:gd name="connsiteY4" fmla="*/ 0 h 3109819"/>
              <a:gd name="connsiteX0" fmla="*/ 0 w 2091170"/>
              <a:gd name="connsiteY0" fmla="*/ 317241 h 3427060"/>
              <a:gd name="connsiteX1" fmla="*/ 1363383 w 2091170"/>
              <a:gd name="connsiteY1" fmla="*/ 0 h 3427060"/>
              <a:gd name="connsiteX2" fmla="*/ 2091170 w 2091170"/>
              <a:gd name="connsiteY2" fmla="*/ 3427060 h 3427060"/>
              <a:gd name="connsiteX3" fmla="*/ 0 w 2091170"/>
              <a:gd name="connsiteY3" fmla="*/ 3427060 h 3427060"/>
              <a:gd name="connsiteX4" fmla="*/ 0 w 2091170"/>
              <a:gd name="connsiteY4" fmla="*/ 317241 h 3427060"/>
              <a:gd name="connsiteX0" fmla="*/ 0 w 2734983"/>
              <a:gd name="connsiteY0" fmla="*/ 317241 h 3427060"/>
              <a:gd name="connsiteX1" fmla="*/ 1363383 w 2734983"/>
              <a:gd name="connsiteY1" fmla="*/ 0 h 3427060"/>
              <a:gd name="connsiteX2" fmla="*/ 2734983 w 2734983"/>
              <a:gd name="connsiteY2" fmla="*/ 2521990 h 3427060"/>
              <a:gd name="connsiteX3" fmla="*/ 0 w 2734983"/>
              <a:gd name="connsiteY3" fmla="*/ 3427060 h 3427060"/>
              <a:gd name="connsiteX4" fmla="*/ 0 w 2734983"/>
              <a:gd name="connsiteY4" fmla="*/ 317241 h 3427060"/>
              <a:gd name="connsiteX0" fmla="*/ 0 w 2734983"/>
              <a:gd name="connsiteY0" fmla="*/ 317241 h 2969860"/>
              <a:gd name="connsiteX1" fmla="*/ 1363383 w 2734983"/>
              <a:gd name="connsiteY1" fmla="*/ 0 h 2969860"/>
              <a:gd name="connsiteX2" fmla="*/ 2734983 w 2734983"/>
              <a:gd name="connsiteY2" fmla="*/ 2521990 h 2969860"/>
              <a:gd name="connsiteX3" fmla="*/ 1408923 w 2734983"/>
              <a:gd name="connsiteY3" fmla="*/ 2969860 h 2969860"/>
              <a:gd name="connsiteX4" fmla="*/ 0 w 2734983"/>
              <a:gd name="connsiteY4" fmla="*/ 317241 h 29698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34983" h="2969860">
                <a:moveTo>
                  <a:pt x="0" y="317241"/>
                </a:moveTo>
                <a:lnTo>
                  <a:pt x="1363383" y="0"/>
                </a:lnTo>
                <a:lnTo>
                  <a:pt x="2734983" y="2521990"/>
                </a:lnTo>
                <a:lnTo>
                  <a:pt x="1408923" y="2969860"/>
                </a:lnTo>
                <a:lnTo>
                  <a:pt x="0" y="317241"/>
                </a:lnTo>
                <a:close/>
              </a:path>
            </a:pathLst>
          </a:custGeom>
        </p:spPr>
        <p:txBody>
          <a:bodyPr>
            <a:normAutofit/>
          </a:bodyPr>
          <a:lstStyle>
            <a:lvl1pPr>
              <a:defRPr sz="1600">
                <a:solidFill>
                  <a:schemeClr val="bg1"/>
                </a:solidFill>
              </a:defRPr>
            </a:lvl1pPr>
          </a:lstStyle>
          <a:p>
            <a:endParaRPr lang="id-ID" dirty="0"/>
          </a:p>
        </p:txBody>
      </p:sp>
      <p:sp>
        <p:nvSpPr>
          <p:cNvPr id="14" name="Rectangle 13"/>
          <p:cNvSpPr/>
          <p:nvPr userDrawn="1"/>
        </p:nvSpPr>
        <p:spPr>
          <a:xfrm>
            <a:off x="11528983" y="273543"/>
            <a:ext cx="461914" cy="36764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p>
        </p:txBody>
      </p:sp>
      <p:sp>
        <p:nvSpPr>
          <p:cNvPr id="15" name="Rectangle 14"/>
          <p:cNvSpPr/>
          <p:nvPr userDrawn="1"/>
        </p:nvSpPr>
        <p:spPr>
          <a:xfrm>
            <a:off x="11528983" y="641189"/>
            <a:ext cx="461914" cy="4571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p>
        </p:txBody>
      </p:sp>
      <p:sp>
        <p:nvSpPr>
          <p:cNvPr id="23" name="TextBox 22"/>
          <p:cNvSpPr txBox="1"/>
          <p:nvPr userDrawn="1"/>
        </p:nvSpPr>
        <p:spPr>
          <a:xfrm>
            <a:off x="11560205" y="305131"/>
            <a:ext cx="399469" cy="307777"/>
          </a:xfrm>
          <a:prstGeom prst="rect">
            <a:avLst/>
          </a:prstGeom>
          <a:noFill/>
        </p:spPr>
        <p:txBody>
          <a:bodyPr wrap="none" rtlCol="0">
            <a:spAutoFit/>
          </a:bodyPr>
          <a:lstStyle/>
          <a:p>
            <a:pPr algn="ctr"/>
            <a:fld id="{260E2A6B-A809-4840-BF14-8648BC0BDF87}" type="slidenum">
              <a:rPr lang="id-ID" sz="1400" b="1" smtClean="0">
                <a:solidFill>
                  <a:schemeClr val="bg1"/>
                </a:solidFill>
              </a:rPr>
              <a:pPr algn="ctr"/>
              <a:t>‹#›</a:t>
            </a:fld>
            <a:endParaRPr lang="id-ID" sz="1100" dirty="0">
              <a:solidFill>
                <a:schemeClr val="bg1"/>
              </a:solidFill>
            </a:endParaRPr>
          </a:p>
        </p:txBody>
      </p:sp>
      <p:grpSp>
        <p:nvGrpSpPr>
          <p:cNvPr id="24" name="Group 23"/>
          <p:cNvGrpSpPr/>
          <p:nvPr userDrawn="1"/>
        </p:nvGrpSpPr>
        <p:grpSpPr>
          <a:xfrm>
            <a:off x="347419" y="6409324"/>
            <a:ext cx="224082" cy="221156"/>
            <a:chOff x="4328868" y="5502988"/>
            <a:chExt cx="500307" cy="493774"/>
          </a:xfrm>
        </p:grpSpPr>
        <p:sp>
          <p:nvSpPr>
            <p:cNvPr id="25" name="Freeform 24">
              <a:hlinkClick r:id="" action="ppaction://hlinkshowjump?jump=previousslide"/>
            </p:cNvPr>
            <p:cNvSpPr>
              <a:spLocks/>
            </p:cNvSpPr>
            <p:nvPr userDrawn="1"/>
          </p:nvSpPr>
          <p:spPr bwMode="auto">
            <a:xfrm>
              <a:off x="4520555"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26" name="Freeform 25">
              <a:hlinkClick r:id="" action="ppaction://hlinkshowjump?jump=previous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grpSp>
        <p:nvGrpSpPr>
          <p:cNvPr id="27" name="Group 26"/>
          <p:cNvGrpSpPr/>
          <p:nvPr userDrawn="1"/>
        </p:nvGrpSpPr>
        <p:grpSpPr>
          <a:xfrm flipH="1">
            <a:off x="933709" y="6409324"/>
            <a:ext cx="224082" cy="221156"/>
            <a:chOff x="4328868" y="5502988"/>
            <a:chExt cx="500307" cy="493774"/>
          </a:xfrm>
        </p:grpSpPr>
        <p:sp>
          <p:nvSpPr>
            <p:cNvPr id="28" name="Freeform 27">
              <a:hlinkClick r:id="" action="ppaction://hlinkshowjump?jump=nextslide"/>
            </p:cNvPr>
            <p:cNvSpPr>
              <a:spLocks/>
            </p:cNvSpPr>
            <p:nvPr userDrawn="1"/>
          </p:nvSpPr>
          <p:spPr bwMode="auto">
            <a:xfrm>
              <a:off x="4520556"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29" name="Freeform 28">
              <a:hlinkClick r:id="" action="ppaction://hlinkshowjump?jump=next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cxnSp>
        <p:nvCxnSpPr>
          <p:cNvPr id="30" name="Straight Connector 29"/>
          <p:cNvCxnSpPr/>
          <p:nvPr userDrawn="1"/>
        </p:nvCxnSpPr>
        <p:spPr>
          <a:xfrm>
            <a:off x="552709" y="6522684"/>
            <a:ext cx="381000" cy="0"/>
          </a:xfrm>
          <a:prstGeom prst="line">
            <a:avLst/>
          </a:prstGeom>
          <a:ln w="127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1102171"/>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7_Title Slide">
    <p:spTree>
      <p:nvGrpSpPr>
        <p:cNvPr id="1" name=""/>
        <p:cNvGrpSpPr/>
        <p:nvPr/>
      </p:nvGrpSpPr>
      <p:grpSpPr>
        <a:xfrm>
          <a:off x="0" y="0"/>
          <a:ext cx="0" cy="0"/>
          <a:chOff x="0" y="0"/>
          <a:chExt cx="0" cy="0"/>
        </a:xfrm>
      </p:grpSpPr>
      <p:sp>
        <p:nvSpPr>
          <p:cNvPr id="9" name="Rectangle 8"/>
          <p:cNvSpPr/>
          <p:nvPr userDrawn="1"/>
        </p:nvSpPr>
        <p:spPr>
          <a:xfrm>
            <a:off x="-2" y="0"/>
            <a:ext cx="12187314" cy="4000500"/>
          </a:xfrm>
          <a:prstGeom prst="rect">
            <a:avLst/>
          </a:prstGeom>
          <a:pattFill prst="pct90">
            <a:fgClr>
              <a:schemeClr val="tx2">
                <a:lumMod val="75000"/>
              </a:schemeClr>
            </a:fgClr>
            <a:bgClr>
              <a:schemeClr val="tx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Picture Placeholder 2"/>
          <p:cNvSpPr>
            <a:spLocks noGrp="1"/>
          </p:cNvSpPr>
          <p:nvPr>
            <p:ph type="pic" sz="quarter" idx="10"/>
          </p:nvPr>
        </p:nvSpPr>
        <p:spPr>
          <a:xfrm>
            <a:off x="4265098" y="1704098"/>
            <a:ext cx="3633145" cy="2288465"/>
          </a:xfrm>
        </p:spPr>
        <p:txBody>
          <a:bodyPr>
            <a:normAutofit/>
          </a:bodyPr>
          <a:lstStyle>
            <a:lvl1pPr>
              <a:defRPr sz="2000">
                <a:solidFill>
                  <a:schemeClr val="accent2"/>
                </a:solidFill>
              </a:defRPr>
            </a:lvl1pPr>
          </a:lstStyle>
          <a:p>
            <a:endParaRPr lang="id-ID"/>
          </a:p>
        </p:txBody>
      </p:sp>
      <p:sp>
        <p:nvSpPr>
          <p:cNvPr id="14" name="Rectangle 13"/>
          <p:cNvSpPr/>
          <p:nvPr userDrawn="1"/>
        </p:nvSpPr>
        <p:spPr>
          <a:xfrm>
            <a:off x="11528983" y="273543"/>
            <a:ext cx="461914" cy="36764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p>
        </p:txBody>
      </p:sp>
      <p:sp>
        <p:nvSpPr>
          <p:cNvPr id="15" name="Rectangle 14"/>
          <p:cNvSpPr/>
          <p:nvPr userDrawn="1"/>
        </p:nvSpPr>
        <p:spPr>
          <a:xfrm>
            <a:off x="11528983" y="641189"/>
            <a:ext cx="461914" cy="4571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p>
        </p:txBody>
      </p:sp>
      <p:sp>
        <p:nvSpPr>
          <p:cNvPr id="16" name="TextBox 15"/>
          <p:cNvSpPr txBox="1"/>
          <p:nvPr userDrawn="1"/>
        </p:nvSpPr>
        <p:spPr>
          <a:xfrm>
            <a:off x="11560205" y="305131"/>
            <a:ext cx="399469" cy="307777"/>
          </a:xfrm>
          <a:prstGeom prst="rect">
            <a:avLst/>
          </a:prstGeom>
          <a:noFill/>
        </p:spPr>
        <p:txBody>
          <a:bodyPr wrap="none" rtlCol="0">
            <a:spAutoFit/>
          </a:bodyPr>
          <a:lstStyle/>
          <a:p>
            <a:pPr algn="ctr"/>
            <a:fld id="{260E2A6B-A809-4840-BF14-8648BC0BDF87}" type="slidenum">
              <a:rPr lang="id-ID" sz="1400" b="1" smtClean="0">
                <a:solidFill>
                  <a:schemeClr val="bg1"/>
                </a:solidFill>
              </a:rPr>
              <a:pPr algn="ctr"/>
              <a:t>‹#›</a:t>
            </a:fld>
            <a:endParaRPr lang="id-ID" sz="1100" dirty="0">
              <a:solidFill>
                <a:schemeClr val="bg1"/>
              </a:solidFill>
            </a:endParaRPr>
          </a:p>
        </p:txBody>
      </p:sp>
      <p:grpSp>
        <p:nvGrpSpPr>
          <p:cNvPr id="24" name="Group 23"/>
          <p:cNvGrpSpPr/>
          <p:nvPr userDrawn="1"/>
        </p:nvGrpSpPr>
        <p:grpSpPr>
          <a:xfrm>
            <a:off x="347419" y="6409324"/>
            <a:ext cx="224082" cy="221156"/>
            <a:chOff x="4328868" y="5502988"/>
            <a:chExt cx="500307" cy="493774"/>
          </a:xfrm>
        </p:grpSpPr>
        <p:sp>
          <p:nvSpPr>
            <p:cNvPr id="25" name="Freeform 24">
              <a:hlinkClick r:id="" action="ppaction://hlinkshowjump?jump=previousslide"/>
            </p:cNvPr>
            <p:cNvSpPr>
              <a:spLocks/>
            </p:cNvSpPr>
            <p:nvPr userDrawn="1"/>
          </p:nvSpPr>
          <p:spPr bwMode="auto">
            <a:xfrm>
              <a:off x="4520555"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26" name="Freeform 25">
              <a:hlinkClick r:id="" action="ppaction://hlinkshowjump?jump=previous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grpSp>
        <p:nvGrpSpPr>
          <p:cNvPr id="27" name="Group 26"/>
          <p:cNvGrpSpPr/>
          <p:nvPr userDrawn="1"/>
        </p:nvGrpSpPr>
        <p:grpSpPr>
          <a:xfrm flipH="1">
            <a:off x="933709" y="6409324"/>
            <a:ext cx="224082" cy="221156"/>
            <a:chOff x="4328868" y="5502988"/>
            <a:chExt cx="500307" cy="493774"/>
          </a:xfrm>
        </p:grpSpPr>
        <p:sp>
          <p:nvSpPr>
            <p:cNvPr id="28" name="Freeform 27">
              <a:hlinkClick r:id="" action="ppaction://hlinkshowjump?jump=nextslide"/>
            </p:cNvPr>
            <p:cNvSpPr>
              <a:spLocks/>
            </p:cNvSpPr>
            <p:nvPr userDrawn="1"/>
          </p:nvSpPr>
          <p:spPr bwMode="auto">
            <a:xfrm>
              <a:off x="4520556"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29" name="Freeform 28">
              <a:hlinkClick r:id="" action="ppaction://hlinkshowjump?jump=next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cxnSp>
        <p:nvCxnSpPr>
          <p:cNvPr id="30" name="Straight Connector 29"/>
          <p:cNvCxnSpPr/>
          <p:nvPr userDrawn="1"/>
        </p:nvCxnSpPr>
        <p:spPr>
          <a:xfrm>
            <a:off x="552709" y="6522684"/>
            <a:ext cx="381000" cy="0"/>
          </a:xfrm>
          <a:prstGeom prst="line">
            <a:avLst/>
          </a:prstGeom>
          <a:ln w="127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0161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Rectangle 1"/>
          <p:cNvSpPr/>
          <p:nvPr userDrawn="1"/>
        </p:nvSpPr>
        <p:spPr>
          <a:xfrm>
            <a:off x="11528983" y="273543"/>
            <a:ext cx="461914" cy="36764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 name="Rectangle 4"/>
          <p:cNvSpPr/>
          <p:nvPr userDrawn="1"/>
        </p:nvSpPr>
        <p:spPr>
          <a:xfrm>
            <a:off x="11528983" y="641189"/>
            <a:ext cx="461914" cy="4571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7" name="TextBox 6"/>
          <p:cNvSpPr txBox="1"/>
          <p:nvPr userDrawn="1"/>
        </p:nvSpPr>
        <p:spPr>
          <a:xfrm>
            <a:off x="11560205" y="305131"/>
            <a:ext cx="399468" cy="307777"/>
          </a:xfrm>
          <a:prstGeom prst="rect">
            <a:avLst/>
          </a:prstGeom>
          <a:noFill/>
        </p:spPr>
        <p:txBody>
          <a:bodyPr wrap="none" rtlCol="0">
            <a:spAutoFit/>
          </a:bodyPr>
          <a:lstStyle/>
          <a:p>
            <a:pPr algn="ctr"/>
            <a:fld id="{260E2A6B-A809-4840-BF14-8648BC0BDF87}" type="slidenum">
              <a:rPr lang="id-ID" sz="1400" b="1" smtClean="0">
                <a:solidFill>
                  <a:schemeClr val="bg1"/>
                </a:solidFill>
              </a:rPr>
              <a:pPr algn="ctr"/>
              <a:t>‹#›</a:t>
            </a:fld>
            <a:endParaRPr lang="id-ID" sz="1400" dirty="0">
              <a:solidFill>
                <a:schemeClr val="bg1"/>
              </a:solidFill>
            </a:endParaRPr>
          </a:p>
        </p:txBody>
      </p:sp>
      <p:grpSp>
        <p:nvGrpSpPr>
          <p:cNvPr id="6" name="Group 5"/>
          <p:cNvGrpSpPr/>
          <p:nvPr userDrawn="1"/>
        </p:nvGrpSpPr>
        <p:grpSpPr>
          <a:xfrm>
            <a:off x="347419" y="6409324"/>
            <a:ext cx="224082" cy="221156"/>
            <a:chOff x="4328868" y="5502988"/>
            <a:chExt cx="500307" cy="493774"/>
          </a:xfrm>
        </p:grpSpPr>
        <p:sp>
          <p:nvSpPr>
            <p:cNvPr id="8" name="Freeform 7">
              <a:hlinkClick r:id="" action="ppaction://hlinkshowjump?jump=previousslide"/>
            </p:cNvPr>
            <p:cNvSpPr>
              <a:spLocks/>
            </p:cNvSpPr>
            <p:nvPr userDrawn="1"/>
          </p:nvSpPr>
          <p:spPr bwMode="auto">
            <a:xfrm>
              <a:off x="4520555"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9" name="Freeform 8">
              <a:hlinkClick r:id="" action="ppaction://hlinkshowjump?jump=previous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grpSp>
        <p:nvGrpSpPr>
          <p:cNvPr id="10" name="Group 9"/>
          <p:cNvGrpSpPr/>
          <p:nvPr userDrawn="1"/>
        </p:nvGrpSpPr>
        <p:grpSpPr>
          <a:xfrm flipH="1">
            <a:off x="933709" y="6409324"/>
            <a:ext cx="224082" cy="221156"/>
            <a:chOff x="4328868" y="5502988"/>
            <a:chExt cx="500307" cy="493774"/>
          </a:xfrm>
        </p:grpSpPr>
        <p:sp>
          <p:nvSpPr>
            <p:cNvPr id="11" name="Freeform 10">
              <a:hlinkClick r:id="" action="ppaction://hlinkshowjump?jump=nextslide"/>
            </p:cNvPr>
            <p:cNvSpPr>
              <a:spLocks/>
            </p:cNvSpPr>
            <p:nvPr userDrawn="1"/>
          </p:nvSpPr>
          <p:spPr bwMode="auto">
            <a:xfrm>
              <a:off x="4520556"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12" name="Freeform 11">
              <a:hlinkClick r:id="" action="ppaction://hlinkshowjump?jump=next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cxnSp>
        <p:nvCxnSpPr>
          <p:cNvPr id="4" name="Straight Connector 3"/>
          <p:cNvCxnSpPr/>
          <p:nvPr userDrawn="1"/>
        </p:nvCxnSpPr>
        <p:spPr>
          <a:xfrm>
            <a:off x="552709" y="6522684"/>
            <a:ext cx="381000" cy="0"/>
          </a:xfrm>
          <a:prstGeom prst="line">
            <a:avLst/>
          </a:prstGeom>
          <a:ln w="127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8734482"/>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1_Title Slide">
    <p:spTree>
      <p:nvGrpSpPr>
        <p:cNvPr id="1" name=""/>
        <p:cNvGrpSpPr/>
        <p:nvPr/>
      </p:nvGrpSpPr>
      <p:grpSpPr>
        <a:xfrm>
          <a:off x="0" y="0"/>
          <a:ext cx="0" cy="0"/>
          <a:chOff x="0" y="0"/>
          <a:chExt cx="0" cy="0"/>
        </a:xfrm>
      </p:grpSpPr>
      <p:sp>
        <p:nvSpPr>
          <p:cNvPr id="8" name="Picture Placeholder 2"/>
          <p:cNvSpPr>
            <a:spLocks noGrp="1"/>
          </p:cNvSpPr>
          <p:nvPr>
            <p:ph type="pic" sz="quarter" idx="10"/>
          </p:nvPr>
        </p:nvSpPr>
        <p:spPr>
          <a:xfrm>
            <a:off x="0" y="2140431"/>
            <a:ext cx="12192000" cy="3241193"/>
          </a:xfrm>
        </p:spPr>
        <p:txBody>
          <a:bodyPr/>
          <a:lstStyle>
            <a:lvl1pPr>
              <a:defRPr>
                <a:solidFill>
                  <a:schemeClr val="accent2"/>
                </a:solidFill>
              </a:defRPr>
            </a:lvl1pPr>
          </a:lstStyle>
          <a:p>
            <a:endParaRPr lang="id-ID"/>
          </a:p>
        </p:txBody>
      </p:sp>
      <p:sp>
        <p:nvSpPr>
          <p:cNvPr id="13" name="Rectangle 12"/>
          <p:cNvSpPr/>
          <p:nvPr userDrawn="1"/>
        </p:nvSpPr>
        <p:spPr>
          <a:xfrm>
            <a:off x="11528983" y="273543"/>
            <a:ext cx="461914" cy="36764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p>
        </p:txBody>
      </p:sp>
      <p:sp>
        <p:nvSpPr>
          <p:cNvPr id="14" name="Rectangle 13"/>
          <p:cNvSpPr/>
          <p:nvPr userDrawn="1"/>
        </p:nvSpPr>
        <p:spPr>
          <a:xfrm>
            <a:off x="11528983" y="641189"/>
            <a:ext cx="461914" cy="4571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p>
        </p:txBody>
      </p:sp>
      <p:sp>
        <p:nvSpPr>
          <p:cNvPr id="22" name="TextBox 21"/>
          <p:cNvSpPr txBox="1"/>
          <p:nvPr userDrawn="1"/>
        </p:nvSpPr>
        <p:spPr>
          <a:xfrm>
            <a:off x="11560205" y="305131"/>
            <a:ext cx="399469" cy="307777"/>
          </a:xfrm>
          <a:prstGeom prst="rect">
            <a:avLst/>
          </a:prstGeom>
          <a:noFill/>
        </p:spPr>
        <p:txBody>
          <a:bodyPr wrap="none" rtlCol="0">
            <a:spAutoFit/>
          </a:bodyPr>
          <a:lstStyle/>
          <a:p>
            <a:pPr algn="ctr"/>
            <a:fld id="{260E2A6B-A809-4840-BF14-8648BC0BDF87}" type="slidenum">
              <a:rPr lang="id-ID" sz="1400" b="1" smtClean="0">
                <a:solidFill>
                  <a:schemeClr val="bg1"/>
                </a:solidFill>
              </a:rPr>
              <a:pPr algn="ctr"/>
              <a:t>‹#›</a:t>
            </a:fld>
            <a:endParaRPr lang="id-ID" sz="1100" dirty="0">
              <a:solidFill>
                <a:schemeClr val="bg1"/>
              </a:solidFill>
            </a:endParaRPr>
          </a:p>
        </p:txBody>
      </p:sp>
      <p:grpSp>
        <p:nvGrpSpPr>
          <p:cNvPr id="23" name="Group 22"/>
          <p:cNvGrpSpPr/>
          <p:nvPr userDrawn="1"/>
        </p:nvGrpSpPr>
        <p:grpSpPr>
          <a:xfrm>
            <a:off x="347419" y="6409324"/>
            <a:ext cx="224082" cy="221156"/>
            <a:chOff x="4328868" y="5502988"/>
            <a:chExt cx="500307" cy="493774"/>
          </a:xfrm>
        </p:grpSpPr>
        <p:sp>
          <p:nvSpPr>
            <p:cNvPr id="24" name="Freeform 23">
              <a:hlinkClick r:id="" action="ppaction://hlinkshowjump?jump=previousslide"/>
            </p:cNvPr>
            <p:cNvSpPr>
              <a:spLocks/>
            </p:cNvSpPr>
            <p:nvPr userDrawn="1"/>
          </p:nvSpPr>
          <p:spPr bwMode="auto">
            <a:xfrm>
              <a:off x="4520555"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25" name="Freeform 24">
              <a:hlinkClick r:id="" action="ppaction://hlinkshowjump?jump=previous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grpSp>
        <p:nvGrpSpPr>
          <p:cNvPr id="26" name="Group 25"/>
          <p:cNvGrpSpPr/>
          <p:nvPr userDrawn="1"/>
        </p:nvGrpSpPr>
        <p:grpSpPr>
          <a:xfrm flipH="1">
            <a:off x="933709" y="6409324"/>
            <a:ext cx="224082" cy="221156"/>
            <a:chOff x="4328868" y="5502988"/>
            <a:chExt cx="500307" cy="493774"/>
          </a:xfrm>
        </p:grpSpPr>
        <p:sp>
          <p:nvSpPr>
            <p:cNvPr id="27" name="Freeform 26">
              <a:hlinkClick r:id="" action="ppaction://hlinkshowjump?jump=nextslide"/>
            </p:cNvPr>
            <p:cNvSpPr>
              <a:spLocks/>
            </p:cNvSpPr>
            <p:nvPr userDrawn="1"/>
          </p:nvSpPr>
          <p:spPr bwMode="auto">
            <a:xfrm>
              <a:off x="4520556"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28" name="Freeform 27">
              <a:hlinkClick r:id="" action="ppaction://hlinkshowjump?jump=next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cxnSp>
        <p:nvCxnSpPr>
          <p:cNvPr id="29" name="Straight Connector 28"/>
          <p:cNvCxnSpPr/>
          <p:nvPr userDrawn="1"/>
        </p:nvCxnSpPr>
        <p:spPr>
          <a:xfrm>
            <a:off x="552709" y="6522684"/>
            <a:ext cx="381000" cy="0"/>
          </a:xfrm>
          <a:prstGeom prst="line">
            <a:avLst/>
          </a:prstGeom>
          <a:ln w="127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7196662"/>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9_Title Slide">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1296106" y="3516313"/>
            <a:ext cx="1366837" cy="1366837"/>
          </a:xfrm>
          <a:prstGeom prst="ellipse">
            <a:avLst/>
          </a:prstGeom>
          <a:ln w="57150">
            <a:solidFill>
              <a:schemeClr val="accent1"/>
            </a:solidFill>
          </a:ln>
        </p:spPr>
        <p:txBody>
          <a:bodyPr>
            <a:normAutofit/>
          </a:bodyPr>
          <a:lstStyle>
            <a:lvl1pPr>
              <a:defRPr sz="1400">
                <a:solidFill>
                  <a:schemeClr val="accent2"/>
                </a:solidFill>
              </a:defRPr>
            </a:lvl1pPr>
          </a:lstStyle>
          <a:p>
            <a:endParaRPr lang="id-ID"/>
          </a:p>
        </p:txBody>
      </p:sp>
      <p:sp>
        <p:nvSpPr>
          <p:cNvPr id="16" name="Picture Placeholder 3"/>
          <p:cNvSpPr>
            <a:spLocks noGrp="1"/>
          </p:cNvSpPr>
          <p:nvPr>
            <p:ph type="pic" sz="quarter" idx="11"/>
          </p:nvPr>
        </p:nvSpPr>
        <p:spPr>
          <a:xfrm>
            <a:off x="9529057" y="4823209"/>
            <a:ext cx="1366837" cy="1366837"/>
          </a:xfrm>
          <a:prstGeom prst="ellipse">
            <a:avLst/>
          </a:prstGeom>
          <a:ln w="57150">
            <a:solidFill>
              <a:schemeClr val="accent2"/>
            </a:solidFill>
          </a:ln>
        </p:spPr>
        <p:txBody>
          <a:bodyPr>
            <a:normAutofit/>
          </a:bodyPr>
          <a:lstStyle>
            <a:lvl1pPr>
              <a:defRPr sz="1400">
                <a:solidFill>
                  <a:schemeClr val="accent5"/>
                </a:solidFill>
              </a:defRPr>
            </a:lvl1pPr>
          </a:lstStyle>
          <a:p>
            <a:endParaRPr lang="id-ID" dirty="0"/>
          </a:p>
        </p:txBody>
      </p:sp>
      <p:sp>
        <p:nvSpPr>
          <p:cNvPr id="14" name="Rectangle 13"/>
          <p:cNvSpPr/>
          <p:nvPr userDrawn="1"/>
        </p:nvSpPr>
        <p:spPr>
          <a:xfrm>
            <a:off x="11528983" y="273543"/>
            <a:ext cx="461914" cy="36764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p>
        </p:txBody>
      </p:sp>
      <p:sp>
        <p:nvSpPr>
          <p:cNvPr id="23" name="Rectangle 22"/>
          <p:cNvSpPr/>
          <p:nvPr userDrawn="1"/>
        </p:nvSpPr>
        <p:spPr>
          <a:xfrm>
            <a:off x="11528983" y="641189"/>
            <a:ext cx="461914" cy="4571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p>
        </p:txBody>
      </p:sp>
      <p:sp>
        <p:nvSpPr>
          <p:cNvPr id="24" name="TextBox 23"/>
          <p:cNvSpPr txBox="1"/>
          <p:nvPr userDrawn="1"/>
        </p:nvSpPr>
        <p:spPr>
          <a:xfrm>
            <a:off x="11560205" y="305131"/>
            <a:ext cx="399469" cy="307777"/>
          </a:xfrm>
          <a:prstGeom prst="rect">
            <a:avLst/>
          </a:prstGeom>
          <a:noFill/>
        </p:spPr>
        <p:txBody>
          <a:bodyPr wrap="none" rtlCol="0">
            <a:spAutoFit/>
          </a:bodyPr>
          <a:lstStyle/>
          <a:p>
            <a:pPr algn="ctr"/>
            <a:fld id="{260E2A6B-A809-4840-BF14-8648BC0BDF87}" type="slidenum">
              <a:rPr lang="id-ID" sz="1400" b="1" smtClean="0">
                <a:solidFill>
                  <a:schemeClr val="bg1"/>
                </a:solidFill>
              </a:rPr>
              <a:pPr algn="ctr"/>
              <a:t>‹#›</a:t>
            </a:fld>
            <a:endParaRPr lang="id-ID" sz="1100" dirty="0">
              <a:solidFill>
                <a:schemeClr val="bg1"/>
              </a:solidFill>
            </a:endParaRPr>
          </a:p>
        </p:txBody>
      </p:sp>
      <p:grpSp>
        <p:nvGrpSpPr>
          <p:cNvPr id="25" name="Group 24"/>
          <p:cNvGrpSpPr/>
          <p:nvPr userDrawn="1"/>
        </p:nvGrpSpPr>
        <p:grpSpPr>
          <a:xfrm>
            <a:off x="347419" y="6409324"/>
            <a:ext cx="224082" cy="221156"/>
            <a:chOff x="4328868" y="5502988"/>
            <a:chExt cx="500307" cy="493774"/>
          </a:xfrm>
        </p:grpSpPr>
        <p:sp>
          <p:nvSpPr>
            <p:cNvPr id="26" name="Freeform 25">
              <a:hlinkClick r:id="" action="ppaction://hlinkshowjump?jump=previousslide"/>
            </p:cNvPr>
            <p:cNvSpPr>
              <a:spLocks/>
            </p:cNvSpPr>
            <p:nvPr userDrawn="1"/>
          </p:nvSpPr>
          <p:spPr bwMode="auto">
            <a:xfrm>
              <a:off x="4520555"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27" name="Freeform 26">
              <a:hlinkClick r:id="" action="ppaction://hlinkshowjump?jump=previous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grpSp>
        <p:nvGrpSpPr>
          <p:cNvPr id="28" name="Group 27"/>
          <p:cNvGrpSpPr/>
          <p:nvPr userDrawn="1"/>
        </p:nvGrpSpPr>
        <p:grpSpPr>
          <a:xfrm flipH="1">
            <a:off x="933709" y="6409324"/>
            <a:ext cx="224082" cy="221156"/>
            <a:chOff x="4328868" y="5502988"/>
            <a:chExt cx="500307" cy="493774"/>
          </a:xfrm>
        </p:grpSpPr>
        <p:sp>
          <p:nvSpPr>
            <p:cNvPr id="29" name="Freeform 28">
              <a:hlinkClick r:id="" action="ppaction://hlinkshowjump?jump=nextslide"/>
            </p:cNvPr>
            <p:cNvSpPr>
              <a:spLocks/>
            </p:cNvSpPr>
            <p:nvPr userDrawn="1"/>
          </p:nvSpPr>
          <p:spPr bwMode="auto">
            <a:xfrm>
              <a:off x="4520556"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30" name="Freeform 29">
              <a:hlinkClick r:id="" action="ppaction://hlinkshowjump?jump=next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cxnSp>
        <p:nvCxnSpPr>
          <p:cNvPr id="31" name="Straight Connector 30"/>
          <p:cNvCxnSpPr/>
          <p:nvPr userDrawn="1"/>
        </p:nvCxnSpPr>
        <p:spPr>
          <a:xfrm>
            <a:off x="552709" y="6522684"/>
            <a:ext cx="381000" cy="0"/>
          </a:xfrm>
          <a:prstGeom prst="line">
            <a:avLst/>
          </a:prstGeom>
          <a:ln w="127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4022269"/>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8_Title Slide">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1296106" y="3614791"/>
            <a:ext cx="1366837" cy="1366837"/>
          </a:xfrm>
          <a:prstGeom prst="ellipse">
            <a:avLst/>
          </a:prstGeom>
          <a:ln w="57150">
            <a:solidFill>
              <a:schemeClr val="accent5"/>
            </a:solidFill>
          </a:ln>
        </p:spPr>
        <p:txBody>
          <a:bodyPr>
            <a:normAutofit/>
          </a:bodyPr>
          <a:lstStyle>
            <a:lvl1pPr>
              <a:defRPr sz="1400">
                <a:solidFill>
                  <a:schemeClr val="accent2"/>
                </a:solidFill>
              </a:defRPr>
            </a:lvl1pPr>
          </a:lstStyle>
          <a:p>
            <a:endParaRPr lang="id-ID" dirty="0"/>
          </a:p>
        </p:txBody>
      </p:sp>
      <p:sp>
        <p:nvSpPr>
          <p:cNvPr id="16" name="Picture Placeholder 3"/>
          <p:cNvSpPr>
            <a:spLocks noGrp="1"/>
          </p:cNvSpPr>
          <p:nvPr>
            <p:ph type="pic" sz="quarter" idx="11"/>
          </p:nvPr>
        </p:nvSpPr>
        <p:spPr>
          <a:xfrm>
            <a:off x="9529057" y="4921687"/>
            <a:ext cx="1366837" cy="1366837"/>
          </a:xfrm>
          <a:prstGeom prst="ellipse">
            <a:avLst/>
          </a:prstGeom>
          <a:ln w="57150">
            <a:solidFill>
              <a:schemeClr val="accent6"/>
            </a:solidFill>
          </a:ln>
        </p:spPr>
        <p:txBody>
          <a:bodyPr>
            <a:normAutofit/>
          </a:bodyPr>
          <a:lstStyle>
            <a:lvl1pPr>
              <a:defRPr sz="1400">
                <a:solidFill>
                  <a:schemeClr val="accent2"/>
                </a:solidFill>
              </a:defRPr>
            </a:lvl1pPr>
          </a:lstStyle>
          <a:p>
            <a:endParaRPr lang="id-ID" dirty="0"/>
          </a:p>
        </p:txBody>
      </p:sp>
      <p:sp>
        <p:nvSpPr>
          <p:cNvPr id="49" name="Picture Placeholder 3"/>
          <p:cNvSpPr>
            <a:spLocks noGrp="1"/>
          </p:cNvSpPr>
          <p:nvPr>
            <p:ph type="pic" sz="quarter" idx="12"/>
          </p:nvPr>
        </p:nvSpPr>
        <p:spPr>
          <a:xfrm>
            <a:off x="1296106" y="971203"/>
            <a:ext cx="1366837" cy="1366837"/>
          </a:xfrm>
          <a:prstGeom prst="ellipse">
            <a:avLst/>
          </a:prstGeom>
          <a:ln w="57150">
            <a:solidFill>
              <a:schemeClr val="accent3"/>
            </a:solidFill>
          </a:ln>
        </p:spPr>
        <p:txBody>
          <a:bodyPr>
            <a:normAutofit/>
          </a:bodyPr>
          <a:lstStyle>
            <a:lvl1pPr>
              <a:defRPr sz="1400">
                <a:solidFill>
                  <a:schemeClr val="accent2"/>
                </a:solidFill>
              </a:defRPr>
            </a:lvl1pPr>
          </a:lstStyle>
          <a:p>
            <a:endParaRPr lang="id-ID" dirty="0"/>
          </a:p>
        </p:txBody>
      </p:sp>
      <p:sp>
        <p:nvSpPr>
          <p:cNvPr id="50" name="Picture Placeholder 3"/>
          <p:cNvSpPr>
            <a:spLocks noGrp="1"/>
          </p:cNvSpPr>
          <p:nvPr>
            <p:ph type="pic" sz="quarter" idx="13"/>
          </p:nvPr>
        </p:nvSpPr>
        <p:spPr>
          <a:xfrm>
            <a:off x="9529057" y="2278099"/>
            <a:ext cx="1366837" cy="1366837"/>
          </a:xfrm>
          <a:prstGeom prst="ellipse">
            <a:avLst/>
          </a:prstGeom>
          <a:ln w="57150">
            <a:solidFill>
              <a:schemeClr val="accent4"/>
            </a:solidFill>
          </a:ln>
        </p:spPr>
        <p:txBody>
          <a:bodyPr>
            <a:normAutofit/>
          </a:bodyPr>
          <a:lstStyle>
            <a:lvl1pPr>
              <a:defRPr sz="1400">
                <a:solidFill>
                  <a:schemeClr val="accent2"/>
                </a:solidFill>
              </a:defRPr>
            </a:lvl1pPr>
          </a:lstStyle>
          <a:p>
            <a:endParaRPr lang="id-ID" dirty="0"/>
          </a:p>
        </p:txBody>
      </p:sp>
      <p:sp>
        <p:nvSpPr>
          <p:cNvPr id="24" name="Rectangle 23"/>
          <p:cNvSpPr/>
          <p:nvPr userDrawn="1"/>
        </p:nvSpPr>
        <p:spPr>
          <a:xfrm>
            <a:off x="11528983" y="273543"/>
            <a:ext cx="461914" cy="36764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p>
        </p:txBody>
      </p:sp>
      <p:sp>
        <p:nvSpPr>
          <p:cNvPr id="25" name="Rectangle 24"/>
          <p:cNvSpPr/>
          <p:nvPr userDrawn="1"/>
        </p:nvSpPr>
        <p:spPr>
          <a:xfrm>
            <a:off x="11528983" y="641189"/>
            <a:ext cx="461914" cy="4571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p>
        </p:txBody>
      </p:sp>
      <p:sp>
        <p:nvSpPr>
          <p:cNvPr id="26" name="TextBox 25"/>
          <p:cNvSpPr txBox="1"/>
          <p:nvPr userDrawn="1"/>
        </p:nvSpPr>
        <p:spPr>
          <a:xfrm>
            <a:off x="11560205" y="305131"/>
            <a:ext cx="399469" cy="307777"/>
          </a:xfrm>
          <a:prstGeom prst="rect">
            <a:avLst/>
          </a:prstGeom>
          <a:noFill/>
        </p:spPr>
        <p:txBody>
          <a:bodyPr wrap="none" rtlCol="0">
            <a:spAutoFit/>
          </a:bodyPr>
          <a:lstStyle/>
          <a:p>
            <a:pPr algn="ctr"/>
            <a:fld id="{260E2A6B-A809-4840-BF14-8648BC0BDF87}" type="slidenum">
              <a:rPr lang="id-ID" sz="1400" b="1" smtClean="0">
                <a:solidFill>
                  <a:schemeClr val="bg1"/>
                </a:solidFill>
              </a:rPr>
              <a:pPr algn="ctr"/>
              <a:t>‹#›</a:t>
            </a:fld>
            <a:endParaRPr lang="id-ID" sz="1100" dirty="0">
              <a:solidFill>
                <a:schemeClr val="bg1"/>
              </a:solidFill>
            </a:endParaRPr>
          </a:p>
        </p:txBody>
      </p:sp>
      <p:grpSp>
        <p:nvGrpSpPr>
          <p:cNvPr id="27" name="Group 26"/>
          <p:cNvGrpSpPr/>
          <p:nvPr userDrawn="1"/>
        </p:nvGrpSpPr>
        <p:grpSpPr>
          <a:xfrm>
            <a:off x="347419" y="6409324"/>
            <a:ext cx="224082" cy="221156"/>
            <a:chOff x="4328868" y="5502988"/>
            <a:chExt cx="500307" cy="493774"/>
          </a:xfrm>
        </p:grpSpPr>
        <p:sp>
          <p:nvSpPr>
            <p:cNvPr id="28" name="Freeform 27">
              <a:hlinkClick r:id="" action="ppaction://hlinkshowjump?jump=previousslide"/>
            </p:cNvPr>
            <p:cNvSpPr>
              <a:spLocks/>
            </p:cNvSpPr>
            <p:nvPr userDrawn="1"/>
          </p:nvSpPr>
          <p:spPr bwMode="auto">
            <a:xfrm>
              <a:off x="4520555"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29" name="Freeform 28">
              <a:hlinkClick r:id="" action="ppaction://hlinkshowjump?jump=previous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grpSp>
        <p:nvGrpSpPr>
          <p:cNvPr id="30" name="Group 29"/>
          <p:cNvGrpSpPr/>
          <p:nvPr userDrawn="1"/>
        </p:nvGrpSpPr>
        <p:grpSpPr>
          <a:xfrm flipH="1">
            <a:off x="933709" y="6409324"/>
            <a:ext cx="224082" cy="221156"/>
            <a:chOff x="4328868" y="5502988"/>
            <a:chExt cx="500307" cy="493774"/>
          </a:xfrm>
        </p:grpSpPr>
        <p:sp>
          <p:nvSpPr>
            <p:cNvPr id="31" name="Freeform 30">
              <a:hlinkClick r:id="" action="ppaction://hlinkshowjump?jump=nextslide"/>
            </p:cNvPr>
            <p:cNvSpPr>
              <a:spLocks/>
            </p:cNvSpPr>
            <p:nvPr userDrawn="1"/>
          </p:nvSpPr>
          <p:spPr bwMode="auto">
            <a:xfrm>
              <a:off x="4520556"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32" name="Freeform 31">
              <a:hlinkClick r:id="" action="ppaction://hlinkshowjump?jump=next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cxnSp>
        <p:nvCxnSpPr>
          <p:cNvPr id="33" name="Straight Connector 32"/>
          <p:cNvCxnSpPr/>
          <p:nvPr userDrawn="1"/>
        </p:nvCxnSpPr>
        <p:spPr>
          <a:xfrm>
            <a:off x="552709" y="6522684"/>
            <a:ext cx="381000" cy="0"/>
          </a:xfrm>
          <a:prstGeom prst="line">
            <a:avLst/>
          </a:prstGeom>
          <a:ln w="127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15788230"/>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0_Title Slide">
    <p:spTree>
      <p:nvGrpSpPr>
        <p:cNvPr id="1" name=""/>
        <p:cNvGrpSpPr/>
        <p:nvPr/>
      </p:nvGrpSpPr>
      <p:grpSpPr>
        <a:xfrm>
          <a:off x="0" y="0"/>
          <a:ext cx="0" cy="0"/>
          <a:chOff x="0" y="0"/>
          <a:chExt cx="0" cy="0"/>
        </a:xfrm>
      </p:grpSpPr>
      <p:sp>
        <p:nvSpPr>
          <p:cNvPr id="9" name="Picture Placeholder 3"/>
          <p:cNvSpPr>
            <a:spLocks noGrp="1"/>
          </p:cNvSpPr>
          <p:nvPr>
            <p:ph type="pic" sz="quarter" idx="12"/>
          </p:nvPr>
        </p:nvSpPr>
        <p:spPr>
          <a:xfrm>
            <a:off x="1296106" y="971203"/>
            <a:ext cx="1366837" cy="1366837"/>
          </a:xfrm>
          <a:prstGeom prst="ellipse">
            <a:avLst/>
          </a:prstGeom>
          <a:ln w="57150">
            <a:solidFill>
              <a:schemeClr val="accent2"/>
            </a:solidFill>
          </a:ln>
        </p:spPr>
        <p:txBody>
          <a:bodyPr>
            <a:normAutofit/>
          </a:bodyPr>
          <a:lstStyle>
            <a:lvl1pPr>
              <a:defRPr sz="1400">
                <a:solidFill>
                  <a:schemeClr val="accent5"/>
                </a:solidFill>
              </a:defRPr>
            </a:lvl1pPr>
          </a:lstStyle>
          <a:p>
            <a:endParaRPr lang="id-ID" dirty="0"/>
          </a:p>
        </p:txBody>
      </p:sp>
      <p:sp>
        <p:nvSpPr>
          <p:cNvPr id="10" name="Picture Placeholder 3"/>
          <p:cNvSpPr>
            <a:spLocks noGrp="1"/>
          </p:cNvSpPr>
          <p:nvPr>
            <p:ph type="pic" sz="quarter" idx="13"/>
          </p:nvPr>
        </p:nvSpPr>
        <p:spPr>
          <a:xfrm>
            <a:off x="9529057" y="2278099"/>
            <a:ext cx="1366837" cy="1366837"/>
          </a:xfrm>
          <a:prstGeom prst="ellipse">
            <a:avLst/>
          </a:prstGeom>
          <a:ln w="57150">
            <a:solidFill>
              <a:schemeClr val="accent3"/>
            </a:solidFill>
          </a:ln>
        </p:spPr>
        <p:txBody>
          <a:bodyPr>
            <a:normAutofit/>
          </a:bodyPr>
          <a:lstStyle>
            <a:lvl1pPr>
              <a:defRPr sz="1400">
                <a:solidFill>
                  <a:schemeClr val="accent2"/>
                </a:solidFill>
              </a:defRPr>
            </a:lvl1pPr>
          </a:lstStyle>
          <a:p>
            <a:endParaRPr lang="id-ID" dirty="0"/>
          </a:p>
        </p:txBody>
      </p:sp>
      <p:sp>
        <p:nvSpPr>
          <p:cNvPr id="14" name="Rectangle 13"/>
          <p:cNvSpPr/>
          <p:nvPr userDrawn="1"/>
        </p:nvSpPr>
        <p:spPr>
          <a:xfrm>
            <a:off x="11528983" y="273543"/>
            <a:ext cx="461914" cy="36764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p>
        </p:txBody>
      </p:sp>
      <p:sp>
        <p:nvSpPr>
          <p:cNvPr id="15" name="Rectangle 14"/>
          <p:cNvSpPr/>
          <p:nvPr userDrawn="1"/>
        </p:nvSpPr>
        <p:spPr>
          <a:xfrm>
            <a:off x="11528983" y="641189"/>
            <a:ext cx="461914" cy="4571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p>
        </p:txBody>
      </p:sp>
      <p:sp>
        <p:nvSpPr>
          <p:cNvPr id="16" name="TextBox 15"/>
          <p:cNvSpPr txBox="1"/>
          <p:nvPr userDrawn="1"/>
        </p:nvSpPr>
        <p:spPr>
          <a:xfrm>
            <a:off x="11560205" y="305131"/>
            <a:ext cx="399469" cy="307777"/>
          </a:xfrm>
          <a:prstGeom prst="rect">
            <a:avLst/>
          </a:prstGeom>
          <a:noFill/>
        </p:spPr>
        <p:txBody>
          <a:bodyPr wrap="none" rtlCol="0">
            <a:spAutoFit/>
          </a:bodyPr>
          <a:lstStyle/>
          <a:p>
            <a:pPr algn="ctr"/>
            <a:fld id="{260E2A6B-A809-4840-BF14-8648BC0BDF87}" type="slidenum">
              <a:rPr lang="id-ID" sz="1400" b="1" smtClean="0">
                <a:solidFill>
                  <a:schemeClr val="bg1"/>
                </a:solidFill>
              </a:rPr>
              <a:pPr algn="ctr"/>
              <a:t>‹#›</a:t>
            </a:fld>
            <a:endParaRPr lang="id-ID" sz="1100" dirty="0">
              <a:solidFill>
                <a:schemeClr val="bg1"/>
              </a:solidFill>
            </a:endParaRPr>
          </a:p>
        </p:txBody>
      </p:sp>
      <p:grpSp>
        <p:nvGrpSpPr>
          <p:cNvPr id="24" name="Group 23"/>
          <p:cNvGrpSpPr/>
          <p:nvPr userDrawn="1"/>
        </p:nvGrpSpPr>
        <p:grpSpPr>
          <a:xfrm>
            <a:off x="347419" y="6409324"/>
            <a:ext cx="224082" cy="221156"/>
            <a:chOff x="4328868" y="5502988"/>
            <a:chExt cx="500307" cy="493774"/>
          </a:xfrm>
        </p:grpSpPr>
        <p:sp>
          <p:nvSpPr>
            <p:cNvPr id="25" name="Freeform 24">
              <a:hlinkClick r:id="" action="ppaction://hlinkshowjump?jump=previousslide"/>
            </p:cNvPr>
            <p:cNvSpPr>
              <a:spLocks/>
            </p:cNvSpPr>
            <p:nvPr userDrawn="1"/>
          </p:nvSpPr>
          <p:spPr bwMode="auto">
            <a:xfrm>
              <a:off x="4520555"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26" name="Freeform 25">
              <a:hlinkClick r:id="" action="ppaction://hlinkshowjump?jump=previous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grpSp>
        <p:nvGrpSpPr>
          <p:cNvPr id="27" name="Group 26"/>
          <p:cNvGrpSpPr/>
          <p:nvPr userDrawn="1"/>
        </p:nvGrpSpPr>
        <p:grpSpPr>
          <a:xfrm flipH="1">
            <a:off x="933709" y="6409324"/>
            <a:ext cx="224082" cy="221156"/>
            <a:chOff x="4328868" y="5502988"/>
            <a:chExt cx="500307" cy="493774"/>
          </a:xfrm>
        </p:grpSpPr>
        <p:sp>
          <p:nvSpPr>
            <p:cNvPr id="28" name="Freeform 27">
              <a:hlinkClick r:id="" action="ppaction://hlinkshowjump?jump=nextslide"/>
            </p:cNvPr>
            <p:cNvSpPr>
              <a:spLocks/>
            </p:cNvSpPr>
            <p:nvPr userDrawn="1"/>
          </p:nvSpPr>
          <p:spPr bwMode="auto">
            <a:xfrm>
              <a:off x="4520556"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29" name="Freeform 28">
              <a:hlinkClick r:id="" action="ppaction://hlinkshowjump?jump=next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cxnSp>
        <p:nvCxnSpPr>
          <p:cNvPr id="30" name="Straight Connector 29"/>
          <p:cNvCxnSpPr/>
          <p:nvPr userDrawn="1"/>
        </p:nvCxnSpPr>
        <p:spPr>
          <a:xfrm>
            <a:off x="552709" y="6522684"/>
            <a:ext cx="381000" cy="0"/>
          </a:xfrm>
          <a:prstGeom prst="line">
            <a:avLst/>
          </a:prstGeom>
          <a:ln w="127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1053276"/>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3_Title Slide">
    <p:spTree>
      <p:nvGrpSpPr>
        <p:cNvPr id="1" name=""/>
        <p:cNvGrpSpPr/>
        <p:nvPr/>
      </p:nvGrpSpPr>
      <p:grpSpPr>
        <a:xfrm>
          <a:off x="0" y="0"/>
          <a:ext cx="0" cy="0"/>
          <a:chOff x="0" y="0"/>
          <a:chExt cx="0" cy="0"/>
        </a:xfrm>
      </p:grpSpPr>
      <p:sp>
        <p:nvSpPr>
          <p:cNvPr id="14" name="Rectangle 13"/>
          <p:cNvSpPr/>
          <p:nvPr userDrawn="1"/>
        </p:nvSpPr>
        <p:spPr>
          <a:xfrm>
            <a:off x="11528983" y="273543"/>
            <a:ext cx="461914" cy="36764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p>
        </p:txBody>
      </p:sp>
      <p:sp>
        <p:nvSpPr>
          <p:cNvPr id="15" name="Rectangle 14"/>
          <p:cNvSpPr/>
          <p:nvPr userDrawn="1"/>
        </p:nvSpPr>
        <p:spPr>
          <a:xfrm>
            <a:off x="11528983" y="641189"/>
            <a:ext cx="461914" cy="4571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p>
        </p:txBody>
      </p:sp>
      <p:sp>
        <p:nvSpPr>
          <p:cNvPr id="16" name="TextBox 15"/>
          <p:cNvSpPr txBox="1"/>
          <p:nvPr userDrawn="1"/>
        </p:nvSpPr>
        <p:spPr>
          <a:xfrm>
            <a:off x="11560205" y="305131"/>
            <a:ext cx="399469" cy="307777"/>
          </a:xfrm>
          <a:prstGeom prst="rect">
            <a:avLst/>
          </a:prstGeom>
          <a:noFill/>
        </p:spPr>
        <p:txBody>
          <a:bodyPr wrap="none" rtlCol="0">
            <a:spAutoFit/>
          </a:bodyPr>
          <a:lstStyle/>
          <a:p>
            <a:pPr algn="ctr"/>
            <a:fld id="{260E2A6B-A809-4840-BF14-8648BC0BDF87}" type="slidenum">
              <a:rPr lang="id-ID" sz="1400" b="1" smtClean="0">
                <a:solidFill>
                  <a:schemeClr val="bg1"/>
                </a:solidFill>
              </a:rPr>
              <a:pPr algn="ctr"/>
              <a:t>‹#›</a:t>
            </a:fld>
            <a:endParaRPr lang="id-ID" sz="1100" dirty="0">
              <a:solidFill>
                <a:schemeClr val="bg1"/>
              </a:solidFill>
            </a:endParaRPr>
          </a:p>
        </p:txBody>
      </p:sp>
      <p:grpSp>
        <p:nvGrpSpPr>
          <p:cNvPr id="24" name="Group 23"/>
          <p:cNvGrpSpPr/>
          <p:nvPr userDrawn="1"/>
        </p:nvGrpSpPr>
        <p:grpSpPr>
          <a:xfrm>
            <a:off x="347419" y="6409324"/>
            <a:ext cx="224082" cy="221156"/>
            <a:chOff x="4328868" y="5502988"/>
            <a:chExt cx="500307" cy="493774"/>
          </a:xfrm>
        </p:grpSpPr>
        <p:sp>
          <p:nvSpPr>
            <p:cNvPr id="25" name="Freeform 24">
              <a:hlinkClick r:id="" action="ppaction://hlinkshowjump?jump=previousslide"/>
            </p:cNvPr>
            <p:cNvSpPr>
              <a:spLocks/>
            </p:cNvSpPr>
            <p:nvPr userDrawn="1"/>
          </p:nvSpPr>
          <p:spPr bwMode="auto">
            <a:xfrm>
              <a:off x="4520555"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26" name="Freeform 25">
              <a:hlinkClick r:id="" action="ppaction://hlinkshowjump?jump=previous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grpSp>
        <p:nvGrpSpPr>
          <p:cNvPr id="27" name="Group 26"/>
          <p:cNvGrpSpPr/>
          <p:nvPr userDrawn="1"/>
        </p:nvGrpSpPr>
        <p:grpSpPr>
          <a:xfrm flipH="1">
            <a:off x="933709" y="6409324"/>
            <a:ext cx="224082" cy="221156"/>
            <a:chOff x="4328868" y="5502988"/>
            <a:chExt cx="500307" cy="493774"/>
          </a:xfrm>
        </p:grpSpPr>
        <p:sp>
          <p:nvSpPr>
            <p:cNvPr id="28" name="Freeform 27">
              <a:hlinkClick r:id="" action="ppaction://hlinkshowjump?jump=nextslide"/>
            </p:cNvPr>
            <p:cNvSpPr>
              <a:spLocks/>
            </p:cNvSpPr>
            <p:nvPr userDrawn="1"/>
          </p:nvSpPr>
          <p:spPr bwMode="auto">
            <a:xfrm>
              <a:off x="4520556"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29" name="Freeform 28">
              <a:hlinkClick r:id="" action="ppaction://hlinkshowjump?jump=next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cxnSp>
        <p:nvCxnSpPr>
          <p:cNvPr id="30" name="Straight Connector 29"/>
          <p:cNvCxnSpPr/>
          <p:nvPr userDrawn="1"/>
        </p:nvCxnSpPr>
        <p:spPr>
          <a:xfrm>
            <a:off x="552709" y="6522684"/>
            <a:ext cx="381000" cy="0"/>
          </a:xfrm>
          <a:prstGeom prst="line">
            <a:avLst/>
          </a:prstGeom>
          <a:ln w="127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
        <p:nvSpPr>
          <p:cNvPr id="3" name="Picture Placeholder 2"/>
          <p:cNvSpPr>
            <a:spLocks noGrp="1"/>
          </p:cNvSpPr>
          <p:nvPr>
            <p:ph type="pic" sz="quarter" idx="10"/>
          </p:nvPr>
        </p:nvSpPr>
        <p:spPr>
          <a:xfrm>
            <a:off x="4937125" y="3083109"/>
            <a:ext cx="2317750" cy="2317750"/>
          </a:xfrm>
          <a:prstGeom prst="ellipse">
            <a:avLst/>
          </a:prstGeom>
          <a:ln w="98425">
            <a:solidFill>
              <a:schemeClr val="accent6"/>
            </a:solidFill>
          </a:ln>
        </p:spPr>
        <p:txBody>
          <a:bodyPr>
            <a:normAutofit/>
          </a:bodyPr>
          <a:lstStyle>
            <a:lvl1pPr>
              <a:defRPr sz="2400">
                <a:solidFill>
                  <a:schemeClr val="accent2"/>
                </a:solidFill>
              </a:defRPr>
            </a:lvl1pPr>
          </a:lstStyle>
          <a:p>
            <a:endParaRPr lang="id-ID"/>
          </a:p>
        </p:txBody>
      </p:sp>
    </p:spTree>
    <p:extLst>
      <p:ext uri="{BB962C8B-B14F-4D97-AF65-F5344CB8AC3E}">
        <p14:creationId xmlns:p14="http://schemas.microsoft.com/office/powerpoint/2010/main" val="1035754428"/>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4_Title Slide">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12192000" cy="5399088"/>
          </a:xfrm>
        </p:spPr>
        <p:txBody>
          <a:bodyPr>
            <a:normAutofit/>
          </a:bodyPr>
          <a:lstStyle>
            <a:lvl1pPr>
              <a:defRPr sz="3600">
                <a:solidFill>
                  <a:schemeClr val="accent2"/>
                </a:solidFill>
              </a:defRPr>
            </a:lvl1pPr>
          </a:lstStyle>
          <a:p>
            <a:endParaRPr lang="id-ID"/>
          </a:p>
        </p:txBody>
      </p:sp>
      <p:sp>
        <p:nvSpPr>
          <p:cNvPr id="14" name="Rectangle 13"/>
          <p:cNvSpPr/>
          <p:nvPr userDrawn="1"/>
        </p:nvSpPr>
        <p:spPr>
          <a:xfrm>
            <a:off x="11528983" y="273543"/>
            <a:ext cx="461914" cy="36764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p>
        </p:txBody>
      </p:sp>
      <p:sp>
        <p:nvSpPr>
          <p:cNvPr id="15" name="Rectangle 14"/>
          <p:cNvSpPr/>
          <p:nvPr userDrawn="1"/>
        </p:nvSpPr>
        <p:spPr>
          <a:xfrm>
            <a:off x="11528983" y="641189"/>
            <a:ext cx="461914" cy="4571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p>
        </p:txBody>
      </p:sp>
      <p:sp>
        <p:nvSpPr>
          <p:cNvPr id="16" name="TextBox 15"/>
          <p:cNvSpPr txBox="1"/>
          <p:nvPr userDrawn="1"/>
        </p:nvSpPr>
        <p:spPr>
          <a:xfrm>
            <a:off x="11560205" y="305131"/>
            <a:ext cx="399469" cy="307777"/>
          </a:xfrm>
          <a:prstGeom prst="rect">
            <a:avLst/>
          </a:prstGeom>
          <a:noFill/>
        </p:spPr>
        <p:txBody>
          <a:bodyPr wrap="none" rtlCol="0">
            <a:spAutoFit/>
          </a:bodyPr>
          <a:lstStyle/>
          <a:p>
            <a:pPr algn="ctr"/>
            <a:fld id="{260E2A6B-A809-4840-BF14-8648BC0BDF87}" type="slidenum">
              <a:rPr lang="id-ID" sz="1400" b="1" smtClean="0">
                <a:solidFill>
                  <a:schemeClr val="bg1"/>
                </a:solidFill>
              </a:rPr>
              <a:pPr algn="ctr"/>
              <a:t>‹#›</a:t>
            </a:fld>
            <a:endParaRPr lang="id-ID" sz="1100" dirty="0">
              <a:solidFill>
                <a:schemeClr val="bg1"/>
              </a:solidFill>
            </a:endParaRPr>
          </a:p>
        </p:txBody>
      </p:sp>
      <p:grpSp>
        <p:nvGrpSpPr>
          <p:cNvPr id="24" name="Group 23"/>
          <p:cNvGrpSpPr/>
          <p:nvPr userDrawn="1"/>
        </p:nvGrpSpPr>
        <p:grpSpPr>
          <a:xfrm>
            <a:off x="347419" y="6409324"/>
            <a:ext cx="224082" cy="221156"/>
            <a:chOff x="4328868" y="5502988"/>
            <a:chExt cx="500307" cy="493774"/>
          </a:xfrm>
        </p:grpSpPr>
        <p:sp>
          <p:nvSpPr>
            <p:cNvPr id="25" name="Freeform 24">
              <a:hlinkClick r:id="" action="ppaction://hlinkshowjump?jump=previousslide"/>
            </p:cNvPr>
            <p:cNvSpPr>
              <a:spLocks/>
            </p:cNvSpPr>
            <p:nvPr userDrawn="1"/>
          </p:nvSpPr>
          <p:spPr bwMode="auto">
            <a:xfrm>
              <a:off x="4520555"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26" name="Freeform 25">
              <a:hlinkClick r:id="" action="ppaction://hlinkshowjump?jump=previous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grpSp>
        <p:nvGrpSpPr>
          <p:cNvPr id="27" name="Group 26"/>
          <p:cNvGrpSpPr/>
          <p:nvPr userDrawn="1"/>
        </p:nvGrpSpPr>
        <p:grpSpPr>
          <a:xfrm flipH="1">
            <a:off x="933709" y="6409324"/>
            <a:ext cx="224082" cy="221156"/>
            <a:chOff x="4328868" y="5502988"/>
            <a:chExt cx="500307" cy="493774"/>
          </a:xfrm>
        </p:grpSpPr>
        <p:sp>
          <p:nvSpPr>
            <p:cNvPr id="28" name="Freeform 27">
              <a:hlinkClick r:id="" action="ppaction://hlinkshowjump?jump=nextslide"/>
            </p:cNvPr>
            <p:cNvSpPr>
              <a:spLocks/>
            </p:cNvSpPr>
            <p:nvPr userDrawn="1"/>
          </p:nvSpPr>
          <p:spPr bwMode="auto">
            <a:xfrm>
              <a:off x="4520556"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29" name="Freeform 28">
              <a:hlinkClick r:id="" action="ppaction://hlinkshowjump?jump=next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cxnSp>
        <p:nvCxnSpPr>
          <p:cNvPr id="30" name="Straight Connector 29"/>
          <p:cNvCxnSpPr/>
          <p:nvPr userDrawn="1"/>
        </p:nvCxnSpPr>
        <p:spPr>
          <a:xfrm>
            <a:off x="552709" y="6522684"/>
            <a:ext cx="381000" cy="0"/>
          </a:xfrm>
          <a:prstGeom prst="line">
            <a:avLst/>
          </a:prstGeom>
          <a:ln w="127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5519380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2_Title Slide">
    <p:spTree>
      <p:nvGrpSpPr>
        <p:cNvPr id="1" name=""/>
        <p:cNvGrpSpPr/>
        <p:nvPr/>
      </p:nvGrpSpPr>
      <p:grpSpPr>
        <a:xfrm>
          <a:off x="0" y="0"/>
          <a:ext cx="0" cy="0"/>
          <a:chOff x="0" y="0"/>
          <a:chExt cx="0" cy="0"/>
        </a:xfrm>
      </p:grpSpPr>
      <p:sp>
        <p:nvSpPr>
          <p:cNvPr id="2" name="Rectangle 1"/>
          <p:cNvSpPr/>
          <p:nvPr userDrawn="1"/>
        </p:nvSpPr>
        <p:spPr>
          <a:xfrm>
            <a:off x="11528983" y="273543"/>
            <a:ext cx="461914" cy="36764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 name="Rectangle 4"/>
          <p:cNvSpPr/>
          <p:nvPr userDrawn="1"/>
        </p:nvSpPr>
        <p:spPr>
          <a:xfrm>
            <a:off x="11528983" y="641189"/>
            <a:ext cx="461914" cy="4571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7" name="TextBox 6"/>
          <p:cNvSpPr txBox="1"/>
          <p:nvPr userDrawn="1"/>
        </p:nvSpPr>
        <p:spPr>
          <a:xfrm>
            <a:off x="11560205" y="305131"/>
            <a:ext cx="399468" cy="307777"/>
          </a:xfrm>
          <a:prstGeom prst="rect">
            <a:avLst/>
          </a:prstGeom>
          <a:noFill/>
        </p:spPr>
        <p:txBody>
          <a:bodyPr wrap="none" rtlCol="0">
            <a:spAutoFit/>
          </a:bodyPr>
          <a:lstStyle/>
          <a:p>
            <a:pPr algn="ctr"/>
            <a:fld id="{260E2A6B-A809-4840-BF14-8648BC0BDF87}" type="slidenum">
              <a:rPr lang="id-ID" sz="1400" b="1" smtClean="0">
                <a:solidFill>
                  <a:schemeClr val="bg1"/>
                </a:solidFill>
              </a:rPr>
              <a:pPr algn="ctr"/>
              <a:t>‹#›</a:t>
            </a:fld>
            <a:endParaRPr lang="id-ID" sz="1400" dirty="0">
              <a:solidFill>
                <a:schemeClr val="bg1"/>
              </a:solidFill>
            </a:endParaRPr>
          </a:p>
        </p:txBody>
      </p:sp>
    </p:spTree>
    <p:extLst>
      <p:ext uri="{BB962C8B-B14F-4D97-AF65-F5344CB8AC3E}">
        <p14:creationId xmlns:p14="http://schemas.microsoft.com/office/powerpoint/2010/main" val="327796841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8" name="Rectangle 7"/>
          <p:cNvSpPr/>
          <p:nvPr userDrawn="1"/>
        </p:nvSpPr>
        <p:spPr>
          <a:xfrm>
            <a:off x="0" y="-1"/>
            <a:ext cx="12192000" cy="4152123"/>
          </a:xfrm>
          <a:prstGeom prst="rect">
            <a:avLst/>
          </a:prstGeom>
          <a:pattFill prst="pct5">
            <a:fgClr>
              <a:schemeClr val="tx2">
                <a:lumMod val="75000"/>
              </a:schemeClr>
            </a:fgClr>
            <a:bgClr>
              <a:schemeClr val="tx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 name="Rectangle 1"/>
          <p:cNvSpPr/>
          <p:nvPr userDrawn="1"/>
        </p:nvSpPr>
        <p:spPr>
          <a:xfrm>
            <a:off x="11528983" y="273543"/>
            <a:ext cx="461914" cy="36764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 name="Rectangle 4"/>
          <p:cNvSpPr/>
          <p:nvPr userDrawn="1"/>
        </p:nvSpPr>
        <p:spPr>
          <a:xfrm>
            <a:off x="11528983" y="641189"/>
            <a:ext cx="461914" cy="4571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7" name="TextBox 6"/>
          <p:cNvSpPr txBox="1"/>
          <p:nvPr userDrawn="1"/>
        </p:nvSpPr>
        <p:spPr>
          <a:xfrm>
            <a:off x="11560205" y="305131"/>
            <a:ext cx="399468" cy="307777"/>
          </a:xfrm>
          <a:prstGeom prst="rect">
            <a:avLst/>
          </a:prstGeom>
          <a:noFill/>
        </p:spPr>
        <p:txBody>
          <a:bodyPr wrap="none" rtlCol="0">
            <a:spAutoFit/>
          </a:bodyPr>
          <a:lstStyle/>
          <a:p>
            <a:pPr algn="ctr"/>
            <a:fld id="{260E2A6B-A809-4840-BF14-8648BC0BDF87}" type="slidenum">
              <a:rPr lang="id-ID" sz="1400" b="1" smtClean="0">
                <a:solidFill>
                  <a:schemeClr val="bg1"/>
                </a:solidFill>
              </a:rPr>
              <a:pPr algn="ctr"/>
              <a:t>‹#›</a:t>
            </a:fld>
            <a:endParaRPr lang="id-ID" sz="1400" dirty="0">
              <a:solidFill>
                <a:schemeClr val="bg1"/>
              </a:solidFill>
            </a:endParaRPr>
          </a:p>
        </p:txBody>
      </p:sp>
      <p:sp>
        <p:nvSpPr>
          <p:cNvPr id="6" name="Picture Placeholder 3"/>
          <p:cNvSpPr>
            <a:spLocks noGrp="1"/>
          </p:cNvSpPr>
          <p:nvPr>
            <p:ph type="pic" sz="quarter" idx="10"/>
          </p:nvPr>
        </p:nvSpPr>
        <p:spPr>
          <a:xfrm>
            <a:off x="5265737" y="921256"/>
            <a:ext cx="1660525" cy="1658937"/>
          </a:xfrm>
          <a:prstGeom prst="ellipse">
            <a:avLst/>
          </a:prstGeom>
        </p:spPr>
        <p:txBody>
          <a:bodyPr>
            <a:normAutofit/>
          </a:bodyPr>
          <a:lstStyle>
            <a:lvl1pPr>
              <a:defRPr sz="1600">
                <a:solidFill>
                  <a:schemeClr val="accent2"/>
                </a:solidFill>
              </a:defRPr>
            </a:lvl1pPr>
          </a:lstStyle>
          <a:p>
            <a:endParaRPr lang="id-ID" dirty="0"/>
          </a:p>
        </p:txBody>
      </p:sp>
      <p:grpSp>
        <p:nvGrpSpPr>
          <p:cNvPr id="16" name="Group 15"/>
          <p:cNvGrpSpPr/>
          <p:nvPr userDrawn="1"/>
        </p:nvGrpSpPr>
        <p:grpSpPr>
          <a:xfrm>
            <a:off x="347419" y="6409324"/>
            <a:ext cx="224082" cy="221156"/>
            <a:chOff x="4328868" y="5502988"/>
            <a:chExt cx="500307" cy="493774"/>
          </a:xfrm>
        </p:grpSpPr>
        <p:sp>
          <p:nvSpPr>
            <p:cNvPr id="17" name="Freeform 16">
              <a:hlinkClick r:id="" action="ppaction://hlinkshowjump?jump=previousslide"/>
            </p:cNvPr>
            <p:cNvSpPr>
              <a:spLocks/>
            </p:cNvSpPr>
            <p:nvPr userDrawn="1"/>
          </p:nvSpPr>
          <p:spPr bwMode="auto">
            <a:xfrm>
              <a:off x="4520555"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18" name="Freeform 17">
              <a:hlinkClick r:id="" action="ppaction://hlinkshowjump?jump=previous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grpSp>
        <p:nvGrpSpPr>
          <p:cNvPr id="19" name="Group 18"/>
          <p:cNvGrpSpPr/>
          <p:nvPr userDrawn="1"/>
        </p:nvGrpSpPr>
        <p:grpSpPr>
          <a:xfrm flipH="1">
            <a:off x="933709" y="6409324"/>
            <a:ext cx="224082" cy="221156"/>
            <a:chOff x="4328868" y="5502988"/>
            <a:chExt cx="500307" cy="493774"/>
          </a:xfrm>
        </p:grpSpPr>
        <p:sp>
          <p:nvSpPr>
            <p:cNvPr id="20" name="Freeform 19">
              <a:hlinkClick r:id="" action="ppaction://hlinkshowjump?jump=nextslide"/>
            </p:cNvPr>
            <p:cNvSpPr>
              <a:spLocks/>
            </p:cNvSpPr>
            <p:nvPr userDrawn="1"/>
          </p:nvSpPr>
          <p:spPr bwMode="auto">
            <a:xfrm>
              <a:off x="4520556"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21" name="Freeform 20">
              <a:hlinkClick r:id="" action="ppaction://hlinkshowjump?jump=next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cxnSp>
        <p:nvCxnSpPr>
          <p:cNvPr id="22" name="Straight Connector 21"/>
          <p:cNvCxnSpPr/>
          <p:nvPr userDrawn="1"/>
        </p:nvCxnSpPr>
        <p:spPr>
          <a:xfrm>
            <a:off x="552709" y="6522684"/>
            <a:ext cx="381000" cy="0"/>
          </a:xfrm>
          <a:prstGeom prst="line">
            <a:avLst/>
          </a:prstGeom>
          <a:ln w="127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223237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2" name="Rectangle 1"/>
          <p:cNvSpPr/>
          <p:nvPr userDrawn="1"/>
        </p:nvSpPr>
        <p:spPr>
          <a:xfrm>
            <a:off x="11528983" y="273543"/>
            <a:ext cx="461914" cy="36764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accent2"/>
              </a:solidFill>
            </a:endParaRPr>
          </a:p>
        </p:txBody>
      </p:sp>
      <p:sp>
        <p:nvSpPr>
          <p:cNvPr id="5" name="Rectangle 4"/>
          <p:cNvSpPr/>
          <p:nvPr userDrawn="1"/>
        </p:nvSpPr>
        <p:spPr>
          <a:xfrm>
            <a:off x="11528983" y="641189"/>
            <a:ext cx="461914" cy="4571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accent2"/>
              </a:solidFill>
            </a:endParaRPr>
          </a:p>
        </p:txBody>
      </p:sp>
      <p:sp>
        <p:nvSpPr>
          <p:cNvPr id="7" name="TextBox 6"/>
          <p:cNvSpPr txBox="1"/>
          <p:nvPr userDrawn="1"/>
        </p:nvSpPr>
        <p:spPr>
          <a:xfrm>
            <a:off x="11560205" y="305131"/>
            <a:ext cx="399468" cy="307777"/>
          </a:xfrm>
          <a:prstGeom prst="rect">
            <a:avLst/>
          </a:prstGeom>
          <a:noFill/>
        </p:spPr>
        <p:txBody>
          <a:bodyPr wrap="none" rtlCol="0">
            <a:spAutoFit/>
          </a:bodyPr>
          <a:lstStyle/>
          <a:p>
            <a:pPr algn="ctr"/>
            <a:fld id="{260E2A6B-A809-4840-BF14-8648BC0BDF87}" type="slidenum">
              <a:rPr lang="id-ID" sz="1400" b="1" smtClean="0">
                <a:solidFill>
                  <a:schemeClr val="bg1"/>
                </a:solidFill>
              </a:rPr>
              <a:pPr algn="ctr"/>
              <a:t>‹#›</a:t>
            </a:fld>
            <a:endParaRPr lang="id-ID" sz="1400" dirty="0">
              <a:solidFill>
                <a:schemeClr val="bg1"/>
              </a:solidFill>
            </a:endParaRPr>
          </a:p>
        </p:txBody>
      </p:sp>
      <p:sp>
        <p:nvSpPr>
          <p:cNvPr id="8" name="Picture Placeholder 3"/>
          <p:cNvSpPr>
            <a:spLocks noGrp="1"/>
          </p:cNvSpPr>
          <p:nvPr>
            <p:ph type="pic" sz="quarter" idx="11"/>
          </p:nvPr>
        </p:nvSpPr>
        <p:spPr>
          <a:xfrm>
            <a:off x="8116673" y="1993246"/>
            <a:ext cx="4059266" cy="2635316"/>
          </a:xfrm>
        </p:spPr>
        <p:txBody>
          <a:bodyPr>
            <a:normAutofit/>
          </a:bodyPr>
          <a:lstStyle>
            <a:lvl1pPr>
              <a:defRPr sz="1600">
                <a:solidFill>
                  <a:schemeClr val="accent2"/>
                </a:solidFill>
              </a:defRPr>
            </a:lvl1pPr>
          </a:lstStyle>
          <a:p>
            <a:endParaRPr lang="id-ID"/>
          </a:p>
        </p:txBody>
      </p:sp>
      <p:sp>
        <p:nvSpPr>
          <p:cNvPr id="11" name="Picture Placeholder 3"/>
          <p:cNvSpPr>
            <a:spLocks noGrp="1"/>
          </p:cNvSpPr>
          <p:nvPr>
            <p:ph type="pic" sz="quarter" idx="12"/>
          </p:nvPr>
        </p:nvSpPr>
        <p:spPr>
          <a:xfrm>
            <a:off x="0" y="1993246"/>
            <a:ext cx="4058337" cy="2635316"/>
          </a:xfrm>
        </p:spPr>
        <p:txBody>
          <a:bodyPr>
            <a:normAutofit/>
          </a:bodyPr>
          <a:lstStyle>
            <a:lvl1pPr>
              <a:defRPr sz="1600">
                <a:solidFill>
                  <a:schemeClr val="accent2"/>
                </a:solidFill>
              </a:defRPr>
            </a:lvl1pPr>
          </a:lstStyle>
          <a:p>
            <a:endParaRPr lang="id-ID"/>
          </a:p>
        </p:txBody>
      </p:sp>
      <p:grpSp>
        <p:nvGrpSpPr>
          <p:cNvPr id="17" name="Group 16"/>
          <p:cNvGrpSpPr/>
          <p:nvPr userDrawn="1"/>
        </p:nvGrpSpPr>
        <p:grpSpPr>
          <a:xfrm>
            <a:off x="347419" y="6409324"/>
            <a:ext cx="224082" cy="221156"/>
            <a:chOff x="4328868" y="5502988"/>
            <a:chExt cx="500307" cy="493774"/>
          </a:xfrm>
        </p:grpSpPr>
        <p:sp>
          <p:nvSpPr>
            <p:cNvPr id="18" name="Freeform 17">
              <a:hlinkClick r:id="" action="ppaction://hlinkshowjump?jump=previousslide"/>
            </p:cNvPr>
            <p:cNvSpPr>
              <a:spLocks/>
            </p:cNvSpPr>
            <p:nvPr userDrawn="1"/>
          </p:nvSpPr>
          <p:spPr bwMode="auto">
            <a:xfrm>
              <a:off x="4520555"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19" name="Freeform 18">
              <a:hlinkClick r:id="" action="ppaction://hlinkshowjump?jump=previous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grpSp>
        <p:nvGrpSpPr>
          <p:cNvPr id="20" name="Group 19"/>
          <p:cNvGrpSpPr/>
          <p:nvPr userDrawn="1"/>
        </p:nvGrpSpPr>
        <p:grpSpPr>
          <a:xfrm flipH="1">
            <a:off x="933709" y="6409324"/>
            <a:ext cx="224082" cy="221156"/>
            <a:chOff x="4328868" y="5502988"/>
            <a:chExt cx="500307" cy="493774"/>
          </a:xfrm>
        </p:grpSpPr>
        <p:sp>
          <p:nvSpPr>
            <p:cNvPr id="21" name="Freeform 20">
              <a:hlinkClick r:id="" action="ppaction://hlinkshowjump?jump=nextslide"/>
            </p:cNvPr>
            <p:cNvSpPr>
              <a:spLocks/>
            </p:cNvSpPr>
            <p:nvPr userDrawn="1"/>
          </p:nvSpPr>
          <p:spPr bwMode="auto">
            <a:xfrm>
              <a:off x="4520556"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22" name="Freeform 21">
              <a:hlinkClick r:id="" action="ppaction://hlinkshowjump?jump=next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cxnSp>
        <p:nvCxnSpPr>
          <p:cNvPr id="23" name="Straight Connector 22"/>
          <p:cNvCxnSpPr/>
          <p:nvPr userDrawn="1"/>
        </p:nvCxnSpPr>
        <p:spPr>
          <a:xfrm>
            <a:off x="552709" y="6522684"/>
            <a:ext cx="381000" cy="0"/>
          </a:xfrm>
          <a:prstGeom prst="line">
            <a:avLst/>
          </a:prstGeom>
          <a:ln w="127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57294925"/>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2" name="Rectangle 1"/>
          <p:cNvSpPr/>
          <p:nvPr userDrawn="1"/>
        </p:nvSpPr>
        <p:spPr>
          <a:xfrm>
            <a:off x="11528983" y="273543"/>
            <a:ext cx="461914" cy="36764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accent2"/>
              </a:solidFill>
            </a:endParaRPr>
          </a:p>
        </p:txBody>
      </p:sp>
      <p:sp>
        <p:nvSpPr>
          <p:cNvPr id="5" name="Rectangle 4"/>
          <p:cNvSpPr/>
          <p:nvPr userDrawn="1"/>
        </p:nvSpPr>
        <p:spPr>
          <a:xfrm>
            <a:off x="11528983" y="641189"/>
            <a:ext cx="461914" cy="4571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accent2"/>
              </a:solidFill>
            </a:endParaRPr>
          </a:p>
        </p:txBody>
      </p:sp>
      <p:sp>
        <p:nvSpPr>
          <p:cNvPr id="7" name="TextBox 6"/>
          <p:cNvSpPr txBox="1"/>
          <p:nvPr userDrawn="1"/>
        </p:nvSpPr>
        <p:spPr>
          <a:xfrm>
            <a:off x="11560205" y="305131"/>
            <a:ext cx="399468" cy="307777"/>
          </a:xfrm>
          <a:prstGeom prst="rect">
            <a:avLst/>
          </a:prstGeom>
          <a:noFill/>
        </p:spPr>
        <p:txBody>
          <a:bodyPr wrap="none" rtlCol="0">
            <a:spAutoFit/>
          </a:bodyPr>
          <a:lstStyle/>
          <a:p>
            <a:pPr algn="ctr"/>
            <a:fld id="{260E2A6B-A809-4840-BF14-8648BC0BDF87}" type="slidenum">
              <a:rPr lang="id-ID" sz="1400" b="1" smtClean="0">
                <a:solidFill>
                  <a:schemeClr val="bg1"/>
                </a:solidFill>
              </a:rPr>
              <a:pPr algn="ctr"/>
              <a:t>‹#›</a:t>
            </a:fld>
            <a:endParaRPr lang="id-ID" sz="1400" dirty="0">
              <a:solidFill>
                <a:schemeClr val="bg1"/>
              </a:solidFill>
            </a:endParaRPr>
          </a:p>
        </p:txBody>
      </p:sp>
      <p:sp>
        <p:nvSpPr>
          <p:cNvPr id="11" name="Picture Placeholder 3"/>
          <p:cNvSpPr>
            <a:spLocks noGrp="1"/>
          </p:cNvSpPr>
          <p:nvPr>
            <p:ph type="pic" sz="quarter" idx="12"/>
          </p:nvPr>
        </p:nvSpPr>
        <p:spPr>
          <a:xfrm>
            <a:off x="0" y="1993246"/>
            <a:ext cx="12192000" cy="2635316"/>
          </a:xfrm>
        </p:spPr>
        <p:txBody>
          <a:bodyPr>
            <a:normAutofit/>
          </a:bodyPr>
          <a:lstStyle>
            <a:lvl1pPr>
              <a:defRPr sz="1600">
                <a:solidFill>
                  <a:schemeClr val="accent2"/>
                </a:solidFill>
              </a:defRPr>
            </a:lvl1pPr>
          </a:lstStyle>
          <a:p>
            <a:endParaRPr lang="id-ID"/>
          </a:p>
        </p:txBody>
      </p:sp>
      <p:grpSp>
        <p:nvGrpSpPr>
          <p:cNvPr id="15" name="Group 14"/>
          <p:cNvGrpSpPr/>
          <p:nvPr userDrawn="1"/>
        </p:nvGrpSpPr>
        <p:grpSpPr>
          <a:xfrm>
            <a:off x="347419" y="6409324"/>
            <a:ext cx="224082" cy="221156"/>
            <a:chOff x="4328868" y="5502988"/>
            <a:chExt cx="500307" cy="493774"/>
          </a:xfrm>
        </p:grpSpPr>
        <p:sp>
          <p:nvSpPr>
            <p:cNvPr id="16" name="Freeform 15">
              <a:hlinkClick r:id="" action="ppaction://hlinkshowjump?jump=previousslide"/>
            </p:cNvPr>
            <p:cNvSpPr>
              <a:spLocks/>
            </p:cNvSpPr>
            <p:nvPr userDrawn="1"/>
          </p:nvSpPr>
          <p:spPr bwMode="auto">
            <a:xfrm>
              <a:off x="4520555"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17" name="Freeform 16">
              <a:hlinkClick r:id="" action="ppaction://hlinkshowjump?jump=previous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grpSp>
        <p:nvGrpSpPr>
          <p:cNvPr id="18" name="Group 17"/>
          <p:cNvGrpSpPr/>
          <p:nvPr userDrawn="1"/>
        </p:nvGrpSpPr>
        <p:grpSpPr>
          <a:xfrm flipH="1">
            <a:off x="933709" y="6409324"/>
            <a:ext cx="224082" cy="221156"/>
            <a:chOff x="4328868" y="5502988"/>
            <a:chExt cx="500307" cy="493774"/>
          </a:xfrm>
        </p:grpSpPr>
        <p:sp>
          <p:nvSpPr>
            <p:cNvPr id="19" name="Freeform 18">
              <a:hlinkClick r:id="" action="ppaction://hlinkshowjump?jump=nextslide"/>
            </p:cNvPr>
            <p:cNvSpPr>
              <a:spLocks/>
            </p:cNvSpPr>
            <p:nvPr userDrawn="1"/>
          </p:nvSpPr>
          <p:spPr bwMode="auto">
            <a:xfrm>
              <a:off x="4520556"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20" name="Freeform 19">
              <a:hlinkClick r:id="" action="ppaction://hlinkshowjump?jump=next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cxnSp>
        <p:nvCxnSpPr>
          <p:cNvPr id="21" name="Straight Connector 20"/>
          <p:cNvCxnSpPr/>
          <p:nvPr userDrawn="1"/>
        </p:nvCxnSpPr>
        <p:spPr>
          <a:xfrm>
            <a:off x="552709" y="6522684"/>
            <a:ext cx="381000" cy="0"/>
          </a:xfrm>
          <a:prstGeom prst="line">
            <a:avLst/>
          </a:prstGeom>
          <a:ln w="127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690867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Title Slide">
    <p:spTree>
      <p:nvGrpSpPr>
        <p:cNvPr id="1" name=""/>
        <p:cNvGrpSpPr/>
        <p:nvPr/>
      </p:nvGrpSpPr>
      <p:grpSpPr>
        <a:xfrm>
          <a:off x="0" y="0"/>
          <a:ext cx="0" cy="0"/>
          <a:chOff x="0" y="0"/>
          <a:chExt cx="0" cy="0"/>
        </a:xfrm>
      </p:grpSpPr>
      <p:sp>
        <p:nvSpPr>
          <p:cNvPr id="6" name="Picture Placeholder 3"/>
          <p:cNvSpPr>
            <a:spLocks noGrp="1"/>
          </p:cNvSpPr>
          <p:nvPr>
            <p:ph type="pic" sz="quarter" idx="10"/>
          </p:nvPr>
        </p:nvSpPr>
        <p:spPr>
          <a:xfrm>
            <a:off x="0" y="0"/>
            <a:ext cx="2034000" cy="2286000"/>
          </a:xfrm>
        </p:spPr>
        <p:txBody>
          <a:bodyPr/>
          <a:lstStyle>
            <a:lvl1pPr>
              <a:defRPr sz="1800">
                <a:solidFill>
                  <a:schemeClr val="accent2"/>
                </a:solidFill>
              </a:defRPr>
            </a:lvl1pPr>
          </a:lstStyle>
          <a:p>
            <a:endParaRPr lang="id-ID"/>
          </a:p>
        </p:txBody>
      </p:sp>
      <p:sp>
        <p:nvSpPr>
          <p:cNvPr id="8" name="Picture Placeholder 3"/>
          <p:cNvSpPr>
            <a:spLocks noGrp="1"/>
          </p:cNvSpPr>
          <p:nvPr>
            <p:ph type="pic" sz="quarter" idx="11"/>
          </p:nvPr>
        </p:nvSpPr>
        <p:spPr>
          <a:xfrm>
            <a:off x="0" y="2286000"/>
            <a:ext cx="2034000" cy="2286000"/>
          </a:xfrm>
        </p:spPr>
        <p:txBody>
          <a:bodyPr/>
          <a:lstStyle>
            <a:lvl1pPr>
              <a:defRPr sz="1800">
                <a:solidFill>
                  <a:schemeClr val="accent2"/>
                </a:solidFill>
              </a:defRPr>
            </a:lvl1pPr>
          </a:lstStyle>
          <a:p>
            <a:endParaRPr lang="id-ID"/>
          </a:p>
        </p:txBody>
      </p:sp>
      <p:sp>
        <p:nvSpPr>
          <p:cNvPr id="9" name="Picture Placeholder 3"/>
          <p:cNvSpPr>
            <a:spLocks noGrp="1"/>
          </p:cNvSpPr>
          <p:nvPr>
            <p:ph type="pic" sz="quarter" idx="12"/>
          </p:nvPr>
        </p:nvSpPr>
        <p:spPr>
          <a:xfrm>
            <a:off x="0" y="4572000"/>
            <a:ext cx="2034000" cy="2286000"/>
          </a:xfrm>
        </p:spPr>
        <p:txBody>
          <a:bodyPr/>
          <a:lstStyle>
            <a:lvl1pPr>
              <a:defRPr sz="1800">
                <a:solidFill>
                  <a:schemeClr val="accent2"/>
                </a:solidFill>
              </a:defRPr>
            </a:lvl1pPr>
          </a:lstStyle>
          <a:p>
            <a:endParaRPr lang="id-ID"/>
          </a:p>
        </p:txBody>
      </p:sp>
      <p:sp>
        <p:nvSpPr>
          <p:cNvPr id="10" name="Picture Placeholder 3"/>
          <p:cNvSpPr>
            <a:spLocks noGrp="1"/>
          </p:cNvSpPr>
          <p:nvPr>
            <p:ph type="pic" sz="quarter" idx="13"/>
          </p:nvPr>
        </p:nvSpPr>
        <p:spPr>
          <a:xfrm>
            <a:off x="2037319" y="0"/>
            <a:ext cx="2034000" cy="2286000"/>
          </a:xfrm>
        </p:spPr>
        <p:txBody>
          <a:bodyPr/>
          <a:lstStyle>
            <a:lvl1pPr>
              <a:defRPr sz="1800">
                <a:solidFill>
                  <a:schemeClr val="accent2"/>
                </a:solidFill>
              </a:defRPr>
            </a:lvl1pPr>
          </a:lstStyle>
          <a:p>
            <a:endParaRPr lang="id-ID"/>
          </a:p>
        </p:txBody>
      </p:sp>
      <p:sp>
        <p:nvSpPr>
          <p:cNvPr id="12" name="Picture Placeholder 3"/>
          <p:cNvSpPr>
            <a:spLocks noGrp="1"/>
          </p:cNvSpPr>
          <p:nvPr>
            <p:ph type="pic" sz="quarter" idx="14"/>
          </p:nvPr>
        </p:nvSpPr>
        <p:spPr>
          <a:xfrm>
            <a:off x="2037319" y="2286000"/>
            <a:ext cx="2034000" cy="2286000"/>
          </a:xfrm>
        </p:spPr>
        <p:txBody>
          <a:bodyPr/>
          <a:lstStyle>
            <a:lvl1pPr>
              <a:defRPr sz="1800">
                <a:solidFill>
                  <a:schemeClr val="accent2"/>
                </a:solidFill>
              </a:defRPr>
            </a:lvl1pPr>
          </a:lstStyle>
          <a:p>
            <a:endParaRPr lang="id-ID"/>
          </a:p>
        </p:txBody>
      </p:sp>
      <p:sp>
        <p:nvSpPr>
          <p:cNvPr id="13" name="Picture Placeholder 3"/>
          <p:cNvSpPr>
            <a:spLocks noGrp="1"/>
          </p:cNvSpPr>
          <p:nvPr>
            <p:ph type="pic" sz="quarter" idx="15"/>
          </p:nvPr>
        </p:nvSpPr>
        <p:spPr>
          <a:xfrm>
            <a:off x="2037319" y="4572000"/>
            <a:ext cx="2034000" cy="2286000"/>
          </a:xfrm>
        </p:spPr>
        <p:txBody>
          <a:bodyPr/>
          <a:lstStyle>
            <a:lvl1pPr>
              <a:defRPr sz="1800">
                <a:solidFill>
                  <a:schemeClr val="accent2"/>
                </a:solidFill>
              </a:defRPr>
            </a:lvl1pPr>
          </a:lstStyle>
          <a:p>
            <a:endParaRPr lang="id-ID"/>
          </a:p>
        </p:txBody>
      </p:sp>
      <p:sp>
        <p:nvSpPr>
          <p:cNvPr id="14" name="Picture Placeholder 3"/>
          <p:cNvSpPr>
            <a:spLocks noGrp="1"/>
          </p:cNvSpPr>
          <p:nvPr>
            <p:ph type="pic" sz="quarter" idx="16"/>
          </p:nvPr>
        </p:nvSpPr>
        <p:spPr>
          <a:xfrm>
            <a:off x="4071319" y="0"/>
            <a:ext cx="2034000" cy="2286000"/>
          </a:xfrm>
        </p:spPr>
        <p:txBody>
          <a:bodyPr/>
          <a:lstStyle>
            <a:lvl1pPr>
              <a:defRPr sz="1800">
                <a:solidFill>
                  <a:schemeClr val="accent2"/>
                </a:solidFill>
              </a:defRPr>
            </a:lvl1pPr>
          </a:lstStyle>
          <a:p>
            <a:endParaRPr lang="id-ID"/>
          </a:p>
        </p:txBody>
      </p:sp>
      <p:sp>
        <p:nvSpPr>
          <p:cNvPr id="15" name="Picture Placeholder 3"/>
          <p:cNvSpPr>
            <a:spLocks noGrp="1"/>
          </p:cNvSpPr>
          <p:nvPr>
            <p:ph type="pic" sz="quarter" idx="17"/>
          </p:nvPr>
        </p:nvSpPr>
        <p:spPr>
          <a:xfrm>
            <a:off x="4071319" y="2286000"/>
            <a:ext cx="2034000" cy="2286000"/>
          </a:xfrm>
        </p:spPr>
        <p:txBody>
          <a:bodyPr/>
          <a:lstStyle>
            <a:lvl1pPr>
              <a:defRPr sz="1800">
                <a:solidFill>
                  <a:schemeClr val="accent2"/>
                </a:solidFill>
              </a:defRPr>
            </a:lvl1pPr>
          </a:lstStyle>
          <a:p>
            <a:endParaRPr lang="id-ID"/>
          </a:p>
        </p:txBody>
      </p:sp>
      <p:sp>
        <p:nvSpPr>
          <p:cNvPr id="16" name="Picture Placeholder 3"/>
          <p:cNvSpPr>
            <a:spLocks noGrp="1"/>
          </p:cNvSpPr>
          <p:nvPr>
            <p:ph type="pic" sz="quarter" idx="18"/>
          </p:nvPr>
        </p:nvSpPr>
        <p:spPr>
          <a:xfrm>
            <a:off x="4071319" y="4572000"/>
            <a:ext cx="2034000" cy="2286000"/>
          </a:xfrm>
        </p:spPr>
        <p:txBody>
          <a:bodyPr/>
          <a:lstStyle>
            <a:lvl1pPr>
              <a:defRPr sz="1800">
                <a:solidFill>
                  <a:schemeClr val="accent2"/>
                </a:solidFill>
              </a:defRPr>
            </a:lvl1pPr>
          </a:lstStyle>
          <a:p>
            <a:endParaRPr lang="id-ID"/>
          </a:p>
        </p:txBody>
      </p:sp>
      <p:sp>
        <p:nvSpPr>
          <p:cNvPr id="17" name="Picture Placeholder 3"/>
          <p:cNvSpPr>
            <a:spLocks noGrp="1"/>
          </p:cNvSpPr>
          <p:nvPr>
            <p:ph type="pic" sz="quarter" idx="19"/>
          </p:nvPr>
        </p:nvSpPr>
        <p:spPr>
          <a:xfrm>
            <a:off x="6108638" y="0"/>
            <a:ext cx="2034000" cy="2286000"/>
          </a:xfrm>
        </p:spPr>
        <p:txBody>
          <a:bodyPr/>
          <a:lstStyle>
            <a:lvl1pPr>
              <a:defRPr sz="1800">
                <a:solidFill>
                  <a:schemeClr val="accent2"/>
                </a:solidFill>
              </a:defRPr>
            </a:lvl1pPr>
          </a:lstStyle>
          <a:p>
            <a:endParaRPr lang="id-ID"/>
          </a:p>
        </p:txBody>
      </p:sp>
      <p:sp>
        <p:nvSpPr>
          <p:cNvPr id="18" name="Picture Placeholder 3"/>
          <p:cNvSpPr>
            <a:spLocks noGrp="1"/>
          </p:cNvSpPr>
          <p:nvPr>
            <p:ph type="pic" sz="quarter" idx="20"/>
          </p:nvPr>
        </p:nvSpPr>
        <p:spPr>
          <a:xfrm>
            <a:off x="6108638" y="2286000"/>
            <a:ext cx="2034000" cy="2286000"/>
          </a:xfrm>
        </p:spPr>
        <p:txBody>
          <a:bodyPr/>
          <a:lstStyle>
            <a:lvl1pPr>
              <a:defRPr sz="1800">
                <a:solidFill>
                  <a:schemeClr val="accent2"/>
                </a:solidFill>
              </a:defRPr>
            </a:lvl1pPr>
          </a:lstStyle>
          <a:p>
            <a:endParaRPr lang="id-ID"/>
          </a:p>
        </p:txBody>
      </p:sp>
      <p:sp>
        <p:nvSpPr>
          <p:cNvPr id="19" name="Picture Placeholder 3"/>
          <p:cNvSpPr>
            <a:spLocks noGrp="1"/>
          </p:cNvSpPr>
          <p:nvPr>
            <p:ph type="pic" sz="quarter" idx="21"/>
          </p:nvPr>
        </p:nvSpPr>
        <p:spPr>
          <a:xfrm>
            <a:off x="6108638" y="4572000"/>
            <a:ext cx="2034000" cy="2286000"/>
          </a:xfrm>
        </p:spPr>
        <p:txBody>
          <a:bodyPr/>
          <a:lstStyle>
            <a:lvl1pPr>
              <a:defRPr sz="1800">
                <a:solidFill>
                  <a:schemeClr val="accent2"/>
                </a:solidFill>
              </a:defRPr>
            </a:lvl1pPr>
          </a:lstStyle>
          <a:p>
            <a:endParaRPr lang="id-ID"/>
          </a:p>
        </p:txBody>
      </p:sp>
      <p:sp>
        <p:nvSpPr>
          <p:cNvPr id="20" name="Picture Placeholder 3"/>
          <p:cNvSpPr>
            <a:spLocks noGrp="1"/>
          </p:cNvSpPr>
          <p:nvPr>
            <p:ph type="pic" sz="quarter" idx="22"/>
          </p:nvPr>
        </p:nvSpPr>
        <p:spPr>
          <a:xfrm>
            <a:off x="8139319" y="0"/>
            <a:ext cx="2034000" cy="2286000"/>
          </a:xfrm>
        </p:spPr>
        <p:txBody>
          <a:bodyPr/>
          <a:lstStyle>
            <a:lvl1pPr>
              <a:defRPr sz="1800">
                <a:solidFill>
                  <a:schemeClr val="accent2"/>
                </a:solidFill>
              </a:defRPr>
            </a:lvl1pPr>
          </a:lstStyle>
          <a:p>
            <a:endParaRPr lang="id-ID"/>
          </a:p>
        </p:txBody>
      </p:sp>
      <p:sp>
        <p:nvSpPr>
          <p:cNvPr id="21" name="Picture Placeholder 3"/>
          <p:cNvSpPr>
            <a:spLocks noGrp="1"/>
          </p:cNvSpPr>
          <p:nvPr>
            <p:ph type="pic" sz="quarter" idx="23"/>
          </p:nvPr>
        </p:nvSpPr>
        <p:spPr>
          <a:xfrm>
            <a:off x="8139319" y="2286000"/>
            <a:ext cx="2034000" cy="2286000"/>
          </a:xfrm>
        </p:spPr>
        <p:txBody>
          <a:bodyPr/>
          <a:lstStyle>
            <a:lvl1pPr>
              <a:defRPr sz="1800">
                <a:solidFill>
                  <a:schemeClr val="accent2"/>
                </a:solidFill>
              </a:defRPr>
            </a:lvl1pPr>
          </a:lstStyle>
          <a:p>
            <a:endParaRPr lang="id-ID"/>
          </a:p>
        </p:txBody>
      </p:sp>
      <p:sp>
        <p:nvSpPr>
          <p:cNvPr id="22" name="Picture Placeholder 3"/>
          <p:cNvSpPr>
            <a:spLocks noGrp="1"/>
          </p:cNvSpPr>
          <p:nvPr>
            <p:ph type="pic" sz="quarter" idx="24"/>
          </p:nvPr>
        </p:nvSpPr>
        <p:spPr>
          <a:xfrm>
            <a:off x="8139319" y="4572000"/>
            <a:ext cx="2034000" cy="2286000"/>
          </a:xfrm>
        </p:spPr>
        <p:txBody>
          <a:bodyPr/>
          <a:lstStyle>
            <a:lvl1pPr>
              <a:defRPr sz="1800">
                <a:solidFill>
                  <a:schemeClr val="accent2"/>
                </a:solidFill>
              </a:defRPr>
            </a:lvl1pPr>
          </a:lstStyle>
          <a:p>
            <a:endParaRPr lang="id-ID"/>
          </a:p>
        </p:txBody>
      </p:sp>
      <p:sp>
        <p:nvSpPr>
          <p:cNvPr id="23" name="Picture Placeholder 3"/>
          <p:cNvSpPr>
            <a:spLocks noGrp="1"/>
          </p:cNvSpPr>
          <p:nvPr>
            <p:ph type="pic" sz="quarter" idx="25"/>
          </p:nvPr>
        </p:nvSpPr>
        <p:spPr>
          <a:xfrm>
            <a:off x="10176638" y="0"/>
            <a:ext cx="2034000" cy="2286000"/>
          </a:xfrm>
        </p:spPr>
        <p:txBody>
          <a:bodyPr/>
          <a:lstStyle>
            <a:lvl1pPr>
              <a:defRPr sz="1800">
                <a:solidFill>
                  <a:schemeClr val="accent2"/>
                </a:solidFill>
              </a:defRPr>
            </a:lvl1pPr>
          </a:lstStyle>
          <a:p>
            <a:endParaRPr lang="id-ID"/>
          </a:p>
        </p:txBody>
      </p:sp>
      <p:sp>
        <p:nvSpPr>
          <p:cNvPr id="24" name="Picture Placeholder 3"/>
          <p:cNvSpPr>
            <a:spLocks noGrp="1"/>
          </p:cNvSpPr>
          <p:nvPr>
            <p:ph type="pic" sz="quarter" idx="26"/>
          </p:nvPr>
        </p:nvSpPr>
        <p:spPr>
          <a:xfrm>
            <a:off x="10176638" y="2286000"/>
            <a:ext cx="2034000" cy="2286000"/>
          </a:xfrm>
        </p:spPr>
        <p:txBody>
          <a:bodyPr/>
          <a:lstStyle>
            <a:lvl1pPr>
              <a:defRPr sz="1800">
                <a:solidFill>
                  <a:schemeClr val="accent2"/>
                </a:solidFill>
              </a:defRPr>
            </a:lvl1pPr>
          </a:lstStyle>
          <a:p>
            <a:endParaRPr lang="id-ID"/>
          </a:p>
        </p:txBody>
      </p:sp>
      <p:sp>
        <p:nvSpPr>
          <p:cNvPr id="25" name="Picture Placeholder 3"/>
          <p:cNvSpPr>
            <a:spLocks noGrp="1"/>
          </p:cNvSpPr>
          <p:nvPr>
            <p:ph type="pic" sz="quarter" idx="27"/>
          </p:nvPr>
        </p:nvSpPr>
        <p:spPr>
          <a:xfrm>
            <a:off x="10176638" y="4572000"/>
            <a:ext cx="2034000" cy="2286000"/>
          </a:xfrm>
        </p:spPr>
        <p:txBody>
          <a:bodyPr/>
          <a:lstStyle>
            <a:lvl1pPr>
              <a:defRPr sz="1800">
                <a:solidFill>
                  <a:schemeClr val="accent2"/>
                </a:solidFill>
              </a:defRPr>
            </a:lvl1pPr>
          </a:lstStyle>
          <a:p>
            <a:endParaRPr lang="id-ID"/>
          </a:p>
        </p:txBody>
      </p:sp>
      <p:sp>
        <p:nvSpPr>
          <p:cNvPr id="2" name="Rectangle 1"/>
          <p:cNvSpPr/>
          <p:nvPr userDrawn="1"/>
        </p:nvSpPr>
        <p:spPr>
          <a:xfrm>
            <a:off x="11528983" y="273543"/>
            <a:ext cx="461914" cy="36764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200">
              <a:solidFill>
                <a:schemeClr val="accent2"/>
              </a:solidFill>
            </a:endParaRPr>
          </a:p>
        </p:txBody>
      </p:sp>
      <p:sp>
        <p:nvSpPr>
          <p:cNvPr id="5" name="Rectangle 4"/>
          <p:cNvSpPr/>
          <p:nvPr userDrawn="1"/>
        </p:nvSpPr>
        <p:spPr>
          <a:xfrm>
            <a:off x="11528983" y="641189"/>
            <a:ext cx="461914" cy="4571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200">
              <a:solidFill>
                <a:schemeClr val="accent2"/>
              </a:solidFill>
            </a:endParaRPr>
          </a:p>
        </p:txBody>
      </p:sp>
      <p:sp>
        <p:nvSpPr>
          <p:cNvPr id="7" name="TextBox 6"/>
          <p:cNvSpPr txBox="1"/>
          <p:nvPr userDrawn="1"/>
        </p:nvSpPr>
        <p:spPr>
          <a:xfrm>
            <a:off x="11584250" y="305131"/>
            <a:ext cx="351378" cy="261610"/>
          </a:xfrm>
          <a:prstGeom prst="rect">
            <a:avLst/>
          </a:prstGeom>
          <a:noFill/>
        </p:spPr>
        <p:txBody>
          <a:bodyPr wrap="none" rtlCol="0">
            <a:spAutoFit/>
          </a:bodyPr>
          <a:lstStyle/>
          <a:p>
            <a:pPr algn="ctr"/>
            <a:fld id="{260E2A6B-A809-4840-BF14-8648BC0BDF87}" type="slidenum">
              <a:rPr lang="id-ID" sz="1050" b="1" smtClean="0">
                <a:solidFill>
                  <a:schemeClr val="accent2"/>
                </a:solidFill>
              </a:rPr>
              <a:pPr algn="ctr"/>
              <a:t>‹#›</a:t>
            </a:fld>
            <a:endParaRPr lang="id-ID" sz="1050" dirty="0">
              <a:solidFill>
                <a:schemeClr val="accent2"/>
              </a:solidFill>
            </a:endParaRPr>
          </a:p>
        </p:txBody>
      </p:sp>
    </p:spTree>
    <p:extLst>
      <p:ext uri="{BB962C8B-B14F-4D97-AF65-F5344CB8AC3E}">
        <p14:creationId xmlns:p14="http://schemas.microsoft.com/office/powerpoint/2010/main" val="2023245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Title Slide">
    <p:spTree>
      <p:nvGrpSpPr>
        <p:cNvPr id="1" name=""/>
        <p:cNvGrpSpPr/>
        <p:nvPr/>
      </p:nvGrpSpPr>
      <p:grpSpPr>
        <a:xfrm>
          <a:off x="0" y="0"/>
          <a:ext cx="0" cy="0"/>
          <a:chOff x="0" y="0"/>
          <a:chExt cx="0" cy="0"/>
        </a:xfrm>
      </p:grpSpPr>
      <p:sp>
        <p:nvSpPr>
          <p:cNvPr id="2" name="Rectangle 1"/>
          <p:cNvSpPr/>
          <p:nvPr userDrawn="1"/>
        </p:nvSpPr>
        <p:spPr>
          <a:xfrm>
            <a:off x="11528983" y="273543"/>
            <a:ext cx="461914" cy="36764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p>
        </p:txBody>
      </p:sp>
      <p:sp>
        <p:nvSpPr>
          <p:cNvPr id="5" name="Rectangle 4"/>
          <p:cNvSpPr/>
          <p:nvPr userDrawn="1"/>
        </p:nvSpPr>
        <p:spPr>
          <a:xfrm>
            <a:off x="11528983" y="641189"/>
            <a:ext cx="461914" cy="4571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p>
        </p:txBody>
      </p:sp>
      <p:sp>
        <p:nvSpPr>
          <p:cNvPr id="7" name="TextBox 6"/>
          <p:cNvSpPr txBox="1"/>
          <p:nvPr userDrawn="1"/>
        </p:nvSpPr>
        <p:spPr>
          <a:xfrm>
            <a:off x="11560205" y="305131"/>
            <a:ext cx="399469" cy="307777"/>
          </a:xfrm>
          <a:prstGeom prst="rect">
            <a:avLst/>
          </a:prstGeom>
          <a:noFill/>
        </p:spPr>
        <p:txBody>
          <a:bodyPr wrap="none" rtlCol="0">
            <a:spAutoFit/>
          </a:bodyPr>
          <a:lstStyle/>
          <a:p>
            <a:pPr algn="ctr"/>
            <a:fld id="{260E2A6B-A809-4840-BF14-8648BC0BDF87}" type="slidenum">
              <a:rPr lang="id-ID" sz="1400" b="1" smtClean="0">
                <a:solidFill>
                  <a:schemeClr val="bg1"/>
                </a:solidFill>
              </a:rPr>
              <a:pPr algn="ctr"/>
              <a:t>‹#›</a:t>
            </a:fld>
            <a:endParaRPr lang="id-ID" sz="1100" dirty="0">
              <a:solidFill>
                <a:schemeClr val="bg1"/>
              </a:solidFill>
            </a:endParaRPr>
          </a:p>
        </p:txBody>
      </p:sp>
      <p:sp>
        <p:nvSpPr>
          <p:cNvPr id="26" name="Picture Placeholder 3"/>
          <p:cNvSpPr>
            <a:spLocks noGrp="1"/>
          </p:cNvSpPr>
          <p:nvPr>
            <p:ph type="pic" sz="quarter" idx="10"/>
          </p:nvPr>
        </p:nvSpPr>
        <p:spPr>
          <a:xfrm>
            <a:off x="1450174" y="2284944"/>
            <a:ext cx="1697846" cy="1697847"/>
          </a:xfrm>
          <a:prstGeom prst="ellipse">
            <a:avLst/>
          </a:prstGeom>
        </p:spPr>
        <p:txBody>
          <a:bodyPr>
            <a:normAutofit/>
          </a:bodyPr>
          <a:lstStyle>
            <a:lvl1pPr>
              <a:defRPr sz="1600">
                <a:solidFill>
                  <a:schemeClr val="accent2"/>
                </a:solidFill>
              </a:defRPr>
            </a:lvl1pPr>
          </a:lstStyle>
          <a:p>
            <a:endParaRPr lang="id-ID" dirty="0"/>
          </a:p>
        </p:txBody>
      </p:sp>
      <p:sp>
        <p:nvSpPr>
          <p:cNvPr id="27" name="Picture Placeholder 3"/>
          <p:cNvSpPr>
            <a:spLocks noGrp="1"/>
          </p:cNvSpPr>
          <p:nvPr>
            <p:ph type="pic" sz="quarter" idx="11"/>
          </p:nvPr>
        </p:nvSpPr>
        <p:spPr>
          <a:xfrm>
            <a:off x="3971864" y="2284944"/>
            <a:ext cx="1697846" cy="1697847"/>
          </a:xfrm>
          <a:prstGeom prst="ellipse">
            <a:avLst/>
          </a:prstGeom>
        </p:spPr>
        <p:txBody>
          <a:bodyPr>
            <a:normAutofit/>
          </a:bodyPr>
          <a:lstStyle>
            <a:lvl1pPr>
              <a:defRPr sz="1600">
                <a:solidFill>
                  <a:schemeClr val="accent2"/>
                </a:solidFill>
              </a:defRPr>
            </a:lvl1pPr>
          </a:lstStyle>
          <a:p>
            <a:endParaRPr lang="id-ID" dirty="0"/>
          </a:p>
        </p:txBody>
      </p:sp>
      <p:sp>
        <p:nvSpPr>
          <p:cNvPr id="28" name="Picture Placeholder 3"/>
          <p:cNvSpPr>
            <a:spLocks noGrp="1"/>
          </p:cNvSpPr>
          <p:nvPr>
            <p:ph type="pic" sz="quarter" idx="12"/>
          </p:nvPr>
        </p:nvSpPr>
        <p:spPr>
          <a:xfrm>
            <a:off x="6508785" y="2284944"/>
            <a:ext cx="1697846" cy="1697847"/>
          </a:xfrm>
          <a:prstGeom prst="ellipse">
            <a:avLst/>
          </a:prstGeom>
        </p:spPr>
        <p:txBody>
          <a:bodyPr>
            <a:normAutofit/>
          </a:bodyPr>
          <a:lstStyle>
            <a:lvl1pPr>
              <a:defRPr sz="1600">
                <a:solidFill>
                  <a:schemeClr val="accent2"/>
                </a:solidFill>
              </a:defRPr>
            </a:lvl1pPr>
          </a:lstStyle>
          <a:p>
            <a:endParaRPr lang="id-ID" dirty="0"/>
          </a:p>
        </p:txBody>
      </p:sp>
      <p:sp>
        <p:nvSpPr>
          <p:cNvPr id="29" name="Picture Placeholder 3"/>
          <p:cNvSpPr>
            <a:spLocks noGrp="1"/>
          </p:cNvSpPr>
          <p:nvPr>
            <p:ph type="pic" sz="quarter" idx="13"/>
          </p:nvPr>
        </p:nvSpPr>
        <p:spPr>
          <a:xfrm>
            <a:off x="9030475" y="2284944"/>
            <a:ext cx="1697846" cy="1697847"/>
          </a:xfrm>
          <a:prstGeom prst="ellipse">
            <a:avLst/>
          </a:prstGeom>
        </p:spPr>
        <p:txBody>
          <a:bodyPr>
            <a:normAutofit/>
          </a:bodyPr>
          <a:lstStyle>
            <a:lvl1pPr>
              <a:defRPr sz="1600">
                <a:solidFill>
                  <a:schemeClr val="accent2"/>
                </a:solidFill>
              </a:defRPr>
            </a:lvl1pPr>
          </a:lstStyle>
          <a:p>
            <a:endParaRPr lang="id-ID"/>
          </a:p>
        </p:txBody>
      </p:sp>
      <p:grpSp>
        <p:nvGrpSpPr>
          <p:cNvPr id="16" name="Group 15"/>
          <p:cNvGrpSpPr/>
          <p:nvPr userDrawn="1"/>
        </p:nvGrpSpPr>
        <p:grpSpPr>
          <a:xfrm>
            <a:off x="347419" y="6409324"/>
            <a:ext cx="224082" cy="221156"/>
            <a:chOff x="4328868" y="5502988"/>
            <a:chExt cx="500307" cy="493774"/>
          </a:xfrm>
        </p:grpSpPr>
        <p:sp>
          <p:nvSpPr>
            <p:cNvPr id="17" name="Freeform 16">
              <a:hlinkClick r:id="" action="ppaction://hlinkshowjump?jump=previousslide"/>
            </p:cNvPr>
            <p:cNvSpPr>
              <a:spLocks/>
            </p:cNvSpPr>
            <p:nvPr userDrawn="1"/>
          </p:nvSpPr>
          <p:spPr bwMode="auto">
            <a:xfrm>
              <a:off x="4520555"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18" name="Freeform 17">
              <a:hlinkClick r:id="" action="ppaction://hlinkshowjump?jump=previous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grpSp>
        <p:nvGrpSpPr>
          <p:cNvPr id="19" name="Group 18"/>
          <p:cNvGrpSpPr/>
          <p:nvPr userDrawn="1"/>
        </p:nvGrpSpPr>
        <p:grpSpPr>
          <a:xfrm flipH="1">
            <a:off x="933709" y="6409324"/>
            <a:ext cx="224082" cy="221156"/>
            <a:chOff x="4328868" y="5502988"/>
            <a:chExt cx="500307" cy="493774"/>
          </a:xfrm>
        </p:grpSpPr>
        <p:sp>
          <p:nvSpPr>
            <p:cNvPr id="20" name="Freeform 19">
              <a:hlinkClick r:id="" action="ppaction://hlinkshowjump?jump=nextslide"/>
            </p:cNvPr>
            <p:cNvSpPr>
              <a:spLocks/>
            </p:cNvSpPr>
            <p:nvPr userDrawn="1"/>
          </p:nvSpPr>
          <p:spPr bwMode="auto">
            <a:xfrm>
              <a:off x="4520556"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21" name="Freeform 20">
              <a:hlinkClick r:id="" action="ppaction://hlinkshowjump?jump=next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cxnSp>
        <p:nvCxnSpPr>
          <p:cNvPr id="22" name="Straight Connector 21"/>
          <p:cNvCxnSpPr/>
          <p:nvPr userDrawn="1"/>
        </p:nvCxnSpPr>
        <p:spPr>
          <a:xfrm>
            <a:off x="552709" y="6522684"/>
            <a:ext cx="381000" cy="0"/>
          </a:xfrm>
          <a:prstGeom prst="line">
            <a:avLst/>
          </a:prstGeom>
          <a:ln w="127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1655109"/>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7_Title Slide">
    <p:spTree>
      <p:nvGrpSpPr>
        <p:cNvPr id="1" name=""/>
        <p:cNvGrpSpPr/>
        <p:nvPr/>
      </p:nvGrpSpPr>
      <p:grpSpPr>
        <a:xfrm>
          <a:off x="0" y="0"/>
          <a:ext cx="0" cy="0"/>
          <a:chOff x="0" y="0"/>
          <a:chExt cx="0" cy="0"/>
        </a:xfrm>
      </p:grpSpPr>
      <p:sp>
        <p:nvSpPr>
          <p:cNvPr id="72" name="Picture Placeholder 3"/>
          <p:cNvSpPr>
            <a:spLocks noGrp="1"/>
          </p:cNvSpPr>
          <p:nvPr>
            <p:ph type="pic" sz="quarter" idx="10"/>
          </p:nvPr>
        </p:nvSpPr>
        <p:spPr>
          <a:xfrm>
            <a:off x="1244493" y="2113494"/>
            <a:ext cx="1697846" cy="1697847"/>
          </a:xfrm>
          <a:prstGeom prst="ellipse">
            <a:avLst/>
          </a:prstGeom>
        </p:spPr>
        <p:txBody>
          <a:bodyPr>
            <a:normAutofit/>
          </a:bodyPr>
          <a:lstStyle>
            <a:lvl1pPr>
              <a:defRPr sz="1600">
                <a:solidFill>
                  <a:schemeClr val="accent2"/>
                </a:solidFill>
              </a:defRPr>
            </a:lvl1pPr>
          </a:lstStyle>
          <a:p>
            <a:endParaRPr lang="id-ID" dirty="0"/>
          </a:p>
        </p:txBody>
      </p:sp>
      <p:sp>
        <p:nvSpPr>
          <p:cNvPr id="2" name="Rectangle 1"/>
          <p:cNvSpPr/>
          <p:nvPr userDrawn="1"/>
        </p:nvSpPr>
        <p:spPr>
          <a:xfrm>
            <a:off x="11528983" y="273543"/>
            <a:ext cx="461914" cy="36764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p>
        </p:txBody>
      </p:sp>
      <p:sp>
        <p:nvSpPr>
          <p:cNvPr id="5" name="Rectangle 4"/>
          <p:cNvSpPr/>
          <p:nvPr userDrawn="1"/>
        </p:nvSpPr>
        <p:spPr>
          <a:xfrm>
            <a:off x="11528983" y="641189"/>
            <a:ext cx="461914" cy="4571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p>
        </p:txBody>
      </p:sp>
      <p:sp>
        <p:nvSpPr>
          <p:cNvPr id="7" name="TextBox 6"/>
          <p:cNvSpPr txBox="1"/>
          <p:nvPr userDrawn="1"/>
        </p:nvSpPr>
        <p:spPr>
          <a:xfrm>
            <a:off x="11560205" y="305131"/>
            <a:ext cx="399469" cy="307777"/>
          </a:xfrm>
          <a:prstGeom prst="rect">
            <a:avLst/>
          </a:prstGeom>
          <a:noFill/>
        </p:spPr>
        <p:txBody>
          <a:bodyPr wrap="none" rtlCol="0">
            <a:spAutoFit/>
          </a:bodyPr>
          <a:lstStyle/>
          <a:p>
            <a:pPr algn="ctr"/>
            <a:fld id="{260E2A6B-A809-4840-BF14-8648BC0BDF87}" type="slidenum">
              <a:rPr lang="id-ID" sz="1400" b="1" smtClean="0">
                <a:solidFill>
                  <a:schemeClr val="bg1"/>
                </a:solidFill>
              </a:rPr>
              <a:pPr algn="ctr"/>
              <a:t>‹#›</a:t>
            </a:fld>
            <a:endParaRPr lang="id-ID" sz="1100" dirty="0">
              <a:solidFill>
                <a:schemeClr val="bg1"/>
              </a:solidFill>
            </a:endParaRPr>
          </a:p>
        </p:txBody>
      </p:sp>
      <p:grpSp>
        <p:nvGrpSpPr>
          <p:cNvPr id="14" name="Group 13"/>
          <p:cNvGrpSpPr/>
          <p:nvPr userDrawn="1"/>
        </p:nvGrpSpPr>
        <p:grpSpPr>
          <a:xfrm>
            <a:off x="347419" y="6409324"/>
            <a:ext cx="224082" cy="221156"/>
            <a:chOff x="4328868" y="5502988"/>
            <a:chExt cx="500307" cy="493774"/>
          </a:xfrm>
        </p:grpSpPr>
        <p:sp>
          <p:nvSpPr>
            <p:cNvPr id="15" name="Freeform 14">
              <a:hlinkClick r:id="" action="ppaction://hlinkshowjump?jump=previousslide"/>
            </p:cNvPr>
            <p:cNvSpPr>
              <a:spLocks/>
            </p:cNvSpPr>
            <p:nvPr userDrawn="1"/>
          </p:nvSpPr>
          <p:spPr bwMode="auto">
            <a:xfrm>
              <a:off x="4520555"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16" name="Freeform 15">
              <a:hlinkClick r:id="" action="ppaction://hlinkshowjump?jump=previous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grpSp>
        <p:nvGrpSpPr>
          <p:cNvPr id="17" name="Group 16"/>
          <p:cNvGrpSpPr/>
          <p:nvPr userDrawn="1"/>
        </p:nvGrpSpPr>
        <p:grpSpPr>
          <a:xfrm flipH="1">
            <a:off x="933709" y="6409324"/>
            <a:ext cx="224082" cy="221156"/>
            <a:chOff x="4328868" y="5502988"/>
            <a:chExt cx="500307" cy="493774"/>
          </a:xfrm>
        </p:grpSpPr>
        <p:sp>
          <p:nvSpPr>
            <p:cNvPr id="18" name="Freeform 17">
              <a:hlinkClick r:id="" action="ppaction://hlinkshowjump?jump=nextslide"/>
            </p:cNvPr>
            <p:cNvSpPr>
              <a:spLocks/>
            </p:cNvSpPr>
            <p:nvPr userDrawn="1"/>
          </p:nvSpPr>
          <p:spPr bwMode="auto">
            <a:xfrm>
              <a:off x="4520556"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19" name="Freeform 18">
              <a:hlinkClick r:id="" action="ppaction://hlinkshowjump?jump=next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cxnSp>
        <p:nvCxnSpPr>
          <p:cNvPr id="20" name="Straight Connector 19"/>
          <p:cNvCxnSpPr/>
          <p:nvPr userDrawn="1"/>
        </p:nvCxnSpPr>
        <p:spPr>
          <a:xfrm>
            <a:off x="552709" y="6522684"/>
            <a:ext cx="381000" cy="0"/>
          </a:xfrm>
          <a:prstGeom prst="line">
            <a:avLst/>
          </a:prstGeom>
          <a:ln w="127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52827181"/>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slideLayout" Target="../slideLayouts/slideLayout25.xml"/><Relationship Id="rId26" Type="http://schemas.openxmlformats.org/officeDocument/2006/relationships/theme" Target="../theme/theme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id-ID"/>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3FBC63-C649-42C3-9C85-0F873F8F0B35}" type="datetimeFigureOut">
              <a:rPr lang="id-ID" smtClean="0"/>
              <a:t>16/05/16</a:t>
            </a:fld>
            <a:endParaRPr lang="id-ID"/>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d-ID"/>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76DFD3-2AF0-4B06-81C8-CF1C6F54D29C}" type="slidenum">
              <a:rPr lang="id-ID" smtClean="0"/>
              <a:t>‹#›</a:t>
            </a:fld>
            <a:endParaRPr lang="id-ID"/>
          </a:p>
        </p:txBody>
      </p:sp>
    </p:spTree>
    <p:extLst>
      <p:ext uri="{BB962C8B-B14F-4D97-AF65-F5344CB8AC3E}">
        <p14:creationId xmlns:p14="http://schemas.microsoft.com/office/powerpoint/2010/main" val="13730609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60" r:id="rId12"/>
    <p:sldLayoutId id="2147483659" r:id="rId13"/>
    <p:sldLayoutId id="2147483661" r:id="rId14"/>
    <p:sldLayoutId id="2147483662" r:id="rId15"/>
    <p:sldLayoutId id="2147483663" r:id="rId16"/>
    <p:sldLayoutId id="2147483664" r:id="rId17"/>
    <p:sldLayoutId id="2147483665" r:id="rId18"/>
    <p:sldLayoutId id="2147483666" r:id="rId19"/>
    <p:sldLayoutId id="2147483670" r:id="rId20"/>
    <p:sldLayoutId id="2147483668" r:id="rId21"/>
    <p:sldLayoutId id="2147483667" r:id="rId22"/>
    <p:sldLayoutId id="2147483669" r:id="rId23"/>
    <p:sldLayoutId id="2147483672" r:id="rId24"/>
    <p:sldLayoutId id="2147483674" r:id="rId2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4" Type="http://schemas.microsoft.com/office/2007/relationships/hdphoto" Target="../media/hdphoto1.wdp"/><Relationship Id="rId5"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4" Type="http://schemas.microsoft.com/office/2007/relationships/hdphoto" Target="../media/hdphoto1.wdp"/><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4" Type="http://schemas.microsoft.com/office/2007/relationships/hdphoto" Target="../media/hdphoto1.wdp"/><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emf"/><Relationship Id="rId6" Type="http://schemas.openxmlformats.org/officeDocument/2006/relationships/image" Target="../media/image7.emf"/><Relationship Id="rId7" Type="http://schemas.openxmlformats.org/officeDocument/2006/relationships/image" Target="../media/image8.emf"/><Relationship Id="rId8" Type="http://schemas.openxmlformats.org/officeDocument/2006/relationships/image" Target="../media/image9.jpg"/><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6.emf"/><Relationship Id="rId5" Type="http://schemas.openxmlformats.org/officeDocument/2006/relationships/image" Target="../media/image10.emf"/><Relationship Id="rId6" Type="http://schemas.openxmlformats.org/officeDocument/2006/relationships/image" Target="../media/image11.emf"/><Relationship Id="rId7" Type="http://schemas.openxmlformats.org/officeDocument/2006/relationships/image" Target="../media/image12.emf"/><Relationship Id="rId8" Type="http://schemas.openxmlformats.org/officeDocument/2006/relationships/image" Target="../media/image13.emf"/><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14.png"/><Relationship Id="rId5" Type="http://schemas.openxmlformats.org/officeDocument/2006/relationships/image" Target="../media/image9.jpg"/><Relationship Id="rId6" Type="http://schemas.openxmlformats.org/officeDocument/2006/relationships/image" Target="../media/image6.emf"/><Relationship Id="rId7" Type="http://schemas.openxmlformats.org/officeDocument/2006/relationships/image" Target="../media/image15.emf"/><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4" Type="http://schemas.microsoft.com/office/2007/relationships/hdphoto" Target="../media/hdphoto1.wdp"/><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22A35"/>
        </a:solidFill>
        <a:effectLst/>
      </p:bgPr>
    </p:bg>
    <p:spTree>
      <p:nvGrpSpPr>
        <p:cNvPr id="1" name=""/>
        <p:cNvGrpSpPr/>
        <p:nvPr/>
      </p:nvGrpSpPr>
      <p:grpSpPr>
        <a:xfrm>
          <a:off x="0" y="0"/>
          <a:ext cx="0" cy="0"/>
          <a:chOff x="0" y="0"/>
          <a:chExt cx="0" cy="0"/>
        </a:xfrm>
      </p:grpSpPr>
      <p:pic>
        <p:nvPicPr>
          <p:cNvPr id="21" name="Picture 20"/>
          <p:cNvPicPr>
            <a:picLocks noChangeAspect="1"/>
          </p:cNvPicPr>
          <p:nvPr/>
        </p:nvPicPr>
        <p:blipFill>
          <a:blip r:embed="rId3">
            <a:alphaModFix amt="4000"/>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tretch>
            <a:fillRect/>
          </a:stretch>
        </p:blipFill>
        <p:spPr>
          <a:xfrm>
            <a:off x="1549400" y="50800"/>
            <a:ext cx="14726920" cy="10942348"/>
          </a:xfrm>
          <a:prstGeom prst="rect">
            <a:avLst/>
          </a:prstGeom>
        </p:spPr>
      </p:pic>
      <p:sp>
        <p:nvSpPr>
          <p:cNvPr id="19" name="Rectangle 18"/>
          <p:cNvSpPr/>
          <p:nvPr/>
        </p:nvSpPr>
        <p:spPr>
          <a:xfrm>
            <a:off x="1982661" y="4002869"/>
            <a:ext cx="8226678" cy="1446550"/>
          </a:xfrm>
          <a:prstGeom prst="rect">
            <a:avLst/>
          </a:prstGeom>
          <a:noFill/>
        </p:spPr>
        <p:txBody>
          <a:bodyPr wrap="square">
            <a:spAutoFit/>
          </a:bodyPr>
          <a:lstStyle/>
          <a:p>
            <a:pPr algn="ctr"/>
            <a:r>
              <a:rPr lang="en-US" sz="4400" dirty="0" smtClean="0">
                <a:solidFill>
                  <a:schemeClr val="bg1"/>
                </a:solidFill>
                <a:latin typeface="Source Sans Pro Light" charset="0"/>
                <a:ea typeface="Source Sans Pro Light" charset="0"/>
                <a:cs typeface="Source Sans Pro Light" charset="0"/>
              </a:rPr>
              <a:t>Lesson 1: Create </a:t>
            </a:r>
            <a:r>
              <a:rPr lang="en-US" sz="4400" dirty="0">
                <a:solidFill>
                  <a:schemeClr val="bg1"/>
                </a:solidFill>
                <a:latin typeface="Source Sans Pro Light" charset="0"/>
                <a:ea typeface="Source Sans Pro Light" charset="0"/>
                <a:cs typeface="Source Sans Pro Light" charset="0"/>
              </a:rPr>
              <a:t>a </a:t>
            </a:r>
            <a:r>
              <a:rPr lang="en-US" sz="4400" dirty="0" err="1">
                <a:solidFill>
                  <a:schemeClr val="bg1"/>
                </a:solidFill>
                <a:latin typeface="Source Sans Pro Light" charset="0"/>
                <a:ea typeface="Source Sans Pro Light" charset="0"/>
                <a:cs typeface="Source Sans Pro Light" charset="0"/>
              </a:rPr>
              <a:t>serverless</a:t>
            </a:r>
            <a:r>
              <a:rPr lang="en-US" sz="4400" dirty="0">
                <a:solidFill>
                  <a:schemeClr val="bg1"/>
                </a:solidFill>
                <a:latin typeface="Source Sans Pro Light" charset="0"/>
                <a:ea typeface="Source Sans Pro Light" charset="0"/>
                <a:cs typeface="Source Sans Pro Light" charset="0"/>
              </a:rPr>
              <a:t> transcoding pipeline in AWS</a:t>
            </a:r>
            <a:endParaRPr lang="id-ID" sz="4400" dirty="0">
              <a:solidFill>
                <a:schemeClr val="accent2"/>
              </a:solidFill>
              <a:latin typeface="Source Sans Pro Light" charset="0"/>
              <a:ea typeface="Source Sans Pro Light" charset="0"/>
              <a:cs typeface="Source Sans Pro Light" charset="0"/>
            </a:endParaRPr>
          </a:p>
        </p:txBody>
      </p:sp>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51659" y="1410677"/>
            <a:ext cx="2888681" cy="2146339"/>
          </a:xfrm>
          <a:prstGeom prst="rect">
            <a:avLst/>
          </a:prstGeom>
        </p:spPr>
      </p:pic>
    </p:spTree>
    <p:extLst>
      <p:ext uri="{BB962C8B-B14F-4D97-AF65-F5344CB8AC3E}">
        <p14:creationId xmlns:p14="http://schemas.microsoft.com/office/powerpoint/2010/main" val="1257170444"/>
      </p:ext>
    </p:extLst>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222A35"/>
        </a:solidFill>
        <a:effectLst/>
      </p:bgPr>
    </p:bg>
    <p:spTree>
      <p:nvGrpSpPr>
        <p:cNvPr id="1" name=""/>
        <p:cNvGrpSpPr/>
        <p:nvPr/>
      </p:nvGrpSpPr>
      <p:grpSpPr>
        <a:xfrm>
          <a:off x="0" y="0"/>
          <a:ext cx="0" cy="0"/>
          <a:chOff x="0" y="0"/>
          <a:chExt cx="0" cy="0"/>
        </a:xfrm>
      </p:grpSpPr>
      <p:pic>
        <p:nvPicPr>
          <p:cNvPr id="21" name="Picture 20"/>
          <p:cNvPicPr>
            <a:picLocks noChangeAspect="1"/>
          </p:cNvPicPr>
          <p:nvPr/>
        </p:nvPicPr>
        <p:blipFill>
          <a:blip r:embed="rId3">
            <a:alphaModFix amt="4000"/>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tretch>
            <a:fillRect/>
          </a:stretch>
        </p:blipFill>
        <p:spPr>
          <a:xfrm>
            <a:off x="1487616" y="243647"/>
            <a:ext cx="14726920" cy="10942348"/>
          </a:xfrm>
          <a:prstGeom prst="rect">
            <a:avLst/>
          </a:prstGeom>
        </p:spPr>
      </p:pic>
      <p:sp>
        <p:nvSpPr>
          <p:cNvPr id="19" name="Rectangle 18"/>
          <p:cNvSpPr/>
          <p:nvPr/>
        </p:nvSpPr>
        <p:spPr>
          <a:xfrm>
            <a:off x="2013657" y="2995479"/>
            <a:ext cx="8226678" cy="769441"/>
          </a:xfrm>
          <a:prstGeom prst="rect">
            <a:avLst/>
          </a:prstGeom>
          <a:noFill/>
        </p:spPr>
        <p:txBody>
          <a:bodyPr wrap="square">
            <a:spAutoFit/>
          </a:bodyPr>
          <a:lstStyle/>
          <a:p>
            <a:pPr algn="ctr"/>
            <a:r>
              <a:rPr lang="en-US" sz="4400" dirty="0" smtClean="0">
                <a:solidFill>
                  <a:schemeClr val="bg1"/>
                </a:solidFill>
                <a:latin typeface="Source Sans Pro Light" charset="0"/>
                <a:ea typeface="Source Sans Pro Light" charset="0"/>
                <a:cs typeface="Source Sans Pro Light" charset="0"/>
              </a:rPr>
              <a:t>Lesson 1: Go for it!</a:t>
            </a:r>
            <a:endParaRPr lang="id-ID" sz="4400" dirty="0">
              <a:solidFill>
                <a:schemeClr val="accent2"/>
              </a:solidFill>
              <a:latin typeface="Source Sans Pro Light" charset="0"/>
              <a:ea typeface="Source Sans Pro Light" charset="0"/>
              <a:cs typeface="Source Sans Pro Light" charset="0"/>
            </a:endParaRPr>
          </a:p>
        </p:txBody>
      </p:sp>
      <p:sp>
        <p:nvSpPr>
          <p:cNvPr id="2" name="Rectangle 1"/>
          <p:cNvSpPr/>
          <p:nvPr/>
        </p:nvSpPr>
        <p:spPr>
          <a:xfrm>
            <a:off x="1693405" y="5237768"/>
            <a:ext cx="8772768" cy="954107"/>
          </a:xfrm>
          <a:prstGeom prst="rect">
            <a:avLst/>
          </a:prstGeom>
        </p:spPr>
        <p:txBody>
          <a:bodyPr wrap="square">
            <a:spAutoFit/>
          </a:bodyPr>
          <a:lstStyle/>
          <a:p>
            <a:pPr algn="ctr"/>
            <a:r>
              <a:rPr lang="en-AU" sz="2800" b="1" dirty="0">
                <a:solidFill>
                  <a:schemeClr val="bg1"/>
                </a:solidFill>
              </a:rPr>
              <a:t>Get the code &amp; instructions from our GitHub </a:t>
            </a:r>
            <a:r>
              <a:rPr lang="en-AU" sz="2800" b="1" dirty="0" smtClean="0">
                <a:solidFill>
                  <a:schemeClr val="bg1"/>
                </a:solidFill>
              </a:rPr>
              <a:t>repository</a:t>
            </a:r>
            <a:endParaRPr lang="en-AU" sz="2800" dirty="0" smtClean="0">
              <a:solidFill>
                <a:schemeClr val="bg1"/>
              </a:solidFill>
              <a:latin typeface="Source Sans Pro Light" charset="0"/>
              <a:ea typeface="Source Sans Pro Light" charset="0"/>
              <a:cs typeface="Source Sans Pro Light" charset="0"/>
            </a:endParaRPr>
          </a:p>
          <a:p>
            <a:pPr algn="ctr"/>
            <a:r>
              <a:rPr lang="en-AU" sz="2800" dirty="0" smtClean="0">
                <a:solidFill>
                  <a:schemeClr val="bg1"/>
                </a:solidFill>
                <a:latin typeface="Source Sans Pro Light" charset="0"/>
                <a:ea typeface="Source Sans Pro Light" charset="0"/>
                <a:cs typeface="Source Sans Pro Light" charset="0"/>
              </a:rPr>
              <a:t>http</a:t>
            </a:r>
            <a:r>
              <a:rPr lang="en-AU" sz="2800" dirty="0">
                <a:solidFill>
                  <a:schemeClr val="bg1"/>
                </a:solidFill>
                <a:latin typeface="Source Sans Pro Light" charset="0"/>
                <a:ea typeface="Source Sans Pro Light" charset="0"/>
                <a:cs typeface="Source Sans Pro Light" charset="0"/>
              </a:rPr>
              <a:t>://</a:t>
            </a:r>
            <a:r>
              <a:rPr lang="en-AU" sz="2800" dirty="0" err="1">
                <a:solidFill>
                  <a:schemeClr val="bg1"/>
                </a:solidFill>
                <a:latin typeface="Source Sans Pro Light" charset="0"/>
                <a:ea typeface="Source Sans Pro Light" charset="0"/>
                <a:cs typeface="Source Sans Pro Light" charset="0"/>
              </a:rPr>
              <a:t>workshop.acloud.guru</a:t>
            </a:r>
            <a:endParaRPr lang="id-ID" sz="2800" dirty="0">
              <a:solidFill>
                <a:schemeClr val="bg1"/>
              </a:solidFill>
              <a:latin typeface="Source Sans Pro Light" charset="0"/>
              <a:ea typeface="Source Sans Pro Light" charset="0"/>
              <a:cs typeface="Source Sans Pro Light" charset="0"/>
            </a:endParaRPr>
          </a:p>
        </p:txBody>
      </p:sp>
    </p:spTree>
    <p:extLst>
      <p:ext uri="{BB962C8B-B14F-4D97-AF65-F5344CB8AC3E}">
        <p14:creationId xmlns:p14="http://schemas.microsoft.com/office/powerpoint/2010/main" val="338589093"/>
      </p:ext>
    </p:extLst>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222A35"/>
        </a:solidFill>
        <a:effectLst/>
      </p:bgPr>
    </p:bg>
    <p:spTree>
      <p:nvGrpSpPr>
        <p:cNvPr id="1" name=""/>
        <p:cNvGrpSpPr/>
        <p:nvPr/>
      </p:nvGrpSpPr>
      <p:grpSpPr>
        <a:xfrm>
          <a:off x="0" y="0"/>
          <a:ext cx="0" cy="0"/>
          <a:chOff x="0" y="0"/>
          <a:chExt cx="0" cy="0"/>
        </a:xfrm>
      </p:grpSpPr>
      <p:pic>
        <p:nvPicPr>
          <p:cNvPr id="28" name="Picture 27"/>
          <p:cNvPicPr>
            <a:picLocks noChangeAspect="1"/>
          </p:cNvPicPr>
          <p:nvPr/>
        </p:nvPicPr>
        <p:blipFill>
          <a:blip r:embed="rId3">
            <a:alphaModFix amt="4000"/>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tretch>
            <a:fillRect/>
          </a:stretch>
        </p:blipFill>
        <p:spPr>
          <a:xfrm>
            <a:off x="1549400" y="50800"/>
            <a:ext cx="14726920" cy="10942348"/>
          </a:xfrm>
          <a:prstGeom prst="rect">
            <a:avLst/>
          </a:prstGeom>
        </p:spPr>
      </p:pic>
      <p:grpSp>
        <p:nvGrpSpPr>
          <p:cNvPr id="18" name="Group 17"/>
          <p:cNvGrpSpPr/>
          <p:nvPr/>
        </p:nvGrpSpPr>
        <p:grpSpPr>
          <a:xfrm>
            <a:off x="2" y="6736617"/>
            <a:ext cx="12191999" cy="134339"/>
            <a:chOff x="2" y="2110197"/>
            <a:chExt cx="12191999" cy="134339"/>
          </a:xfrm>
        </p:grpSpPr>
        <p:sp>
          <p:nvSpPr>
            <p:cNvPr id="19" name="Rectangle 18"/>
            <p:cNvSpPr/>
            <p:nvPr/>
          </p:nvSpPr>
          <p:spPr>
            <a:xfrm rot="16200000">
              <a:off x="2980836" y="1161370"/>
              <a:ext cx="134333" cy="2032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0" name="Rectangle 19"/>
            <p:cNvSpPr/>
            <p:nvPr/>
          </p:nvSpPr>
          <p:spPr>
            <a:xfrm rot="16200000">
              <a:off x="5012835" y="1161369"/>
              <a:ext cx="134333" cy="20320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1" name="Rectangle 20"/>
            <p:cNvSpPr/>
            <p:nvPr/>
          </p:nvSpPr>
          <p:spPr>
            <a:xfrm rot="16200000">
              <a:off x="7044834" y="1161369"/>
              <a:ext cx="134335" cy="203200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2" name="Rectangle 21"/>
            <p:cNvSpPr/>
            <p:nvPr/>
          </p:nvSpPr>
          <p:spPr>
            <a:xfrm rot="16200000">
              <a:off x="9076834" y="1161367"/>
              <a:ext cx="134336" cy="2032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3" name="Rectangle 22"/>
            <p:cNvSpPr/>
            <p:nvPr/>
          </p:nvSpPr>
          <p:spPr>
            <a:xfrm rot="16200000">
              <a:off x="11108832" y="1161366"/>
              <a:ext cx="134338" cy="203200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4" name="Rectangle 23"/>
            <p:cNvSpPr/>
            <p:nvPr/>
          </p:nvSpPr>
          <p:spPr>
            <a:xfrm rot="16200000">
              <a:off x="948836" y="1161370"/>
              <a:ext cx="134331" cy="20320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
        <p:nvSpPr>
          <p:cNvPr id="15" name="TextBox 14"/>
          <p:cNvSpPr txBox="1"/>
          <p:nvPr/>
        </p:nvSpPr>
        <p:spPr>
          <a:xfrm>
            <a:off x="5268735" y="680759"/>
            <a:ext cx="1654620" cy="830997"/>
          </a:xfrm>
          <a:prstGeom prst="rect">
            <a:avLst/>
          </a:prstGeom>
          <a:noFill/>
        </p:spPr>
        <p:txBody>
          <a:bodyPr wrap="none" rtlCol="0">
            <a:spAutoFit/>
          </a:bodyPr>
          <a:lstStyle/>
          <a:p>
            <a:pPr algn="ctr"/>
            <a:r>
              <a:rPr lang="id-ID" sz="4800" dirty="0" smtClean="0">
                <a:solidFill>
                  <a:schemeClr val="bg1"/>
                </a:solidFill>
                <a:latin typeface="+mj-lt"/>
              </a:rPr>
              <a:t>Setup</a:t>
            </a:r>
            <a:endParaRPr lang="en-US" sz="4800" dirty="0">
              <a:solidFill>
                <a:schemeClr val="bg1"/>
              </a:solidFill>
              <a:latin typeface="+mj-lt"/>
            </a:endParaRPr>
          </a:p>
        </p:txBody>
      </p:sp>
      <p:sp>
        <p:nvSpPr>
          <p:cNvPr id="16" name="Rectangle 15"/>
          <p:cNvSpPr/>
          <p:nvPr/>
        </p:nvSpPr>
        <p:spPr>
          <a:xfrm>
            <a:off x="1615806" y="2444413"/>
            <a:ext cx="9494154" cy="1384995"/>
          </a:xfrm>
          <a:prstGeom prst="rect">
            <a:avLst/>
          </a:prstGeom>
        </p:spPr>
        <p:txBody>
          <a:bodyPr wrap="square">
            <a:spAutoFit/>
          </a:bodyPr>
          <a:lstStyle/>
          <a:p>
            <a:r>
              <a:rPr lang="en-AU" sz="2800" b="1" dirty="0" smtClean="0">
                <a:solidFill>
                  <a:schemeClr val="bg1"/>
                </a:solidFill>
              </a:rPr>
              <a:t>Get the code &amp; instructions from our GitHub repository</a:t>
            </a:r>
          </a:p>
          <a:p>
            <a:r>
              <a:rPr lang="en-AU" sz="2800" dirty="0" smtClean="0">
                <a:solidFill>
                  <a:schemeClr val="bg1"/>
                </a:solidFill>
              </a:rPr>
              <a:t>Either download zip, or clone:</a:t>
            </a:r>
          </a:p>
          <a:p>
            <a:r>
              <a:rPr lang="en-AU" sz="2800" dirty="0" smtClean="0">
                <a:solidFill>
                  <a:schemeClr val="bg1"/>
                </a:solidFill>
              </a:rPr>
              <a:t>http://</a:t>
            </a:r>
            <a:r>
              <a:rPr lang="en-AU" sz="2800" dirty="0" err="1" smtClean="0">
                <a:solidFill>
                  <a:schemeClr val="bg1"/>
                </a:solidFill>
              </a:rPr>
              <a:t>workshop.acloud.guru</a:t>
            </a:r>
            <a:endParaRPr lang="id-ID" sz="2800" dirty="0" smtClean="0">
              <a:solidFill>
                <a:schemeClr val="bg1"/>
              </a:solidFill>
            </a:endParaRPr>
          </a:p>
        </p:txBody>
      </p:sp>
    </p:spTree>
    <p:extLst>
      <p:ext uri="{BB962C8B-B14F-4D97-AF65-F5344CB8AC3E}">
        <p14:creationId xmlns:p14="http://schemas.microsoft.com/office/powerpoint/2010/main" val="1833107862"/>
      </p:ext>
    </p:extLst>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anim calcmode="lin" valueType="num">
                                      <p:cBhvr>
                                        <p:cTn id="8" dur="500" fill="hold"/>
                                        <p:tgtEl>
                                          <p:spTgt spid="15"/>
                                        </p:tgtEl>
                                        <p:attrNameLst>
                                          <p:attrName>ppt_x</p:attrName>
                                        </p:attrNameLst>
                                      </p:cBhvr>
                                      <p:tavLst>
                                        <p:tav tm="0">
                                          <p:val>
                                            <p:strVal val="#ppt_x"/>
                                          </p:val>
                                        </p:tav>
                                        <p:tav tm="100000">
                                          <p:val>
                                            <p:strVal val="#ppt_x"/>
                                          </p:val>
                                        </p:tav>
                                      </p:tavLst>
                                    </p:anim>
                                    <p:anim calcmode="lin" valueType="num">
                                      <p:cBhvr>
                                        <p:cTn id="9" dur="5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222935"/>
        </a:solidFill>
        <a:effectLst/>
      </p:bgPr>
    </p:bg>
    <p:spTree>
      <p:nvGrpSpPr>
        <p:cNvPr id="1" name=""/>
        <p:cNvGrpSpPr/>
        <p:nvPr/>
      </p:nvGrpSpPr>
      <p:grpSpPr>
        <a:xfrm>
          <a:off x="0" y="0"/>
          <a:ext cx="0" cy="0"/>
          <a:chOff x="0" y="0"/>
          <a:chExt cx="0" cy="0"/>
        </a:xfrm>
      </p:grpSpPr>
      <p:grpSp>
        <p:nvGrpSpPr>
          <p:cNvPr id="18" name="Group 17"/>
          <p:cNvGrpSpPr/>
          <p:nvPr/>
        </p:nvGrpSpPr>
        <p:grpSpPr>
          <a:xfrm>
            <a:off x="2" y="6736617"/>
            <a:ext cx="12191999" cy="134339"/>
            <a:chOff x="2" y="2110197"/>
            <a:chExt cx="12191999" cy="134339"/>
          </a:xfrm>
        </p:grpSpPr>
        <p:sp>
          <p:nvSpPr>
            <p:cNvPr id="19" name="Rectangle 18"/>
            <p:cNvSpPr/>
            <p:nvPr/>
          </p:nvSpPr>
          <p:spPr>
            <a:xfrm rot="16200000">
              <a:off x="2980836" y="1161370"/>
              <a:ext cx="134333" cy="2032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0" name="Rectangle 19"/>
            <p:cNvSpPr/>
            <p:nvPr/>
          </p:nvSpPr>
          <p:spPr>
            <a:xfrm rot="16200000">
              <a:off x="5012835" y="1161369"/>
              <a:ext cx="134333" cy="20320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1" name="Rectangle 20"/>
            <p:cNvSpPr/>
            <p:nvPr/>
          </p:nvSpPr>
          <p:spPr>
            <a:xfrm rot="16200000">
              <a:off x="7044834" y="1161369"/>
              <a:ext cx="134335" cy="203200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2" name="Rectangle 21"/>
            <p:cNvSpPr/>
            <p:nvPr/>
          </p:nvSpPr>
          <p:spPr>
            <a:xfrm rot="16200000">
              <a:off x="9076834" y="1161367"/>
              <a:ext cx="134336" cy="2032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3" name="Rectangle 22"/>
            <p:cNvSpPr/>
            <p:nvPr/>
          </p:nvSpPr>
          <p:spPr>
            <a:xfrm rot="16200000">
              <a:off x="11108832" y="1161366"/>
              <a:ext cx="134338" cy="203200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4" name="Rectangle 23"/>
            <p:cNvSpPr/>
            <p:nvPr/>
          </p:nvSpPr>
          <p:spPr>
            <a:xfrm rot="16200000">
              <a:off x="948836" y="1161370"/>
              <a:ext cx="134331" cy="20320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grpSp>
        <p:nvGrpSpPr>
          <p:cNvPr id="82" name="Group 81"/>
          <p:cNvGrpSpPr/>
          <p:nvPr/>
        </p:nvGrpSpPr>
        <p:grpSpPr>
          <a:xfrm>
            <a:off x="5315293" y="2924389"/>
            <a:ext cx="1384981" cy="1098964"/>
            <a:chOff x="5499100" y="144463"/>
            <a:chExt cx="3213100" cy="2614612"/>
          </a:xfrm>
          <a:effectLst>
            <a:outerShdw blurRad="127000" dir="13500000" sy="23000" kx="1200000" algn="br" rotWithShape="0">
              <a:prstClr val="black">
                <a:alpha val="10000"/>
              </a:prstClr>
            </a:outerShdw>
          </a:effectLst>
        </p:grpSpPr>
        <p:sp>
          <p:nvSpPr>
            <p:cNvPr id="83" name="Freeform 28"/>
            <p:cNvSpPr>
              <a:spLocks/>
            </p:cNvSpPr>
            <p:nvPr/>
          </p:nvSpPr>
          <p:spPr bwMode="auto">
            <a:xfrm>
              <a:off x="5499100" y="144463"/>
              <a:ext cx="3213100" cy="1944687"/>
            </a:xfrm>
            <a:custGeom>
              <a:avLst/>
              <a:gdLst>
                <a:gd name="T0" fmla="*/ 0 w 854"/>
                <a:gd name="T1" fmla="*/ 516 h 516"/>
                <a:gd name="T2" fmla="*/ 0 w 854"/>
                <a:gd name="T3" fmla="*/ 19 h 516"/>
                <a:gd name="T4" fmla="*/ 20 w 854"/>
                <a:gd name="T5" fmla="*/ 0 h 516"/>
                <a:gd name="T6" fmla="*/ 835 w 854"/>
                <a:gd name="T7" fmla="*/ 0 h 516"/>
                <a:gd name="T8" fmla="*/ 854 w 854"/>
                <a:gd name="T9" fmla="*/ 19 h 516"/>
                <a:gd name="T10" fmla="*/ 854 w 854"/>
                <a:gd name="T11" fmla="*/ 516 h 516"/>
                <a:gd name="T12" fmla="*/ 0 w 854"/>
                <a:gd name="T13" fmla="*/ 516 h 516"/>
              </a:gdLst>
              <a:ahLst/>
              <a:cxnLst>
                <a:cxn ang="0">
                  <a:pos x="T0" y="T1"/>
                </a:cxn>
                <a:cxn ang="0">
                  <a:pos x="T2" y="T3"/>
                </a:cxn>
                <a:cxn ang="0">
                  <a:pos x="T4" y="T5"/>
                </a:cxn>
                <a:cxn ang="0">
                  <a:pos x="T6" y="T7"/>
                </a:cxn>
                <a:cxn ang="0">
                  <a:pos x="T8" y="T9"/>
                </a:cxn>
                <a:cxn ang="0">
                  <a:pos x="T10" y="T11"/>
                </a:cxn>
                <a:cxn ang="0">
                  <a:pos x="T12" y="T13"/>
                </a:cxn>
              </a:cxnLst>
              <a:rect l="0" t="0" r="r" b="b"/>
              <a:pathLst>
                <a:path w="854" h="516">
                  <a:moveTo>
                    <a:pt x="0" y="516"/>
                  </a:moveTo>
                  <a:cubicBezTo>
                    <a:pt x="0" y="19"/>
                    <a:pt x="0" y="19"/>
                    <a:pt x="0" y="19"/>
                  </a:cubicBezTo>
                  <a:cubicBezTo>
                    <a:pt x="0" y="8"/>
                    <a:pt x="9" y="0"/>
                    <a:pt x="20" y="0"/>
                  </a:cubicBezTo>
                  <a:cubicBezTo>
                    <a:pt x="835" y="0"/>
                    <a:pt x="835" y="0"/>
                    <a:pt x="835" y="0"/>
                  </a:cubicBezTo>
                  <a:cubicBezTo>
                    <a:pt x="845" y="0"/>
                    <a:pt x="854" y="8"/>
                    <a:pt x="854" y="19"/>
                  </a:cubicBezTo>
                  <a:cubicBezTo>
                    <a:pt x="854" y="516"/>
                    <a:pt x="854" y="516"/>
                    <a:pt x="854" y="516"/>
                  </a:cubicBezTo>
                  <a:lnTo>
                    <a:pt x="0" y="516"/>
                  </a:lnTo>
                  <a:close/>
                </a:path>
              </a:pathLst>
            </a:custGeom>
            <a:solidFill>
              <a:schemeClr val="bg1">
                <a:lumMod val="85000"/>
              </a:schemeClr>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4" name="Freeform 29"/>
            <p:cNvSpPr>
              <a:spLocks/>
            </p:cNvSpPr>
            <p:nvPr/>
          </p:nvSpPr>
          <p:spPr bwMode="auto">
            <a:xfrm>
              <a:off x="5499100" y="2089150"/>
              <a:ext cx="3213100" cy="290512"/>
            </a:xfrm>
            <a:custGeom>
              <a:avLst/>
              <a:gdLst>
                <a:gd name="T0" fmla="*/ 835 w 854"/>
                <a:gd name="T1" fmla="*/ 77 h 77"/>
                <a:gd name="T2" fmla="*/ 20 w 854"/>
                <a:gd name="T3" fmla="*/ 77 h 77"/>
                <a:gd name="T4" fmla="*/ 0 w 854"/>
                <a:gd name="T5" fmla="*/ 58 h 77"/>
                <a:gd name="T6" fmla="*/ 0 w 854"/>
                <a:gd name="T7" fmla="*/ 0 h 77"/>
                <a:gd name="T8" fmla="*/ 854 w 854"/>
                <a:gd name="T9" fmla="*/ 0 h 77"/>
                <a:gd name="T10" fmla="*/ 854 w 854"/>
                <a:gd name="T11" fmla="*/ 58 h 77"/>
                <a:gd name="T12" fmla="*/ 835 w 854"/>
                <a:gd name="T13" fmla="*/ 77 h 77"/>
              </a:gdLst>
              <a:ahLst/>
              <a:cxnLst>
                <a:cxn ang="0">
                  <a:pos x="T0" y="T1"/>
                </a:cxn>
                <a:cxn ang="0">
                  <a:pos x="T2" y="T3"/>
                </a:cxn>
                <a:cxn ang="0">
                  <a:pos x="T4" y="T5"/>
                </a:cxn>
                <a:cxn ang="0">
                  <a:pos x="T6" y="T7"/>
                </a:cxn>
                <a:cxn ang="0">
                  <a:pos x="T8" y="T9"/>
                </a:cxn>
                <a:cxn ang="0">
                  <a:pos x="T10" y="T11"/>
                </a:cxn>
                <a:cxn ang="0">
                  <a:pos x="T12" y="T13"/>
                </a:cxn>
              </a:cxnLst>
              <a:rect l="0" t="0" r="r" b="b"/>
              <a:pathLst>
                <a:path w="854" h="77">
                  <a:moveTo>
                    <a:pt x="835" y="77"/>
                  </a:moveTo>
                  <a:cubicBezTo>
                    <a:pt x="20" y="77"/>
                    <a:pt x="20" y="77"/>
                    <a:pt x="20" y="77"/>
                  </a:cubicBezTo>
                  <a:cubicBezTo>
                    <a:pt x="9" y="77"/>
                    <a:pt x="0" y="69"/>
                    <a:pt x="0" y="58"/>
                  </a:cubicBezTo>
                  <a:cubicBezTo>
                    <a:pt x="0" y="0"/>
                    <a:pt x="0" y="0"/>
                    <a:pt x="0" y="0"/>
                  </a:cubicBezTo>
                  <a:cubicBezTo>
                    <a:pt x="854" y="0"/>
                    <a:pt x="854" y="0"/>
                    <a:pt x="854" y="0"/>
                  </a:cubicBezTo>
                  <a:cubicBezTo>
                    <a:pt x="854" y="58"/>
                    <a:pt x="854" y="58"/>
                    <a:pt x="854" y="58"/>
                  </a:cubicBezTo>
                  <a:cubicBezTo>
                    <a:pt x="854" y="69"/>
                    <a:pt x="845" y="77"/>
                    <a:pt x="835" y="77"/>
                  </a:cubicBezTo>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85" name="Freeform 30"/>
            <p:cNvSpPr>
              <a:spLocks/>
            </p:cNvSpPr>
            <p:nvPr/>
          </p:nvSpPr>
          <p:spPr bwMode="auto">
            <a:xfrm>
              <a:off x="6594475" y="2371725"/>
              <a:ext cx="1076325" cy="387350"/>
            </a:xfrm>
            <a:custGeom>
              <a:avLst/>
              <a:gdLst>
                <a:gd name="T0" fmla="*/ 0 w 678"/>
                <a:gd name="T1" fmla="*/ 244 h 244"/>
                <a:gd name="T2" fmla="*/ 0 w 678"/>
                <a:gd name="T3" fmla="*/ 218 h 244"/>
                <a:gd name="T4" fmla="*/ 80 w 678"/>
                <a:gd name="T5" fmla="*/ 209 h 244"/>
                <a:gd name="T6" fmla="*/ 135 w 678"/>
                <a:gd name="T7" fmla="*/ 0 h 244"/>
                <a:gd name="T8" fmla="*/ 543 w 678"/>
                <a:gd name="T9" fmla="*/ 0 h 244"/>
                <a:gd name="T10" fmla="*/ 599 w 678"/>
                <a:gd name="T11" fmla="*/ 209 h 244"/>
                <a:gd name="T12" fmla="*/ 678 w 678"/>
                <a:gd name="T13" fmla="*/ 218 h 244"/>
                <a:gd name="T14" fmla="*/ 678 w 678"/>
                <a:gd name="T15" fmla="*/ 244 h 244"/>
                <a:gd name="T16" fmla="*/ 0 w 678"/>
                <a:gd name="T17" fmla="*/ 244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8" h="244">
                  <a:moveTo>
                    <a:pt x="0" y="244"/>
                  </a:moveTo>
                  <a:lnTo>
                    <a:pt x="0" y="218"/>
                  </a:lnTo>
                  <a:lnTo>
                    <a:pt x="80" y="209"/>
                  </a:lnTo>
                  <a:lnTo>
                    <a:pt x="135" y="0"/>
                  </a:lnTo>
                  <a:lnTo>
                    <a:pt x="543" y="0"/>
                  </a:lnTo>
                  <a:lnTo>
                    <a:pt x="599" y="209"/>
                  </a:lnTo>
                  <a:lnTo>
                    <a:pt x="678" y="218"/>
                  </a:lnTo>
                  <a:lnTo>
                    <a:pt x="678" y="244"/>
                  </a:lnTo>
                  <a:lnTo>
                    <a:pt x="0" y="244"/>
                  </a:ln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86" name="Freeform 31"/>
            <p:cNvSpPr>
              <a:spLocks/>
            </p:cNvSpPr>
            <p:nvPr/>
          </p:nvSpPr>
          <p:spPr bwMode="auto">
            <a:xfrm>
              <a:off x="6594475" y="2371725"/>
              <a:ext cx="1076325" cy="387350"/>
            </a:xfrm>
            <a:custGeom>
              <a:avLst/>
              <a:gdLst>
                <a:gd name="T0" fmla="*/ 0 w 678"/>
                <a:gd name="T1" fmla="*/ 244 h 244"/>
                <a:gd name="T2" fmla="*/ 0 w 678"/>
                <a:gd name="T3" fmla="*/ 218 h 244"/>
                <a:gd name="T4" fmla="*/ 80 w 678"/>
                <a:gd name="T5" fmla="*/ 209 h 244"/>
                <a:gd name="T6" fmla="*/ 135 w 678"/>
                <a:gd name="T7" fmla="*/ 0 h 244"/>
                <a:gd name="T8" fmla="*/ 543 w 678"/>
                <a:gd name="T9" fmla="*/ 0 h 244"/>
                <a:gd name="T10" fmla="*/ 599 w 678"/>
                <a:gd name="T11" fmla="*/ 209 h 244"/>
                <a:gd name="T12" fmla="*/ 678 w 678"/>
                <a:gd name="T13" fmla="*/ 218 h 244"/>
                <a:gd name="T14" fmla="*/ 678 w 678"/>
                <a:gd name="T15" fmla="*/ 244 h 244"/>
                <a:gd name="T16" fmla="*/ 0 w 678"/>
                <a:gd name="T17" fmla="*/ 244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8" h="244">
                  <a:moveTo>
                    <a:pt x="0" y="244"/>
                  </a:moveTo>
                  <a:lnTo>
                    <a:pt x="0" y="218"/>
                  </a:lnTo>
                  <a:lnTo>
                    <a:pt x="80" y="209"/>
                  </a:lnTo>
                  <a:lnTo>
                    <a:pt x="135" y="0"/>
                  </a:lnTo>
                  <a:lnTo>
                    <a:pt x="543" y="0"/>
                  </a:lnTo>
                  <a:lnTo>
                    <a:pt x="599" y="209"/>
                  </a:lnTo>
                  <a:lnTo>
                    <a:pt x="678" y="218"/>
                  </a:lnTo>
                  <a:lnTo>
                    <a:pt x="678" y="244"/>
                  </a:lnTo>
                  <a:lnTo>
                    <a:pt x="0" y="244"/>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7" name="Rectangle 32"/>
            <p:cNvSpPr>
              <a:spLocks noChangeArrowheads="1"/>
            </p:cNvSpPr>
            <p:nvPr/>
          </p:nvSpPr>
          <p:spPr bwMode="auto">
            <a:xfrm>
              <a:off x="5600700" y="268288"/>
              <a:ext cx="3009900" cy="1695450"/>
            </a:xfrm>
            <a:prstGeom prst="rect">
              <a:avLst/>
            </a:prstGeom>
            <a:solidFill>
              <a:schemeClr val="accent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8" name="Freeform 33"/>
            <p:cNvSpPr>
              <a:spLocks/>
            </p:cNvSpPr>
            <p:nvPr/>
          </p:nvSpPr>
          <p:spPr bwMode="auto">
            <a:xfrm>
              <a:off x="6797675" y="2371725"/>
              <a:ext cx="673100" cy="60325"/>
            </a:xfrm>
            <a:custGeom>
              <a:avLst/>
              <a:gdLst>
                <a:gd name="T0" fmla="*/ 415 w 424"/>
                <a:gd name="T1" fmla="*/ 0 h 38"/>
                <a:gd name="T2" fmla="*/ 7 w 424"/>
                <a:gd name="T3" fmla="*/ 0 h 38"/>
                <a:gd name="T4" fmla="*/ 0 w 424"/>
                <a:gd name="T5" fmla="*/ 38 h 38"/>
                <a:gd name="T6" fmla="*/ 424 w 424"/>
                <a:gd name="T7" fmla="*/ 38 h 38"/>
                <a:gd name="T8" fmla="*/ 415 w 424"/>
                <a:gd name="T9" fmla="*/ 0 h 38"/>
              </a:gdLst>
              <a:ahLst/>
              <a:cxnLst>
                <a:cxn ang="0">
                  <a:pos x="T0" y="T1"/>
                </a:cxn>
                <a:cxn ang="0">
                  <a:pos x="T2" y="T3"/>
                </a:cxn>
                <a:cxn ang="0">
                  <a:pos x="T4" y="T5"/>
                </a:cxn>
                <a:cxn ang="0">
                  <a:pos x="T6" y="T7"/>
                </a:cxn>
                <a:cxn ang="0">
                  <a:pos x="T8" y="T9"/>
                </a:cxn>
              </a:cxnLst>
              <a:rect l="0" t="0" r="r" b="b"/>
              <a:pathLst>
                <a:path w="424" h="38">
                  <a:moveTo>
                    <a:pt x="415" y="0"/>
                  </a:moveTo>
                  <a:lnTo>
                    <a:pt x="7" y="0"/>
                  </a:lnTo>
                  <a:lnTo>
                    <a:pt x="0" y="38"/>
                  </a:lnTo>
                  <a:lnTo>
                    <a:pt x="424" y="38"/>
                  </a:lnTo>
                  <a:lnTo>
                    <a:pt x="415" y="0"/>
                  </a:lnTo>
                  <a:close/>
                </a:path>
              </a:pathLst>
            </a:custGeom>
            <a:solidFill>
              <a:schemeClr val="tx1">
                <a:alpha val="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89" name="Freeform 34"/>
            <p:cNvSpPr>
              <a:spLocks/>
            </p:cNvSpPr>
            <p:nvPr/>
          </p:nvSpPr>
          <p:spPr bwMode="auto">
            <a:xfrm>
              <a:off x="6797675" y="2371725"/>
              <a:ext cx="673100" cy="60325"/>
            </a:xfrm>
            <a:custGeom>
              <a:avLst/>
              <a:gdLst>
                <a:gd name="T0" fmla="*/ 415 w 424"/>
                <a:gd name="T1" fmla="*/ 0 h 38"/>
                <a:gd name="T2" fmla="*/ 7 w 424"/>
                <a:gd name="T3" fmla="*/ 0 h 38"/>
                <a:gd name="T4" fmla="*/ 0 w 424"/>
                <a:gd name="T5" fmla="*/ 38 h 38"/>
                <a:gd name="T6" fmla="*/ 424 w 424"/>
                <a:gd name="T7" fmla="*/ 38 h 38"/>
                <a:gd name="T8" fmla="*/ 415 w 424"/>
                <a:gd name="T9" fmla="*/ 0 h 38"/>
              </a:gdLst>
              <a:ahLst/>
              <a:cxnLst>
                <a:cxn ang="0">
                  <a:pos x="T0" y="T1"/>
                </a:cxn>
                <a:cxn ang="0">
                  <a:pos x="T2" y="T3"/>
                </a:cxn>
                <a:cxn ang="0">
                  <a:pos x="T4" y="T5"/>
                </a:cxn>
                <a:cxn ang="0">
                  <a:pos x="T6" y="T7"/>
                </a:cxn>
                <a:cxn ang="0">
                  <a:pos x="T8" y="T9"/>
                </a:cxn>
              </a:cxnLst>
              <a:rect l="0" t="0" r="r" b="b"/>
              <a:pathLst>
                <a:path w="424" h="38">
                  <a:moveTo>
                    <a:pt x="415" y="0"/>
                  </a:moveTo>
                  <a:lnTo>
                    <a:pt x="7" y="0"/>
                  </a:lnTo>
                  <a:lnTo>
                    <a:pt x="0" y="38"/>
                  </a:lnTo>
                  <a:lnTo>
                    <a:pt x="424" y="38"/>
                  </a:lnTo>
                  <a:lnTo>
                    <a:pt x="415" y="0"/>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
        <p:nvSpPr>
          <p:cNvPr id="94" name="TextBox 93"/>
          <p:cNvSpPr txBox="1"/>
          <p:nvPr/>
        </p:nvSpPr>
        <p:spPr>
          <a:xfrm>
            <a:off x="5401740" y="4228564"/>
            <a:ext cx="1298534" cy="307777"/>
          </a:xfrm>
          <a:prstGeom prst="rect">
            <a:avLst/>
          </a:prstGeom>
          <a:noFill/>
        </p:spPr>
        <p:txBody>
          <a:bodyPr wrap="square" rtlCol="0">
            <a:spAutoFit/>
          </a:bodyPr>
          <a:lstStyle/>
          <a:p>
            <a:pPr algn="ctr"/>
            <a:r>
              <a:rPr lang="id-ID" sz="1400" dirty="0" smtClean="0">
                <a:solidFill>
                  <a:schemeClr val="bg1"/>
                </a:solidFill>
                <a:latin typeface="+mj-lt"/>
              </a:rPr>
              <a:t>Web Browser</a:t>
            </a:r>
            <a:endParaRPr lang="id-ID" sz="1400" dirty="0">
              <a:solidFill>
                <a:schemeClr val="bg1"/>
              </a:solidFill>
              <a:latin typeface="+mj-lt"/>
            </a:endParaRPr>
          </a:p>
        </p:txBody>
      </p:sp>
      <p:sp>
        <p:nvSpPr>
          <p:cNvPr id="98" name="TextBox 97"/>
          <p:cNvSpPr txBox="1"/>
          <p:nvPr/>
        </p:nvSpPr>
        <p:spPr>
          <a:xfrm>
            <a:off x="2793318" y="268876"/>
            <a:ext cx="6875831" cy="1754326"/>
          </a:xfrm>
          <a:prstGeom prst="rect">
            <a:avLst/>
          </a:prstGeom>
          <a:noFill/>
        </p:spPr>
        <p:txBody>
          <a:bodyPr wrap="square" rtlCol="0">
            <a:spAutoFit/>
          </a:bodyPr>
          <a:lstStyle/>
          <a:p>
            <a:pPr algn="ctr"/>
            <a:r>
              <a:rPr lang="id-ID" sz="3600" b="1" dirty="0" err="1" smtClean="0">
                <a:solidFill>
                  <a:schemeClr val="bg1"/>
                </a:solidFill>
              </a:rPr>
              <a:t>Lesson</a:t>
            </a:r>
            <a:r>
              <a:rPr lang="id-ID" sz="3600" b="1" dirty="0" smtClean="0">
                <a:solidFill>
                  <a:schemeClr val="bg1"/>
                </a:solidFill>
              </a:rPr>
              <a:t> 1: </a:t>
            </a:r>
            <a:r>
              <a:rPr lang="en-US" sz="3600" b="1" dirty="0" smtClean="0">
                <a:solidFill>
                  <a:schemeClr val="bg1"/>
                </a:solidFill>
              </a:rPr>
              <a:t>Create </a:t>
            </a:r>
            <a:r>
              <a:rPr lang="en-US" sz="3600" b="1" dirty="0">
                <a:solidFill>
                  <a:schemeClr val="bg1"/>
                </a:solidFill>
              </a:rPr>
              <a:t>a </a:t>
            </a:r>
            <a:r>
              <a:rPr lang="en-US" sz="3600" b="1" dirty="0" err="1">
                <a:solidFill>
                  <a:schemeClr val="bg1"/>
                </a:solidFill>
              </a:rPr>
              <a:t>serverless</a:t>
            </a:r>
            <a:r>
              <a:rPr lang="en-US" sz="3600" b="1" dirty="0">
                <a:solidFill>
                  <a:schemeClr val="bg1"/>
                </a:solidFill>
              </a:rPr>
              <a:t> transcoding pipeline in AWS</a:t>
            </a:r>
          </a:p>
          <a:p>
            <a:pPr algn="ctr"/>
            <a:r>
              <a:rPr lang="id-ID" sz="3600" b="1" dirty="0" smtClean="0">
                <a:solidFill>
                  <a:schemeClr val="bg1"/>
                </a:solidFill>
              </a:rPr>
              <a:t> </a:t>
            </a:r>
            <a:endParaRPr lang="id-ID" sz="3600" b="1" dirty="0">
              <a:solidFill>
                <a:schemeClr val="bg1"/>
              </a:solidFill>
            </a:endParaRPr>
          </a:p>
        </p:txBody>
      </p:sp>
      <p:sp>
        <p:nvSpPr>
          <p:cNvPr id="3" name="Rectangle 2"/>
          <p:cNvSpPr/>
          <p:nvPr/>
        </p:nvSpPr>
        <p:spPr>
          <a:xfrm>
            <a:off x="8551395" y="2645997"/>
            <a:ext cx="2624606" cy="5593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Video Transcoder</a:t>
            </a:r>
            <a:endParaRPr lang="en-US" dirty="0"/>
          </a:p>
        </p:txBody>
      </p:sp>
      <p:sp>
        <p:nvSpPr>
          <p:cNvPr id="69" name="Rectangle 68"/>
          <p:cNvSpPr/>
          <p:nvPr/>
        </p:nvSpPr>
        <p:spPr>
          <a:xfrm>
            <a:off x="8545712" y="3443613"/>
            <a:ext cx="2624606" cy="5929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Media Storage</a:t>
            </a:r>
            <a:endParaRPr lang="en-US" dirty="0"/>
          </a:p>
        </p:txBody>
      </p:sp>
      <p:sp>
        <p:nvSpPr>
          <p:cNvPr id="71" name="Rectangle 70"/>
          <p:cNvSpPr/>
          <p:nvPr/>
        </p:nvSpPr>
        <p:spPr>
          <a:xfrm>
            <a:off x="4742102" y="5630897"/>
            <a:ext cx="2624606" cy="824160"/>
          </a:xfrm>
          <a:prstGeom prst="rect">
            <a:avLst/>
          </a:prstGeom>
          <a:solidFill>
            <a:schemeClr val="accent1">
              <a:alpha val="5000"/>
            </a:schemeClr>
          </a:solidFill>
          <a:ln>
            <a:solidFill>
              <a:schemeClr val="bg1">
                <a:lumMod val="75000"/>
                <a:alpha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lt1">
                    <a:alpha val="7000"/>
                  </a:schemeClr>
                </a:solidFill>
              </a:rPr>
              <a:t>Custom API</a:t>
            </a:r>
            <a:endParaRPr lang="en-US" dirty="0">
              <a:solidFill>
                <a:schemeClr val="lt1">
                  <a:alpha val="7000"/>
                </a:schemeClr>
              </a:solidFill>
            </a:endParaRPr>
          </a:p>
        </p:txBody>
      </p:sp>
      <p:sp>
        <p:nvSpPr>
          <p:cNvPr id="72" name="Rectangle 71"/>
          <p:cNvSpPr/>
          <p:nvPr/>
        </p:nvSpPr>
        <p:spPr>
          <a:xfrm>
            <a:off x="1002192" y="1919123"/>
            <a:ext cx="2624605" cy="824160"/>
          </a:xfrm>
          <a:prstGeom prst="rect">
            <a:avLst/>
          </a:prstGeom>
          <a:solidFill>
            <a:schemeClr val="accent1">
              <a:alpha val="5000"/>
            </a:schemeClr>
          </a:solidFill>
          <a:ln>
            <a:solidFill>
              <a:schemeClr val="bg1">
                <a:lumMod val="75000"/>
                <a:alpha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lt1">
                    <a:alpha val="7000"/>
                  </a:schemeClr>
                </a:solidFill>
              </a:rPr>
              <a:t>Web Application</a:t>
            </a:r>
            <a:endParaRPr lang="en-US" dirty="0">
              <a:solidFill>
                <a:schemeClr val="lt1">
                  <a:alpha val="7000"/>
                </a:schemeClr>
              </a:solidFill>
            </a:endParaRPr>
          </a:p>
        </p:txBody>
      </p:sp>
      <p:sp>
        <p:nvSpPr>
          <p:cNvPr id="73" name="Rectangle 72"/>
          <p:cNvSpPr/>
          <p:nvPr/>
        </p:nvSpPr>
        <p:spPr>
          <a:xfrm>
            <a:off x="8545712" y="4306004"/>
            <a:ext cx="2624606" cy="566329"/>
          </a:xfrm>
          <a:prstGeom prst="rect">
            <a:avLst/>
          </a:prstGeom>
          <a:solidFill>
            <a:schemeClr val="accent1">
              <a:alpha val="5000"/>
            </a:schemeClr>
          </a:solidFill>
          <a:ln>
            <a:solidFill>
              <a:schemeClr val="bg1">
                <a:lumMod val="75000"/>
                <a:alpha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lt1">
                    <a:alpha val="7000"/>
                  </a:schemeClr>
                </a:solidFill>
              </a:rPr>
              <a:t>Video List Database</a:t>
            </a:r>
            <a:endParaRPr lang="en-US" dirty="0">
              <a:solidFill>
                <a:schemeClr val="lt1">
                  <a:alpha val="7000"/>
                </a:schemeClr>
              </a:solidFill>
            </a:endParaRPr>
          </a:p>
        </p:txBody>
      </p:sp>
      <p:cxnSp>
        <p:nvCxnSpPr>
          <p:cNvPr id="74" name="Straight Connector 73"/>
          <p:cNvCxnSpPr>
            <a:stCxn id="72" idx="3"/>
          </p:cNvCxnSpPr>
          <p:nvPr/>
        </p:nvCxnSpPr>
        <p:spPr>
          <a:xfrm>
            <a:off x="3626797" y="2331203"/>
            <a:ext cx="1533768" cy="1022799"/>
          </a:xfrm>
          <a:prstGeom prst="line">
            <a:avLst/>
          </a:prstGeom>
          <a:ln w="38100">
            <a:solidFill>
              <a:schemeClr val="bg1">
                <a:lumMod val="75000"/>
                <a:alpha val="5000"/>
              </a:schemeClr>
            </a:solidFill>
            <a:prstDash val="solid"/>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a:stCxn id="94" idx="2"/>
            <a:endCxn id="71" idx="0"/>
          </p:cNvCxnSpPr>
          <p:nvPr/>
        </p:nvCxnSpPr>
        <p:spPr>
          <a:xfrm>
            <a:off x="6051007" y="4536341"/>
            <a:ext cx="3398" cy="1094556"/>
          </a:xfrm>
          <a:prstGeom prst="line">
            <a:avLst/>
          </a:prstGeom>
          <a:ln w="38100">
            <a:solidFill>
              <a:schemeClr val="bg1">
                <a:lumMod val="75000"/>
                <a:alpha val="5000"/>
              </a:schemeClr>
            </a:solidFill>
            <a:prstDash val="solid"/>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a:stCxn id="3" idx="2"/>
            <a:endCxn id="69" idx="0"/>
          </p:cNvCxnSpPr>
          <p:nvPr/>
        </p:nvCxnSpPr>
        <p:spPr>
          <a:xfrm flipH="1">
            <a:off x="9858015" y="3205323"/>
            <a:ext cx="5683" cy="238290"/>
          </a:xfrm>
          <a:prstGeom prst="line">
            <a:avLst/>
          </a:prstGeom>
          <a:ln w="38100">
            <a:solidFill>
              <a:schemeClr val="bg1">
                <a:lumMod val="75000"/>
              </a:schemeClr>
            </a:solidFill>
            <a:prstDash val="solid"/>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76" name="Group 75"/>
          <p:cNvGrpSpPr/>
          <p:nvPr/>
        </p:nvGrpSpPr>
        <p:grpSpPr>
          <a:xfrm>
            <a:off x="5257754" y="3356854"/>
            <a:ext cx="479416" cy="863449"/>
            <a:chOff x="7296151" y="4556125"/>
            <a:chExt cx="758824" cy="1330325"/>
          </a:xfrm>
        </p:grpSpPr>
        <p:sp>
          <p:nvSpPr>
            <p:cNvPr id="77" name="Freeform 38"/>
            <p:cNvSpPr>
              <a:spLocks/>
            </p:cNvSpPr>
            <p:nvPr/>
          </p:nvSpPr>
          <p:spPr bwMode="auto">
            <a:xfrm>
              <a:off x="7296151" y="4556125"/>
              <a:ext cx="758824" cy="1330325"/>
            </a:xfrm>
            <a:custGeom>
              <a:avLst/>
              <a:gdLst>
                <a:gd name="T0" fmla="*/ 174 w 199"/>
                <a:gd name="T1" fmla="*/ 0 h 352"/>
                <a:gd name="T2" fmla="*/ 26 w 199"/>
                <a:gd name="T3" fmla="*/ 0 h 352"/>
                <a:gd name="T4" fmla="*/ 0 w 199"/>
                <a:gd name="T5" fmla="*/ 26 h 352"/>
                <a:gd name="T6" fmla="*/ 0 w 199"/>
                <a:gd name="T7" fmla="*/ 327 h 352"/>
                <a:gd name="T8" fmla="*/ 26 w 199"/>
                <a:gd name="T9" fmla="*/ 352 h 352"/>
                <a:gd name="T10" fmla="*/ 174 w 199"/>
                <a:gd name="T11" fmla="*/ 352 h 352"/>
                <a:gd name="T12" fmla="*/ 199 w 199"/>
                <a:gd name="T13" fmla="*/ 327 h 352"/>
                <a:gd name="T14" fmla="*/ 199 w 199"/>
                <a:gd name="T15" fmla="*/ 26 h 352"/>
                <a:gd name="T16" fmla="*/ 174 w 199"/>
                <a:gd name="T17" fmla="*/ 0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9" h="352">
                  <a:moveTo>
                    <a:pt x="174" y="0"/>
                  </a:moveTo>
                  <a:cubicBezTo>
                    <a:pt x="26" y="0"/>
                    <a:pt x="26" y="0"/>
                    <a:pt x="26" y="0"/>
                  </a:cubicBezTo>
                  <a:cubicBezTo>
                    <a:pt x="11" y="0"/>
                    <a:pt x="0" y="12"/>
                    <a:pt x="0" y="26"/>
                  </a:cubicBezTo>
                  <a:cubicBezTo>
                    <a:pt x="0" y="327"/>
                    <a:pt x="0" y="327"/>
                    <a:pt x="0" y="327"/>
                  </a:cubicBezTo>
                  <a:cubicBezTo>
                    <a:pt x="0" y="341"/>
                    <a:pt x="11" y="352"/>
                    <a:pt x="26" y="352"/>
                  </a:cubicBezTo>
                  <a:cubicBezTo>
                    <a:pt x="174" y="352"/>
                    <a:pt x="174" y="352"/>
                    <a:pt x="174" y="352"/>
                  </a:cubicBezTo>
                  <a:cubicBezTo>
                    <a:pt x="188" y="352"/>
                    <a:pt x="199" y="341"/>
                    <a:pt x="199" y="327"/>
                  </a:cubicBezTo>
                  <a:cubicBezTo>
                    <a:pt x="199" y="26"/>
                    <a:pt x="199" y="26"/>
                    <a:pt x="199" y="26"/>
                  </a:cubicBezTo>
                  <a:cubicBezTo>
                    <a:pt x="199" y="12"/>
                    <a:pt x="188" y="0"/>
                    <a:pt x="174" y="0"/>
                  </a:cubicBezTo>
                  <a:close/>
                </a:path>
              </a:pathLst>
            </a:custGeom>
            <a:solidFill>
              <a:schemeClr val="tx1">
                <a:lumMod val="65000"/>
                <a:lumOff val="35000"/>
              </a:schemeClr>
            </a:solidFill>
            <a:ln>
              <a:noFill/>
            </a:ln>
            <a:effectLst>
              <a:outerShdw blurRad="127000" dir="13500000" sy="23000" kx="1200000" algn="br" rotWithShape="0">
                <a:prstClr val="black">
                  <a:alpha val="10000"/>
                </a:prstClr>
              </a:outerShdw>
            </a:effectLst>
          </p:spPr>
          <p:txBody>
            <a:bodyPr vert="horz" wrap="square" lIns="91440" tIns="45720" rIns="91440" bIns="45720" numCol="1" anchor="t" anchorCtr="0" compatLnSpc="1">
              <a:prstTxWarp prst="textNoShape">
                <a:avLst/>
              </a:prstTxWarp>
            </a:bodyPr>
            <a:lstStyle/>
            <a:p>
              <a:endParaRPr lang="id-ID"/>
            </a:p>
          </p:txBody>
        </p:sp>
        <p:sp>
          <p:nvSpPr>
            <p:cNvPr id="78" name="Rectangle 39"/>
            <p:cNvSpPr>
              <a:spLocks noChangeArrowheads="1"/>
            </p:cNvSpPr>
            <p:nvPr/>
          </p:nvSpPr>
          <p:spPr bwMode="auto">
            <a:xfrm>
              <a:off x="7379223" y="4718050"/>
              <a:ext cx="612775" cy="919163"/>
            </a:xfrm>
            <a:prstGeom prst="rect">
              <a:avLst/>
            </a:prstGeom>
            <a:solidFill>
              <a:schemeClr val="accent6"/>
            </a:solidFill>
            <a:ln>
              <a:noFill/>
            </a:ln>
          </p:spPr>
          <p:txBody>
            <a:bodyPr vert="horz" wrap="square" lIns="91440" tIns="45720" rIns="91440" bIns="45720" numCol="1" anchor="t" anchorCtr="0" compatLnSpc="1">
              <a:prstTxWarp prst="textNoShape">
                <a:avLst/>
              </a:prstTxWarp>
            </a:bodyPr>
            <a:lstStyle/>
            <a:p>
              <a:endParaRPr lang="id-ID"/>
            </a:p>
          </p:txBody>
        </p:sp>
        <p:sp>
          <p:nvSpPr>
            <p:cNvPr id="79" name="Freeform 40"/>
            <p:cNvSpPr>
              <a:spLocks/>
            </p:cNvSpPr>
            <p:nvPr/>
          </p:nvSpPr>
          <p:spPr bwMode="auto">
            <a:xfrm>
              <a:off x="7543800" y="4627563"/>
              <a:ext cx="263525" cy="26988"/>
            </a:xfrm>
            <a:custGeom>
              <a:avLst/>
              <a:gdLst>
                <a:gd name="T0" fmla="*/ 166 w 166"/>
                <a:gd name="T1" fmla="*/ 17 h 17"/>
                <a:gd name="T2" fmla="*/ 0 w 166"/>
                <a:gd name="T3" fmla="*/ 17 h 17"/>
                <a:gd name="T4" fmla="*/ 0 w 166"/>
                <a:gd name="T5" fmla="*/ 0 h 17"/>
                <a:gd name="T6" fmla="*/ 166 w 166"/>
                <a:gd name="T7" fmla="*/ 0 h 17"/>
                <a:gd name="T8" fmla="*/ 166 w 166"/>
                <a:gd name="T9" fmla="*/ 17 h 17"/>
                <a:gd name="T10" fmla="*/ 166 w 166"/>
                <a:gd name="T11" fmla="*/ 17 h 17"/>
              </a:gdLst>
              <a:ahLst/>
              <a:cxnLst>
                <a:cxn ang="0">
                  <a:pos x="T0" y="T1"/>
                </a:cxn>
                <a:cxn ang="0">
                  <a:pos x="T2" y="T3"/>
                </a:cxn>
                <a:cxn ang="0">
                  <a:pos x="T4" y="T5"/>
                </a:cxn>
                <a:cxn ang="0">
                  <a:pos x="T6" y="T7"/>
                </a:cxn>
                <a:cxn ang="0">
                  <a:pos x="T8" y="T9"/>
                </a:cxn>
                <a:cxn ang="0">
                  <a:pos x="T10" y="T11"/>
                </a:cxn>
              </a:cxnLst>
              <a:rect l="0" t="0" r="r" b="b"/>
              <a:pathLst>
                <a:path w="166" h="17">
                  <a:moveTo>
                    <a:pt x="166" y="17"/>
                  </a:moveTo>
                  <a:lnTo>
                    <a:pt x="0" y="17"/>
                  </a:lnTo>
                  <a:lnTo>
                    <a:pt x="0" y="0"/>
                  </a:lnTo>
                  <a:lnTo>
                    <a:pt x="166" y="0"/>
                  </a:lnTo>
                  <a:lnTo>
                    <a:pt x="166" y="17"/>
                  </a:lnTo>
                  <a:lnTo>
                    <a:pt x="166" y="17"/>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0" name="Oval 41"/>
            <p:cNvSpPr>
              <a:spLocks noChangeArrowheads="1"/>
            </p:cNvSpPr>
            <p:nvPr/>
          </p:nvSpPr>
          <p:spPr bwMode="auto">
            <a:xfrm>
              <a:off x="7867650" y="4616450"/>
              <a:ext cx="50800" cy="49213"/>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1" name="Rectangle 42"/>
            <p:cNvSpPr>
              <a:spLocks noChangeArrowheads="1"/>
            </p:cNvSpPr>
            <p:nvPr/>
          </p:nvSpPr>
          <p:spPr bwMode="auto">
            <a:xfrm>
              <a:off x="7556500" y="5713413"/>
              <a:ext cx="239712" cy="71438"/>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cxnSp>
        <p:nvCxnSpPr>
          <p:cNvPr id="96" name="Straight Connector 95"/>
          <p:cNvCxnSpPr>
            <a:endCxn id="117" idx="1"/>
          </p:cNvCxnSpPr>
          <p:nvPr/>
        </p:nvCxnSpPr>
        <p:spPr>
          <a:xfrm flipV="1">
            <a:off x="6797463" y="2124101"/>
            <a:ext cx="1748249" cy="1192040"/>
          </a:xfrm>
          <a:prstGeom prst="line">
            <a:avLst/>
          </a:prstGeom>
          <a:ln w="38100">
            <a:solidFill>
              <a:schemeClr val="bg1">
                <a:lumMod val="75000"/>
                <a:alpha val="5000"/>
              </a:schemeClr>
            </a:solidFill>
            <a:prstDash val="solid"/>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a:stCxn id="69" idx="2"/>
            <a:endCxn id="73" idx="0"/>
          </p:cNvCxnSpPr>
          <p:nvPr/>
        </p:nvCxnSpPr>
        <p:spPr>
          <a:xfrm>
            <a:off x="9858015" y="4036560"/>
            <a:ext cx="0" cy="269444"/>
          </a:xfrm>
          <a:prstGeom prst="line">
            <a:avLst/>
          </a:prstGeom>
          <a:ln w="38100">
            <a:solidFill>
              <a:schemeClr val="bg1">
                <a:lumMod val="75000"/>
                <a:alpha val="5000"/>
              </a:schemeClr>
            </a:solidFill>
            <a:prstDash val="solid"/>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a:stCxn id="73" idx="1"/>
          </p:cNvCxnSpPr>
          <p:nvPr/>
        </p:nvCxnSpPr>
        <p:spPr>
          <a:xfrm flipH="1" flipV="1">
            <a:off x="6750550" y="3564941"/>
            <a:ext cx="1795162" cy="1024228"/>
          </a:xfrm>
          <a:prstGeom prst="line">
            <a:avLst/>
          </a:prstGeom>
          <a:ln w="38100">
            <a:solidFill>
              <a:schemeClr val="bg1">
                <a:lumMod val="75000"/>
                <a:alpha val="5000"/>
              </a:schemeClr>
            </a:solidFill>
            <a:prstDash val="solid"/>
            <a:headEnd type="non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101" name="Picture 10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92106" y="10173273"/>
            <a:ext cx="301588" cy="333334"/>
          </a:xfrm>
          <a:prstGeom prst="rect">
            <a:avLst/>
          </a:prstGeom>
        </p:spPr>
      </p:pic>
      <p:pic>
        <p:nvPicPr>
          <p:cNvPr id="103" name="Picture 10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620468" y="4734206"/>
            <a:ext cx="301588" cy="333334"/>
          </a:xfrm>
          <a:prstGeom prst="rect">
            <a:avLst/>
          </a:prstGeom>
        </p:spPr>
      </p:pic>
      <p:sp>
        <p:nvSpPr>
          <p:cNvPr id="105" name="Rectangle 104"/>
          <p:cNvSpPr/>
          <p:nvPr/>
        </p:nvSpPr>
        <p:spPr>
          <a:xfrm>
            <a:off x="1017495" y="3941948"/>
            <a:ext cx="2624606" cy="824160"/>
          </a:xfrm>
          <a:prstGeom prst="rect">
            <a:avLst/>
          </a:prstGeom>
          <a:solidFill>
            <a:schemeClr val="accent1">
              <a:alpha val="5000"/>
            </a:schemeClr>
          </a:solidFill>
          <a:ln>
            <a:solidFill>
              <a:schemeClr val="bg1">
                <a:lumMod val="75000"/>
                <a:alpha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lt1">
                    <a:alpha val="7000"/>
                  </a:schemeClr>
                </a:solidFill>
              </a:rPr>
              <a:t>Authentication</a:t>
            </a:r>
            <a:endParaRPr lang="en-US" dirty="0">
              <a:solidFill>
                <a:schemeClr val="lt1">
                  <a:alpha val="7000"/>
                </a:schemeClr>
              </a:solidFill>
            </a:endParaRPr>
          </a:p>
        </p:txBody>
      </p:sp>
      <p:cxnSp>
        <p:nvCxnSpPr>
          <p:cNvPr id="106" name="Straight Connector 105"/>
          <p:cNvCxnSpPr>
            <a:stCxn id="105" idx="3"/>
          </p:cNvCxnSpPr>
          <p:nvPr/>
        </p:nvCxnSpPr>
        <p:spPr>
          <a:xfrm flipV="1">
            <a:off x="3642101" y="3660383"/>
            <a:ext cx="1518464" cy="693645"/>
          </a:xfrm>
          <a:prstGeom prst="line">
            <a:avLst/>
          </a:prstGeom>
          <a:ln w="38100">
            <a:solidFill>
              <a:schemeClr val="bg1">
                <a:lumMod val="75000"/>
                <a:alpha val="5000"/>
              </a:schemeClr>
            </a:solidFill>
            <a:prstDash val="solid"/>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17" name="Rectangle 116"/>
          <p:cNvSpPr/>
          <p:nvPr/>
        </p:nvSpPr>
        <p:spPr>
          <a:xfrm>
            <a:off x="8545712" y="1844438"/>
            <a:ext cx="2624606" cy="559326"/>
          </a:xfrm>
          <a:prstGeom prst="rect">
            <a:avLst/>
          </a:prstGeom>
          <a:solidFill>
            <a:schemeClr val="accent1">
              <a:alpha val="5000"/>
            </a:schemeClr>
          </a:solidFill>
          <a:ln>
            <a:solidFill>
              <a:schemeClr val="bg1">
                <a:lumMod val="75000"/>
                <a:alpha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lt1">
                    <a:alpha val="7000"/>
                  </a:schemeClr>
                </a:solidFill>
              </a:rPr>
              <a:t>Video Upload</a:t>
            </a:r>
            <a:endParaRPr lang="en-US" dirty="0">
              <a:solidFill>
                <a:schemeClr val="lt1">
                  <a:alpha val="7000"/>
                </a:schemeClr>
              </a:solidFill>
            </a:endParaRPr>
          </a:p>
        </p:txBody>
      </p:sp>
      <p:cxnSp>
        <p:nvCxnSpPr>
          <p:cNvPr id="118" name="Straight Connector 117"/>
          <p:cNvCxnSpPr>
            <a:endCxn id="3" idx="0"/>
          </p:cNvCxnSpPr>
          <p:nvPr/>
        </p:nvCxnSpPr>
        <p:spPr>
          <a:xfrm flipH="1">
            <a:off x="9863698" y="2401280"/>
            <a:ext cx="1" cy="244717"/>
          </a:xfrm>
          <a:prstGeom prst="line">
            <a:avLst/>
          </a:prstGeom>
          <a:ln w="38100">
            <a:solidFill>
              <a:schemeClr val="bg1">
                <a:lumMod val="75000"/>
                <a:alpha val="5000"/>
              </a:schemeClr>
            </a:solidFill>
            <a:prstDash val="solid"/>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11032903"/>
      </p:ext>
    </p:extLst>
  </p:cSld>
  <p:clrMapOvr>
    <a:masterClrMapping/>
  </p:clrMapOvr>
  <p:transition>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222A35"/>
        </a:solidFill>
        <a:effectLst/>
      </p:bgPr>
    </p:bg>
    <p:spTree>
      <p:nvGrpSpPr>
        <p:cNvPr id="1" name=""/>
        <p:cNvGrpSpPr/>
        <p:nvPr/>
      </p:nvGrpSpPr>
      <p:grpSpPr>
        <a:xfrm>
          <a:off x="0" y="0"/>
          <a:ext cx="0" cy="0"/>
          <a:chOff x="0" y="0"/>
          <a:chExt cx="0" cy="0"/>
        </a:xfrm>
      </p:grpSpPr>
      <p:grpSp>
        <p:nvGrpSpPr>
          <p:cNvPr id="18" name="Group 17"/>
          <p:cNvGrpSpPr/>
          <p:nvPr/>
        </p:nvGrpSpPr>
        <p:grpSpPr>
          <a:xfrm>
            <a:off x="2" y="6736617"/>
            <a:ext cx="12191999" cy="134339"/>
            <a:chOff x="2" y="2110197"/>
            <a:chExt cx="12191999" cy="134339"/>
          </a:xfrm>
        </p:grpSpPr>
        <p:sp>
          <p:nvSpPr>
            <p:cNvPr id="19" name="Rectangle 18"/>
            <p:cNvSpPr/>
            <p:nvPr/>
          </p:nvSpPr>
          <p:spPr>
            <a:xfrm rot="16200000">
              <a:off x="2980836" y="1161370"/>
              <a:ext cx="134333" cy="2032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0" name="Rectangle 19"/>
            <p:cNvSpPr/>
            <p:nvPr/>
          </p:nvSpPr>
          <p:spPr>
            <a:xfrm rot="16200000">
              <a:off x="5012835" y="1161369"/>
              <a:ext cx="134333" cy="20320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1" name="Rectangle 20"/>
            <p:cNvSpPr/>
            <p:nvPr/>
          </p:nvSpPr>
          <p:spPr>
            <a:xfrm rot="16200000">
              <a:off x="7044834" y="1161369"/>
              <a:ext cx="134335" cy="203200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2" name="Rectangle 21"/>
            <p:cNvSpPr/>
            <p:nvPr/>
          </p:nvSpPr>
          <p:spPr>
            <a:xfrm rot="16200000">
              <a:off x="9076834" y="1161367"/>
              <a:ext cx="134336" cy="2032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3" name="Rectangle 22"/>
            <p:cNvSpPr/>
            <p:nvPr/>
          </p:nvSpPr>
          <p:spPr>
            <a:xfrm rot="16200000">
              <a:off x="11108832" y="1161366"/>
              <a:ext cx="134338" cy="203200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4" name="Rectangle 23"/>
            <p:cNvSpPr/>
            <p:nvPr/>
          </p:nvSpPr>
          <p:spPr>
            <a:xfrm rot="16200000">
              <a:off x="948836" y="1161370"/>
              <a:ext cx="134331" cy="20320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
        <p:nvSpPr>
          <p:cNvPr id="40" name="TextBox 39"/>
          <p:cNvSpPr txBox="1"/>
          <p:nvPr/>
        </p:nvSpPr>
        <p:spPr>
          <a:xfrm>
            <a:off x="855357" y="2042068"/>
            <a:ext cx="10422304" cy="2308324"/>
          </a:xfrm>
          <a:prstGeom prst="rect">
            <a:avLst/>
          </a:prstGeom>
          <a:noFill/>
        </p:spPr>
        <p:txBody>
          <a:bodyPr wrap="square" rtlCol="0">
            <a:spAutoFit/>
          </a:bodyPr>
          <a:lstStyle/>
          <a:p>
            <a:pPr algn="ctr"/>
            <a:r>
              <a:rPr lang="id-ID" sz="4800" b="1" dirty="0" smtClean="0">
                <a:solidFill>
                  <a:schemeClr val="bg1"/>
                </a:solidFill>
              </a:rPr>
              <a:t>1. Use a compute service to execute code on demand (aka don’t run </a:t>
            </a:r>
            <a:r>
              <a:rPr lang="id-ID" sz="4800" b="1" dirty="0" err="1" smtClean="0">
                <a:solidFill>
                  <a:schemeClr val="bg1"/>
                </a:solidFill>
              </a:rPr>
              <a:t>a</a:t>
            </a:r>
            <a:r>
              <a:rPr lang="id-ID" sz="4800" b="1" dirty="0" smtClean="0">
                <a:solidFill>
                  <a:schemeClr val="bg1"/>
                </a:solidFill>
              </a:rPr>
              <a:t> server).</a:t>
            </a:r>
            <a:endParaRPr lang="id-ID" sz="4800" b="1" dirty="0">
              <a:solidFill>
                <a:schemeClr val="bg1"/>
              </a:solidFill>
            </a:endParaRPr>
          </a:p>
        </p:txBody>
      </p:sp>
    </p:spTree>
    <p:extLst>
      <p:ext uri="{BB962C8B-B14F-4D97-AF65-F5344CB8AC3E}">
        <p14:creationId xmlns:p14="http://schemas.microsoft.com/office/powerpoint/2010/main" val="364160780"/>
      </p:ext>
    </p:extLst>
  </p:cSld>
  <p:clrMapOvr>
    <a:masterClrMapping/>
  </p:clrMapOvr>
  <p:transition>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222A35"/>
        </a:solidFill>
        <a:effectLst/>
      </p:bgPr>
    </p:bg>
    <p:spTree>
      <p:nvGrpSpPr>
        <p:cNvPr id="1" name=""/>
        <p:cNvGrpSpPr/>
        <p:nvPr/>
      </p:nvGrpSpPr>
      <p:grpSpPr>
        <a:xfrm>
          <a:off x="0" y="0"/>
          <a:ext cx="0" cy="0"/>
          <a:chOff x="0" y="0"/>
          <a:chExt cx="0" cy="0"/>
        </a:xfrm>
      </p:grpSpPr>
      <p:grpSp>
        <p:nvGrpSpPr>
          <p:cNvPr id="18" name="Group 17"/>
          <p:cNvGrpSpPr/>
          <p:nvPr/>
        </p:nvGrpSpPr>
        <p:grpSpPr>
          <a:xfrm>
            <a:off x="2" y="6736617"/>
            <a:ext cx="12191999" cy="134339"/>
            <a:chOff x="2" y="2110197"/>
            <a:chExt cx="12191999" cy="134339"/>
          </a:xfrm>
        </p:grpSpPr>
        <p:sp>
          <p:nvSpPr>
            <p:cNvPr id="19" name="Rectangle 18"/>
            <p:cNvSpPr/>
            <p:nvPr/>
          </p:nvSpPr>
          <p:spPr>
            <a:xfrm rot="16200000">
              <a:off x="2980836" y="1161370"/>
              <a:ext cx="134333" cy="2032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0" name="Rectangle 19"/>
            <p:cNvSpPr/>
            <p:nvPr/>
          </p:nvSpPr>
          <p:spPr>
            <a:xfrm rot="16200000">
              <a:off x="5012835" y="1161369"/>
              <a:ext cx="134333" cy="20320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1" name="Rectangle 20"/>
            <p:cNvSpPr/>
            <p:nvPr/>
          </p:nvSpPr>
          <p:spPr>
            <a:xfrm rot="16200000">
              <a:off x="7044834" y="1161369"/>
              <a:ext cx="134335" cy="203200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2" name="Rectangle 21"/>
            <p:cNvSpPr/>
            <p:nvPr/>
          </p:nvSpPr>
          <p:spPr>
            <a:xfrm rot="16200000">
              <a:off x="9076834" y="1161367"/>
              <a:ext cx="134336" cy="2032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3" name="Rectangle 22"/>
            <p:cNvSpPr/>
            <p:nvPr/>
          </p:nvSpPr>
          <p:spPr>
            <a:xfrm rot="16200000">
              <a:off x="11108832" y="1161366"/>
              <a:ext cx="134338" cy="203200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4" name="Rectangle 23"/>
            <p:cNvSpPr/>
            <p:nvPr/>
          </p:nvSpPr>
          <p:spPr>
            <a:xfrm rot="16200000">
              <a:off x="948836" y="1161370"/>
              <a:ext cx="134331" cy="20320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cxnSp>
        <p:nvCxnSpPr>
          <p:cNvPr id="157" name="Straight Connector 156"/>
          <p:cNvCxnSpPr/>
          <p:nvPr/>
        </p:nvCxnSpPr>
        <p:spPr>
          <a:xfrm>
            <a:off x="3644199" y="2454482"/>
            <a:ext cx="0" cy="421736"/>
          </a:xfrm>
          <a:prstGeom prst="line">
            <a:avLst/>
          </a:prstGeom>
          <a:ln w="38100">
            <a:solidFill>
              <a:schemeClr val="bg1">
                <a:lumMod val="75000"/>
              </a:schemeClr>
            </a:solidFill>
            <a:prstDash val="solid"/>
            <a:tailEnd type="stealth"/>
          </a:ln>
        </p:spPr>
        <p:style>
          <a:lnRef idx="1">
            <a:schemeClr val="accent1"/>
          </a:lnRef>
          <a:fillRef idx="0">
            <a:schemeClr val="accent1"/>
          </a:fillRef>
          <a:effectRef idx="0">
            <a:schemeClr val="accent1"/>
          </a:effectRef>
          <a:fontRef idx="minor">
            <a:schemeClr val="tx1"/>
          </a:fontRef>
        </p:style>
      </p:cxnSp>
      <p:cxnSp>
        <p:nvCxnSpPr>
          <p:cNvPr id="158" name="Straight Connector 157"/>
          <p:cNvCxnSpPr/>
          <p:nvPr/>
        </p:nvCxnSpPr>
        <p:spPr>
          <a:xfrm>
            <a:off x="10282612" y="2454482"/>
            <a:ext cx="0" cy="421736"/>
          </a:xfrm>
          <a:prstGeom prst="line">
            <a:avLst/>
          </a:prstGeom>
          <a:ln w="38100">
            <a:solidFill>
              <a:schemeClr val="bg1">
                <a:lumMod val="75000"/>
              </a:schemeClr>
            </a:solidFill>
            <a:prstDash val="solid"/>
            <a:tailEnd type="stealth"/>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a:off x="6178985" y="4744053"/>
            <a:ext cx="1462859" cy="0"/>
          </a:xfrm>
          <a:prstGeom prst="line">
            <a:avLst/>
          </a:prstGeom>
          <a:ln w="381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a:off x="6178985" y="4744053"/>
            <a:ext cx="0" cy="300598"/>
          </a:xfrm>
          <a:prstGeom prst="line">
            <a:avLst/>
          </a:prstGeom>
          <a:ln w="38100">
            <a:solidFill>
              <a:schemeClr val="bg1">
                <a:lumMod val="75000"/>
              </a:schemeClr>
            </a:solidFill>
            <a:prstDash val="solid"/>
            <a:tailEnd type="stealth"/>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a:off x="7639174" y="4744053"/>
            <a:ext cx="0" cy="300598"/>
          </a:xfrm>
          <a:prstGeom prst="line">
            <a:avLst/>
          </a:prstGeom>
          <a:ln w="38100">
            <a:solidFill>
              <a:schemeClr val="bg1">
                <a:lumMod val="75000"/>
              </a:schemeClr>
            </a:solidFill>
            <a:prstDash val="solid"/>
            <a:tailEnd type="stealth"/>
          </a:ln>
        </p:spPr>
        <p:style>
          <a:lnRef idx="1">
            <a:schemeClr val="accent1"/>
          </a:lnRef>
          <a:fillRef idx="0">
            <a:schemeClr val="accent1"/>
          </a:fillRef>
          <a:effectRef idx="0">
            <a:schemeClr val="accent1"/>
          </a:effectRef>
          <a:fontRef idx="minor">
            <a:schemeClr val="tx1"/>
          </a:fontRef>
        </p:style>
      </p:cxnSp>
      <p:pic>
        <p:nvPicPr>
          <p:cNvPr id="4" name="Picture 3" descr="Compute_AWSLambda.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05126" y="2944488"/>
            <a:ext cx="700098" cy="834932"/>
          </a:xfrm>
          <a:prstGeom prst="rect">
            <a:avLst/>
          </a:prstGeom>
        </p:spPr>
      </p:pic>
      <p:pic>
        <p:nvPicPr>
          <p:cNvPr id="218" name="Picture 217" descr="Compute_AWSLambda.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07516" y="2973379"/>
            <a:ext cx="700098" cy="834932"/>
          </a:xfrm>
          <a:prstGeom prst="rect">
            <a:avLst/>
          </a:prstGeom>
        </p:spPr>
      </p:pic>
      <p:pic>
        <p:nvPicPr>
          <p:cNvPr id="219" name="Picture 218" descr="Compute_AWSLambda.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59733" y="2964228"/>
            <a:ext cx="700098" cy="834932"/>
          </a:xfrm>
          <a:prstGeom prst="rect">
            <a:avLst/>
          </a:prstGeom>
        </p:spPr>
      </p:pic>
      <p:pic>
        <p:nvPicPr>
          <p:cNvPr id="8" name="Picture 7" descr="Application-Services_AmazonAPIGateway.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61161" y="937983"/>
            <a:ext cx="700098" cy="834932"/>
          </a:xfrm>
          <a:prstGeom prst="rect">
            <a:avLst/>
          </a:prstGeom>
        </p:spPr>
      </p:pic>
      <p:sp>
        <p:nvSpPr>
          <p:cNvPr id="222" name="TextBox 221"/>
          <p:cNvSpPr txBox="1"/>
          <p:nvPr/>
        </p:nvSpPr>
        <p:spPr>
          <a:xfrm>
            <a:off x="7361259" y="1158526"/>
            <a:ext cx="1324946" cy="324461"/>
          </a:xfrm>
          <a:prstGeom prst="rect">
            <a:avLst/>
          </a:prstGeom>
          <a:noFill/>
        </p:spPr>
        <p:txBody>
          <a:bodyPr wrap="none" rtlCol="0">
            <a:spAutoFit/>
          </a:bodyPr>
          <a:lstStyle/>
          <a:p>
            <a:pPr algn="ctr"/>
            <a:r>
              <a:rPr lang="id-ID" sz="1400" dirty="0" smtClean="0">
                <a:solidFill>
                  <a:schemeClr val="bg1"/>
                </a:solidFill>
                <a:latin typeface="+mj-lt"/>
              </a:rPr>
              <a:t>API Gateway</a:t>
            </a:r>
            <a:endParaRPr lang="id-ID" sz="1400" dirty="0">
              <a:solidFill>
                <a:schemeClr val="bg1"/>
              </a:solidFill>
              <a:latin typeface="+mj-lt"/>
            </a:endParaRPr>
          </a:p>
        </p:txBody>
      </p:sp>
      <p:cxnSp>
        <p:nvCxnSpPr>
          <p:cNvPr id="223" name="Straight Connector 222"/>
          <p:cNvCxnSpPr/>
          <p:nvPr/>
        </p:nvCxnSpPr>
        <p:spPr>
          <a:xfrm>
            <a:off x="7011210" y="2451327"/>
            <a:ext cx="0" cy="421736"/>
          </a:xfrm>
          <a:prstGeom prst="line">
            <a:avLst/>
          </a:prstGeom>
          <a:ln w="38100">
            <a:solidFill>
              <a:schemeClr val="bg1">
                <a:lumMod val="75000"/>
              </a:schemeClr>
            </a:solidFill>
            <a:prstDash val="solid"/>
            <a:tailEnd type="stealth"/>
          </a:ln>
        </p:spPr>
        <p:style>
          <a:lnRef idx="1">
            <a:schemeClr val="accent1"/>
          </a:lnRef>
          <a:fillRef idx="0">
            <a:schemeClr val="accent1"/>
          </a:fillRef>
          <a:effectRef idx="0">
            <a:schemeClr val="accent1"/>
          </a:effectRef>
          <a:fontRef idx="minor">
            <a:schemeClr val="tx1"/>
          </a:fontRef>
        </p:style>
      </p:cxnSp>
      <p:cxnSp>
        <p:nvCxnSpPr>
          <p:cNvPr id="224" name="Straight Connector 223"/>
          <p:cNvCxnSpPr/>
          <p:nvPr/>
        </p:nvCxnSpPr>
        <p:spPr>
          <a:xfrm>
            <a:off x="3646136" y="2449155"/>
            <a:ext cx="6638589" cy="11297"/>
          </a:xfrm>
          <a:prstGeom prst="line">
            <a:avLst/>
          </a:prstGeom>
          <a:ln w="381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225" name="Straight Connector 224"/>
          <p:cNvCxnSpPr/>
          <p:nvPr/>
        </p:nvCxnSpPr>
        <p:spPr>
          <a:xfrm>
            <a:off x="7011210" y="1897571"/>
            <a:ext cx="2018" cy="623853"/>
          </a:xfrm>
          <a:prstGeom prst="line">
            <a:avLst/>
          </a:prstGeom>
          <a:ln w="28575">
            <a:solidFill>
              <a:schemeClr val="bg1">
                <a:lumMod val="75000"/>
              </a:schemeClr>
            </a:solidFill>
            <a:prstDash val="solid"/>
            <a:headEnd type="triangle"/>
            <a:tailEnd type="none"/>
          </a:ln>
        </p:spPr>
        <p:style>
          <a:lnRef idx="1">
            <a:schemeClr val="accent1"/>
          </a:lnRef>
          <a:fillRef idx="0">
            <a:schemeClr val="accent1"/>
          </a:fillRef>
          <a:effectRef idx="0">
            <a:schemeClr val="accent1"/>
          </a:effectRef>
          <a:fontRef idx="minor">
            <a:schemeClr val="tx1"/>
          </a:fontRef>
        </p:style>
      </p:cxnSp>
      <p:sp>
        <p:nvSpPr>
          <p:cNvPr id="228" name="TextBox 227"/>
          <p:cNvSpPr txBox="1"/>
          <p:nvPr/>
        </p:nvSpPr>
        <p:spPr>
          <a:xfrm>
            <a:off x="4005686" y="3199723"/>
            <a:ext cx="1667455" cy="324461"/>
          </a:xfrm>
          <a:prstGeom prst="rect">
            <a:avLst/>
          </a:prstGeom>
          <a:noFill/>
        </p:spPr>
        <p:txBody>
          <a:bodyPr wrap="none" rtlCol="0">
            <a:spAutoFit/>
          </a:bodyPr>
          <a:lstStyle/>
          <a:p>
            <a:pPr algn="ctr"/>
            <a:r>
              <a:rPr lang="id-ID" sz="1400" dirty="0" smtClean="0">
                <a:solidFill>
                  <a:schemeClr val="bg1"/>
                </a:solidFill>
                <a:latin typeface="+mj-lt"/>
              </a:rPr>
              <a:t>Lambda Function</a:t>
            </a:r>
            <a:endParaRPr lang="id-ID" sz="1400" dirty="0">
              <a:solidFill>
                <a:schemeClr val="bg1"/>
              </a:solidFill>
              <a:latin typeface="+mj-lt"/>
            </a:endParaRPr>
          </a:p>
        </p:txBody>
      </p:sp>
      <p:cxnSp>
        <p:nvCxnSpPr>
          <p:cNvPr id="53" name="Straight Connector 52"/>
          <p:cNvCxnSpPr/>
          <p:nvPr/>
        </p:nvCxnSpPr>
        <p:spPr>
          <a:xfrm flipV="1">
            <a:off x="6957565" y="3859037"/>
            <a:ext cx="4731" cy="897859"/>
          </a:xfrm>
          <a:prstGeom prst="line">
            <a:avLst/>
          </a:prstGeom>
          <a:ln w="38100">
            <a:solidFill>
              <a:schemeClr val="bg1">
                <a:lumMod val="75000"/>
              </a:schemeClr>
            </a:solidFill>
            <a:prstDash val="solid"/>
            <a:tailEnd type="none"/>
          </a:ln>
        </p:spPr>
        <p:style>
          <a:lnRef idx="1">
            <a:schemeClr val="accent1"/>
          </a:lnRef>
          <a:fillRef idx="0">
            <a:schemeClr val="accent1"/>
          </a:fillRef>
          <a:effectRef idx="0">
            <a:schemeClr val="accent1"/>
          </a:effectRef>
          <a:fontRef idx="minor">
            <a:schemeClr val="tx1"/>
          </a:fontRef>
        </p:style>
      </p:cxnSp>
      <p:pic>
        <p:nvPicPr>
          <p:cNvPr id="31" name="Picture 3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18506" y="4922804"/>
            <a:ext cx="1347158" cy="1338844"/>
          </a:xfrm>
          <a:prstGeom prst="rect">
            <a:avLst/>
          </a:prstGeom>
        </p:spPr>
      </p:pic>
      <p:pic>
        <p:nvPicPr>
          <p:cNvPr id="226" name="Picture 22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688049" y="4923552"/>
            <a:ext cx="1243467" cy="1235793"/>
          </a:xfrm>
          <a:prstGeom prst="rect">
            <a:avLst/>
          </a:prstGeom>
        </p:spPr>
      </p:pic>
      <p:cxnSp>
        <p:nvCxnSpPr>
          <p:cNvPr id="67" name="Straight Connector 66"/>
          <p:cNvCxnSpPr>
            <a:endCxn id="226" idx="0"/>
          </p:cNvCxnSpPr>
          <p:nvPr/>
        </p:nvCxnSpPr>
        <p:spPr>
          <a:xfrm>
            <a:off x="10282612" y="3808311"/>
            <a:ext cx="27170" cy="1115241"/>
          </a:xfrm>
          <a:prstGeom prst="line">
            <a:avLst/>
          </a:prstGeom>
          <a:ln w="38100">
            <a:solidFill>
              <a:schemeClr val="bg1">
                <a:lumMod val="75000"/>
              </a:schemeClr>
            </a:solidFill>
            <a:prstDash val="solid"/>
            <a:tailEnd type="stealth"/>
          </a:ln>
        </p:spPr>
        <p:style>
          <a:lnRef idx="1">
            <a:schemeClr val="accent1"/>
          </a:lnRef>
          <a:fillRef idx="0">
            <a:schemeClr val="accent1"/>
          </a:fillRef>
          <a:effectRef idx="0">
            <a:schemeClr val="accent1"/>
          </a:effectRef>
          <a:fontRef idx="minor">
            <a:schemeClr val="tx1"/>
          </a:fontRef>
        </p:style>
      </p:cxnSp>
      <p:sp>
        <p:nvSpPr>
          <p:cNvPr id="70" name="TextBox 69"/>
          <p:cNvSpPr txBox="1"/>
          <p:nvPr/>
        </p:nvSpPr>
        <p:spPr>
          <a:xfrm>
            <a:off x="9332772" y="6054785"/>
            <a:ext cx="1899679" cy="324461"/>
          </a:xfrm>
          <a:prstGeom prst="rect">
            <a:avLst/>
          </a:prstGeom>
          <a:noFill/>
        </p:spPr>
        <p:txBody>
          <a:bodyPr wrap="none" rtlCol="0">
            <a:spAutoFit/>
          </a:bodyPr>
          <a:lstStyle/>
          <a:p>
            <a:pPr algn="ctr"/>
            <a:r>
              <a:rPr lang="en-US" sz="1400" dirty="0">
                <a:solidFill>
                  <a:schemeClr val="bg1"/>
                </a:solidFill>
                <a:latin typeface="+mj-lt"/>
              </a:rPr>
              <a:t>Simple </a:t>
            </a:r>
            <a:r>
              <a:rPr lang="en-US" sz="1400" dirty="0" smtClean="0">
                <a:solidFill>
                  <a:schemeClr val="bg1"/>
                </a:solidFill>
                <a:latin typeface="+mj-lt"/>
              </a:rPr>
              <a:t>Queue </a:t>
            </a:r>
            <a:r>
              <a:rPr lang="en-US" sz="1400" dirty="0">
                <a:solidFill>
                  <a:schemeClr val="bg1"/>
                </a:solidFill>
                <a:latin typeface="+mj-lt"/>
              </a:rPr>
              <a:t>Service</a:t>
            </a:r>
            <a:endParaRPr lang="id-ID" sz="1400" dirty="0">
              <a:solidFill>
                <a:schemeClr val="bg1"/>
              </a:solidFill>
              <a:latin typeface="+mj-lt"/>
            </a:endParaRPr>
          </a:p>
        </p:txBody>
      </p:sp>
      <p:pic>
        <p:nvPicPr>
          <p:cNvPr id="230" name="Picture 22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258579" y="5175834"/>
            <a:ext cx="808295" cy="963967"/>
          </a:xfrm>
          <a:prstGeom prst="rect">
            <a:avLst/>
          </a:prstGeom>
        </p:spPr>
      </p:pic>
      <p:sp>
        <p:nvSpPr>
          <p:cNvPr id="72" name="TextBox 71"/>
          <p:cNvSpPr txBox="1"/>
          <p:nvPr/>
        </p:nvSpPr>
        <p:spPr>
          <a:xfrm>
            <a:off x="7278269" y="6102278"/>
            <a:ext cx="768918" cy="324461"/>
          </a:xfrm>
          <a:prstGeom prst="rect">
            <a:avLst/>
          </a:prstGeom>
          <a:noFill/>
        </p:spPr>
        <p:txBody>
          <a:bodyPr wrap="none" rtlCol="0">
            <a:spAutoFit/>
          </a:bodyPr>
          <a:lstStyle/>
          <a:p>
            <a:pPr algn="ctr"/>
            <a:r>
              <a:rPr lang="id-ID" sz="1400" dirty="0" err="1" smtClean="0">
                <a:solidFill>
                  <a:schemeClr val="bg1"/>
                </a:solidFill>
                <a:latin typeface="+mj-lt"/>
              </a:rPr>
              <a:t>Kinesis</a:t>
            </a:r>
            <a:endParaRPr lang="id-ID" sz="1400" dirty="0">
              <a:solidFill>
                <a:schemeClr val="bg1"/>
              </a:solidFill>
              <a:latin typeface="+mj-lt"/>
            </a:endParaRPr>
          </a:p>
        </p:txBody>
      </p:sp>
      <p:grpSp>
        <p:nvGrpSpPr>
          <p:cNvPr id="76" name="Group 75"/>
          <p:cNvGrpSpPr/>
          <p:nvPr/>
        </p:nvGrpSpPr>
        <p:grpSpPr>
          <a:xfrm>
            <a:off x="2812223" y="909467"/>
            <a:ext cx="479416" cy="863449"/>
            <a:chOff x="7296151" y="4556125"/>
            <a:chExt cx="758824" cy="1330325"/>
          </a:xfrm>
        </p:grpSpPr>
        <p:sp>
          <p:nvSpPr>
            <p:cNvPr id="77" name="Freeform 38"/>
            <p:cNvSpPr>
              <a:spLocks/>
            </p:cNvSpPr>
            <p:nvPr/>
          </p:nvSpPr>
          <p:spPr bwMode="auto">
            <a:xfrm>
              <a:off x="7296151" y="4556125"/>
              <a:ext cx="758824" cy="1330325"/>
            </a:xfrm>
            <a:custGeom>
              <a:avLst/>
              <a:gdLst>
                <a:gd name="T0" fmla="*/ 174 w 199"/>
                <a:gd name="T1" fmla="*/ 0 h 352"/>
                <a:gd name="T2" fmla="*/ 26 w 199"/>
                <a:gd name="T3" fmla="*/ 0 h 352"/>
                <a:gd name="T4" fmla="*/ 0 w 199"/>
                <a:gd name="T5" fmla="*/ 26 h 352"/>
                <a:gd name="T6" fmla="*/ 0 w 199"/>
                <a:gd name="T7" fmla="*/ 327 h 352"/>
                <a:gd name="T8" fmla="*/ 26 w 199"/>
                <a:gd name="T9" fmla="*/ 352 h 352"/>
                <a:gd name="T10" fmla="*/ 174 w 199"/>
                <a:gd name="T11" fmla="*/ 352 h 352"/>
                <a:gd name="T12" fmla="*/ 199 w 199"/>
                <a:gd name="T13" fmla="*/ 327 h 352"/>
                <a:gd name="T14" fmla="*/ 199 w 199"/>
                <a:gd name="T15" fmla="*/ 26 h 352"/>
                <a:gd name="T16" fmla="*/ 174 w 199"/>
                <a:gd name="T17" fmla="*/ 0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9" h="352">
                  <a:moveTo>
                    <a:pt x="174" y="0"/>
                  </a:moveTo>
                  <a:cubicBezTo>
                    <a:pt x="26" y="0"/>
                    <a:pt x="26" y="0"/>
                    <a:pt x="26" y="0"/>
                  </a:cubicBezTo>
                  <a:cubicBezTo>
                    <a:pt x="11" y="0"/>
                    <a:pt x="0" y="12"/>
                    <a:pt x="0" y="26"/>
                  </a:cubicBezTo>
                  <a:cubicBezTo>
                    <a:pt x="0" y="327"/>
                    <a:pt x="0" y="327"/>
                    <a:pt x="0" y="327"/>
                  </a:cubicBezTo>
                  <a:cubicBezTo>
                    <a:pt x="0" y="341"/>
                    <a:pt x="11" y="352"/>
                    <a:pt x="26" y="352"/>
                  </a:cubicBezTo>
                  <a:cubicBezTo>
                    <a:pt x="174" y="352"/>
                    <a:pt x="174" y="352"/>
                    <a:pt x="174" y="352"/>
                  </a:cubicBezTo>
                  <a:cubicBezTo>
                    <a:pt x="188" y="352"/>
                    <a:pt x="199" y="341"/>
                    <a:pt x="199" y="327"/>
                  </a:cubicBezTo>
                  <a:cubicBezTo>
                    <a:pt x="199" y="26"/>
                    <a:pt x="199" y="26"/>
                    <a:pt x="199" y="26"/>
                  </a:cubicBezTo>
                  <a:cubicBezTo>
                    <a:pt x="199" y="12"/>
                    <a:pt x="188" y="0"/>
                    <a:pt x="174" y="0"/>
                  </a:cubicBezTo>
                  <a:close/>
                </a:path>
              </a:pathLst>
            </a:custGeom>
            <a:solidFill>
              <a:schemeClr val="tx1">
                <a:lumMod val="65000"/>
                <a:lumOff val="35000"/>
              </a:schemeClr>
            </a:solidFill>
            <a:ln>
              <a:noFill/>
            </a:ln>
            <a:effectLst>
              <a:outerShdw blurRad="127000" dir="13500000" sy="23000" kx="1200000" algn="br" rotWithShape="0">
                <a:prstClr val="black">
                  <a:alpha val="10000"/>
                </a:prstClr>
              </a:outerShdw>
            </a:effectLst>
          </p:spPr>
          <p:txBody>
            <a:bodyPr vert="horz" wrap="square" lIns="91440" tIns="45720" rIns="91440" bIns="45720" numCol="1" anchor="t" anchorCtr="0" compatLnSpc="1">
              <a:prstTxWarp prst="textNoShape">
                <a:avLst/>
              </a:prstTxWarp>
            </a:bodyPr>
            <a:lstStyle/>
            <a:p>
              <a:endParaRPr lang="id-ID"/>
            </a:p>
          </p:txBody>
        </p:sp>
        <p:sp>
          <p:nvSpPr>
            <p:cNvPr id="78" name="Rectangle 39"/>
            <p:cNvSpPr>
              <a:spLocks noChangeArrowheads="1"/>
            </p:cNvSpPr>
            <p:nvPr/>
          </p:nvSpPr>
          <p:spPr bwMode="auto">
            <a:xfrm>
              <a:off x="7379223" y="4718050"/>
              <a:ext cx="612775" cy="919163"/>
            </a:xfrm>
            <a:prstGeom prst="rect">
              <a:avLst/>
            </a:prstGeom>
            <a:solidFill>
              <a:schemeClr val="accent6"/>
            </a:solidFill>
            <a:ln>
              <a:noFill/>
            </a:ln>
          </p:spPr>
          <p:txBody>
            <a:bodyPr vert="horz" wrap="square" lIns="91440" tIns="45720" rIns="91440" bIns="45720" numCol="1" anchor="t" anchorCtr="0" compatLnSpc="1">
              <a:prstTxWarp prst="textNoShape">
                <a:avLst/>
              </a:prstTxWarp>
            </a:bodyPr>
            <a:lstStyle/>
            <a:p>
              <a:endParaRPr lang="id-ID"/>
            </a:p>
          </p:txBody>
        </p:sp>
        <p:sp>
          <p:nvSpPr>
            <p:cNvPr id="79" name="Freeform 40"/>
            <p:cNvSpPr>
              <a:spLocks/>
            </p:cNvSpPr>
            <p:nvPr/>
          </p:nvSpPr>
          <p:spPr bwMode="auto">
            <a:xfrm>
              <a:off x="7543800" y="4627563"/>
              <a:ext cx="263525" cy="26988"/>
            </a:xfrm>
            <a:custGeom>
              <a:avLst/>
              <a:gdLst>
                <a:gd name="T0" fmla="*/ 166 w 166"/>
                <a:gd name="T1" fmla="*/ 17 h 17"/>
                <a:gd name="T2" fmla="*/ 0 w 166"/>
                <a:gd name="T3" fmla="*/ 17 h 17"/>
                <a:gd name="T4" fmla="*/ 0 w 166"/>
                <a:gd name="T5" fmla="*/ 0 h 17"/>
                <a:gd name="T6" fmla="*/ 166 w 166"/>
                <a:gd name="T7" fmla="*/ 0 h 17"/>
                <a:gd name="T8" fmla="*/ 166 w 166"/>
                <a:gd name="T9" fmla="*/ 17 h 17"/>
                <a:gd name="T10" fmla="*/ 166 w 166"/>
                <a:gd name="T11" fmla="*/ 17 h 17"/>
              </a:gdLst>
              <a:ahLst/>
              <a:cxnLst>
                <a:cxn ang="0">
                  <a:pos x="T0" y="T1"/>
                </a:cxn>
                <a:cxn ang="0">
                  <a:pos x="T2" y="T3"/>
                </a:cxn>
                <a:cxn ang="0">
                  <a:pos x="T4" y="T5"/>
                </a:cxn>
                <a:cxn ang="0">
                  <a:pos x="T6" y="T7"/>
                </a:cxn>
                <a:cxn ang="0">
                  <a:pos x="T8" y="T9"/>
                </a:cxn>
                <a:cxn ang="0">
                  <a:pos x="T10" y="T11"/>
                </a:cxn>
              </a:cxnLst>
              <a:rect l="0" t="0" r="r" b="b"/>
              <a:pathLst>
                <a:path w="166" h="17">
                  <a:moveTo>
                    <a:pt x="166" y="17"/>
                  </a:moveTo>
                  <a:lnTo>
                    <a:pt x="0" y="17"/>
                  </a:lnTo>
                  <a:lnTo>
                    <a:pt x="0" y="0"/>
                  </a:lnTo>
                  <a:lnTo>
                    <a:pt x="166" y="0"/>
                  </a:lnTo>
                  <a:lnTo>
                    <a:pt x="166" y="17"/>
                  </a:lnTo>
                  <a:lnTo>
                    <a:pt x="166" y="17"/>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0" name="Oval 41"/>
            <p:cNvSpPr>
              <a:spLocks noChangeArrowheads="1"/>
            </p:cNvSpPr>
            <p:nvPr/>
          </p:nvSpPr>
          <p:spPr bwMode="auto">
            <a:xfrm>
              <a:off x="7867650" y="4616450"/>
              <a:ext cx="50800" cy="49213"/>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1" name="Rectangle 42"/>
            <p:cNvSpPr>
              <a:spLocks noChangeArrowheads="1"/>
            </p:cNvSpPr>
            <p:nvPr/>
          </p:nvSpPr>
          <p:spPr bwMode="auto">
            <a:xfrm>
              <a:off x="7556500" y="5713413"/>
              <a:ext cx="239712" cy="71438"/>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nvGrpSpPr>
          <p:cNvPr id="82" name="Group 81"/>
          <p:cNvGrpSpPr/>
          <p:nvPr/>
        </p:nvGrpSpPr>
        <p:grpSpPr>
          <a:xfrm>
            <a:off x="1200436" y="901661"/>
            <a:ext cx="1384981" cy="1098964"/>
            <a:chOff x="5499100" y="144463"/>
            <a:chExt cx="3213100" cy="2614612"/>
          </a:xfrm>
          <a:effectLst>
            <a:outerShdw blurRad="127000" dir="13500000" sy="23000" kx="1200000" algn="br" rotWithShape="0">
              <a:prstClr val="black">
                <a:alpha val="10000"/>
              </a:prstClr>
            </a:outerShdw>
          </a:effectLst>
        </p:grpSpPr>
        <p:sp>
          <p:nvSpPr>
            <p:cNvPr id="83" name="Freeform 28"/>
            <p:cNvSpPr>
              <a:spLocks/>
            </p:cNvSpPr>
            <p:nvPr/>
          </p:nvSpPr>
          <p:spPr bwMode="auto">
            <a:xfrm>
              <a:off x="5499100" y="144463"/>
              <a:ext cx="3213100" cy="1944687"/>
            </a:xfrm>
            <a:custGeom>
              <a:avLst/>
              <a:gdLst>
                <a:gd name="T0" fmla="*/ 0 w 854"/>
                <a:gd name="T1" fmla="*/ 516 h 516"/>
                <a:gd name="T2" fmla="*/ 0 w 854"/>
                <a:gd name="T3" fmla="*/ 19 h 516"/>
                <a:gd name="T4" fmla="*/ 20 w 854"/>
                <a:gd name="T5" fmla="*/ 0 h 516"/>
                <a:gd name="T6" fmla="*/ 835 w 854"/>
                <a:gd name="T7" fmla="*/ 0 h 516"/>
                <a:gd name="T8" fmla="*/ 854 w 854"/>
                <a:gd name="T9" fmla="*/ 19 h 516"/>
                <a:gd name="T10" fmla="*/ 854 w 854"/>
                <a:gd name="T11" fmla="*/ 516 h 516"/>
                <a:gd name="T12" fmla="*/ 0 w 854"/>
                <a:gd name="T13" fmla="*/ 516 h 516"/>
              </a:gdLst>
              <a:ahLst/>
              <a:cxnLst>
                <a:cxn ang="0">
                  <a:pos x="T0" y="T1"/>
                </a:cxn>
                <a:cxn ang="0">
                  <a:pos x="T2" y="T3"/>
                </a:cxn>
                <a:cxn ang="0">
                  <a:pos x="T4" y="T5"/>
                </a:cxn>
                <a:cxn ang="0">
                  <a:pos x="T6" y="T7"/>
                </a:cxn>
                <a:cxn ang="0">
                  <a:pos x="T8" y="T9"/>
                </a:cxn>
                <a:cxn ang="0">
                  <a:pos x="T10" y="T11"/>
                </a:cxn>
                <a:cxn ang="0">
                  <a:pos x="T12" y="T13"/>
                </a:cxn>
              </a:cxnLst>
              <a:rect l="0" t="0" r="r" b="b"/>
              <a:pathLst>
                <a:path w="854" h="516">
                  <a:moveTo>
                    <a:pt x="0" y="516"/>
                  </a:moveTo>
                  <a:cubicBezTo>
                    <a:pt x="0" y="19"/>
                    <a:pt x="0" y="19"/>
                    <a:pt x="0" y="19"/>
                  </a:cubicBezTo>
                  <a:cubicBezTo>
                    <a:pt x="0" y="8"/>
                    <a:pt x="9" y="0"/>
                    <a:pt x="20" y="0"/>
                  </a:cubicBezTo>
                  <a:cubicBezTo>
                    <a:pt x="835" y="0"/>
                    <a:pt x="835" y="0"/>
                    <a:pt x="835" y="0"/>
                  </a:cubicBezTo>
                  <a:cubicBezTo>
                    <a:pt x="845" y="0"/>
                    <a:pt x="854" y="8"/>
                    <a:pt x="854" y="19"/>
                  </a:cubicBezTo>
                  <a:cubicBezTo>
                    <a:pt x="854" y="516"/>
                    <a:pt x="854" y="516"/>
                    <a:pt x="854" y="516"/>
                  </a:cubicBezTo>
                  <a:lnTo>
                    <a:pt x="0" y="516"/>
                  </a:lnTo>
                  <a:close/>
                </a:path>
              </a:pathLst>
            </a:custGeom>
            <a:solidFill>
              <a:schemeClr val="bg1">
                <a:lumMod val="85000"/>
              </a:schemeClr>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4" name="Freeform 29"/>
            <p:cNvSpPr>
              <a:spLocks/>
            </p:cNvSpPr>
            <p:nvPr/>
          </p:nvSpPr>
          <p:spPr bwMode="auto">
            <a:xfrm>
              <a:off x="5499100" y="2089150"/>
              <a:ext cx="3213100" cy="290512"/>
            </a:xfrm>
            <a:custGeom>
              <a:avLst/>
              <a:gdLst>
                <a:gd name="T0" fmla="*/ 835 w 854"/>
                <a:gd name="T1" fmla="*/ 77 h 77"/>
                <a:gd name="T2" fmla="*/ 20 w 854"/>
                <a:gd name="T3" fmla="*/ 77 h 77"/>
                <a:gd name="T4" fmla="*/ 0 w 854"/>
                <a:gd name="T5" fmla="*/ 58 h 77"/>
                <a:gd name="T6" fmla="*/ 0 w 854"/>
                <a:gd name="T7" fmla="*/ 0 h 77"/>
                <a:gd name="T8" fmla="*/ 854 w 854"/>
                <a:gd name="T9" fmla="*/ 0 h 77"/>
                <a:gd name="T10" fmla="*/ 854 w 854"/>
                <a:gd name="T11" fmla="*/ 58 h 77"/>
                <a:gd name="T12" fmla="*/ 835 w 854"/>
                <a:gd name="T13" fmla="*/ 77 h 77"/>
              </a:gdLst>
              <a:ahLst/>
              <a:cxnLst>
                <a:cxn ang="0">
                  <a:pos x="T0" y="T1"/>
                </a:cxn>
                <a:cxn ang="0">
                  <a:pos x="T2" y="T3"/>
                </a:cxn>
                <a:cxn ang="0">
                  <a:pos x="T4" y="T5"/>
                </a:cxn>
                <a:cxn ang="0">
                  <a:pos x="T6" y="T7"/>
                </a:cxn>
                <a:cxn ang="0">
                  <a:pos x="T8" y="T9"/>
                </a:cxn>
                <a:cxn ang="0">
                  <a:pos x="T10" y="T11"/>
                </a:cxn>
                <a:cxn ang="0">
                  <a:pos x="T12" y="T13"/>
                </a:cxn>
              </a:cxnLst>
              <a:rect l="0" t="0" r="r" b="b"/>
              <a:pathLst>
                <a:path w="854" h="77">
                  <a:moveTo>
                    <a:pt x="835" y="77"/>
                  </a:moveTo>
                  <a:cubicBezTo>
                    <a:pt x="20" y="77"/>
                    <a:pt x="20" y="77"/>
                    <a:pt x="20" y="77"/>
                  </a:cubicBezTo>
                  <a:cubicBezTo>
                    <a:pt x="9" y="77"/>
                    <a:pt x="0" y="69"/>
                    <a:pt x="0" y="58"/>
                  </a:cubicBezTo>
                  <a:cubicBezTo>
                    <a:pt x="0" y="0"/>
                    <a:pt x="0" y="0"/>
                    <a:pt x="0" y="0"/>
                  </a:cubicBezTo>
                  <a:cubicBezTo>
                    <a:pt x="854" y="0"/>
                    <a:pt x="854" y="0"/>
                    <a:pt x="854" y="0"/>
                  </a:cubicBezTo>
                  <a:cubicBezTo>
                    <a:pt x="854" y="58"/>
                    <a:pt x="854" y="58"/>
                    <a:pt x="854" y="58"/>
                  </a:cubicBezTo>
                  <a:cubicBezTo>
                    <a:pt x="854" y="69"/>
                    <a:pt x="845" y="77"/>
                    <a:pt x="835" y="77"/>
                  </a:cubicBezTo>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85" name="Freeform 30"/>
            <p:cNvSpPr>
              <a:spLocks/>
            </p:cNvSpPr>
            <p:nvPr/>
          </p:nvSpPr>
          <p:spPr bwMode="auto">
            <a:xfrm>
              <a:off x="6594475" y="2371725"/>
              <a:ext cx="1076325" cy="387350"/>
            </a:xfrm>
            <a:custGeom>
              <a:avLst/>
              <a:gdLst>
                <a:gd name="T0" fmla="*/ 0 w 678"/>
                <a:gd name="T1" fmla="*/ 244 h 244"/>
                <a:gd name="T2" fmla="*/ 0 w 678"/>
                <a:gd name="T3" fmla="*/ 218 h 244"/>
                <a:gd name="T4" fmla="*/ 80 w 678"/>
                <a:gd name="T5" fmla="*/ 209 h 244"/>
                <a:gd name="T6" fmla="*/ 135 w 678"/>
                <a:gd name="T7" fmla="*/ 0 h 244"/>
                <a:gd name="T8" fmla="*/ 543 w 678"/>
                <a:gd name="T9" fmla="*/ 0 h 244"/>
                <a:gd name="T10" fmla="*/ 599 w 678"/>
                <a:gd name="T11" fmla="*/ 209 h 244"/>
                <a:gd name="T12" fmla="*/ 678 w 678"/>
                <a:gd name="T13" fmla="*/ 218 h 244"/>
                <a:gd name="T14" fmla="*/ 678 w 678"/>
                <a:gd name="T15" fmla="*/ 244 h 244"/>
                <a:gd name="T16" fmla="*/ 0 w 678"/>
                <a:gd name="T17" fmla="*/ 244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8" h="244">
                  <a:moveTo>
                    <a:pt x="0" y="244"/>
                  </a:moveTo>
                  <a:lnTo>
                    <a:pt x="0" y="218"/>
                  </a:lnTo>
                  <a:lnTo>
                    <a:pt x="80" y="209"/>
                  </a:lnTo>
                  <a:lnTo>
                    <a:pt x="135" y="0"/>
                  </a:lnTo>
                  <a:lnTo>
                    <a:pt x="543" y="0"/>
                  </a:lnTo>
                  <a:lnTo>
                    <a:pt x="599" y="209"/>
                  </a:lnTo>
                  <a:lnTo>
                    <a:pt x="678" y="218"/>
                  </a:lnTo>
                  <a:lnTo>
                    <a:pt x="678" y="244"/>
                  </a:lnTo>
                  <a:lnTo>
                    <a:pt x="0" y="244"/>
                  </a:ln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86" name="Freeform 31"/>
            <p:cNvSpPr>
              <a:spLocks/>
            </p:cNvSpPr>
            <p:nvPr/>
          </p:nvSpPr>
          <p:spPr bwMode="auto">
            <a:xfrm>
              <a:off x="6594475" y="2371725"/>
              <a:ext cx="1076325" cy="387350"/>
            </a:xfrm>
            <a:custGeom>
              <a:avLst/>
              <a:gdLst>
                <a:gd name="T0" fmla="*/ 0 w 678"/>
                <a:gd name="T1" fmla="*/ 244 h 244"/>
                <a:gd name="T2" fmla="*/ 0 w 678"/>
                <a:gd name="T3" fmla="*/ 218 h 244"/>
                <a:gd name="T4" fmla="*/ 80 w 678"/>
                <a:gd name="T5" fmla="*/ 209 h 244"/>
                <a:gd name="T6" fmla="*/ 135 w 678"/>
                <a:gd name="T7" fmla="*/ 0 h 244"/>
                <a:gd name="T8" fmla="*/ 543 w 678"/>
                <a:gd name="T9" fmla="*/ 0 h 244"/>
                <a:gd name="T10" fmla="*/ 599 w 678"/>
                <a:gd name="T11" fmla="*/ 209 h 244"/>
                <a:gd name="T12" fmla="*/ 678 w 678"/>
                <a:gd name="T13" fmla="*/ 218 h 244"/>
                <a:gd name="T14" fmla="*/ 678 w 678"/>
                <a:gd name="T15" fmla="*/ 244 h 244"/>
                <a:gd name="T16" fmla="*/ 0 w 678"/>
                <a:gd name="T17" fmla="*/ 244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8" h="244">
                  <a:moveTo>
                    <a:pt x="0" y="244"/>
                  </a:moveTo>
                  <a:lnTo>
                    <a:pt x="0" y="218"/>
                  </a:lnTo>
                  <a:lnTo>
                    <a:pt x="80" y="209"/>
                  </a:lnTo>
                  <a:lnTo>
                    <a:pt x="135" y="0"/>
                  </a:lnTo>
                  <a:lnTo>
                    <a:pt x="543" y="0"/>
                  </a:lnTo>
                  <a:lnTo>
                    <a:pt x="599" y="209"/>
                  </a:lnTo>
                  <a:lnTo>
                    <a:pt x="678" y="218"/>
                  </a:lnTo>
                  <a:lnTo>
                    <a:pt x="678" y="244"/>
                  </a:lnTo>
                  <a:lnTo>
                    <a:pt x="0" y="244"/>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7" name="Rectangle 32"/>
            <p:cNvSpPr>
              <a:spLocks noChangeArrowheads="1"/>
            </p:cNvSpPr>
            <p:nvPr/>
          </p:nvSpPr>
          <p:spPr bwMode="auto">
            <a:xfrm>
              <a:off x="5600700" y="268288"/>
              <a:ext cx="3009900" cy="1695450"/>
            </a:xfrm>
            <a:prstGeom prst="rect">
              <a:avLst/>
            </a:prstGeom>
            <a:solidFill>
              <a:schemeClr val="accent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8" name="Freeform 33"/>
            <p:cNvSpPr>
              <a:spLocks/>
            </p:cNvSpPr>
            <p:nvPr/>
          </p:nvSpPr>
          <p:spPr bwMode="auto">
            <a:xfrm>
              <a:off x="6797675" y="2371725"/>
              <a:ext cx="673100" cy="60325"/>
            </a:xfrm>
            <a:custGeom>
              <a:avLst/>
              <a:gdLst>
                <a:gd name="T0" fmla="*/ 415 w 424"/>
                <a:gd name="T1" fmla="*/ 0 h 38"/>
                <a:gd name="T2" fmla="*/ 7 w 424"/>
                <a:gd name="T3" fmla="*/ 0 h 38"/>
                <a:gd name="T4" fmla="*/ 0 w 424"/>
                <a:gd name="T5" fmla="*/ 38 h 38"/>
                <a:gd name="T6" fmla="*/ 424 w 424"/>
                <a:gd name="T7" fmla="*/ 38 h 38"/>
                <a:gd name="T8" fmla="*/ 415 w 424"/>
                <a:gd name="T9" fmla="*/ 0 h 38"/>
              </a:gdLst>
              <a:ahLst/>
              <a:cxnLst>
                <a:cxn ang="0">
                  <a:pos x="T0" y="T1"/>
                </a:cxn>
                <a:cxn ang="0">
                  <a:pos x="T2" y="T3"/>
                </a:cxn>
                <a:cxn ang="0">
                  <a:pos x="T4" y="T5"/>
                </a:cxn>
                <a:cxn ang="0">
                  <a:pos x="T6" y="T7"/>
                </a:cxn>
                <a:cxn ang="0">
                  <a:pos x="T8" y="T9"/>
                </a:cxn>
              </a:cxnLst>
              <a:rect l="0" t="0" r="r" b="b"/>
              <a:pathLst>
                <a:path w="424" h="38">
                  <a:moveTo>
                    <a:pt x="415" y="0"/>
                  </a:moveTo>
                  <a:lnTo>
                    <a:pt x="7" y="0"/>
                  </a:lnTo>
                  <a:lnTo>
                    <a:pt x="0" y="38"/>
                  </a:lnTo>
                  <a:lnTo>
                    <a:pt x="424" y="38"/>
                  </a:lnTo>
                  <a:lnTo>
                    <a:pt x="415" y="0"/>
                  </a:lnTo>
                  <a:close/>
                </a:path>
              </a:pathLst>
            </a:custGeom>
            <a:solidFill>
              <a:schemeClr val="tx1">
                <a:alpha val="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89" name="Freeform 34"/>
            <p:cNvSpPr>
              <a:spLocks/>
            </p:cNvSpPr>
            <p:nvPr/>
          </p:nvSpPr>
          <p:spPr bwMode="auto">
            <a:xfrm>
              <a:off x="6797675" y="2371725"/>
              <a:ext cx="673100" cy="60325"/>
            </a:xfrm>
            <a:custGeom>
              <a:avLst/>
              <a:gdLst>
                <a:gd name="T0" fmla="*/ 415 w 424"/>
                <a:gd name="T1" fmla="*/ 0 h 38"/>
                <a:gd name="T2" fmla="*/ 7 w 424"/>
                <a:gd name="T3" fmla="*/ 0 h 38"/>
                <a:gd name="T4" fmla="*/ 0 w 424"/>
                <a:gd name="T5" fmla="*/ 38 h 38"/>
                <a:gd name="T6" fmla="*/ 424 w 424"/>
                <a:gd name="T7" fmla="*/ 38 h 38"/>
                <a:gd name="T8" fmla="*/ 415 w 424"/>
                <a:gd name="T9" fmla="*/ 0 h 38"/>
              </a:gdLst>
              <a:ahLst/>
              <a:cxnLst>
                <a:cxn ang="0">
                  <a:pos x="T0" y="T1"/>
                </a:cxn>
                <a:cxn ang="0">
                  <a:pos x="T2" y="T3"/>
                </a:cxn>
                <a:cxn ang="0">
                  <a:pos x="T4" y="T5"/>
                </a:cxn>
                <a:cxn ang="0">
                  <a:pos x="T6" y="T7"/>
                </a:cxn>
                <a:cxn ang="0">
                  <a:pos x="T8" y="T9"/>
                </a:cxn>
              </a:cxnLst>
              <a:rect l="0" t="0" r="r" b="b"/>
              <a:pathLst>
                <a:path w="424" h="38">
                  <a:moveTo>
                    <a:pt x="415" y="0"/>
                  </a:moveTo>
                  <a:lnTo>
                    <a:pt x="7" y="0"/>
                  </a:lnTo>
                  <a:lnTo>
                    <a:pt x="0" y="38"/>
                  </a:lnTo>
                  <a:lnTo>
                    <a:pt x="424" y="38"/>
                  </a:lnTo>
                  <a:lnTo>
                    <a:pt x="415" y="0"/>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pic>
        <p:nvPicPr>
          <p:cNvPr id="75" name="Picture Placeholder 2"/>
          <p:cNvPicPr>
            <a:picLocks noChangeAspect="1"/>
          </p:cNvPicPr>
          <p:nvPr/>
        </p:nvPicPr>
        <p:blipFill>
          <a:blip r:embed="rId8" cstate="print">
            <a:extLst>
              <a:ext uri="{28A0092B-C50C-407E-A947-70E740481C1C}">
                <a14:useLocalDpi xmlns:a14="http://schemas.microsoft.com/office/drawing/2010/main" val="0"/>
              </a:ext>
            </a:extLst>
          </a:blip>
          <a:srcRect l="16635" r="16635"/>
          <a:stretch>
            <a:fillRect/>
          </a:stretch>
        </p:blipFill>
        <p:spPr>
          <a:xfrm>
            <a:off x="765852" y="542043"/>
            <a:ext cx="968545" cy="961647"/>
          </a:xfrm>
          <a:prstGeom prst="ellipse">
            <a:avLst/>
          </a:prstGeom>
        </p:spPr>
      </p:pic>
      <p:cxnSp>
        <p:nvCxnSpPr>
          <p:cNvPr id="90" name="Straight Connector 89"/>
          <p:cNvCxnSpPr/>
          <p:nvPr/>
        </p:nvCxnSpPr>
        <p:spPr>
          <a:xfrm>
            <a:off x="3376553" y="1353739"/>
            <a:ext cx="3207721" cy="12072"/>
          </a:xfrm>
          <a:prstGeom prst="line">
            <a:avLst/>
          </a:prstGeom>
          <a:ln w="38100">
            <a:solidFill>
              <a:schemeClr val="bg1">
                <a:lumMod val="75000"/>
              </a:schemeClr>
            </a:solidFill>
            <a:prstDash val="solid"/>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94" name="TextBox 93"/>
          <p:cNvSpPr txBox="1"/>
          <p:nvPr/>
        </p:nvSpPr>
        <p:spPr>
          <a:xfrm>
            <a:off x="1513689" y="2109619"/>
            <a:ext cx="1298534" cy="307777"/>
          </a:xfrm>
          <a:prstGeom prst="rect">
            <a:avLst/>
          </a:prstGeom>
          <a:noFill/>
        </p:spPr>
        <p:txBody>
          <a:bodyPr wrap="square" rtlCol="0">
            <a:spAutoFit/>
          </a:bodyPr>
          <a:lstStyle/>
          <a:p>
            <a:pPr algn="ctr"/>
            <a:r>
              <a:rPr lang="id-ID" sz="1400" dirty="0" err="1" smtClean="0">
                <a:solidFill>
                  <a:schemeClr val="bg1"/>
                </a:solidFill>
                <a:latin typeface="+mj-lt"/>
              </a:rPr>
              <a:t>Client</a:t>
            </a:r>
            <a:endParaRPr lang="id-ID" sz="1400" dirty="0">
              <a:solidFill>
                <a:schemeClr val="bg1"/>
              </a:solidFill>
              <a:latin typeface="+mj-lt"/>
            </a:endParaRPr>
          </a:p>
        </p:txBody>
      </p:sp>
      <p:sp>
        <p:nvSpPr>
          <p:cNvPr id="97" name="TextBox 96"/>
          <p:cNvSpPr txBox="1"/>
          <p:nvPr/>
        </p:nvSpPr>
        <p:spPr>
          <a:xfrm>
            <a:off x="5272262" y="6101760"/>
            <a:ext cx="1640193" cy="307777"/>
          </a:xfrm>
          <a:prstGeom prst="rect">
            <a:avLst/>
          </a:prstGeom>
          <a:noFill/>
        </p:spPr>
        <p:txBody>
          <a:bodyPr wrap="none" rtlCol="0">
            <a:spAutoFit/>
          </a:bodyPr>
          <a:lstStyle/>
          <a:p>
            <a:pPr algn="ctr"/>
            <a:r>
              <a:rPr lang="en-US" sz="1400" dirty="0" smtClean="0">
                <a:solidFill>
                  <a:schemeClr val="bg1"/>
                </a:solidFill>
                <a:latin typeface="+mj-lt"/>
              </a:rPr>
              <a:t>S3 Bucket (Storage)</a:t>
            </a:r>
            <a:endParaRPr lang="id-ID" sz="1400" dirty="0">
              <a:solidFill>
                <a:schemeClr val="bg1"/>
              </a:solidFill>
              <a:latin typeface="+mj-lt"/>
            </a:endParaRPr>
          </a:p>
        </p:txBody>
      </p:sp>
      <p:sp>
        <p:nvSpPr>
          <p:cNvPr id="98" name="TextBox 97"/>
          <p:cNvSpPr txBox="1"/>
          <p:nvPr/>
        </p:nvSpPr>
        <p:spPr>
          <a:xfrm>
            <a:off x="5886138" y="-102579"/>
            <a:ext cx="6875831" cy="830997"/>
          </a:xfrm>
          <a:prstGeom prst="rect">
            <a:avLst/>
          </a:prstGeom>
          <a:noFill/>
        </p:spPr>
        <p:txBody>
          <a:bodyPr wrap="square" rtlCol="0">
            <a:spAutoFit/>
          </a:bodyPr>
          <a:lstStyle/>
          <a:p>
            <a:pPr algn="ctr"/>
            <a:r>
              <a:rPr lang="id-ID" sz="4800" b="1" dirty="0" err="1" smtClean="0">
                <a:solidFill>
                  <a:schemeClr val="bg1"/>
                </a:solidFill>
              </a:rPr>
              <a:t>Compute</a:t>
            </a:r>
            <a:r>
              <a:rPr lang="id-ID" sz="4800" b="1" dirty="0" smtClean="0">
                <a:solidFill>
                  <a:schemeClr val="bg1"/>
                </a:solidFill>
              </a:rPr>
              <a:t> as </a:t>
            </a:r>
            <a:r>
              <a:rPr lang="id-ID" sz="4800" b="1" dirty="0" err="1" smtClean="0">
                <a:solidFill>
                  <a:schemeClr val="bg1"/>
                </a:solidFill>
              </a:rPr>
              <a:t>back</a:t>
            </a:r>
            <a:r>
              <a:rPr lang="id-ID" sz="4800" b="1" dirty="0" smtClean="0">
                <a:solidFill>
                  <a:schemeClr val="bg1"/>
                </a:solidFill>
              </a:rPr>
              <a:t> </a:t>
            </a:r>
            <a:r>
              <a:rPr lang="id-ID" sz="4800" b="1" dirty="0" err="1" smtClean="0">
                <a:solidFill>
                  <a:schemeClr val="bg1"/>
                </a:solidFill>
              </a:rPr>
              <a:t>end</a:t>
            </a:r>
            <a:endParaRPr lang="id-ID" sz="4800" b="1" dirty="0">
              <a:solidFill>
                <a:schemeClr val="bg1"/>
              </a:solidFill>
            </a:endParaRPr>
          </a:p>
        </p:txBody>
      </p:sp>
    </p:spTree>
    <p:extLst>
      <p:ext uri="{BB962C8B-B14F-4D97-AF65-F5344CB8AC3E}">
        <p14:creationId xmlns:p14="http://schemas.microsoft.com/office/powerpoint/2010/main" val="1777286331"/>
      </p:ext>
    </p:extLst>
  </p:cSld>
  <p:clrMapOvr>
    <a:masterClrMapping/>
  </p:clrMapOvr>
  <p:transition>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222A35"/>
        </a:solidFill>
        <a:effectLst/>
      </p:bgPr>
    </p:bg>
    <p:spTree>
      <p:nvGrpSpPr>
        <p:cNvPr id="1" name=""/>
        <p:cNvGrpSpPr/>
        <p:nvPr/>
      </p:nvGrpSpPr>
      <p:grpSpPr>
        <a:xfrm>
          <a:off x="0" y="0"/>
          <a:ext cx="0" cy="0"/>
          <a:chOff x="0" y="0"/>
          <a:chExt cx="0" cy="0"/>
        </a:xfrm>
      </p:grpSpPr>
      <p:grpSp>
        <p:nvGrpSpPr>
          <p:cNvPr id="18" name="Group 17"/>
          <p:cNvGrpSpPr/>
          <p:nvPr/>
        </p:nvGrpSpPr>
        <p:grpSpPr>
          <a:xfrm>
            <a:off x="2" y="6736617"/>
            <a:ext cx="12191999" cy="134339"/>
            <a:chOff x="2" y="2110197"/>
            <a:chExt cx="12191999" cy="134339"/>
          </a:xfrm>
        </p:grpSpPr>
        <p:sp>
          <p:nvSpPr>
            <p:cNvPr id="19" name="Rectangle 18"/>
            <p:cNvSpPr/>
            <p:nvPr/>
          </p:nvSpPr>
          <p:spPr>
            <a:xfrm rot="16200000">
              <a:off x="2980836" y="1161370"/>
              <a:ext cx="134333" cy="2032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0" name="Rectangle 19"/>
            <p:cNvSpPr/>
            <p:nvPr/>
          </p:nvSpPr>
          <p:spPr>
            <a:xfrm rot="16200000">
              <a:off x="5012835" y="1161369"/>
              <a:ext cx="134333" cy="20320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1" name="Rectangle 20"/>
            <p:cNvSpPr/>
            <p:nvPr/>
          </p:nvSpPr>
          <p:spPr>
            <a:xfrm rot="16200000">
              <a:off x="7044834" y="1161369"/>
              <a:ext cx="134335" cy="203200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2" name="Rectangle 21"/>
            <p:cNvSpPr/>
            <p:nvPr/>
          </p:nvSpPr>
          <p:spPr>
            <a:xfrm rot="16200000">
              <a:off x="9076834" y="1161367"/>
              <a:ext cx="134336" cy="2032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3" name="Rectangle 22"/>
            <p:cNvSpPr/>
            <p:nvPr/>
          </p:nvSpPr>
          <p:spPr>
            <a:xfrm rot="16200000">
              <a:off x="11108832" y="1161366"/>
              <a:ext cx="134338" cy="203200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4" name="Rectangle 23"/>
            <p:cNvSpPr/>
            <p:nvPr/>
          </p:nvSpPr>
          <p:spPr>
            <a:xfrm rot="16200000">
              <a:off x="948836" y="1161370"/>
              <a:ext cx="134331" cy="20320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pic>
        <p:nvPicPr>
          <p:cNvPr id="74" name="Picture 73" descr="Compute_AWSLambda.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10509" y="2706258"/>
            <a:ext cx="700098" cy="834932"/>
          </a:xfrm>
          <a:prstGeom prst="rect">
            <a:avLst/>
          </a:prstGeom>
        </p:spPr>
      </p:pic>
      <p:pic>
        <p:nvPicPr>
          <p:cNvPr id="101" name="Picture 10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9678" y="2454302"/>
            <a:ext cx="1347158" cy="1338844"/>
          </a:xfrm>
          <a:prstGeom prst="rect">
            <a:avLst/>
          </a:prstGeom>
        </p:spPr>
      </p:pic>
      <p:cxnSp>
        <p:nvCxnSpPr>
          <p:cNvPr id="122" name="Straight Connector 121"/>
          <p:cNvCxnSpPr/>
          <p:nvPr/>
        </p:nvCxnSpPr>
        <p:spPr>
          <a:xfrm flipV="1">
            <a:off x="1555996" y="3123724"/>
            <a:ext cx="1210266" cy="643"/>
          </a:xfrm>
          <a:prstGeom prst="line">
            <a:avLst/>
          </a:prstGeom>
          <a:ln w="38100">
            <a:solidFill>
              <a:schemeClr val="bg1">
                <a:lumMod val="75000"/>
              </a:schemeClr>
            </a:solidFill>
            <a:prstDash val="solid"/>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a:xfrm flipV="1">
            <a:off x="3716144" y="3123081"/>
            <a:ext cx="1210266" cy="643"/>
          </a:xfrm>
          <a:prstGeom prst="line">
            <a:avLst/>
          </a:prstGeom>
          <a:ln w="38100">
            <a:solidFill>
              <a:schemeClr val="bg1">
                <a:lumMod val="75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p:nvCxnSpPr>
        <p:spPr>
          <a:xfrm flipV="1">
            <a:off x="4926410" y="1761474"/>
            <a:ext cx="0" cy="1361237"/>
          </a:xfrm>
          <a:prstGeom prst="line">
            <a:avLst/>
          </a:prstGeom>
          <a:ln w="28575">
            <a:solidFill>
              <a:schemeClr val="bg1">
                <a:lumMod val="75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a:xfrm flipV="1">
            <a:off x="4926410" y="3057891"/>
            <a:ext cx="0" cy="1462093"/>
          </a:xfrm>
          <a:prstGeom prst="line">
            <a:avLst/>
          </a:prstGeom>
          <a:ln w="28575">
            <a:solidFill>
              <a:schemeClr val="bg1">
                <a:lumMod val="75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a:xfrm flipV="1">
            <a:off x="4967084" y="1761474"/>
            <a:ext cx="1210266" cy="643"/>
          </a:xfrm>
          <a:prstGeom prst="line">
            <a:avLst/>
          </a:prstGeom>
          <a:ln w="38100">
            <a:solidFill>
              <a:schemeClr val="bg1">
                <a:lumMod val="75000"/>
              </a:schemeClr>
            </a:solidFill>
            <a:prstDash val="solid"/>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a:xfrm flipV="1">
            <a:off x="4967084" y="4519341"/>
            <a:ext cx="1210266" cy="643"/>
          </a:xfrm>
          <a:prstGeom prst="line">
            <a:avLst/>
          </a:prstGeom>
          <a:ln w="38100">
            <a:solidFill>
              <a:schemeClr val="bg1">
                <a:lumMod val="75000"/>
              </a:schemeClr>
            </a:solidFill>
            <a:prstDash val="solid"/>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30" name="TextBox 129"/>
          <p:cNvSpPr txBox="1"/>
          <p:nvPr/>
        </p:nvSpPr>
        <p:spPr>
          <a:xfrm>
            <a:off x="5517189" y="944620"/>
            <a:ext cx="2258953" cy="307777"/>
          </a:xfrm>
          <a:prstGeom prst="rect">
            <a:avLst/>
          </a:prstGeom>
          <a:noFill/>
        </p:spPr>
        <p:txBody>
          <a:bodyPr wrap="none" rtlCol="0">
            <a:spAutoFit/>
          </a:bodyPr>
          <a:lstStyle/>
          <a:p>
            <a:pPr algn="ctr"/>
            <a:r>
              <a:rPr lang="en-US" sz="1400" dirty="0" smtClean="0">
                <a:solidFill>
                  <a:schemeClr val="bg1"/>
                </a:solidFill>
                <a:latin typeface="+mj-lt"/>
              </a:rPr>
              <a:t>Simple Notification Services</a:t>
            </a:r>
            <a:endParaRPr lang="id-ID" sz="1400" dirty="0">
              <a:solidFill>
                <a:schemeClr val="bg1"/>
              </a:solidFill>
              <a:latin typeface="+mj-lt"/>
            </a:endParaRPr>
          </a:p>
        </p:txBody>
      </p:sp>
      <p:pic>
        <p:nvPicPr>
          <p:cNvPr id="132" name="Picture 13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59174" y="2797018"/>
            <a:ext cx="1347158" cy="1338844"/>
          </a:xfrm>
          <a:prstGeom prst="rect">
            <a:avLst/>
          </a:prstGeom>
        </p:spPr>
      </p:pic>
      <p:sp>
        <p:nvSpPr>
          <p:cNvPr id="136" name="TextBox 135"/>
          <p:cNvSpPr txBox="1"/>
          <p:nvPr/>
        </p:nvSpPr>
        <p:spPr>
          <a:xfrm>
            <a:off x="210990" y="3534380"/>
            <a:ext cx="1640193" cy="307777"/>
          </a:xfrm>
          <a:prstGeom prst="rect">
            <a:avLst/>
          </a:prstGeom>
          <a:noFill/>
        </p:spPr>
        <p:txBody>
          <a:bodyPr wrap="none" rtlCol="0">
            <a:spAutoFit/>
          </a:bodyPr>
          <a:lstStyle/>
          <a:p>
            <a:pPr algn="ctr"/>
            <a:r>
              <a:rPr lang="en-US" sz="1400" dirty="0" smtClean="0">
                <a:solidFill>
                  <a:schemeClr val="bg1"/>
                </a:solidFill>
                <a:latin typeface="+mj-lt"/>
              </a:rPr>
              <a:t>S3 Bucket (Storage)</a:t>
            </a:r>
            <a:endParaRPr lang="id-ID" sz="1400" dirty="0">
              <a:solidFill>
                <a:schemeClr val="bg1"/>
              </a:solidFill>
              <a:latin typeface="+mj-lt"/>
            </a:endParaRPr>
          </a:p>
        </p:txBody>
      </p:sp>
      <p:pic>
        <p:nvPicPr>
          <p:cNvPr id="28" name="Picture 2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96001" y="1126474"/>
            <a:ext cx="1270000" cy="1270000"/>
          </a:xfrm>
          <a:prstGeom prst="rect">
            <a:avLst/>
          </a:prstGeom>
        </p:spPr>
      </p:pic>
      <p:pic>
        <p:nvPicPr>
          <p:cNvPr id="138" name="Picture 137" descr="Compute_AWSLambda.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40360" y="1354855"/>
            <a:ext cx="700098" cy="834932"/>
          </a:xfrm>
          <a:prstGeom prst="rect">
            <a:avLst/>
          </a:prstGeom>
        </p:spPr>
      </p:pic>
      <p:cxnSp>
        <p:nvCxnSpPr>
          <p:cNvPr id="139" name="Straight Connector 138"/>
          <p:cNvCxnSpPr>
            <a:endCxn id="138" idx="1"/>
          </p:cNvCxnSpPr>
          <p:nvPr/>
        </p:nvCxnSpPr>
        <p:spPr>
          <a:xfrm flipV="1">
            <a:off x="7267070" y="1772321"/>
            <a:ext cx="1373290" cy="644"/>
          </a:xfrm>
          <a:prstGeom prst="line">
            <a:avLst/>
          </a:prstGeom>
          <a:ln w="38100">
            <a:solidFill>
              <a:schemeClr val="bg1">
                <a:lumMod val="75000"/>
              </a:schemeClr>
            </a:solidFill>
            <a:prstDash val="solid"/>
            <a:headEnd type="non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30" name="Picture 2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497753" y="1098508"/>
            <a:ext cx="1270000" cy="1270000"/>
          </a:xfrm>
          <a:prstGeom prst="rect">
            <a:avLst/>
          </a:prstGeom>
        </p:spPr>
      </p:pic>
      <p:cxnSp>
        <p:nvCxnSpPr>
          <p:cNvPr id="140" name="Straight Connector 139"/>
          <p:cNvCxnSpPr/>
          <p:nvPr/>
        </p:nvCxnSpPr>
        <p:spPr>
          <a:xfrm flipH="1">
            <a:off x="3254220" y="3607662"/>
            <a:ext cx="21190" cy="1207262"/>
          </a:xfrm>
          <a:prstGeom prst="line">
            <a:avLst/>
          </a:prstGeom>
          <a:ln w="38100">
            <a:solidFill>
              <a:schemeClr val="bg1">
                <a:lumMod val="75000"/>
              </a:schemeClr>
            </a:solidFill>
            <a:prstDash val="solid"/>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42" name="Straight Connector 141"/>
          <p:cNvCxnSpPr/>
          <p:nvPr/>
        </p:nvCxnSpPr>
        <p:spPr>
          <a:xfrm>
            <a:off x="6770181" y="2333928"/>
            <a:ext cx="10595" cy="1157239"/>
          </a:xfrm>
          <a:prstGeom prst="line">
            <a:avLst/>
          </a:prstGeom>
          <a:ln w="38100">
            <a:solidFill>
              <a:schemeClr val="bg1">
                <a:lumMod val="75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43" name="Picture 142" descr="Compute_AWSLambda.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5141" y="3007225"/>
            <a:ext cx="700098" cy="834932"/>
          </a:xfrm>
          <a:prstGeom prst="rect">
            <a:avLst/>
          </a:prstGeom>
        </p:spPr>
      </p:pic>
      <p:cxnSp>
        <p:nvCxnSpPr>
          <p:cNvPr id="144" name="Straight Connector 143"/>
          <p:cNvCxnSpPr/>
          <p:nvPr/>
        </p:nvCxnSpPr>
        <p:spPr>
          <a:xfrm>
            <a:off x="9421233" y="3497304"/>
            <a:ext cx="1223918" cy="0"/>
          </a:xfrm>
          <a:prstGeom prst="line">
            <a:avLst/>
          </a:prstGeom>
          <a:ln w="38100">
            <a:solidFill>
              <a:schemeClr val="bg1">
                <a:lumMod val="75000"/>
              </a:schemeClr>
            </a:solidFill>
            <a:prstDash val="solid"/>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a:xfrm>
            <a:off x="6780776" y="3491167"/>
            <a:ext cx="1854365" cy="0"/>
          </a:xfrm>
          <a:prstGeom prst="line">
            <a:avLst/>
          </a:prstGeom>
          <a:ln w="38100">
            <a:solidFill>
              <a:schemeClr val="bg1">
                <a:lumMod val="75000"/>
              </a:schemeClr>
            </a:solidFill>
            <a:prstDash val="solid"/>
            <a:headEnd type="non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234" name="Picture 23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833869" y="4889747"/>
            <a:ext cx="812800" cy="927100"/>
          </a:xfrm>
          <a:prstGeom prst="rect">
            <a:avLst/>
          </a:prstGeom>
        </p:spPr>
      </p:pic>
      <p:cxnSp>
        <p:nvCxnSpPr>
          <p:cNvPr id="147" name="Straight Connector 146"/>
          <p:cNvCxnSpPr/>
          <p:nvPr/>
        </p:nvCxnSpPr>
        <p:spPr>
          <a:xfrm>
            <a:off x="9421233" y="1769772"/>
            <a:ext cx="1143143" cy="15211"/>
          </a:xfrm>
          <a:prstGeom prst="line">
            <a:avLst/>
          </a:prstGeom>
          <a:ln w="38100">
            <a:solidFill>
              <a:schemeClr val="bg1">
                <a:lumMod val="75000"/>
              </a:schemeClr>
            </a:solidFill>
            <a:prstDash val="solid"/>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48" name="TextBox 147"/>
          <p:cNvSpPr txBox="1"/>
          <p:nvPr/>
        </p:nvSpPr>
        <p:spPr>
          <a:xfrm>
            <a:off x="2147992" y="5903055"/>
            <a:ext cx="2212465" cy="307777"/>
          </a:xfrm>
          <a:prstGeom prst="rect">
            <a:avLst/>
          </a:prstGeom>
          <a:noFill/>
        </p:spPr>
        <p:txBody>
          <a:bodyPr wrap="none" rtlCol="0">
            <a:spAutoFit/>
          </a:bodyPr>
          <a:lstStyle/>
          <a:p>
            <a:pPr algn="ctr"/>
            <a:r>
              <a:rPr lang="en-US" sz="1400" dirty="0" smtClean="0">
                <a:solidFill>
                  <a:schemeClr val="bg1"/>
                </a:solidFill>
                <a:latin typeface="+mj-lt"/>
              </a:rPr>
              <a:t>Relational Database Service</a:t>
            </a:r>
            <a:endParaRPr lang="id-ID" sz="1400" dirty="0">
              <a:solidFill>
                <a:schemeClr val="bg1"/>
              </a:solidFill>
              <a:latin typeface="+mj-lt"/>
            </a:endParaRPr>
          </a:p>
        </p:txBody>
      </p:sp>
      <p:sp>
        <p:nvSpPr>
          <p:cNvPr id="149" name="TextBox 148"/>
          <p:cNvSpPr txBox="1"/>
          <p:nvPr/>
        </p:nvSpPr>
        <p:spPr>
          <a:xfrm>
            <a:off x="10619598" y="2316815"/>
            <a:ext cx="1112805" cy="307777"/>
          </a:xfrm>
          <a:prstGeom prst="rect">
            <a:avLst/>
          </a:prstGeom>
          <a:noFill/>
        </p:spPr>
        <p:txBody>
          <a:bodyPr wrap="none" rtlCol="0">
            <a:spAutoFit/>
          </a:bodyPr>
          <a:lstStyle/>
          <a:p>
            <a:pPr algn="ctr"/>
            <a:r>
              <a:rPr lang="en-US" sz="1400" dirty="0" err="1" smtClean="0">
                <a:solidFill>
                  <a:schemeClr val="bg1"/>
                </a:solidFill>
                <a:latin typeface="+mj-lt"/>
              </a:rPr>
              <a:t>CloudSearch</a:t>
            </a:r>
            <a:endParaRPr lang="id-ID" sz="1400" dirty="0">
              <a:solidFill>
                <a:schemeClr val="bg1"/>
              </a:solidFill>
              <a:latin typeface="+mj-lt"/>
            </a:endParaRPr>
          </a:p>
        </p:txBody>
      </p:sp>
      <p:sp>
        <p:nvSpPr>
          <p:cNvPr id="150" name="TextBox 149"/>
          <p:cNvSpPr txBox="1"/>
          <p:nvPr/>
        </p:nvSpPr>
        <p:spPr>
          <a:xfrm>
            <a:off x="10312655" y="3842157"/>
            <a:ext cx="1640193" cy="307777"/>
          </a:xfrm>
          <a:prstGeom prst="rect">
            <a:avLst/>
          </a:prstGeom>
          <a:noFill/>
        </p:spPr>
        <p:txBody>
          <a:bodyPr wrap="none" rtlCol="0">
            <a:spAutoFit/>
          </a:bodyPr>
          <a:lstStyle/>
          <a:p>
            <a:pPr algn="ctr"/>
            <a:r>
              <a:rPr lang="en-US" sz="1400" dirty="0" smtClean="0">
                <a:solidFill>
                  <a:schemeClr val="bg1"/>
                </a:solidFill>
                <a:latin typeface="+mj-lt"/>
              </a:rPr>
              <a:t>S3 Bucket (Storage)</a:t>
            </a:r>
            <a:endParaRPr lang="id-ID" sz="1400" dirty="0">
              <a:solidFill>
                <a:schemeClr val="bg1"/>
              </a:solidFill>
              <a:latin typeface="+mj-lt"/>
            </a:endParaRPr>
          </a:p>
        </p:txBody>
      </p:sp>
      <p:pic>
        <p:nvPicPr>
          <p:cNvPr id="239" name="Picture 23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118808" y="3884341"/>
            <a:ext cx="1270000" cy="1270000"/>
          </a:xfrm>
          <a:prstGeom prst="rect">
            <a:avLst/>
          </a:prstGeom>
        </p:spPr>
      </p:pic>
      <p:sp>
        <p:nvSpPr>
          <p:cNvPr id="151" name="TextBox 150"/>
          <p:cNvSpPr txBox="1"/>
          <p:nvPr/>
        </p:nvSpPr>
        <p:spPr>
          <a:xfrm>
            <a:off x="5906180" y="5080268"/>
            <a:ext cx="1749197" cy="307777"/>
          </a:xfrm>
          <a:prstGeom prst="rect">
            <a:avLst/>
          </a:prstGeom>
          <a:noFill/>
        </p:spPr>
        <p:txBody>
          <a:bodyPr wrap="none" rtlCol="0">
            <a:spAutoFit/>
          </a:bodyPr>
          <a:lstStyle/>
          <a:p>
            <a:pPr algn="ctr"/>
            <a:r>
              <a:rPr lang="en-US" sz="1400" dirty="0" smtClean="0">
                <a:solidFill>
                  <a:schemeClr val="bg1"/>
                </a:solidFill>
                <a:latin typeface="+mj-lt"/>
              </a:rPr>
              <a:t>Simple Email Service</a:t>
            </a:r>
            <a:endParaRPr lang="id-ID" sz="1400" dirty="0">
              <a:solidFill>
                <a:schemeClr val="bg1"/>
              </a:solidFill>
              <a:latin typeface="+mj-lt"/>
            </a:endParaRPr>
          </a:p>
        </p:txBody>
      </p:sp>
      <p:sp>
        <p:nvSpPr>
          <p:cNvPr id="152" name="TextBox 151"/>
          <p:cNvSpPr txBox="1"/>
          <p:nvPr/>
        </p:nvSpPr>
        <p:spPr>
          <a:xfrm>
            <a:off x="-436125" y="-48445"/>
            <a:ext cx="5501689" cy="830997"/>
          </a:xfrm>
          <a:prstGeom prst="rect">
            <a:avLst/>
          </a:prstGeom>
          <a:noFill/>
        </p:spPr>
        <p:txBody>
          <a:bodyPr wrap="square" rtlCol="0">
            <a:spAutoFit/>
          </a:bodyPr>
          <a:lstStyle/>
          <a:p>
            <a:pPr algn="ctr"/>
            <a:r>
              <a:rPr lang="id-ID" sz="4800" b="1" dirty="0" err="1" smtClean="0">
                <a:solidFill>
                  <a:schemeClr val="bg1"/>
                </a:solidFill>
              </a:rPr>
              <a:t>Compute</a:t>
            </a:r>
            <a:r>
              <a:rPr lang="id-ID" sz="4800" b="1" dirty="0" smtClean="0">
                <a:solidFill>
                  <a:schemeClr val="bg1"/>
                </a:solidFill>
              </a:rPr>
              <a:t> as </a:t>
            </a:r>
            <a:r>
              <a:rPr lang="id-ID" sz="4800" b="1" dirty="0" err="1" smtClean="0">
                <a:solidFill>
                  <a:schemeClr val="bg1"/>
                </a:solidFill>
              </a:rPr>
              <a:t>glue</a:t>
            </a:r>
            <a:endParaRPr lang="id-ID" sz="4800" b="1" dirty="0">
              <a:solidFill>
                <a:schemeClr val="bg1"/>
              </a:solidFill>
            </a:endParaRPr>
          </a:p>
        </p:txBody>
      </p:sp>
    </p:spTree>
    <p:extLst>
      <p:ext uri="{BB962C8B-B14F-4D97-AF65-F5344CB8AC3E}">
        <p14:creationId xmlns:p14="http://schemas.microsoft.com/office/powerpoint/2010/main" val="1692960557"/>
      </p:ext>
    </p:extLst>
  </p:cSld>
  <p:clrMapOvr>
    <a:masterClrMapping/>
  </p:clrMapOvr>
  <p:transition>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222A35"/>
        </a:solidFill>
        <a:effectLst/>
      </p:bgPr>
    </p:bg>
    <p:spTree>
      <p:nvGrpSpPr>
        <p:cNvPr id="1" name=""/>
        <p:cNvGrpSpPr/>
        <p:nvPr/>
      </p:nvGrpSpPr>
      <p:grpSpPr>
        <a:xfrm>
          <a:off x="0" y="0"/>
          <a:ext cx="0" cy="0"/>
          <a:chOff x="0" y="0"/>
          <a:chExt cx="0" cy="0"/>
        </a:xfrm>
      </p:grpSpPr>
      <p:sp>
        <p:nvSpPr>
          <p:cNvPr id="40" name="TextBox 39"/>
          <p:cNvSpPr txBox="1"/>
          <p:nvPr/>
        </p:nvSpPr>
        <p:spPr>
          <a:xfrm>
            <a:off x="167064" y="2357159"/>
            <a:ext cx="11857990" cy="830997"/>
          </a:xfrm>
          <a:prstGeom prst="rect">
            <a:avLst/>
          </a:prstGeom>
          <a:noFill/>
        </p:spPr>
        <p:txBody>
          <a:bodyPr wrap="none" rtlCol="0">
            <a:spAutoFit/>
          </a:bodyPr>
          <a:lstStyle/>
          <a:p>
            <a:pPr algn="ctr"/>
            <a:r>
              <a:rPr lang="id-ID" sz="4800" b="1" dirty="0" smtClean="0">
                <a:solidFill>
                  <a:schemeClr val="bg1"/>
                </a:solidFill>
              </a:rPr>
              <a:t>3. Design </a:t>
            </a:r>
            <a:r>
              <a:rPr lang="id-ID" sz="4800" b="1" dirty="0" err="1" smtClean="0">
                <a:solidFill>
                  <a:schemeClr val="bg1"/>
                </a:solidFill>
              </a:rPr>
              <a:t>push-based</a:t>
            </a:r>
            <a:r>
              <a:rPr lang="id-ID" sz="4800" b="1" dirty="0" smtClean="0">
                <a:solidFill>
                  <a:schemeClr val="bg1"/>
                </a:solidFill>
              </a:rPr>
              <a:t>, </a:t>
            </a:r>
            <a:r>
              <a:rPr lang="id-ID" sz="4800" b="1" dirty="0" err="1" smtClean="0">
                <a:solidFill>
                  <a:schemeClr val="bg1"/>
                </a:solidFill>
              </a:rPr>
              <a:t>event</a:t>
            </a:r>
            <a:r>
              <a:rPr lang="id-ID" sz="4800" b="1" dirty="0" err="1">
                <a:solidFill>
                  <a:schemeClr val="bg1"/>
                </a:solidFill>
              </a:rPr>
              <a:t>-</a:t>
            </a:r>
            <a:r>
              <a:rPr lang="id-ID" sz="4800" b="1" dirty="0" err="1" smtClean="0">
                <a:solidFill>
                  <a:schemeClr val="bg1"/>
                </a:solidFill>
              </a:rPr>
              <a:t>driven</a:t>
            </a:r>
            <a:r>
              <a:rPr lang="id-ID" sz="4800" b="1" dirty="0" smtClean="0">
                <a:solidFill>
                  <a:schemeClr val="bg1"/>
                </a:solidFill>
              </a:rPr>
              <a:t> </a:t>
            </a:r>
            <a:r>
              <a:rPr lang="id-ID" sz="4800" b="1" dirty="0" err="1" smtClean="0">
                <a:solidFill>
                  <a:schemeClr val="bg1"/>
                </a:solidFill>
              </a:rPr>
              <a:t>pipelines</a:t>
            </a:r>
            <a:endParaRPr lang="id-ID" sz="4800" b="1" dirty="0">
              <a:solidFill>
                <a:schemeClr val="bg1"/>
              </a:solidFill>
            </a:endParaRPr>
          </a:p>
        </p:txBody>
      </p:sp>
    </p:spTree>
    <p:extLst>
      <p:ext uri="{BB962C8B-B14F-4D97-AF65-F5344CB8AC3E}">
        <p14:creationId xmlns:p14="http://schemas.microsoft.com/office/powerpoint/2010/main" val="1226392695"/>
      </p:ext>
    </p:extLst>
  </p:cSld>
  <p:clrMapOvr>
    <a:masterClrMapping/>
  </p:clrMapOvr>
  <p:transition>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222A35"/>
        </a:solidFill>
        <a:effectLst/>
      </p:bgPr>
    </p:bg>
    <p:spTree>
      <p:nvGrpSpPr>
        <p:cNvPr id="1" name=""/>
        <p:cNvGrpSpPr/>
        <p:nvPr/>
      </p:nvGrpSpPr>
      <p:grpSpPr>
        <a:xfrm>
          <a:off x="0" y="0"/>
          <a:ext cx="0" cy="0"/>
          <a:chOff x="0" y="0"/>
          <a:chExt cx="0" cy="0"/>
        </a:xfrm>
      </p:grpSpPr>
      <p:grpSp>
        <p:nvGrpSpPr>
          <p:cNvPr id="18" name="Group 17"/>
          <p:cNvGrpSpPr/>
          <p:nvPr/>
        </p:nvGrpSpPr>
        <p:grpSpPr>
          <a:xfrm>
            <a:off x="0" y="6741502"/>
            <a:ext cx="12191999" cy="134339"/>
            <a:chOff x="2" y="2110197"/>
            <a:chExt cx="12191999" cy="134339"/>
          </a:xfrm>
        </p:grpSpPr>
        <p:sp>
          <p:nvSpPr>
            <p:cNvPr id="19" name="Rectangle 18"/>
            <p:cNvSpPr/>
            <p:nvPr/>
          </p:nvSpPr>
          <p:spPr>
            <a:xfrm rot="16200000">
              <a:off x="2980836" y="1161370"/>
              <a:ext cx="134333" cy="2032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0" name="Rectangle 19"/>
            <p:cNvSpPr/>
            <p:nvPr/>
          </p:nvSpPr>
          <p:spPr>
            <a:xfrm rot="16200000">
              <a:off x="5012835" y="1161369"/>
              <a:ext cx="134333" cy="20320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1" name="Rectangle 20"/>
            <p:cNvSpPr/>
            <p:nvPr/>
          </p:nvSpPr>
          <p:spPr>
            <a:xfrm rot="16200000">
              <a:off x="7044834" y="1161369"/>
              <a:ext cx="134335" cy="203200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2" name="Rectangle 21"/>
            <p:cNvSpPr/>
            <p:nvPr/>
          </p:nvSpPr>
          <p:spPr>
            <a:xfrm rot="16200000">
              <a:off x="9076834" y="1161367"/>
              <a:ext cx="134336" cy="2032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3" name="Rectangle 22"/>
            <p:cNvSpPr/>
            <p:nvPr/>
          </p:nvSpPr>
          <p:spPr>
            <a:xfrm rot="16200000">
              <a:off x="11108832" y="1161366"/>
              <a:ext cx="134338" cy="203200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4" name="Rectangle 23"/>
            <p:cNvSpPr/>
            <p:nvPr/>
          </p:nvSpPr>
          <p:spPr>
            <a:xfrm rot="16200000">
              <a:off x="948836" y="1161370"/>
              <a:ext cx="134331" cy="20320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
        <p:nvSpPr>
          <p:cNvPr id="40" name="TextBox 39"/>
          <p:cNvSpPr txBox="1"/>
          <p:nvPr/>
        </p:nvSpPr>
        <p:spPr>
          <a:xfrm>
            <a:off x="1653181" y="234806"/>
            <a:ext cx="8349979" cy="830997"/>
          </a:xfrm>
          <a:prstGeom prst="rect">
            <a:avLst/>
          </a:prstGeom>
          <a:noFill/>
        </p:spPr>
        <p:txBody>
          <a:bodyPr wrap="none" rtlCol="0">
            <a:spAutoFit/>
          </a:bodyPr>
          <a:lstStyle/>
          <a:p>
            <a:pPr algn="ctr"/>
            <a:r>
              <a:rPr lang="id-ID" sz="4800" b="1" dirty="0" err="1" smtClean="0">
                <a:solidFill>
                  <a:schemeClr val="bg1"/>
                </a:solidFill>
              </a:rPr>
              <a:t>Workshop</a:t>
            </a:r>
            <a:r>
              <a:rPr lang="id-ID" sz="4800" b="1" dirty="0" smtClean="0">
                <a:solidFill>
                  <a:schemeClr val="bg1"/>
                </a:solidFill>
              </a:rPr>
              <a:t>: </a:t>
            </a:r>
            <a:r>
              <a:rPr lang="id-ID" sz="4800" b="1" dirty="0" err="1" smtClean="0">
                <a:solidFill>
                  <a:schemeClr val="bg1"/>
                </a:solidFill>
              </a:rPr>
              <a:t>Transcoding</a:t>
            </a:r>
            <a:r>
              <a:rPr lang="id-ID" sz="4800" b="1" dirty="0" smtClean="0">
                <a:solidFill>
                  <a:schemeClr val="bg1"/>
                </a:solidFill>
              </a:rPr>
              <a:t> </a:t>
            </a:r>
            <a:r>
              <a:rPr lang="id-ID" sz="4800" b="1" dirty="0" err="1" smtClean="0">
                <a:solidFill>
                  <a:schemeClr val="bg1"/>
                </a:solidFill>
              </a:rPr>
              <a:t>Pipeline</a:t>
            </a:r>
            <a:endParaRPr lang="id-ID" sz="4800" b="1" dirty="0">
              <a:solidFill>
                <a:schemeClr val="bg1"/>
              </a:solidFill>
            </a:endParaRPr>
          </a:p>
        </p:txBody>
      </p:sp>
      <p:sp>
        <p:nvSpPr>
          <p:cNvPr id="56" name="TextBox 55"/>
          <p:cNvSpPr txBox="1"/>
          <p:nvPr/>
        </p:nvSpPr>
        <p:spPr>
          <a:xfrm>
            <a:off x="1841566" y="2994502"/>
            <a:ext cx="1566454" cy="307777"/>
          </a:xfrm>
          <a:prstGeom prst="rect">
            <a:avLst/>
          </a:prstGeom>
          <a:noFill/>
        </p:spPr>
        <p:txBody>
          <a:bodyPr wrap="none" rtlCol="0">
            <a:spAutoFit/>
          </a:bodyPr>
          <a:lstStyle/>
          <a:p>
            <a:pPr algn="ctr"/>
            <a:r>
              <a:rPr lang="en-US" sz="1400" dirty="0" smtClean="0">
                <a:solidFill>
                  <a:schemeClr val="bg1"/>
                </a:solidFill>
                <a:latin typeface="+mj-lt"/>
              </a:rPr>
              <a:t>Peter uploads a file</a:t>
            </a:r>
            <a:endParaRPr lang="id-ID" sz="1400" dirty="0">
              <a:solidFill>
                <a:schemeClr val="bg1"/>
              </a:solidFill>
              <a:latin typeface="+mj-lt"/>
            </a:endParaRPr>
          </a:p>
        </p:txBody>
      </p:sp>
      <p:sp>
        <p:nvSpPr>
          <p:cNvPr id="62" name="TextBox 61"/>
          <p:cNvSpPr txBox="1"/>
          <p:nvPr/>
        </p:nvSpPr>
        <p:spPr>
          <a:xfrm>
            <a:off x="5828171" y="5188374"/>
            <a:ext cx="772969" cy="307777"/>
          </a:xfrm>
          <a:prstGeom prst="rect">
            <a:avLst/>
          </a:prstGeom>
          <a:noFill/>
        </p:spPr>
        <p:txBody>
          <a:bodyPr wrap="none" rtlCol="0">
            <a:spAutoFit/>
          </a:bodyPr>
          <a:lstStyle/>
          <a:p>
            <a:pPr algn="ctr"/>
            <a:r>
              <a:rPr lang="en-US" sz="1400" dirty="0" smtClean="0">
                <a:solidFill>
                  <a:schemeClr val="bg1"/>
                </a:solidFill>
                <a:latin typeface="+mj-lt"/>
              </a:rPr>
              <a:t>Lambda</a:t>
            </a:r>
            <a:endParaRPr lang="id-ID" sz="1400" dirty="0">
              <a:solidFill>
                <a:schemeClr val="bg1"/>
              </a:solidFill>
              <a:latin typeface="+mj-lt"/>
            </a:endParaRPr>
          </a:p>
        </p:txBody>
      </p:sp>
      <p:cxnSp>
        <p:nvCxnSpPr>
          <p:cNvPr id="63" name="Straight Connector 62"/>
          <p:cNvCxnSpPr/>
          <p:nvPr/>
        </p:nvCxnSpPr>
        <p:spPr>
          <a:xfrm flipH="1">
            <a:off x="9669225" y="3349767"/>
            <a:ext cx="1" cy="1044527"/>
          </a:xfrm>
          <a:prstGeom prst="line">
            <a:avLst/>
          </a:prstGeom>
          <a:ln w="38100">
            <a:solidFill>
              <a:schemeClr val="bg1">
                <a:lumMod val="75000"/>
              </a:schemeClr>
            </a:solidFill>
            <a:prstDash val="solid"/>
            <a:headEnd type="non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64" name="Picture 63" descr="Compute_AWSLambda.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93989" y="4428761"/>
            <a:ext cx="700098" cy="834932"/>
          </a:xfrm>
          <a:prstGeom prst="rect">
            <a:avLst/>
          </a:prstGeom>
        </p:spPr>
      </p:pic>
      <p:cxnSp>
        <p:nvCxnSpPr>
          <p:cNvPr id="66" name="Straight Connector 65"/>
          <p:cNvCxnSpPr/>
          <p:nvPr/>
        </p:nvCxnSpPr>
        <p:spPr>
          <a:xfrm flipV="1">
            <a:off x="3273285" y="2466598"/>
            <a:ext cx="1263245" cy="12156"/>
          </a:xfrm>
          <a:prstGeom prst="line">
            <a:avLst/>
          </a:prstGeom>
          <a:ln w="38100">
            <a:solidFill>
              <a:schemeClr val="bg1">
                <a:lumMod val="75000"/>
              </a:schemeClr>
            </a:solidFill>
            <a:prstDash val="solid"/>
            <a:headEnd type="non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30326" y="4146146"/>
            <a:ext cx="1022911" cy="1025184"/>
          </a:xfrm>
          <a:prstGeom prst="rect">
            <a:avLst/>
          </a:prstGeom>
        </p:spPr>
      </p:pic>
      <p:sp>
        <p:nvSpPr>
          <p:cNvPr id="67" name="TextBox 66"/>
          <p:cNvSpPr txBox="1"/>
          <p:nvPr/>
        </p:nvSpPr>
        <p:spPr>
          <a:xfrm>
            <a:off x="1815915" y="5133808"/>
            <a:ext cx="1617751" cy="307777"/>
          </a:xfrm>
          <a:prstGeom prst="rect">
            <a:avLst/>
          </a:prstGeom>
          <a:noFill/>
        </p:spPr>
        <p:txBody>
          <a:bodyPr wrap="none" rtlCol="0">
            <a:spAutoFit/>
          </a:bodyPr>
          <a:lstStyle/>
          <a:p>
            <a:pPr algn="ctr"/>
            <a:r>
              <a:rPr lang="en-US" sz="1400" dirty="0" smtClean="0">
                <a:solidFill>
                  <a:schemeClr val="bg1"/>
                </a:solidFill>
                <a:latin typeface="+mj-lt"/>
              </a:rPr>
              <a:t>Firebase (Database)</a:t>
            </a:r>
            <a:endParaRPr lang="id-ID" sz="1400" dirty="0">
              <a:solidFill>
                <a:schemeClr val="bg1"/>
              </a:solidFill>
              <a:latin typeface="+mj-lt"/>
            </a:endParaRPr>
          </a:p>
        </p:txBody>
      </p:sp>
      <p:grpSp>
        <p:nvGrpSpPr>
          <p:cNvPr id="10" name="Group 9"/>
          <p:cNvGrpSpPr/>
          <p:nvPr/>
        </p:nvGrpSpPr>
        <p:grpSpPr>
          <a:xfrm>
            <a:off x="2229410" y="2016841"/>
            <a:ext cx="923827" cy="923827"/>
            <a:chOff x="1140560" y="2364051"/>
            <a:chExt cx="923827" cy="923827"/>
          </a:xfrm>
        </p:grpSpPr>
        <p:sp>
          <p:nvSpPr>
            <p:cNvPr id="72" name="Oval 71"/>
            <p:cNvSpPr/>
            <p:nvPr/>
          </p:nvSpPr>
          <p:spPr>
            <a:xfrm>
              <a:off x="1140560" y="2364051"/>
              <a:ext cx="923827" cy="9238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nvGrpSpPr>
            <p:cNvPr id="69" name="Group 68"/>
            <p:cNvGrpSpPr/>
            <p:nvPr/>
          </p:nvGrpSpPr>
          <p:grpSpPr>
            <a:xfrm>
              <a:off x="1307414" y="2571774"/>
              <a:ext cx="610310" cy="571653"/>
              <a:chOff x="-1117600" y="1773238"/>
              <a:chExt cx="827087" cy="774700"/>
            </a:xfrm>
            <a:solidFill>
              <a:schemeClr val="bg1"/>
            </a:solidFill>
          </p:grpSpPr>
          <p:sp>
            <p:nvSpPr>
              <p:cNvPr id="70" name="Freeform 11"/>
              <p:cNvSpPr>
                <a:spLocks noEditPoints="1"/>
              </p:cNvSpPr>
              <p:nvPr/>
            </p:nvSpPr>
            <p:spPr bwMode="auto">
              <a:xfrm>
                <a:off x="-1012825" y="1874838"/>
                <a:ext cx="620712" cy="414338"/>
              </a:xfrm>
              <a:custGeom>
                <a:avLst/>
                <a:gdLst>
                  <a:gd name="T0" fmla="*/ 158 w 165"/>
                  <a:gd name="T1" fmla="*/ 0 h 110"/>
                  <a:gd name="T2" fmla="*/ 6 w 165"/>
                  <a:gd name="T3" fmla="*/ 0 h 110"/>
                  <a:gd name="T4" fmla="*/ 0 w 165"/>
                  <a:gd name="T5" fmla="*/ 7 h 110"/>
                  <a:gd name="T6" fmla="*/ 0 w 165"/>
                  <a:gd name="T7" fmla="*/ 103 h 110"/>
                  <a:gd name="T8" fmla="*/ 6 w 165"/>
                  <a:gd name="T9" fmla="*/ 110 h 110"/>
                  <a:gd name="T10" fmla="*/ 158 w 165"/>
                  <a:gd name="T11" fmla="*/ 110 h 110"/>
                  <a:gd name="T12" fmla="*/ 165 w 165"/>
                  <a:gd name="T13" fmla="*/ 103 h 110"/>
                  <a:gd name="T14" fmla="*/ 165 w 165"/>
                  <a:gd name="T15" fmla="*/ 7 h 110"/>
                  <a:gd name="T16" fmla="*/ 158 w 165"/>
                  <a:gd name="T17" fmla="*/ 0 h 110"/>
                  <a:gd name="T18" fmla="*/ 158 w 165"/>
                  <a:gd name="T19" fmla="*/ 103 h 110"/>
                  <a:gd name="T20" fmla="*/ 6 w 165"/>
                  <a:gd name="T21" fmla="*/ 103 h 110"/>
                  <a:gd name="T22" fmla="*/ 6 w 165"/>
                  <a:gd name="T23" fmla="*/ 7 h 110"/>
                  <a:gd name="T24" fmla="*/ 158 w 165"/>
                  <a:gd name="T25" fmla="*/ 7 h 110"/>
                  <a:gd name="T26" fmla="*/ 158 w 165"/>
                  <a:gd name="T27" fmla="*/ 103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5" h="110">
                    <a:moveTo>
                      <a:pt x="158" y="0"/>
                    </a:moveTo>
                    <a:cubicBezTo>
                      <a:pt x="6" y="0"/>
                      <a:pt x="6" y="0"/>
                      <a:pt x="6" y="0"/>
                    </a:cubicBezTo>
                    <a:cubicBezTo>
                      <a:pt x="3" y="0"/>
                      <a:pt x="0" y="3"/>
                      <a:pt x="0" y="7"/>
                    </a:cubicBezTo>
                    <a:cubicBezTo>
                      <a:pt x="0" y="103"/>
                      <a:pt x="0" y="103"/>
                      <a:pt x="0" y="103"/>
                    </a:cubicBezTo>
                    <a:cubicBezTo>
                      <a:pt x="0" y="107"/>
                      <a:pt x="3" y="110"/>
                      <a:pt x="6" y="110"/>
                    </a:cubicBezTo>
                    <a:cubicBezTo>
                      <a:pt x="158" y="110"/>
                      <a:pt x="158" y="110"/>
                      <a:pt x="158" y="110"/>
                    </a:cubicBezTo>
                    <a:cubicBezTo>
                      <a:pt x="161" y="110"/>
                      <a:pt x="165" y="107"/>
                      <a:pt x="165" y="103"/>
                    </a:cubicBezTo>
                    <a:cubicBezTo>
                      <a:pt x="165" y="7"/>
                      <a:pt x="165" y="7"/>
                      <a:pt x="165" y="7"/>
                    </a:cubicBezTo>
                    <a:cubicBezTo>
                      <a:pt x="165" y="3"/>
                      <a:pt x="161" y="0"/>
                      <a:pt x="158" y="0"/>
                    </a:cubicBezTo>
                    <a:close/>
                    <a:moveTo>
                      <a:pt x="158" y="103"/>
                    </a:moveTo>
                    <a:cubicBezTo>
                      <a:pt x="6" y="103"/>
                      <a:pt x="6" y="103"/>
                      <a:pt x="6" y="103"/>
                    </a:cubicBezTo>
                    <a:cubicBezTo>
                      <a:pt x="6" y="7"/>
                      <a:pt x="6" y="7"/>
                      <a:pt x="6" y="7"/>
                    </a:cubicBezTo>
                    <a:cubicBezTo>
                      <a:pt x="158" y="7"/>
                      <a:pt x="158" y="7"/>
                      <a:pt x="158" y="7"/>
                    </a:cubicBezTo>
                    <a:lnTo>
                      <a:pt x="158" y="1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1" name="Freeform 12"/>
              <p:cNvSpPr>
                <a:spLocks noEditPoints="1"/>
              </p:cNvSpPr>
              <p:nvPr/>
            </p:nvSpPr>
            <p:spPr bwMode="auto">
              <a:xfrm>
                <a:off x="-1117600" y="1773238"/>
                <a:ext cx="827087" cy="774700"/>
              </a:xfrm>
              <a:custGeom>
                <a:avLst/>
                <a:gdLst>
                  <a:gd name="T0" fmla="*/ 199 w 220"/>
                  <a:gd name="T1" fmla="*/ 0 h 206"/>
                  <a:gd name="T2" fmla="*/ 21 w 220"/>
                  <a:gd name="T3" fmla="*/ 0 h 206"/>
                  <a:gd name="T4" fmla="*/ 0 w 220"/>
                  <a:gd name="T5" fmla="*/ 20 h 206"/>
                  <a:gd name="T6" fmla="*/ 0 w 220"/>
                  <a:gd name="T7" fmla="*/ 158 h 206"/>
                  <a:gd name="T8" fmla="*/ 21 w 220"/>
                  <a:gd name="T9" fmla="*/ 178 h 206"/>
                  <a:gd name="T10" fmla="*/ 89 w 220"/>
                  <a:gd name="T11" fmla="*/ 178 h 206"/>
                  <a:gd name="T12" fmla="*/ 89 w 220"/>
                  <a:gd name="T13" fmla="*/ 187 h 206"/>
                  <a:gd name="T14" fmla="*/ 46 w 220"/>
                  <a:gd name="T15" fmla="*/ 192 h 206"/>
                  <a:gd name="T16" fmla="*/ 41 w 220"/>
                  <a:gd name="T17" fmla="*/ 199 h 206"/>
                  <a:gd name="T18" fmla="*/ 48 w 220"/>
                  <a:gd name="T19" fmla="*/ 206 h 206"/>
                  <a:gd name="T20" fmla="*/ 172 w 220"/>
                  <a:gd name="T21" fmla="*/ 206 h 206"/>
                  <a:gd name="T22" fmla="*/ 179 w 220"/>
                  <a:gd name="T23" fmla="*/ 199 h 206"/>
                  <a:gd name="T24" fmla="*/ 174 w 220"/>
                  <a:gd name="T25" fmla="*/ 192 h 206"/>
                  <a:gd name="T26" fmla="*/ 131 w 220"/>
                  <a:gd name="T27" fmla="*/ 187 h 206"/>
                  <a:gd name="T28" fmla="*/ 131 w 220"/>
                  <a:gd name="T29" fmla="*/ 178 h 206"/>
                  <a:gd name="T30" fmla="*/ 199 w 220"/>
                  <a:gd name="T31" fmla="*/ 178 h 206"/>
                  <a:gd name="T32" fmla="*/ 220 w 220"/>
                  <a:gd name="T33" fmla="*/ 158 h 206"/>
                  <a:gd name="T34" fmla="*/ 220 w 220"/>
                  <a:gd name="T35" fmla="*/ 20 h 206"/>
                  <a:gd name="T36" fmla="*/ 199 w 220"/>
                  <a:gd name="T37" fmla="*/ 0 h 206"/>
                  <a:gd name="T38" fmla="*/ 206 w 220"/>
                  <a:gd name="T39" fmla="*/ 158 h 206"/>
                  <a:gd name="T40" fmla="*/ 199 w 220"/>
                  <a:gd name="T41" fmla="*/ 165 h 206"/>
                  <a:gd name="T42" fmla="*/ 138 w 220"/>
                  <a:gd name="T43" fmla="*/ 165 h 206"/>
                  <a:gd name="T44" fmla="*/ 83 w 220"/>
                  <a:gd name="T45" fmla="*/ 165 h 206"/>
                  <a:gd name="T46" fmla="*/ 21 w 220"/>
                  <a:gd name="T47" fmla="*/ 165 h 206"/>
                  <a:gd name="T48" fmla="*/ 14 w 220"/>
                  <a:gd name="T49" fmla="*/ 158 h 206"/>
                  <a:gd name="T50" fmla="*/ 14 w 220"/>
                  <a:gd name="T51" fmla="*/ 20 h 206"/>
                  <a:gd name="T52" fmla="*/ 21 w 220"/>
                  <a:gd name="T53" fmla="*/ 13 h 206"/>
                  <a:gd name="T54" fmla="*/ 199 w 220"/>
                  <a:gd name="T55" fmla="*/ 13 h 206"/>
                  <a:gd name="T56" fmla="*/ 206 w 220"/>
                  <a:gd name="T57" fmla="*/ 20 h 206"/>
                  <a:gd name="T58" fmla="*/ 206 w 220"/>
                  <a:gd name="T59" fmla="*/ 15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20" h="206">
                    <a:moveTo>
                      <a:pt x="199" y="0"/>
                    </a:moveTo>
                    <a:cubicBezTo>
                      <a:pt x="21" y="0"/>
                      <a:pt x="21" y="0"/>
                      <a:pt x="21" y="0"/>
                    </a:cubicBezTo>
                    <a:cubicBezTo>
                      <a:pt x="9" y="0"/>
                      <a:pt x="0" y="9"/>
                      <a:pt x="0" y="20"/>
                    </a:cubicBezTo>
                    <a:cubicBezTo>
                      <a:pt x="0" y="158"/>
                      <a:pt x="0" y="158"/>
                      <a:pt x="0" y="158"/>
                    </a:cubicBezTo>
                    <a:cubicBezTo>
                      <a:pt x="0" y="169"/>
                      <a:pt x="9" y="178"/>
                      <a:pt x="21" y="178"/>
                    </a:cubicBezTo>
                    <a:cubicBezTo>
                      <a:pt x="89" y="178"/>
                      <a:pt x="89" y="178"/>
                      <a:pt x="89" y="178"/>
                    </a:cubicBezTo>
                    <a:cubicBezTo>
                      <a:pt x="89" y="187"/>
                      <a:pt x="89" y="187"/>
                      <a:pt x="89" y="187"/>
                    </a:cubicBezTo>
                    <a:cubicBezTo>
                      <a:pt x="46" y="192"/>
                      <a:pt x="46" y="192"/>
                      <a:pt x="46" y="192"/>
                    </a:cubicBezTo>
                    <a:cubicBezTo>
                      <a:pt x="43" y="193"/>
                      <a:pt x="41" y="196"/>
                      <a:pt x="41" y="199"/>
                    </a:cubicBezTo>
                    <a:cubicBezTo>
                      <a:pt x="41" y="203"/>
                      <a:pt x="44" y="206"/>
                      <a:pt x="48" y="206"/>
                    </a:cubicBezTo>
                    <a:cubicBezTo>
                      <a:pt x="172" y="206"/>
                      <a:pt x="172" y="206"/>
                      <a:pt x="172" y="206"/>
                    </a:cubicBezTo>
                    <a:cubicBezTo>
                      <a:pt x="176" y="206"/>
                      <a:pt x="179" y="203"/>
                      <a:pt x="179" y="199"/>
                    </a:cubicBezTo>
                    <a:cubicBezTo>
                      <a:pt x="179" y="196"/>
                      <a:pt x="177" y="193"/>
                      <a:pt x="174" y="192"/>
                    </a:cubicBezTo>
                    <a:cubicBezTo>
                      <a:pt x="131" y="187"/>
                      <a:pt x="131" y="187"/>
                      <a:pt x="131" y="187"/>
                    </a:cubicBezTo>
                    <a:cubicBezTo>
                      <a:pt x="131" y="178"/>
                      <a:pt x="131" y="178"/>
                      <a:pt x="131" y="178"/>
                    </a:cubicBezTo>
                    <a:cubicBezTo>
                      <a:pt x="199" y="178"/>
                      <a:pt x="199" y="178"/>
                      <a:pt x="199" y="178"/>
                    </a:cubicBezTo>
                    <a:cubicBezTo>
                      <a:pt x="211" y="178"/>
                      <a:pt x="220" y="169"/>
                      <a:pt x="220" y="158"/>
                    </a:cubicBezTo>
                    <a:cubicBezTo>
                      <a:pt x="220" y="20"/>
                      <a:pt x="220" y="20"/>
                      <a:pt x="220" y="20"/>
                    </a:cubicBezTo>
                    <a:cubicBezTo>
                      <a:pt x="220" y="9"/>
                      <a:pt x="211" y="0"/>
                      <a:pt x="199" y="0"/>
                    </a:cubicBezTo>
                    <a:close/>
                    <a:moveTo>
                      <a:pt x="206" y="158"/>
                    </a:moveTo>
                    <a:cubicBezTo>
                      <a:pt x="206" y="162"/>
                      <a:pt x="203" y="165"/>
                      <a:pt x="199" y="165"/>
                    </a:cubicBezTo>
                    <a:cubicBezTo>
                      <a:pt x="138" y="165"/>
                      <a:pt x="138" y="165"/>
                      <a:pt x="138" y="165"/>
                    </a:cubicBezTo>
                    <a:cubicBezTo>
                      <a:pt x="83" y="165"/>
                      <a:pt x="83" y="165"/>
                      <a:pt x="83" y="165"/>
                    </a:cubicBezTo>
                    <a:cubicBezTo>
                      <a:pt x="21" y="165"/>
                      <a:pt x="21" y="165"/>
                      <a:pt x="21" y="165"/>
                    </a:cubicBezTo>
                    <a:cubicBezTo>
                      <a:pt x="17" y="165"/>
                      <a:pt x="14" y="162"/>
                      <a:pt x="14" y="158"/>
                    </a:cubicBezTo>
                    <a:cubicBezTo>
                      <a:pt x="14" y="20"/>
                      <a:pt x="14" y="20"/>
                      <a:pt x="14" y="20"/>
                    </a:cubicBezTo>
                    <a:cubicBezTo>
                      <a:pt x="14" y="17"/>
                      <a:pt x="17" y="13"/>
                      <a:pt x="21" y="13"/>
                    </a:cubicBezTo>
                    <a:cubicBezTo>
                      <a:pt x="199" y="13"/>
                      <a:pt x="199" y="13"/>
                      <a:pt x="199" y="13"/>
                    </a:cubicBezTo>
                    <a:cubicBezTo>
                      <a:pt x="203" y="13"/>
                      <a:pt x="206" y="17"/>
                      <a:pt x="206" y="20"/>
                    </a:cubicBezTo>
                    <a:lnTo>
                      <a:pt x="206" y="15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cxnSp>
        <p:nvCxnSpPr>
          <p:cNvPr id="73" name="Straight Connector 72"/>
          <p:cNvCxnSpPr/>
          <p:nvPr/>
        </p:nvCxnSpPr>
        <p:spPr>
          <a:xfrm flipV="1">
            <a:off x="2668762" y="3349767"/>
            <a:ext cx="0" cy="675190"/>
          </a:xfrm>
          <a:prstGeom prst="line">
            <a:avLst/>
          </a:prstGeom>
          <a:ln w="38100">
            <a:solidFill>
              <a:schemeClr val="bg1">
                <a:lumMod val="75000"/>
              </a:schemeClr>
            </a:solidFill>
            <a:prstDash val="solid"/>
            <a:headEnd type="non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54" name="Picture Placeholder 2"/>
          <p:cNvPicPr>
            <a:picLocks noChangeAspect="1"/>
          </p:cNvPicPr>
          <p:nvPr/>
        </p:nvPicPr>
        <p:blipFill>
          <a:blip r:embed="rId5" cstate="print">
            <a:extLst>
              <a:ext uri="{28A0092B-C50C-407E-A947-70E740481C1C}">
                <a14:useLocalDpi xmlns:a14="http://schemas.microsoft.com/office/drawing/2010/main" val="0"/>
              </a:ext>
            </a:extLst>
          </a:blip>
          <a:srcRect l="16635" r="16635"/>
          <a:stretch>
            <a:fillRect/>
          </a:stretch>
        </p:blipFill>
        <p:spPr>
          <a:xfrm>
            <a:off x="1937085" y="1425972"/>
            <a:ext cx="968545" cy="961647"/>
          </a:xfrm>
          <a:prstGeom prst="ellipse">
            <a:avLst/>
          </a:prstGeom>
        </p:spPr>
      </p:pic>
      <p:pic>
        <p:nvPicPr>
          <p:cNvPr id="97" name="Picture 96" descr="Compute_AWSLambda.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09776" y="2075615"/>
            <a:ext cx="700098" cy="834932"/>
          </a:xfrm>
          <a:prstGeom prst="rect">
            <a:avLst/>
          </a:prstGeom>
        </p:spPr>
      </p:pic>
      <p:cxnSp>
        <p:nvCxnSpPr>
          <p:cNvPr id="105" name="Straight Connector 104"/>
          <p:cNvCxnSpPr/>
          <p:nvPr/>
        </p:nvCxnSpPr>
        <p:spPr>
          <a:xfrm>
            <a:off x="5431060" y="2464549"/>
            <a:ext cx="1488071" cy="13724"/>
          </a:xfrm>
          <a:prstGeom prst="line">
            <a:avLst/>
          </a:prstGeom>
          <a:ln w="38100">
            <a:solidFill>
              <a:schemeClr val="bg1">
                <a:lumMod val="75000"/>
              </a:schemeClr>
            </a:solidFill>
            <a:prstDash val="solid"/>
            <a:headEnd type="non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110" name="Picture 10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292165" y="1854141"/>
            <a:ext cx="1347158" cy="1338844"/>
          </a:xfrm>
          <a:prstGeom prst="rect">
            <a:avLst/>
          </a:prstGeom>
        </p:spPr>
      </p:pic>
      <p:sp>
        <p:nvSpPr>
          <p:cNvPr id="112" name="TextBox 111"/>
          <p:cNvSpPr txBox="1"/>
          <p:nvPr/>
        </p:nvSpPr>
        <p:spPr>
          <a:xfrm>
            <a:off x="4229805" y="2968952"/>
            <a:ext cx="1471878" cy="307777"/>
          </a:xfrm>
          <a:prstGeom prst="rect">
            <a:avLst/>
          </a:prstGeom>
          <a:noFill/>
        </p:spPr>
        <p:txBody>
          <a:bodyPr wrap="none" rtlCol="0">
            <a:spAutoFit/>
          </a:bodyPr>
          <a:lstStyle/>
          <a:p>
            <a:pPr algn="ctr"/>
            <a:r>
              <a:rPr lang="en-US" sz="1400" dirty="0" smtClean="0">
                <a:solidFill>
                  <a:schemeClr val="bg1"/>
                </a:solidFill>
                <a:latin typeface="+mj-lt"/>
              </a:rPr>
              <a:t>Source S3 Bucket</a:t>
            </a:r>
            <a:endParaRPr lang="id-ID" sz="1400" dirty="0">
              <a:solidFill>
                <a:schemeClr val="bg1"/>
              </a:solidFill>
              <a:latin typeface="+mj-lt"/>
            </a:endParaRPr>
          </a:p>
        </p:txBody>
      </p:sp>
      <p:sp>
        <p:nvSpPr>
          <p:cNvPr id="119" name="TextBox 118"/>
          <p:cNvSpPr txBox="1"/>
          <p:nvPr/>
        </p:nvSpPr>
        <p:spPr>
          <a:xfrm>
            <a:off x="6951981" y="2968952"/>
            <a:ext cx="772969" cy="307777"/>
          </a:xfrm>
          <a:prstGeom prst="rect">
            <a:avLst/>
          </a:prstGeom>
          <a:noFill/>
        </p:spPr>
        <p:txBody>
          <a:bodyPr wrap="none" rtlCol="0">
            <a:spAutoFit/>
          </a:bodyPr>
          <a:lstStyle/>
          <a:p>
            <a:pPr algn="ctr"/>
            <a:r>
              <a:rPr lang="en-US" sz="1400" dirty="0" smtClean="0">
                <a:solidFill>
                  <a:schemeClr val="bg1"/>
                </a:solidFill>
                <a:latin typeface="+mj-lt"/>
              </a:rPr>
              <a:t>Lambda</a:t>
            </a:r>
            <a:endParaRPr lang="id-ID" sz="1400" dirty="0">
              <a:solidFill>
                <a:schemeClr val="bg1"/>
              </a:solidFill>
              <a:latin typeface="+mj-lt"/>
            </a:endParaRPr>
          </a:p>
        </p:txBody>
      </p:sp>
      <p:cxnSp>
        <p:nvCxnSpPr>
          <p:cNvPr id="120" name="Straight Connector 119"/>
          <p:cNvCxnSpPr/>
          <p:nvPr/>
        </p:nvCxnSpPr>
        <p:spPr>
          <a:xfrm>
            <a:off x="7793903" y="2496127"/>
            <a:ext cx="1331651" cy="5504"/>
          </a:xfrm>
          <a:prstGeom prst="line">
            <a:avLst/>
          </a:prstGeom>
          <a:ln w="38100">
            <a:solidFill>
              <a:schemeClr val="bg1">
                <a:lumMod val="75000"/>
              </a:schemeClr>
            </a:solidFill>
            <a:prstDash val="solid"/>
            <a:headEnd type="non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121" name="Picture 12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037609" y="1861127"/>
            <a:ext cx="1270000" cy="1270000"/>
          </a:xfrm>
          <a:prstGeom prst="rect">
            <a:avLst/>
          </a:prstGeom>
        </p:spPr>
      </p:pic>
      <p:sp>
        <p:nvSpPr>
          <p:cNvPr id="123" name="TextBox 122"/>
          <p:cNvSpPr txBox="1"/>
          <p:nvPr/>
        </p:nvSpPr>
        <p:spPr>
          <a:xfrm>
            <a:off x="8914164" y="2983799"/>
            <a:ext cx="1516890" cy="307777"/>
          </a:xfrm>
          <a:prstGeom prst="rect">
            <a:avLst/>
          </a:prstGeom>
          <a:noFill/>
        </p:spPr>
        <p:txBody>
          <a:bodyPr wrap="none" rtlCol="0">
            <a:spAutoFit/>
          </a:bodyPr>
          <a:lstStyle/>
          <a:p>
            <a:pPr algn="ctr"/>
            <a:r>
              <a:rPr lang="en-US" sz="1400" dirty="0" smtClean="0">
                <a:solidFill>
                  <a:schemeClr val="bg1"/>
                </a:solidFill>
                <a:latin typeface="+mj-lt"/>
              </a:rPr>
              <a:t>Elastic Transcoder</a:t>
            </a:r>
            <a:endParaRPr lang="id-ID" sz="1400" dirty="0">
              <a:solidFill>
                <a:schemeClr val="bg1"/>
              </a:solidFill>
              <a:latin typeface="+mj-lt"/>
            </a:endParaRPr>
          </a:p>
        </p:txBody>
      </p:sp>
      <p:pic>
        <p:nvPicPr>
          <p:cNvPr id="127" name="Picture 12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995646" y="4211227"/>
            <a:ext cx="1347158" cy="1338844"/>
          </a:xfrm>
          <a:prstGeom prst="rect">
            <a:avLst/>
          </a:prstGeom>
        </p:spPr>
      </p:pic>
      <p:cxnSp>
        <p:nvCxnSpPr>
          <p:cNvPr id="155" name="Straight Connector 154"/>
          <p:cNvCxnSpPr/>
          <p:nvPr/>
        </p:nvCxnSpPr>
        <p:spPr>
          <a:xfrm flipH="1">
            <a:off x="3093628" y="4846227"/>
            <a:ext cx="2519932" cy="21151"/>
          </a:xfrm>
          <a:prstGeom prst="line">
            <a:avLst/>
          </a:prstGeom>
          <a:ln w="38100">
            <a:solidFill>
              <a:schemeClr val="bg1">
                <a:lumMod val="75000"/>
              </a:schemeClr>
            </a:solidFill>
            <a:prstDash val="solid"/>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62" name="TextBox 161"/>
          <p:cNvSpPr txBox="1"/>
          <p:nvPr/>
        </p:nvSpPr>
        <p:spPr>
          <a:xfrm>
            <a:off x="9037608" y="5267392"/>
            <a:ext cx="1247457" cy="307777"/>
          </a:xfrm>
          <a:prstGeom prst="rect">
            <a:avLst/>
          </a:prstGeom>
          <a:noFill/>
        </p:spPr>
        <p:txBody>
          <a:bodyPr wrap="none" rtlCol="0">
            <a:spAutoFit/>
          </a:bodyPr>
          <a:lstStyle/>
          <a:p>
            <a:pPr algn="ctr"/>
            <a:r>
              <a:rPr lang="en-US" sz="1400" dirty="0" smtClean="0">
                <a:solidFill>
                  <a:schemeClr val="bg1"/>
                </a:solidFill>
                <a:latin typeface="+mj-lt"/>
              </a:rPr>
              <a:t>Destination S3</a:t>
            </a:r>
            <a:endParaRPr lang="id-ID" sz="1400" dirty="0">
              <a:solidFill>
                <a:schemeClr val="bg1"/>
              </a:solidFill>
              <a:latin typeface="+mj-lt"/>
            </a:endParaRPr>
          </a:p>
        </p:txBody>
      </p:sp>
      <p:cxnSp>
        <p:nvCxnSpPr>
          <p:cNvPr id="197" name="Straight Connector 196"/>
          <p:cNvCxnSpPr/>
          <p:nvPr/>
        </p:nvCxnSpPr>
        <p:spPr>
          <a:xfrm flipH="1" flipV="1">
            <a:off x="6860878" y="4867377"/>
            <a:ext cx="2375868" cy="33738"/>
          </a:xfrm>
          <a:prstGeom prst="line">
            <a:avLst/>
          </a:prstGeom>
          <a:ln w="38100">
            <a:solidFill>
              <a:schemeClr val="bg1">
                <a:lumMod val="75000"/>
              </a:schemeClr>
            </a:solidFill>
            <a:prstDash val="solid"/>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1527886"/>
      </p:ext>
    </p:extLst>
  </p:cSld>
  <p:clrMapOvr>
    <a:masterClrMapping/>
  </p:clrMapOvr>
  <p:transition>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222A35"/>
        </a:solidFill>
        <a:effectLst/>
      </p:bgPr>
    </p:bg>
    <p:spTree>
      <p:nvGrpSpPr>
        <p:cNvPr id="1" name=""/>
        <p:cNvGrpSpPr/>
        <p:nvPr/>
      </p:nvGrpSpPr>
      <p:grpSpPr>
        <a:xfrm>
          <a:off x="0" y="0"/>
          <a:ext cx="0" cy="0"/>
          <a:chOff x="0" y="0"/>
          <a:chExt cx="0" cy="0"/>
        </a:xfrm>
      </p:grpSpPr>
      <p:pic>
        <p:nvPicPr>
          <p:cNvPr id="21" name="Picture 20"/>
          <p:cNvPicPr>
            <a:picLocks noChangeAspect="1"/>
          </p:cNvPicPr>
          <p:nvPr/>
        </p:nvPicPr>
        <p:blipFill>
          <a:blip r:embed="rId3">
            <a:alphaModFix amt="4000"/>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tretch>
            <a:fillRect/>
          </a:stretch>
        </p:blipFill>
        <p:spPr>
          <a:xfrm>
            <a:off x="1549400" y="50800"/>
            <a:ext cx="14726920" cy="10942348"/>
          </a:xfrm>
          <a:prstGeom prst="rect">
            <a:avLst/>
          </a:prstGeom>
        </p:spPr>
      </p:pic>
      <p:sp>
        <p:nvSpPr>
          <p:cNvPr id="19" name="Rectangle 18"/>
          <p:cNvSpPr/>
          <p:nvPr/>
        </p:nvSpPr>
        <p:spPr>
          <a:xfrm>
            <a:off x="2013657" y="2995479"/>
            <a:ext cx="8226678" cy="769441"/>
          </a:xfrm>
          <a:prstGeom prst="rect">
            <a:avLst/>
          </a:prstGeom>
          <a:noFill/>
        </p:spPr>
        <p:txBody>
          <a:bodyPr wrap="square">
            <a:spAutoFit/>
          </a:bodyPr>
          <a:lstStyle/>
          <a:p>
            <a:pPr algn="ctr"/>
            <a:r>
              <a:rPr lang="en-US" sz="4400" dirty="0" smtClean="0">
                <a:solidFill>
                  <a:schemeClr val="bg1"/>
                </a:solidFill>
                <a:latin typeface="Source Sans Pro Light" charset="0"/>
                <a:ea typeface="Source Sans Pro Light" charset="0"/>
                <a:cs typeface="Source Sans Pro Light" charset="0"/>
              </a:rPr>
              <a:t>Lesson 1: </a:t>
            </a:r>
            <a:r>
              <a:rPr lang="en-US" sz="4400" smtClean="0">
                <a:solidFill>
                  <a:schemeClr val="bg1"/>
                </a:solidFill>
                <a:latin typeface="Source Sans Pro Light" charset="0"/>
                <a:ea typeface="Source Sans Pro Light" charset="0"/>
                <a:cs typeface="Source Sans Pro Light" charset="0"/>
              </a:rPr>
              <a:t>Code Walkthrough</a:t>
            </a:r>
            <a:endParaRPr lang="id-ID" sz="4400" dirty="0">
              <a:solidFill>
                <a:schemeClr val="accent2"/>
              </a:solidFill>
              <a:latin typeface="Source Sans Pro Light" charset="0"/>
              <a:ea typeface="Source Sans Pro Light" charset="0"/>
              <a:cs typeface="Source Sans Pro Light" charset="0"/>
            </a:endParaRPr>
          </a:p>
        </p:txBody>
      </p:sp>
    </p:spTree>
    <p:extLst>
      <p:ext uri="{BB962C8B-B14F-4D97-AF65-F5344CB8AC3E}">
        <p14:creationId xmlns:p14="http://schemas.microsoft.com/office/powerpoint/2010/main" val="1804481843"/>
      </p:ext>
    </p:extLst>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theme/theme1.xml><?xml version="1.0" encoding="utf-8"?>
<a:theme xmlns:a="http://schemas.openxmlformats.org/drawingml/2006/main" name="Office Theme">
  <a:themeElements>
    <a:clrScheme name="Custom 3">
      <a:dk1>
        <a:sysClr val="windowText" lastClr="000000"/>
      </a:dk1>
      <a:lt1>
        <a:sysClr val="window" lastClr="FFFFFF"/>
      </a:lt1>
      <a:dk2>
        <a:srgbClr val="44546A"/>
      </a:dk2>
      <a:lt2>
        <a:srgbClr val="E7E6E6"/>
      </a:lt2>
      <a:accent1>
        <a:srgbClr val="2980B9"/>
      </a:accent1>
      <a:accent2>
        <a:srgbClr val="16A085"/>
      </a:accent2>
      <a:accent3>
        <a:srgbClr val="9BBB59"/>
      </a:accent3>
      <a:accent4>
        <a:srgbClr val="F39C12"/>
      </a:accent4>
      <a:accent5>
        <a:srgbClr val="C0392B"/>
      </a:accent5>
      <a:accent6>
        <a:srgbClr val="2C3F50"/>
      </a:accent6>
      <a:hlink>
        <a:srgbClr val="0563C1"/>
      </a:hlink>
      <a:folHlink>
        <a:srgbClr val="954F72"/>
      </a:folHlink>
    </a:clrScheme>
    <a:fontScheme name="Custom 1">
      <a:majorFont>
        <a:latin typeface="Source Sans Pro Light"/>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9588</TotalTime>
  <Words>608</Words>
  <Application>Microsoft Macintosh PowerPoint</Application>
  <PresentationFormat>Widescreen</PresentationFormat>
  <Paragraphs>72</Paragraphs>
  <Slides>10</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Calibri</vt:lpstr>
      <vt:lpstr>Source Sans Pro Light</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SignAddict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AbuSina</dc:creator>
  <cp:lastModifiedBy>Sam Kroonenburg</cp:lastModifiedBy>
  <cp:revision>1004</cp:revision>
  <dcterms:created xsi:type="dcterms:W3CDTF">2014-09-15T07:14:39Z</dcterms:created>
  <dcterms:modified xsi:type="dcterms:W3CDTF">2016-05-16T02:03:08Z</dcterms:modified>
</cp:coreProperties>
</file>