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1F6B-1B56-4AB2-A7B5-0CAD6482841E}" type="datetimeFigureOut">
              <a:rPr kumimoji="1" lang="ja-JP" altLang="en-US" smtClean="0"/>
              <a:pPr/>
              <a:t>2010/7/20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A8BC-A7C0-465C-9A37-666EE2DFBC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Vmdkbkp</a:t>
            </a:r>
            <a:r>
              <a:rPr kumimoji="1" lang="en-US" altLang="ja-JP" dirty="0" smtClean="0"/>
              <a:t>(C++) Updates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July 21, 2010</a:t>
            </a:r>
          </a:p>
          <a:p>
            <a:r>
              <a:rPr lang="en-US" altLang="ja-JP" dirty="0" smtClean="0"/>
              <a:t>HOSHINO Takashi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Changes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VDDK Control with Fork</a:t>
            </a:r>
          </a:p>
          <a:p>
            <a:pPr lvl="1"/>
            <a:r>
              <a:rPr lang="en-US" altLang="ja-JP" sz="2400" dirty="0" smtClean="0"/>
              <a:t>Solves the problem that VDDK re-initialization for SAN transfer due to SCSI reservation conflict error inevitably fails and falls back to NBD transfer.</a:t>
            </a:r>
          </a:p>
          <a:p>
            <a:r>
              <a:rPr lang="en-US" altLang="ja-JP" sz="2800" dirty="0" smtClean="0"/>
              <a:t>Multi-threaded Archive Manager</a:t>
            </a:r>
            <a:endParaRPr lang="en-US" altLang="ja-JP" sz="2800" dirty="0"/>
          </a:p>
          <a:p>
            <a:pPr lvl="1"/>
            <a:r>
              <a:rPr lang="en-US" altLang="ja-JP" sz="2400" dirty="0" smtClean="0"/>
              <a:t>Improves performance with </a:t>
            </a:r>
            <a:r>
              <a:rPr lang="en-US" altLang="ja-JP" sz="2400" dirty="0" err="1" smtClean="0"/>
              <a:t>gziped</a:t>
            </a:r>
            <a:r>
              <a:rPr lang="en-US" altLang="ja-JP" sz="2400" dirty="0" smtClean="0"/>
              <a:t> multi-stream dump/restore/check/merge operations</a:t>
            </a:r>
          </a:p>
          <a:p>
            <a:r>
              <a:rPr lang="en-US" altLang="ja-JP" sz="2800" dirty="0" smtClean="0"/>
              <a:t>Restore with </a:t>
            </a:r>
            <a:r>
              <a:rPr lang="en-US" altLang="ja-JP" sz="2800" dirty="0" err="1" smtClean="0"/>
              <a:t>MultiArchiveManager</a:t>
            </a:r>
            <a:r>
              <a:rPr lang="en-US" altLang="ja-JP" sz="2800" dirty="0" smtClean="0"/>
              <a:t>/SAN</a:t>
            </a:r>
            <a:endParaRPr lang="en-US" altLang="ja-JP" sz="2800" dirty="0"/>
          </a:p>
          <a:p>
            <a:pPr lvl="1"/>
            <a:r>
              <a:rPr lang="en-US" altLang="ja-JP" sz="2000" dirty="0" smtClean="0"/>
              <a:t>Improve performance with threaded-multi-stream control</a:t>
            </a:r>
          </a:p>
          <a:p>
            <a:pPr lvl="1"/>
            <a:r>
              <a:rPr lang="en-US" altLang="ja-JP" sz="2000" dirty="0" smtClean="0"/>
              <a:t>Improve performance via SAN but there is still allocation problem</a:t>
            </a:r>
          </a:p>
          <a:p>
            <a:pPr lvl="1"/>
            <a:endParaRPr lang="en-US" altLang="ja-JP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403648" y="1556792"/>
            <a:ext cx="6768752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403648" y="4221088"/>
            <a:ext cx="6768752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VDDK Control with Fork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19672" y="5589240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VddkManager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19872" y="5589240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VmdkManager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339752" y="2996952"/>
            <a:ext cx="23042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VddkWorker</a:t>
            </a:r>
            <a:r>
              <a:rPr kumimoji="1" lang="en-US" altLang="ja-JP" dirty="0" smtClean="0"/>
              <a:t>(parent)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39752" y="4581128"/>
            <a:ext cx="23042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VddkWorker</a:t>
            </a:r>
            <a:r>
              <a:rPr kumimoji="1" lang="en-US" altLang="ja-JP" dirty="0" smtClean="0"/>
              <a:t>(child)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2204864"/>
            <a:ext cx="23042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VddkController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1268760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 process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3933056"/>
            <a:ext cx="15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Forked </a:t>
            </a:r>
            <a:r>
              <a:rPr kumimoji="1" lang="en-US" altLang="ja-JP" dirty="0" smtClean="0"/>
              <a:t>process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endCxn id="8" idx="0"/>
          </p:cNvCxnSpPr>
          <p:nvPr/>
        </p:nvCxnSpPr>
        <p:spPr>
          <a:xfrm rot="5400000">
            <a:off x="3276650" y="1988046"/>
            <a:ext cx="43204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6" idx="0"/>
          </p:cNvCxnSpPr>
          <p:nvPr/>
        </p:nvCxnSpPr>
        <p:spPr>
          <a:xfrm rot="5400000">
            <a:off x="3311860" y="2816932"/>
            <a:ext cx="36004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7" idx="0"/>
          </p:cNvCxnSpPr>
          <p:nvPr/>
        </p:nvCxnSpPr>
        <p:spPr>
          <a:xfrm rot="5400000">
            <a:off x="2915816" y="4005064"/>
            <a:ext cx="11521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4" idx="0"/>
          </p:cNvCxnSpPr>
          <p:nvPr/>
        </p:nvCxnSpPr>
        <p:spPr>
          <a:xfrm rot="5400000">
            <a:off x="2717794" y="4815154"/>
            <a:ext cx="576064" cy="9721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5" idx="0"/>
          </p:cNvCxnSpPr>
          <p:nvPr/>
        </p:nvCxnSpPr>
        <p:spPr>
          <a:xfrm rot="16200000" flipH="1">
            <a:off x="3617894" y="4887162"/>
            <a:ext cx="576064" cy="828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932040" y="2060848"/>
            <a:ext cx="2700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 the same interface</a:t>
            </a:r>
          </a:p>
          <a:p>
            <a:r>
              <a:rPr kumimoji="1" lang="en-US" altLang="ja-JP" dirty="0" smtClean="0"/>
              <a:t>with </a:t>
            </a:r>
            <a:r>
              <a:rPr kumimoji="1" lang="en-US" altLang="ja-JP" dirty="0" err="1" smtClean="0"/>
              <a:t>Vddk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Vmdk</a:t>
            </a:r>
            <a:r>
              <a:rPr kumimoji="1" lang="en-US" altLang="ja-JP" dirty="0" smtClean="0"/>
              <a:t> Manager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32040" y="2926685"/>
            <a:ext cx="243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Manage processes and</a:t>
            </a:r>
            <a:br>
              <a:rPr lang="en-US" altLang="ja-JP" dirty="0" smtClean="0"/>
            </a:br>
            <a:r>
              <a:rPr lang="en-US" altLang="ja-JP" dirty="0" smtClean="0"/>
              <a:t>communicate with child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95368" y="4377878"/>
            <a:ext cx="2751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Wrapper of </a:t>
            </a:r>
            <a:r>
              <a:rPr lang="en-US" altLang="ja-JP" dirty="0" err="1" smtClean="0"/>
              <a:t>Vddk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Vmdk</a:t>
            </a:r>
            <a:r>
              <a:rPr lang="en-US" altLang="ja-JP" dirty="0" smtClean="0"/>
              <a:t> </a:t>
            </a:r>
            <a:br>
              <a:rPr lang="en-US" altLang="ja-JP" dirty="0" smtClean="0"/>
            </a:br>
            <a:r>
              <a:rPr lang="en-US" altLang="ja-JP" dirty="0" smtClean="0"/>
              <a:t>manager and communicate</a:t>
            </a:r>
            <a:br>
              <a:rPr lang="en-US" altLang="ja-JP" dirty="0" smtClean="0"/>
            </a:br>
            <a:r>
              <a:rPr lang="en-US" altLang="ja-JP" dirty="0" smtClean="0"/>
              <a:t>with parent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Multi-threaded Archive Manager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83568" y="4149080"/>
            <a:ext cx="36724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DataReader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DataWriter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3568" y="5085184"/>
            <a:ext cx="36724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83568" y="2204864"/>
            <a:ext cx="36724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Archive Managers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83568" y="3140968"/>
            <a:ext cx="36724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Archive IO Managers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32040" y="2132856"/>
            <a:ext cx="301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Interface of archive accesses </a:t>
            </a:r>
          </a:p>
          <a:p>
            <a:r>
              <a:rPr lang="en-US" altLang="ja-JP" dirty="0" smtClean="0"/>
              <a:t>specialized for each command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32040" y="2996952"/>
            <a:ext cx="338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Multi-threaded/Single-threaded</a:t>
            </a:r>
            <a:br>
              <a:rPr lang="en-US" altLang="ja-JP" dirty="0" smtClean="0"/>
            </a:br>
            <a:r>
              <a:rPr lang="en-US" altLang="ja-JP" dirty="0" smtClean="0"/>
              <a:t>stream access for each archive file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32040" y="4078813"/>
            <a:ext cx="3571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Worker thread and its controller for </a:t>
            </a:r>
            <a:br>
              <a:rPr lang="en-US" altLang="ja-JP" dirty="0" smtClean="0"/>
            </a:br>
            <a:r>
              <a:rPr lang="en-US" altLang="ja-JP" dirty="0" err="1" smtClean="0"/>
              <a:t>Gzip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compresson</a:t>
            </a:r>
            <a:r>
              <a:rPr lang="en-US" altLang="ja-JP" dirty="0" smtClean="0"/>
              <a:t>/decompression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32040" y="5147900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Thread-safe FIFO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Restore with </a:t>
            </a:r>
            <a:r>
              <a:rPr kumimoji="1" lang="en-US" altLang="ja-JP" dirty="0" err="1" smtClean="0"/>
              <a:t>MultiArchiveManager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2492896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Archive Manager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4869160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Multi Archive Manager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27984" y="4293096"/>
            <a:ext cx="129614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Full dump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7984" y="4797152"/>
            <a:ext cx="129614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427984" y="5301208"/>
            <a:ext cx="129614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427984" y="2492896"/>
            <a:ext cx="129614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Full dump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868144" y="2492896"/>
            <a:ext cx="129614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308304" y="2492896"/>
            <a:ext cx="1296144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8" idx="1"/>
            <a:endCxn id="3" idx="3"/>
          </p:cNvCxnSpPr>
          <p:nvPr/>
        </p:nvCxnSpPr>
        <p:spPr>
          <a:xfrm rot="10800000">
            <a:off x="3347864" y="2708920"/>
            <a:ext cx="10801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1"/>
            <a:endCxn id="4" idx="3"/>
          </p:cNvCxnSpPr>
          <p:nvPr/>
        </p:nvCxnSpPr>
        <p:spPr>
          <a:xfrm rot="10800000" flipV="1">
            <a:off x="3347864" y="4509120"/>
            <a:ext cx="108012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1"/>
            <a:endCxn id="4" idx="3"/>
          </p:cNvCxnSpPr>
          <p:nvPr/>
        </p:nvCxnSpPr>
        <p:spPr>
          <a:xfrm rot="10800000" flipV="1">
            <a:off x="3347864" y="5013176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1"/>
            <a:endCxn id="4" idx="3"/>
          </p:cNvCxnSpPr>
          <p:nvPr/>
        </p:nvCxnSpPr>
        <p:spPr>
          <a:xfrm rot="10800000">
            <a:off x="3347864" y="5085184"/>
            <a:ext cx="108012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796136" y="2906360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waiting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36296" y="2915652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waiting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Restore with SAN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Problem in restore with SAN</a:t>
            </a:r>
          </a:p>
          <a:p>
            <a:pPr lvl="1"/>
            <a:r>
              <a:rPr lang="en-US" altLang="ja-JP" dirty="0" smtClean="0"/>
              <a:t>Failed auto-allocation for thin </a:t>
            </a:r>
            <a:r>
              <a:rPr lang="en-US" altLang="ja-JP" dirty="0" err="1" smtClean="0"/>
              <a:t>vmdk</a:t>
            </a:r>
            <a:endParaRPr lang="en-US" altLang="ja-JP" dirty="0"/>
          </a:p>
          <a:p>
            <a:pPr lvl="1"/>
            <a:r>
              <a:rPr lang="en-US" altLang="ja-JP" dirty="0" smtClean="0"/>
              <a:t>Auto-allocation is too slow for thick </a:t>
            </a:r>
            <a:r>
              <a:rPr lang="en-US" altLang="ja-JP" dirty="0" err="1" smtClean="0"/>
              <a:t>vmdk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There is no efficient allocation method.</a:t>
            </a: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If zero-block restore with NBD is faster, use it as allocation method</a:t>
            </a:r>
          </a:p>
          <a:p>
            <a:pPr lvl="1"/>
            <a:r>
              <a:rPr kumimoji="1" lang="en-US" altLang="ja-JP" dirty="0" smtClean="0">
                <a:sym typeface="Wingdings" pitchFamily="2" charset="2"/>
              </a:rPr>
              <a:t> not fast…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Remaining Task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Code review and its feedback</a:t>
            </a:r>
          </a:p>
          <a:p>
            <a:r>
              <a:rPr lang="en-US" altLang="ja-JP" dirty="0" smtClean="0"/>
              <a:t>Test-run (remaining two update backups)</a:t>
            </a:r>
          </a:p>
          <a:p>
            <a:r>
              <a:rPr kumimoji="1" lang="en-US" altLang="ja-JP" dirty="0" smtClean="0"/>
              <a:t>Preparing normal operation</a:t>
            </a:r>
          </a:p>
          <a:p>
            <a:r>
              <a:rPr lang="en-US" altLang="ja-JP" dirty="0" smtClean="0"/>
              <a:t>Publish source code as GPL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207</Words>
  <Application>Microsoft Office PowerPoint</Application>
  <PresentationFormat>画面に合わせる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Vmdkbkp(C++) Updates</vt:lpstr>
      <vt:lpstr>Changes</vt:lpstr>
      <vt:lpstr>VDDK Control with Fork</vt:lpstr>
      <vt:lpstr>Multi-threaded Archive Manager</vt:lpstr>
      <vt:lpstr>Restore with MultiArchiveManager</vt:lpstr>
      <vt:lpstr>Restore with SAN</vt:lpstr>
      <vt:lpstr>Remaining 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hoshino</dc:creator>
  <cp:lastModifiedBy>hoshino</cp:lastModifiedBy>
  <cp:revision>21</cp:revision>
  <dcterms:created xsi:type="dcterms:W3CDTF">2010-07-20T05:34:13Z</dcterms:created>
  <dcterms:modified xsi:type="dcterms:W3CDTF">2010-07-20T06:32:31Z</dcterms:modified>
</cp:coreProperties>
</file>