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5" r:id="rId2"/>
    <p:sldId id="298" r:id="rId3"/>
    <p:sldId id="29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42" autoAdjust="0"/>
  </p:normalViewPr>
  <p:slideViewPr>
    <p:cSldViewPr>
      <p:cViewPr varScale="1">
        <p:scale>
          <a:sx n="88" d="100"/>
          <a:sy n="88" d="100"/>
        </p:scale>
        <p:origin x="13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A758-C9F1-4531-A2A9-99B182FCCB04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947DF-C1CB-4440-8940-4C61DB8A6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Should 4+6+3*10 be 130 or 40?</a:t>
            </a:r>
          </a:p>
          <a:p>
            <a:pPr eaLnBrk="1" hangingPunct="1"/>
            <a:r>
              <a:rPr lang="en-US" altLang="en-US" dirty="0"/>
              <a:t>It depends on whether * is given precedence over +.</a:t>
            </a:r>
          </a:p>
          <a:p>
            <a:pPr eaLnBrk="1" hangingPunct="1"/>
            <a:r>
              <a:rPr lang="en-US" altLang="en-US" dirty="0"/>
              <a:t>Postfix notation solves this problem.</a:t>
            </a:r>
          </a:p>
          <a:p>
            <a:pPr eaLnBrk="1" hangingPunct="1"/>
            <a:r>
              <a:rPr lang="en-US" altLang="en-US" dirty="0"/>
              <a:t>Compare: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4 6 + 3 + 10 *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4 6 + 3 10 * +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 is O(N) and no precedence rule is needed for postfix</a:t>
            </a:r>
            <a:r>
              <a:rPr lang="en-US" baseline="0" dirty="0"/>
              <a:t> notations.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0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calls can be implemented by using a stack.</a:t>
            </a:r>
          </a:p>
          <a:p>
            <a:pPr eaLnBrk="1" hangingPunct="1"/>
            <a:r>
              <a:rPr lang="en-US" altLang="en-US" dirty="0"/>
              <a:t>Each call pushes the arguments, local variables and return address onto the stack.</a:t>
            </a:r>
          </a:p>
          <a:p>
            <a:pPr eaLnBrk="1" hangingPunct="1"/>
            <a:r>
              <a:rPr lang="en-US" altLang="en-US" dirty="0"/>
              <a:t>This information is often called an “activation record” or a “stack frame”.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9190-4F8C-4B74-BF02-59D5F4ECE53F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list with restriction that can only have  insertions and deletions from the end of the list called top.</a:t>
            </a:r>
          </a:p>
          <a:p>
            <a:r>
              <a:rPr lang="en-US" dirty="0"/>
              <a:t>Operations on Stack</a:t>
            </a:r>
          </a:p>
          <a:p>
            <a:pPr lvl="1"/>
            <a:r>
              <a:rPr lang="en-US" dirty="0"/>
              <a:t>Push : Insertion</a:t>
            </a:r>
          </a:p>
          <a:p>
            <a:pPr lvl="1"/>
            <a:r>
              <a:rPr lang="en-US" dirty="0"/>
              <a:t>Pop : Deletion</a:t>
            </a:r>
          </a:p>
          <a:p>
            <a:pPr lvl="1"/>
            <a:r>
              <a:rPr lang="en-US" dirty="0"/>
              <a:t>Top : To glance at top element without popping</a:t>
            </a:r>
          </a:p>
          <a:p>
            <a:r>
              <a:rPr lang="en-US" dirty="0"/>
              <a:t>Stacks are Last In, First Out </a:t>
            </a:r>
            <a:r>
              <a:rPr lang="en-US" dirty="0" err="1"/>
              <a:t>strucutres</a:t>
            </a:r>
            <a:r>
              <a:rPr lang="en-US" dirty="0"/>
              <a:t> (LIFO)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143000"/>
            <a:ext cx="3048000" cy="1905794"/>
            <a:chOff x="2895600" y="2438400"/>
            <a:chExt cx="3048000" cy="1905794"/>
          </a:xfrm>
        </p:grpSpPr>
        <p:grpSp>
          <p:nvGrpSpPr>
            <p:cNvPr id="3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410200" y="2590800"/>
                <a:ext cx="4956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45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24200" y="32766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143000"/>
            <a:ext cx="3048000" cy="1905794"/>
            <a:chOff x="2895600" y="2438400"/>
            <a:chExt cx="3048000" cy="1905794"/>
          </a:xfrm>
        </p:grpSpPr>
        <p:grpSp>
          <p:nvGrpSpPr>
            <p:cNvPr id="9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410200" y="2590800"/>
                <a:ext cx="4956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3</a:t>
                </a:r>
              </a:p>
              <a:p>
                <a:r>
                  <a:rPr lang="en-US" sz="2400" dirty="0"/>
                  <a:t>45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124200" y="30480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5800" y="4572000"/>
            <a:ext cx="3048000" cy="1905794"/>
            <a:chOff x="2895600" y="2438400"/>
            <a:chExt cx="3048000" cy="1905794"/>
          </a:xfrm>
        </p:grpSpPr>
        <p:grpSp>
          <p:nvGrpSpPr>
            <p:cNvPr id="15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410200" y="2590800"/>
                <a:ext cx="4956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48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24200" y="32766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53000" y="4495800"/>
            <a:ext cx="3048000" cy="1905794"/>
            <a:chOff x="2895600" y="2438400"/>
            <a:chExt cx="3048000" cy="1905794"/>
          </a:xfrm>
        </p:grpSpPr>
        <p:grpSp>
          <p:nvGrpSpPr>
            <p:cNvPr id="21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181600" y="2590800"/>
                <a:ext cx="65114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288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048000" y="36576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a ‘+’ is seen so 40 and 5 are popped and the result 45 is pushed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533400"/>
            <a:ext cx="22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3 is pushed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" y="3581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Nest ‘+’ pops 3 and 45 and pushes 48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36576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‘*’ is seen 48 and 6 is popped and 288 is pushed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481092-C075-4F14-B1FE-5742A576C858}"/>
              </a:ext>
            </a:extLst>
          </p:cNvPr>
          <p:cNvSpPr/>
          <p:nvPr/>
        </p:nvSpPr>
        <p:spPr>
          <a:xfrm>
            <a:off x="4935415" y="-32023"/>
            <a:ext cx="2178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/>
              <a:t>6523+8*+3+*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can be used to convert from infix to postfix</a:t>
            </a:r>
          </a:p>
          <a:p>
            <a:pPr>
              <a:buNone/>
            </a:pPr>
            <a:r>
              <a:rPr lang="en-US" dirty="0"/>
              <a:t>infix expression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postfix expression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*+de*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f+g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Stack is initially empty</a:t>
            </a:r>
          </a:p>
          <a:p>
            <a:r>
              <a:rPr lang="en-US" dirty="0"/>
              <a:t>When an operand is read it is immediately placed onto the </a:t>
            </a:r>
            <a:r>
              <a:rPr lang="en-US" b="1" dirty="0"/>
              <a:t>output</a:t>
            </a:r>
            <a:r>
              <a:rPr lang="en-US" dirty="0"/>
              <a:t>.</a:t>
            </a:r>
          </a:p>
          <a:p>
            <a:r>
              <a:rPr lang="en-US" dirty="0"/>
              <a:t>If we see a right parenthesis, then we pop stack writing symbols until we see left parenthesis which is popped but not output.</a:t>
            </a:r>
          </a:p>
          <a:p>
            <a:r>
              <a:rPr lang="en-US" dirty="0"/>
              <a:t>if we see any other symbol (, +, *, then we pop the entire stack until we see lower priority  one exception is we never remove ( unless we encounter 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47800" y="457200"/>
            <a:ext cx="6324600" cy="1219994"/>
            <a:chOff x="1600200" y="990600"/>
            <a:chExt cx="6324600" cy="1219994"/>
          </a:xfrm>
        </p:grpSpPr>
        <p:grpSp>
          <p:nvGrpSpPr>
            <p:cNvPr id="11" name="Group 10"/>
            <p:cNvGrpSpPr/>
            <p:nvPr/>
          </p:nvGrpSpPr>
          <p:grpSpPr>
            <a:xfrm>
              <a:off x="1600200" y="990600"/>
              <a:ext cx="763588" cy="1219994"/>
              <a:chOff x="1599406" y="991394"/>
              <a:chExt cx="763588" cy="12199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990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1752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4343400" y="1219200"/>
              <a:ext cx="3581400" cy="4572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12954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47800" y="2133600"/>
            <a:ext cx="6325394" cy="1219994"/>
            <a:chOff x="1752600" y="2667000"/>
            <a:chExt cx="6325394" cy="1219994"/>
          </a:xfrm>
        </p:grpSpPr>
        <p:grpSp>
          <p:nvGrpSpPr>
            <p:cNvPr id="17" name="Group 16"/>
            <p:cNvGrpSpPr/>
            <p:nvPr/>
          </p:nvGrpSpPr>
          <p:grpSpPr>
            <a:xfrm>
              <a:off x="1752600" y="2667000"/>
              <a:ext cx="763588" cy="1219994"/>
              <a:chOff x="1599406" y="991394"/>
              <a:chExt cx="763588" cy="121999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990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600200" y="2209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1752600" y="1600200"/>
                <a:ext cx="1219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4496594" y="2818606"/>
              <a:ext cx="3581400" cy="457200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15794" y="2894806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47800" y="3810000"/>
            <a:ext cx="6325394" cy="1219994"/>
            <a:chOff x="1447800" y="3810000"/>
            <a:chExt cx="6325394" cy="1219994"/>
          </a:xfrm>
        </p:grpSpPr>
        <p:grpSp>
          <p:nvGrpSpPr>
            <p:cNvPr id="3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ab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00200" y="2819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47006" y="5410200"/>
            <a:ext cx="6325394" cy="1219994"/>
            <a:chOff x="1447800" y="3810000"/>
            <a:chExt cx="6325394" cy="1219994"/>
          </a:xfrm>
        </p:grpSpPr>
        <p:grpSp>
          <p:nvGrpSpPr>
            <p:cNvPr id="36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8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ab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6002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39694" y="77569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800" y="2286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endParaRPr lang="en-US" sz="24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16764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6800" y="32004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572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66800" y="50292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002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49232" y="-37525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5334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21336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9200" y="35814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19200" y="49530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37201" y="-1354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228600"/>
            <a:ext cx="6325394" cy="1219994"/>
            <a:chOff x="1447800" y="3810000"/>
            <a:chExt cx="6325394" cy="1219994"/>
          </a:xfrm>
        </p:grpSpPr>
        <p:grpSp>
          <p:nvGrpSpPr>
            <p:cNvPr id="3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403860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  <a:p>
              <a:r>
                <a:rPr lang="en-US" dirty="0"/>
                <a:t>(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1676400"/>
            <a:ext cx="6325394" cy="1219994"/>
            <a:chOff x="1447800" y="3810000"/>
            <a:chExt cx="6325394" cy="1219994"/>
          </a:xfrm>
        </p:grpSpPr>
        <p:grpSp>
          <p:nvGrpSpPr>
            <p:cNvPr id="12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14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*+de*f+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76400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9200" y="3124200"/>
            <a:ext cx="6325394" cy="1219994"/>
            <a:chOff x="1447800" y="3810000"/>
            <a:chExt cx="6325394" cy="1219994"/>
          </a:xfrm>
        </p:grpSpPr>
        <p:grpSp>
          <p:nvGrpSpPr>
            <p:cNvPr id="21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5794" y="4418806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*+de*f+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76400" y="4267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  <a:p>
              <a:r>
                <a:rPr lang="en-US" dirty="0"/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5400" y="4572000"/>
            <a:ext cx="6325394" cy="1219994"/>
            <a:chOff x="1447800" y="3810000"/>
            <a:chExt cx="6325394" cy="1219994"/>
          </a:xfrm>
        </p:grpSpPr>
        <p:grpSp>
          <p:nvGrpSpPr>
            <p:cNvPr id="30" name="Group 30"/>
            <p:cNvGrpSpPr/>
            <p:nvPr/>
          </p:nvGrpSpPr>
          <p:grpSpPr>
            <a:xfrm>
              <a:off x="1447800" y="3810000"/>
              <a:ext cx="6325394" cy="1219994"/>
              <a:chOff x="1752600" y="4114800"/>
              <a:chExt cx="6325394" cy="1219994"/>
            </a:xfrm>
          </p:grpSpPr>
          <p:grpSp>
            <p:nvGrpSpPr>
              <p:cNvPr id="32" name="Group 22"/>
              <p:cNvGrpSpPr/>
              <p:nvPr/>
            </p:nvGrpSpPr>
            <p:grpSpPr>
              <a:xfrm>
                <a:off x="1752600" y="4114800"/>
                <a:ext cx="763588" cy="1219994"/>
                <a:chOff x="1599406" y="991394"/>
                <a:chExt cx="763588" cy="121999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990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2209800"/>
                  <a:ext cx="7620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 flipV="1">
                  <a:off x="1752600" y="1600200"/>
                  <a:ext cx="1219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/>
              <p:cNvSpPr/>
              <p:nvPr/>
            </p:nvSpPr>
            <p:spPr>
              <a:xfrm>
                <a:off x="4496594" y="4342606"/>
                <a:ext cx="3581400" cy="457200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15000" y="4343400"/>
                <a:ext cx="2209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abc</a:t>
                </a:r>
                <a:r>
                  <a:rPr lang="en-US" sz="2400" dirty="0"/>
                  <a:t>*+de*</a:t>
                </a:r>
                <a:r>
                  <a:rPr lang="en-US" sz="2400" dirty="0" err="1"/>
                  <a:t>f+g</a:t>
                </a:r>
                <a:endParaRPr lang="en-US" sz="2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76400" y="4648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14800" y="59436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953000" y="5943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abc</a:t>
            </a:r>
            <a:r>
              <a:rPr lang="en-US" sz="2400" dirty="0"/>
              <a:t>*+de*</a:t>
            </a:r>
            <a:r>
              <a:rPr lang="en-US" sz="2400" dirty="0" err="1"/>
              <a:t>f+g</a:t>
            </a:r>
            <a:r>
              <a:rPr lang="en-US" sz="2400" dirty="0"/>
              <a:t>*+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42786" y="-536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+ b * c + ( d * e + f ) * 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When a call is made to a new method all the local variables and current location, arguments need to be saved. This is achieved by pushing onto the stack.</a:t>
            </a:r>
          </a:p>
          <a:p>
            <a:r>
              <a:rPr lang="en-US" dirty="0"/>
              <a:t>Method call and method return are same as an open and closed parenthesis. </a:t>
            </a:r>
          </a:p>
          <a:p>
            <a:r>
              <a:rPr lang="en-US" dirty="0"/>
              <a:t>Stack is used by the programming language in implementing recursion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900" y="2133600"/>
            <a:ext cx="6424613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Model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6221413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LIFO List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Symbols</a:t>
            </a:r>
          </a:p>
          <a:p>
            <a:endParaRPr lang="en-US" dirty="0"/>
          </a:p>
          <a:p>
            <a:r>
              <a:rPr lang="en-US" dirty="0"/>
              <a:t>Postfix Expressions</a:t>
            </a:r>
          </a:p>
          <a:p>
            <a:endParaRPr lang="en-US" dirty="0"/>
          </a:p>
          <a:p>
            <a:r>
              <a:rPr lang="en-US" dirty="0"/>
              <a:t>Infix to Postfix Conversion</a:t>
            </a:r>
          </a:p>
          <a:p>
            <a:endParaRPr lang="en-US" dirty="0"/>
          </a:p>
          <a:p>
            <a:r>
              <a:rPr lang="en-US" dirty="0"/>
              <a:t>Method Calls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checks whether everything is balanced. Every right brace, bracket and parenthesis must correspond to its left counterpart.</a:t>
            </a:r>
          </a:p>
          <a:p>
            <a:pPr lvl="1"/>
            <a:r>
              <a:rPr lang="en-US" dirty="0"/>
              <a:t>[()] – Legal</a:t>
            </a:r>
          </a:p>
          <a:p>
            <a:pPr lvl="1"/>
            <a:r>
              <a:rPr lang="en-US" dirty="0"/>
              <a:t>[(]) – Illegal </a:t>
            </a:r>
          </a:p>
          <a:p>
            <a:endParaRPr lang="en-US" dirty="0"/>
          </a:p>
          <a:p>
            <a:r>
              <a:rPr lang="en-US" dirty="0"/>
              <a:t>It is easy to check these using stack data type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an empty stack. </a:t>
            </a:r>
          </a:p>
          <a:p>
            <a:pPr lvl="1"/>
            <a:r>
              <a:rPr lang="en-US" dirty="0"/>
              <a:t>If the character is </a:t>
            </a:r>
            <a:r>
              <a:rPr lang="en-US" b="1" dirty="0"/>
              <a:t>an opening symbol, push </a:t>
            </a:r>
            <a:r>
              <a:rPr lang="en-US" dirty="0"/>
              <a:t>it onto the stack</a:t>
            </a:r>
          </a:p>
          <a:p>
            <a:pPr lvl="1"/>
            <a:r>
              <a:rPr lang="en-US" dirty="0"/>
              <a:t>if it is </a:t>
            </a:r>
            <a:r>
              <a:rPr lang="en-US" b="1" dirty="0"/>
              <a:t>a closing symbol</a:t>
            </a:r>
            <a:r>
              <a:rPr lang="en-US" dirty="0"/>
              <a:t>, </a:t>
            </a:r>
            <a:r>
              <a:rPr lang="en-US" b="1" dirty="0"/>
              <a:t>pop the stack, </a:t>
            </a:r>
            <a:r>
              <a:rPr lang="en-US" dirty="0"/>
              <a:t>if symbol popped is not the corresponding opening symbol , report an error</a:t>
            </a:r>
          </a:p>
          <a:p>
            <a:pPr lvl="1"/>
            <a:r>
              <a:rPr lang="en-US" dirty="0"/>
              <a:t>At end of file, if the stack should be empty, if is  not empty report an error.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Postfix Expression             Result</a:t>
            </a:r>
            <a:endParaRPr lang="en-US" dirty="0"/>
          </a:p>
          <a:p>
            <a:pPr>
              <a:buNone/>
            </a:pPr>
            <a:r>
              <a:rPr lang="en-US" dirty="0"/>
              <a:t>        4 5 +                                  9</a:t>
            </a:r>
          </a:p>
          <a:p>
            <a:pPr>
              <a:buNone/>
            </a:pPr>
            <a:r>
              <a:rPr lang="en-US" dirty="0"/>
              <a:t>        9 3 /                                   3</a:t>
            </a:r>
          </a:p>
          <a:p>
            <a:pPr>
              <a:buNone/>
            </a:pPr>
            <a:r>
              <a:rPr lang="en-US" dirty="0"/>
              <a:t>        9 8 -                                   1</a:t>
            </a:r>
          </a:p>
          <a:p>
            <a:r>
              <a:rPr lang="en-US" dirty="0"/>
              <a:t>This is also called reverse polished notation.</a:t>
            </a:r>
          </a:p>
          <a:p>
            <a:r>
              <a:rPr lang="en-US" dirty="0"/>
              <a:t>Stack can be used to evaluate postfix expressions.</a:t>
            </a:r>
          </a:p>
          <a:p>
            <a:r>
              <a:rPr lang="en-US" altLang="en-US" dirty="0"/>
              <a:t>Postfix notation solves problem: should 4+6+3*10 be 130 or 40?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r>
              <a:rPr lang="en-US" dirty="0"/>
              <a:t>When a number, operand, is seen push into stack</a:t>
            </a:r>
          </a:p>
          <a:p>
            <a:r>
              <a:rPr lang="en-US" dirty="0"/>
              <a:t>When an operator is seen pop two numbers, apply the operator on them and push the result onto the stack</a:t>
            </a:r>
          </a:p>
          <a:p>
            <a:pPr>
              <a:buNone/>
            </a:pPr>
            <a:r>
              <a:rPr lang="en-US" dirty="0"/>
              <a:t>For example expression </a:t>
            </a:r>
          </a:p>
          <a:p>
            <a:pPr>
              <a:buNone/>
            </a:pPr>
            <a:r>
              <a:rPr lang="en-US" dirty="0"/>
              <a:t>			6523+8*+3+*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7200" y="1676400"/>
            <a:ext cx="3048000" cy="1905794"/>
            <a:chOff x="2895600" y="2438400"/>
            <a:chExt cx="3048000" cy="1905794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410200" y="2590800"/>
                <a:ext cx="3401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  <a:p>
                <a:r>
                  <a:rPr lang="en-US" sz="2400" dirty="0"/>
                  <a:t>2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24200" y="25908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1676400"/>
            <a:ext cx="3048000" cy="1905794"/>
            <a:chOff x="2895600" y="2438400"/>
            <a:chExt cx="3048000" cy="1905794"/>
          </a:xfrm>
        </p:grpSpPr>
        <p:grpSp>
          <p:nvGrpSpPr>
            <p:cNvPr id="12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410200" y="2590800"/>
                <a:ext cx="3401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048000" y="28956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600" y="4800600"/>
            <a:ext cx="3048000" cy="1905794"/>
            <a:chOff x="2895600" y="2438400"/>
            <a:chExt cx="3048000" cy="1905794"/>
          </a:xfrm>
        </p:grpSpPr>
        <p:grpSp>
          <p:nvGrpSpPr>
            <p:cNvPr id="21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410200" y="2590800"/>
                <a:ext cx="3401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24200" y="25908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81600" y="4800600"/>
            <a:ext cx="3048000" cy="1905794"/>
            <a:chOff x="2895600" y="2438400"/>
            <a:chExt cx="3048000" cy="1905794"/>
          </a:xfrm>
        </p:grpSpPr>
        <p:grpSp>
          <p:nvGrpSpPr>
            <p:cNvPr id="27" name="Group 7"/>
            <p:cNvGrpSpPr/>
            <p:nvPr/>
          </p:nvGrpSpPr>
          <p:grpSpPr>
            <a:xfrm>
              <a:off x="2895600" y="2438400"/>
              <a:ext cx="3048000" cy="1905794"/>
              <a:chOff x="2895600" y="2438400"/>
              <a:chExt cx="3048000" cy="190579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895600" y="2438400"/>
                <a:ext cx="3048000" cy="1905000"/>
              </a:xfrm>
              <a:prstGeom prst="rect">
                <a:avLst/>
              </a:prstGeom>
              <a:solidFill>
                <a:schemeClr val="bg1"/>
              </a:solidFill>
              <a:ln w="1206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5400000">
                <a:off x="4152900" y="3390900"/>
                <a:ext cx="1905000" cy="1588"/>
              </a:xfrm>
              <a:prstGeom prst="line">
                <a:avLst/>
              </a:prstGeom>
              <a:ln w="412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410200" y="2590800"/>
                <a:ext cx="49564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40</a:t>
                </a:r>
              </a:p>
              <a:p>
                <a:r>
                  <a:rPr lang="en-US" sz="2400" dirty="0"/>
                  <a:t>5</a:t>
                </a:r>
              </a:p>
              <a:p>
                <a:r>
                  <a:rPr lang="en-US" sz="2400" dirty="0"/>
                  <a:t>6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24200" y="2971800"/>
              <a:ext cx="185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topOfStack</a:t>
              </a:r>
              <a:r>
                <a:rPr lang="en-US" dirty="0"/>
                <a:t> -&gt; 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724401" y="5334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‘+’ is read 3 and 2 are popped and result 5 is pushed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600" y="4038600"/>
            <a:ext cx="2243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8 is pushed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43400" y="392957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a ‘*’ is seen so 8 and 5 are popped and the result 40 is pushed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6096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Four numbers are pushed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9EB4EC-B94A-4C11-9958-3AA5A81DB17A}"/>
              </a:ext>
            </a:extLst>
          </p:cNvPr>
          <p:cNvSpPr/>
          <p:nvPr/>
        </p:nvSpPr>
        <p:spPr>
          <a:xfrm>
            <a:off x="3311958" y="-31521"/>
            <a:ext cx="2178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/>
              <a:t>6523+8*+3+*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13046</TotalTime>
  <Words>784</Words>
  <Application>Microsoft Office PowerPoint</Application>
  <PresentationFormat>On-screen Show (4:3)</PresentationFormat>
  <Paragraphs>184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The Stack ADT</vt:lpstr>
      <vt:lpstr>Stack Model </vt:lpstr>
      <vt:lpstr>LIFO List </vt:lpstr>
      <vt:lpstr>Applications Of Stack</vt:lpstr>
      <vt:lpstr>Balancing Symbols</vt:lpstr>
      <vt:lpstr>Algorithm</vt:lpstr>
      <vt:lpstr>Postfix Expressions</vt:lpstr>
      <vt:lpstr>Algorithm</vt:lpstr>
      <vt:lpstr>PowerPoint Presentation</vt:lpstr>
      <vt:lpstr>PowerPoint Presentation</vt:lpstr>
      <vt:lpstr>Infix to Postfix Conversion</vt:lpstr>
      <vt:lpstr>Algorithm</vt:lpstr>
      <vt:lpstr>PowerPoint Presentation</vt:lpstr>
      <vt:lpstr>PowerPoint Presentation</vt:lpstr>
      <vt:lpstr>PowerPoint Presentation</vt:lpstr>
      <vt:lpstr>PowerPoint Presentation</vt:lpstr>
      <vt:lpstr>Method Calls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Anjum</dc:creator>
  <cp:lastModifiedBy>Satpute, Meghana</cp:lastModifiedBy>
  <cp:revision>405</cp:revision>
  <dcterms:created xsi:type="dcterms:W3CDTF">2015-08-27T13:59:20Z</dcterms:created>
  <dcterms:modified xsi:type="dcterms:W3CDTF">2021-02-06T22:52:07Z</dcterms:modified>
</cp:coreProperties>
</file>