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notesSlides/notesSlide1.xml" ContentType="application/vnd.openxmlformats-officedocument.presentationml.notesSlide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notesSlides/notesSlide2.xml" ContentType="application/vnd.openxmlformats-officedocument.presentationml.notesSlide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28" r:id="rId2"/>
    <p:sldId id="335" r:id="rId3"/>
    <p:sldId id="336" r:id="rId4"/>
    <p:sldId id="262" r:id="rId5"/>
    <p:sldId id="337" r:id="rId6"/>
    <p:sldId id="338" r:id="rId7"/>
    <p:sldId id="339" r:id="rId8"/>
    <p:sldId id="340" r:id="rId9"/>
    <p:sldId id="341" r:id="rId10"/>
    <p:sldId id="34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2" autoAdjust="0"/>
    <p:restoredTop sz="90942" autoAdjust="0"/>
  </p:normalViewPr>
  <p:slideViewPr>
    <p:cSldViewPr>
      <p:cViewPr>
        <p:scale>
          <a:sx n="90" d="100"/>
          <a:sy n="90" d="100"/>
        </p:scale>
        <p:origin x="1214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23:31:27.07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19 224,'0'0'359,"0"0"-148,0 0-93,0 0-19,0 0-16,34-13 1702,-22 11-1647,-1 0 0,1 1 0,0 1 0,0 0-1,0 0 1,0 1 0,0 1 0,0 0 0,0 0 0,-1 1-1,1 1 1,-1 0 0,0 1 0,0 0 0,0 0 0,-1 1-1,7 5-137,2 1 55,0 1 0,-1 1 0,-1 0-1,0 2 1,-1 0 0,-1 0 0,0 2 0,-1-1-1,-1 2 1,-1 0 0,0 1 0,-2 0-1,0 0 1,-2 1 0,0 0 0,-1 1-1,2 11-54,1 205 863,-52-51-453,-8 39-181,44-94 62,-13-71 682,19-60-915,23-49-4881,-15 28 2685</inkml:trace>
  <inkml:trace contextRef="#ctx0" brushRef="#br0" timeOffset="328.019">393 979 96,'0'0'64,"0"0"0,0 0-56,0 0-8,0 0-56,0 0-120</inkml:trace>
  <inkml:trace contextRef="#ctx0" brushRef="#br0" timeOffset="1264.906">393 979 488,'-97'-32'535,"97"32"-473,0-1 0,1 1-1,-1-1 1,0 1 0,0-1 0,0 1 0,1-1 0,-1 1 0,0-1 0,0 1-1,0-1 1,0 1 0,0-1 0,0 1 0,0-1 0,0 1 0,0-1-1,0 1 1,0-1 0,0 1 0,0-1 0,-1 1 0,1-1 0,0 1-1,0-1 1,0 1 0,-1 0 0,1-1 0,0 1 0,-1-1 0,1 1 0,0 0-1,-1-1 1,1 1 0,0 0 0,-1-1 0,1 1 0,-1 0 0,1-1-1,-1 1 1,1 0 0,-1 0 0,1 0 0,-1 0 0,1-1 0,-1 1-1,1 0 1,-1 0 0,1 0 0,-1 0 0,1 0 0,-1 0 0,1 0 0,-1 0-1,1 0 1,-1 1 0,1-1 0,-1 0 0,1 0 0,-1 0 0,1 1-62,2-3 481,-2 2-293,0 0-7,0 0-13,0 0-10,0 0 13,0 0 4,0 0 7,0 0-46,0 0-36,0 0-33,0 0 0,0 0-17,0 0-32,0 0-5,0 0-6,14 20 64,59 228 1079,-68-233-1179,-5-14 77,0-1-1,0 1 1,0 0 0,0 0 0,0 0-1,1 0 1,-1 0 0,0 0-1,0-1 1,1 1 0,-1 0-1,0 0 1,1 0 0,-1-1-1,0 1 1,1 0 0,-1-1-1,1 1 1,0 0 0,-1-1-1,1 1 1,0 0 0,-1-1-1,1 1 1,0-1 0,-1 1-1,1-1 1,0 0 0,0 1-1,0-1 1,-1 0 0,1 1-1,0-1 1,0 0 0,0 0-1,0 0 1,0 0 0,-1 0 0,1 0-1,0 0 1,0 0 0,0 0-1,0 0 1,0-1 0,-1 1-1,1 0 1,0 0 0,0-1-1,0 1 1,-1-1 0,1 1-1,0-1-47,163-112 268,35-39-340,-216 152-4518,2 0 2283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23:38:32.43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149 155 496,'0'0'706,"0"0"38,0 0 16,0 0 20,3-10 1696,-2 6 2639,25 172-4908,-25-15 107,26-58 201,-52-95-6148,7-9 81</inkml:trace>
  <inkml:trace contextRef="#ctx0" brushRef="#br0" timeOffset="1200.422">208 77 1384,'0'0'1146,"0"0"-146,0 0-388,0 0-232,0 0-190,0 0-82,-30 1 168,-74 72 931,31 0-118,73-73-1015,4 0 4282,10-12-4489,-8 7 455,250-200-121,-255 205-214,0 0 0,0-1 0,0 1 0,0 0 0,0 0 0,0 0 0,0 0 0,0 0 0,0 0 0,1 0 0,-1 0 0,0 0 1,0 1-1,0-1 0,0 0 0,0 1 0,0-1 0,0 1 0,0-1 0,0 1 0,0-1 0,-1 1 0,1 0 0,0-1 0,0 1 0,0 0 0,-1 0 0,1 0 0,0 0 0,-1-1 0,1 1 0,-1 0 0,1 0 0,-1 0 1,1 0-1,-1 0 0,0 0 0,1 1 0,-1-1 13,3 4-45,16 19 56,2-1 0,0-1 0,2-1-1,0-1 1,1-1 0,19 11-11,-43-29-67,1-1 0,-1 1 1,0-1-1,0 1 1,0-1-1,0 1 1,0 0-1,1-1 1,-1 1-1,0-1 0,0 1 1,-1 0-1,1-1 1,0 1-1,0-1 1,0 1-1,0-1 1,0 1-1,-1 0 0,1-1 1,0 1-1,0-1 1,-1 1-1,1-1 1,-1 1-1,1-1 1,0 1-1,-1-1 0,1 0 1,-1 1-1,1-1 1,-1 0-1,1 1 1,-1-1-1,1 0 1,-1 1-1,1-1 0,-1 0 1,1 0-1,-1 0 1,0 0-1,1 1 1,-1-1-1,1 0 1,-1 0-1,0 0 0,1 0 1,-1 0-1,1 0 1,-1-1-1,1 1 1,-1 0-1,0 0 67,-1 0-361,-22 8-4980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23:38:14.76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1 151 568,'0'0'1616,"0"0"-427,0 0-142,0 0 28,0 0-14,0 0-87,2-4-146,5-15-61,-6 14-70,-1 5-74,0 0-83,0 0-105,0 0-118,0 0-82,0 0-118,6 26-57,26 48 605,62 179 1273,-64-80-1372,-8 1 0,-7 0 0,-8 2 0,-10 71-566,5 74 513,2 591 673,-45 24-306,64-460-168,13-86-473,-34-388-188,0 0 0,0-1 0,0 1 0,-1-1 0,1 1 0,0-1 0,1 0 0,-1 0 0,0 0 0,0 0 0,0 0 0,1-1 0,-1 1 0,0 0 0,1-1 0,-1 0 0,1 0 0,-1 0 0,0 0 0,1 0 0,-1 0 0,1 0 0,-1-1 0,0 1 0,1-1 0,0 0-51,7 0 150,460-78-667,64 51-310,297 20 347,-590 26 444,-77-13 89,-164-5-8,0 0-18,0 0 30,0 0-11,0 0-21,0 0 26,0 0-18,0 0 34,0 0-22,0 0 68,0 0-1,0 0 20,0 0-7,0 0-1,-25-150 194,-23-162-271,12 68-51,-10-78 25,9-58-21,-43-731 227,57 452 160,24 573-368,-1-90-29,-7-1 1,-9-16 9,-26-62 126,6-43-314,33 284-2162,0 35-541,3 10-1063,0 4-1728</inkml:trace>
  <inkml:trace contextRef="#ctx0" brushRef="#br0" timeOffset="2279.782">952 3197 3209,'0'0'733,"0"0"362,0 0-228,0 0-208,0 0-38,0 0-34,0-8 423,1 9 2150,64 97-2342,-13-27-585,4-2 0,2-3 0,4-2 0,38 29-233,-98-90-189,-1-1 1,1 0 0,0 1-1,-1-1 1,1 0-1,0 0 1,0 0-1,0-1 1,0 1-1,1 0 1,-1-1-1,0 1 1,1-1 0,-1 0-1,1 0 1,-1 0-1,1 0 1,0 0-1,-1-1 1,1 1-1,0-1 1,-1 0-1,1 0 1,0 1 0,0-2-1,-1 1 1,1 0-1,0-1 1,0 1-1,-1-1 1,1 0-1,-1 0 1,1 0-1,0 0 1,-1 0 0,0 0-1,1-1 1,-1 1-1,0-1 1,0 0-1,0 0 1,0 0-1,0 0 1,0 0-1,0-1 189,3-15-4690</inkml:trace>
  <inkml:trace contextRef="#ctx0" brushRef="#br0" timeOffset="2679.234">1477 3100 5025,'0'0'915,"0"0"659,0 0-250,0 0-431,0 0-138,0 0-139,-6-6-133,-17-18-131,22 23-336,0 0 1,-1 1-1,1-1 0,-1 1 0,1-1 0,-1 1 0,1-1 1,-1 1-1,1 0 0,-1 0 0,1 0 0,-1 0 1,1 0-1,-1 0 0,1 0 0,-1 0 0,1 1 0,-1-1 1,1 1-1,-1-1 0,1 1 0,0-1 0,-1 1 1,1 0-1,0 0 0,-1 0 0,1 0 0,0 0 0,0 0 1,0 0-1,0 0 0,0 0 0,0 0 0,0 0 1,0 1-17,-3 2 27,-36 39 122,1 1 0,3 3 0,1 0 0,3 3 0,2 0 0,2 2 0,2 1 0,3 1 1,-15 52-150,-29 55-660,66-190-3644,4 2 1612</inkml:trace>
  <inkml:trace contextRef="#ctx0" brushRef="#br0" timeOffset="3079.171">1192 3021 7218,'0'0'1146,"0"0"531,0 0-637,0 0-487,0 0-139,0 0-157,0-4 98,2 72-62,2 0-1,4 0 1,2-1-1,4 0 1,13 38-293,62 143-233,-67-177-1840,-24-25-2385,-8-37 2315,-7-4-504</inkml:trace>
  <inkml:trace contextRef="#ctx0" brushRef="#br0" timeOffset="3544.529">774 3589 5409,'0'0'868,"0"0"355,0 0-563,0 0-150,0 0 117,0 0 66,7-6 66,27-13-162,1 2 1,0 0-1,1 3 0,1 1 1,0 2-1,1 1 1,29-3-598,-35 5 139,332-68 590,-348 63-3253,-11 3-470,3-2-2758</inkml:trace>
  <inkml:trace contextRef="#ctx0" brushRef="#br0" timeOffset="21458.156">2144 3412 160,'0'0'201,"0"0"29,0 0 82,0 0-15,0 0-10,0 0-8,0 0-13,0 0-7,0 0-20,0 0-6,0 0-21,0 0-4,0 0 32,0 0 32,0 0 3,0 0 19,0 0 79,0 0 84,0 0-10,0 0 59,0 0 99,0 0 13,0-21 967,3-16-1316,2 1-1,1 0 1,3 1 0,0-1-1,2 1 1,2 1-1,1 0 1,2 1-1,1 1 1,1 0-1,2 2 1,1 0 0,11-11-269,1 3 96,0 3 1,3 0 0,1 2 0,1 2 0,1 1 0,2 3-1,1 1 1,1 2 0,1 1 0,32-10-97,-39 20-30,0 1-1,0 1 1,1 3 0,0 1 0,0 1-1,1 2 1,0 2 0,0 2 0,35 4 30,22 25-40,-96-29 57,0 0 39,0 0 16,-5 0-6917,-6 0 3991</inkml:trace>
  <inkml:trace contextRef="#ctx0" brushRef="#br0" timeOffset="22010.487">3216 2266 5129,'0'0'515,"0"0"4,0 0-294,0 0-166,0 0 49,0 0 24,1 3 181,5 3-76,0 1 1,0-1-1,0 0 0,1-1 1,0 0-1,0 0 0,0 0 0,0-1 1,1 0-1,0 0 0,0-1 1,0 0-1,6 1-237,16 9 313,104 54 33,-132-66-318,-1 0 1,1 1 0,0-1-1,-1 0 1,1 0 0,-1 1-1,1-1 1,-1 1 0,0 0-1,0-1 1,0 1 0,0 0-1,0 0 1,0-1 0,0 1-1,0 0 1,-1 0 0,1 0-1,-1 0 1,1 0 0,-1 0-1,0 0 1,0 0 0,0 0-1,0 1 1,0-1 0,0 0-1,-1 0 1,1 0-29,0 7 33,-1 15 28,-1 0 1,-1 0-1,0-1 1,-2 1-1,-1-1 1,-1 0 0,-4 8-62,-62 160-3100,48-130 58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23:37:23.05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94 65 3953,'0'0'847,"0"0"170,0 0-406,0 0-216,0 0-2,0 0-79,3 25 2662,6 72-2273,-5 0-1,-3 0 0,-5 0 0,-5 0 1,-13 62-703,-51 396 764,70-413 859,32-142-1420,196 10-51,176 31-152,-79-5-199,1241 66-304,557-80 328,-841-18-14,-643-23 330,-559 2 370,56-16-421,-167 17-4878,2 5-715</inkml:trace>
  <inkml:trace contextRef="#ctx0" brushRef="#br0" timeOffset="1566.336">211 16 1960,'0'0'689,"0"0"35,0 0-195,0 0 30,0 0 6,0 0-114,0 0-17,0 0-10,0 0-34,0 0-89,0 0-64,0 0-54,0 0-17,0 0 37,6 0 172,1276-16 3608,-653 59-3913,582 5-453,-180 13 380,-1020-60 3,2104 56 637,-1937-57-514,551 6 1272,-667-12-2061,-162 6-2810,42 0-409</inkml:trace>
  <inkml:trace contextRef="#ctx0" brushRef="#br0" timeOffset="3499.083">924 545 776,'0'0'1103,"0"0"-223,0 0-324,0 0-261,0 0-26,0 0-2,6-6 108,91-54 3363,-63 49-3404,0 2-1,1 2 1,0 1 0,1 2-1,32 0-333,-62 6-16,-1 0 0,0 1 0,1-1 0,-1 1 0,-1 0 0,1 1 0,0-1 0,-1 1-1,1 0 1,-1 0 0,0 1 0,-1-1 0,1 1 0,-1-1 0,0 1 0,0 0 0,0 1-1,-1-1 1,0 0 0,0 1 0,0-1 0,0 1 0,-1 0 0,0-1 0,0 3 16,0 4 16,0 0-1,0-1 1,-1 1 0,-1 0 0,0 0 0,0 0 0,-1-1 0,-1 1-1,0-1 1,-1 0 0,0 0 0,0 0 0,-1 0 0,-1-1 0,0 1 0,0-1-1,-1-1 1,0 1 0,-1-1 0,0-1 0,0 1 0,-1-1 0,0-1-1,0 0 1,-1 0 0,0 0 0,0-2 0,0 1 0,-9 2-16,-14 2 241,32-10-131,1 0 48,0 0 110,0 0 110,0 0-18,28-14 495,-15 8-868,1 0 0,0 0 1,0 1-1,0 1 1,1 0-1,0 1 0,-1 1 1,1 0-1,0 1 0,0 1 1,0 0-1,0 1 1,14 2 12,-23 0-12,0 1 0,-1-1 0,1 1 1,-1 0-1,0 0 0,0 1 1,0-1-1,0 1 0,-1 0 1,0 1-1,0-1 0,0 1 0,-1-1 1,1 1-1,-2 0 0,1 1 1,0-1-1,-1 0 0,-1 1 1,1-1-1,-1 1 0,0 0 0,0-1 1,-1 1-1,0 0 0,0-1 1,0 1-1,-1 0 0,0-1 1,-1 1-1,-1 5 12,-1-2 101,-1 1 1,0 0 0,0-1-1,-1 0 1,0 0 0,-1-1-1,0 0 1,-1 0-1,0 0 1,0-1 0,-1-1-1,0 1 1,0-1-1,-1-1 1,0 0 0,0 0-1,0-1 1,-1 0-1,0-1 1,0 0 0,-7 2-102,-22 1 211,1-2 1,-1-2 0,-1-1 0,1-2 0,-21-3-212,-72-38 570,119 26-1397,6 5-2449,2 1-2555</inkml:trace>
  <inkml:trace contextRef="#ctx0" brushRef="#br0" timeOffset="16490.987">2517 443 128,'0'0'946,"0"0"-41,0 0-178,0 0-52,0 0-42,0 0 9,7-13 1799,-6 10 3133,-40 65-5557,-205 316 901,184-303-645,121-64 1735,127 2-1398,-187-13-574,-1 0-21,0 0-7,0 0 0,0 0 0,0 0 0,0 0 0,0 0 8,0 0 24,0 0-24,0 0-8,0 0 0,0 0 0,0 0 0,0 0 0,0 0 0,0 0 0,0 0 0,0 0 0,0 0 0,0 0 1,0 0 4,0 0-3,0 0-2,0 0-3,0 0-10,0 0-1,0 0 12,0 0 2,0 0 2,0 0 9,0 0-8,0 0-3,0 0 0,0 0 0,0 0 0,0 0 1,0 0 4,0 0 3,0 0 19,0 0-20,0 0 2,0 0 36,0 0-2,0 0-30,0 0 2,0 0 49,0 0 1,0 0-10,0 0-19,0 0-23,0 0 14,0 0-20,0 0-7,0 0 0,18 0-4,297-6 128,-237 1-124,-63 0-686,-11-10-5104,-4 3 2888</inkml:trace>
  <inkml:trace contextRef="#ctx0" brushRef="#br0" timeOffset="17873.243">2624 788 368,'0'0'1131,"0"0"11,0 0-252,0 0-123,0 0-49,0 0-35,0-21 10431,43 163-10679,-33-89-363,-2-1 0,-3 2 0,-2-1 0,-2 0 0,-4 22-72,1 45 28,2-120-14,0 0 32,0 0 11,0 0-37,0 0 0,0 0 23,0 0-2,0 0-14,0 0 20,0 0-101,0 0-161,0 0-242,-5 0-4417,1 0 1301</inkml:trace>
  <inkml:trace contextRef="#ctx0" brushRef="#br0" timeOffset="30387.536">3661 588 1144,'0'0'832,"0"0"-512,0 0-320,0 0-128,0 0-96,0 0-184,0 0-8,0 6 104,0-6 16,0 4-216</inkml:trace>
  <inkml:trace contextRef="#ctx0" brushRef="#br0" timeOffset="38383.699">3404 946 616,'0'0'620,"0"0"-68,0 0-224,0 0-124,0 0-118,9-10 1960,0 1 6534,185-11-5915,189 2-2017,-282 13-959,-111-18-6544,-3 12-620</inkml:trace>
  <inkml:trace contextRef="#ctx0" brushRef="#br0" timeOffset="39383.445">3761 505 360,'0'0'672,"0"0"12,0 0-202,0 0-75,0 0 86,0 0 110,0-11 2689,0 11 4774,29 114-7407,4 52-24,-7 2 0,-3 59-635,-19-181 52,13 54 130,-11-109-2981,-6-7 58</inkml:trace>
  <inkml:trace contextRef="#ctx0" brushRef="#br0" timeOffset="60711.043">4804 541 760,'0'0'868,"0"0"-22,0 0-282,0 0-107,0 0 24,32 0 4590,145-28-3501,-153 25-1296,27-4-1055,-76 4-3820,5 3 2037</inkml:trace>
  <inkml:trace contextRef="#ctx0" brushRef="#br0" timeOffset="62443.12">4754 532 1296,'0'0'968,"0"0"46,0 0-171,0 0-27,0 0-1,0 0 88,0 0 12,0 0-151,0 0-169,0 0-150,0 0-113,0 0-59,0 0-44,0 0-53,0 0-34,0 0-55,0 0-40,0 23 110,21 213 835,-8-32-774,27-208 3374,98-44-3809,-32 47-244,-98 2 427,0-1 1,0 2 0,0-1 0,1 1 0,-1 1-1,-1-1 1,1 1 0,0 1 0,-1-1 0,1 1-1,-1 0 1,0 1 0,-1 0 0,1 0 0,-1 1-1,0-1 1,0 1 0,-1 1 0,0-1 0,0 1-1,0 0 1,-1 0 0,0 0 0,0 1 0,-1-1 33,6 12 25,-1 1 0,0 0 1,-2 0-1,-1 0 1,0 0-1,-1 1 0,-2 0 1,0 0-1,-1 9-25,-1-17 32,1-9-14,-1 0 0,1-1 0,-1 1 0,-1 0 0,1 0 0,0-1 0,-1 1 0,0 0 0,0-1 0,0 1 0,0-1 0,0 1 0,-1-1 0,0 1 0,1-1 0,-1 0 0,-1 0 0,1 0-1,-2 3-17,-6 6 28,-1-1 0,0 0-1,-1 0 1,0-1-1,0 0 1,-1-1-1,0-1 1,-1 0 0,0-1-1,0 0 1,0-1-1,-5 1-27,0-6 44,-1-1 0,1 0-1,0-1 1,0-1 0,0-1-1,0-1 1,1-1 0,-1 0 0,1-1-1,0-1 1,1-1 0,-1-1-1,-9-6-43,-22-12 263,47 24 303,7-4-5962,1 7 1257</inkml:trace>
  <inkml:trace contextRef="#ctx0" brushRef="#br0" timeOffset="76199.897">5726 686 3185,'0'0'638,"0"0"168,0 0-417,0 0-182,0 0 97,0 0 144,18 5 3939,39 95-2891,65 88-329,42-65 163,-132-103-1389,-25-17-547,14 11 1208,-24-10-8669,-7-4 4241</inkml:trace>
  <inkml:trace contextRef="#ctx0" brushRef="#br0" timeOffset="76996.939">5933 654 3017,'0'0'548,"0"0"336,0 0 242,0 0-306,0 0-207,0 0 94,0-3 68,-8-11 2095,8 14-2365,0 0-71,0 0-80,0 0-42,0 0-33,0 0-27,-9-2 1878,-33 120-2657,-138 364 879,165-433-302,14-49-33,1 0 40,0 0-10,0 0-32,0 0-50,18-33-1709,16-40-2664,-21 35-601</inkml:trace>
  <inkml:trace contextRef="#ctx0" brushRef="#br0" timeOffset="77505.773">5814 554 3697,'0'0'692,"0"0"386,0 0-221,0 0-176,0 0-67,0 0-5,0-7 2878,12 291-2327,30 54-2547,-42-329-2535,0-8 149</inkml:trace>
  <inkml:trace contextRef="#ctx0" brushRef="#br0" timeOffset="78207.402">5517 884 2657,'0'0'576,"0"0"265,0 0-91,0 0-308,0 0-28,0 0 70,6-9 4546,104-29-4158,1 4 0,2 5 0,1 5 0,6 4-872,55 19 78,-173 29-2895,0-11 504,2-3-2116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23:39:05.81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24,'0'0'16,"0"0"0,0 0-8,0 0-8,0 0 0,0 0 0,0 0-8,0 0-8,0 0 8,0 0 0,0 0 0,0 0 0,0 0 8,0 0-8,0 0 8,0 0 0,0 0 0,0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23:40:28.39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357 391 904,'0'0'1062,"0"0"-190,0 0-236,0 0-66,0 0-70,0 0 22,-3-5-47,2 1-330,-1 1 0,0 0 0,-1 0 0,1 0 0,0 0 0,-1 0 0,0 1 0,1-1 0,-1 1 0,0-1 0,0 1 0,-1 0 0,1 0 0,0 1 0,-1-1 0,1 1 0,-1-1 0,1 1 0,-1 0 0,0 1 0,0-1 0,1 1 0,-1-1 0,-3 1-145,1 0 25,-3-1 4,-1 0 0,0 1 0,1 1 0,-1-1-1,0 1 1,1 1 0,-1 0 0,1 0 0,-1 1-1,1 0 1,0 0 0,0 1 0,1 1 0,-1-1 0,1 2-1,-2 0-28,-1 4 13,1 1 0,0 0 0,1 0 0,1 1 0,-1 0 0,2 0 0,0 1 0,0 0-1,1 0 1,1 1 0,0-1 0,1 1 0,0 0 0,1 1 0,1-1 0,0 0 0,1 1-1,1 0 1,0-1 0,1 1 0,1 4-13,-1-13 3,-1 0 0,1 0 0,0 0 0,1 0 0,0 0 0,-1 0 0,2-1 0,-1 1 0,1-1 0,0 1 0,0-1 0,0 0 1,1 0-1,0 0 0,0-1 0,0 0 0,0 1 0,1-1 0,0-1 0,-1 1 0,1-1 0,1 0 0,-1 0 0,0 0 0,1-1 0,0 1 0,3 0-3,7 2 87,0-1 0,0 0 0,1-1 0,-1-1 0,1 0 0,0-1-1,-1-1 1,1-1 0,9-1-87,-17 1 40,0 0 0,0-1 0,-1 0 0,1-1 0,-1 1 0,1-2 0,-1 1 0,0-1 0,0 0 0,-1-1 0,1 0 0,-1 0 0,0-1 0,0 1 0,-1-2 0,1 1 0,-1-1 0,-1 0 0,1 0 0,-1 0 0,-1-1-1,1 0 1,-1 0 0,-1 0 0,1 0 0,-1 0 0,-1-1 0,0 0 0,0 1 0,0-4-40,-2 2 23,-1 0 0,0 0 0,-1 1 0,0-1 1,0 0-1,-1 1 0,0-1 0,-1 1 0,0 0 0,0 0 0,-1 0 0,0 1 0,-1 0 0,1 0 0,-2 0 0,1 1 0,-4-3-23,2 0-25,-2 1 0,1 0 0,-2 1 0,1-1 0,-1 2 0,0 0 0,0 0 0,-1 1 0,-9-4 25,-69 7-3561,70 16 355,7 0-1979</inkml:trace>
  <inkml:trace contextRef="#ctx0" brushRef="#br0" timeOffset="963.874">717 351 2809,'0'0'1528,"0"0"-273,0 0-502,0 0-202,0 0-287,-11 0-370,9 69 55,2-55 105,0 0-1,1 0 1,1 0 0,0 0 0,1 0-1,1 0 1,0 0 0,1-1 0,0 0-1,1 0 1,0 0 0,1-1 0,1 0-1,0 0 1,0-1 0,1 0 0,0 0 0,1-1-1,1 0 1,-1-1 0,2 0 0,-1-1-1,1 0 1,0-1 0,1 0 0,0-1-1,0 0 1,0-1 0,0-1 0,1 0-1,0-1 1,11 2-54,-19-5 50,1 1 1,0-1-1,-1 0 0,1 0 0,0-1 0,-1 0 1,1 0-1,-1-1 0,1 0 0,-1 0 0,0 0 1,1-1-1,-1 0 0,-1 0 0,1 0 0,0-1 1,-1 0-1,0 0 0,1 0 0,-2-1 0,1 0 1,-1 0-1,1 0 0,-1 0 0,3-6-50,1-6 110,0-1-1,-2 0 1,0 0-1,0 0 1,-2-1-1,-1 0 1,0 1-1,-1-1 1,-1-1-1,-1-16-109,2 51-6,0-1-1,1 0 1,1 0 0,0-1 0,1 1-1,0-1 1,1 0 0,1 0-1,0 0 1,1-1 0,0 0-1,0-1 1,2 0 0,-1 0-1,1-1 1,1 0 0,0-1 0,0 0-1,1-1 1,0 0 0,0-1-1,1 0 1,0-1 0,0 0-1,1-1 1,-1-1 0,1 0 0,0-1-1,0 0 1,1-1 0,-1-1-1,0 0 1,10-1 6,-18-1 24,-1 0 0,1 0 0,0 0 0,0 0 0,-1-1 0,1 0 0,-1 0-1,1 0 1,-1-1 0,0 0 0,0 0 0,0 0 0,-1-1 0,1 0 0,-1 1 0,0-2 0,0 1 0,0 0 0,0-1 0,-1 0 0,0 0-1,0 0 1,0 0 0,0 0 0,-1 0 0,0-1 0,0 1 0,-1-1 0,2-5-24,14-173 621,-23 150-484,-2 1 0,-1-1 0,-2 1 0,-1 1 0,-1 0 0,-2 1 0,-1 1 0,-2 0 0,-1 1 0,-1 1 0,-23-25-137,11 17 663,32 56-1289,49 117 329,-26-89 265,44 96-90,-31-72-1260,-3 2-1,-4 1 1,7 34 1382,-26-56-1958,-5-9-993</inkml:trace>
  <inkml:trace contextRef="#ctx0" brushRef="#br0" timeOffset="1209.208">1331 466 5801,'0'0'568,"0"0"217,0 0-681,0 0-104,0 0 0,0 0 104,122-21-16,-66 12-88,30-2-272,-17-1-1209,-7 3-2512</inkml:trace>
  <inkml:trace contextRef="#ctx0" brushRef="#br0" timeOffset="1757.313">1996 393 936,'0'0'772,"0"0"269,0 0-99,0 0-169,0 19-136,10 166 947,46 121 732,5 94-1819,-77-574 1816,14 125-2252,3 0 0,1 0 0,3 0 0,2 0 0,2 0 0,2-2-61,-2 17 13,1 1-1,1 0 0,2 1 1,1 0-1,2 1 0,1 0 1,1 2-1,2 0 1,1 1-1,1 1 0,15-14-12,-36 39-8,0 0 1,0 1-1,0-1 0,1 0 0,-1 1 0,1-1 1,-1 1-1,1 0 0,0-1 0,-1 1 0,1 0 1,0 0-1,0 0 0,0 0 0,0 1 0,0-1 0,0 0 1,0 1-1,0-1 0,0 1 0,0 0 0,0-1 1,0 1-1,0 0 0,0 1 0,0-1 0,0 0 0,0 0 1,0 1-1,0-1 0,0 1 0,0 0 0,0 0 1,0 0-1,0 0 0,0 0 0,0 0 0,-1 0 0,1 0 1,0 1-1,-1-1 0,1 1 0,-1-1 8,3 8-78,-1 0-1,0 1 0,-1-1 1,0 0-1,-1 1 1,0-1-1,0 1 1,-1-1-1,0 1 0,-1-1 1,0 1-1,-1-1 1,1 0-1,-2 1 0,1-1 1,-1 0-1,-1 0 1,0-1-1,0 1 1,-1-1-1,0 0 0,0 0 1,-1 0-1,0 0 1,0-1-1,0 0 0,-4 2 79,-8 3-140,0-1 0,0 0-1,-1-1 1,-1-1 0,0 0-1,0-2 1,0-1-1,-1 0 1,0-1 0,0-2-1,-1 0 1,1-1-1,0-1 1,-1-1 0,-15-2 140,-3-9-2301,13-6-2516</inkml:trace>
  <inkml:trace contextRef="#ctx0" brushRef="#br0" timeOffset="2676.731">2504 443 1632,'0'0'1395,"0"0"-278,0 0-495,0 0-382,-1 7-237,5 163 809,-2-163-774,-1 0 0,1 0 0,1 0 1,-1 0-1,1-1 0,1 1 0,-1-1 0,1 0 0,0 0 1,0 0-1,1-1 0,-1 1 0,1-1 0,0 0 0,1 0 1,0-1-1,-1 0 0,1 0 0,0 0 0,1-1 0,-1 0 1,1 0-1,3 1-38,-2-1 19,-1-1 1,1 1 0,0-2-1,0 1 1,1-1 0,-1 0-1,0-1 1,0 0 0,0 0-1,0-1 1,1 0 0,-1 0-1,0-1 1,0 0 0,-1 0-1,1-1 1,0 0 0,-1 0-1,1-1 1,-1 0 0,0 0-1,-1-1 1,1 0 0,-1 0-1,0-1 1,0 1 0,0-1-1,-1-1 1,0 1 0,0-1-1,-1 0 1,0 0 0,0 0-1,0 0 1,0-3-20,-2-21 68,-2 41-543,-1-3 475,1 0 0,0-1 0,1 1 0,0 0-1,0-1 1,0 1 0,1 0 0,0-1 0,0 0 0,1 1 0,0-1-1,0 0 1,0 0 0,1 0 0,-1-1 0,2 0 0,-1 1-1,0-1 1,1 0 0,0-1 0,0 1 0,0-1 0,1 0 0,0-1-1,-1 1 1,1-1 0,1 0 0,0 2 35,1-1 0,0 1 0,1-1 1,-1-1-1,1 0 0,-1 0 0,1-1 0,0 0 0,0 0 0,0-1 0,0 0 0,0 0 1,0-1-1,1-1 0,-1 1 0,0-2 0,0 1 0,0-1 0,0 0 0,-1-1 0,1 0 1,-1-1-1,1 0 0,-1 0 0,0 0 0,0-1 0,-1 0 0,0-1 0,0 0 0,0 0 0,0 0 1,-1-1-1,0 0 0,-1 0 0,1-1 0,-1 1 0,1-5-35,1-11 197,-2-1 0,0-1-1,-2 1 1,0 0 0,-2-1 0,-1 0-1,-1 1 1,-1-1 0,0 1 0,-2 0-1,-2 0 1,0 0 0,-2-4-197,-112-307 2230,112 317-1603,9 39-1047,81 194 23,59 237-1828,-128-309-3135,-13-117 1440</inkml:trace>
  <inkml:trace contextRef="#ctx0" brushRef="#br0" timeOffset="2921.969">3133 475 5193,'0'0'712,"0"0"64,0 0-440,0 0-23,115-11-25,-27 0-288,-13 3-56,-8-3-2073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23:40:33.08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519 154 824,'0'0'1372,"0"0"-333,0 0-18,0 0-279,0 0-245,0 0 15,0-5-38,0 2-364,-1 1 0,1-1 0,-1 0-1,1 1 1,-1-1 0,0 1 0,0-1-1,0 1 1,0 0 0,0-1 0,-1 1-1,1 0 1,-1 0 0,1 0 0,-1 0-1,0 0 1,0 0 0,0 0 0,0 0 0,0 1-1,0-1 1,-1 1 0,1 0 0,0 0-1,-1 0 1,1 0 0,-1 0 0,1 0-1,-1 0 1,0 1-110,-11-4 88,-1 1-1,1 1 1,-1 0-1,0 1 1,0 1-1,0 0 0,0 1 1,1 1-1,-1 0 1,-11 4-88,21-5-11,0 1-1,1-1 1,-1 2 0,0-1-1,0 0 1,1 1 0,0 0-1,-1 0 1,1 0 0,0 0-1,0 1 1,1 0 0,-1 0-1,1 0 1,0 0 0,0 0-1,0 1 1,1-1 0,-1 1-1,1 0 1,0 0 0,0 0-1,1 0 1,0 0 0,-1 0-1,2 0 1,-1 0 0,1 0-1,-1 1 1,1-1 0,1 0-1,-1 0 1,1 0 0,0 1-1,0-1 1,1 0 0,-1 0-1,1-1 1,0 1 0,0 0-1,1 0 1,1 1 11,12 6 8,1-1 0,0-1 0,0-1 1,1 0-1,0-1 0,0-2 0,1 1 0,0-2-8,34 13 52,36 23-45,-89-39-5,1 1 0,-1-1 0,1 1 0,-1-1 0,0 1 0,0-1 0,0 1 0,0-1 0,-1 1 0,1-1 0,-1 1 0,1-1 0,-1 1 0,0-1 0,0 0 0,0 1 0,0-1 0,0 0 0,-1 0 0,1 1-1,-1-1 1,1-1 0,-1 1 0,0 0 0,0 0 0,0 0 0,0-1 0,0 1 0,0-1 0,0 0 0,-1 0 0,1 0 0,0 0 0,-1 0 0,1 0 0,-1 0 0,1-1-2,-25 15 17,-1-2-1,0-1 0,-1-2 1,0 0-1,0-2 1,-1-1-1,0-2 0,-6 0-16,-146 6-3127,149-11-510</inkml:trace>
  <inkml:trace contextRef="#ctx0" brushRef="#br0" timeOffset="369.812">749 71 5513,'0'0'1080,"0"0"250,0 0-527,0 0-522,0 0-281,2 3-25,151 244 857,-82-74-1580,-55-52-2713,-16-78 1017</inkml:trace>
  <inkml:trace contextRef="#ctx0" brushRef="#br0" timeOffset="614.761">722 344 5233,'0'0'496,"0"0"128,0 0 16,0 0-535,0 0-105,0 0 8,0 0-8,125-46 0,-77 37 0,4 0-225,30-3-423,-11 5-824,-6 1-888</inkml:trace>
  <inkml:trace contextRef="#ctx0" brushRef="#br0" timeOffset="1115.288">1643 229 3529,'0'0'563,"0"0"365,0 0-5,0 0-451,0 0-224,-21-2-80,-72-6-51,22 29 169,63-14-230,0-2-43,0 1 1,1 0 0,0 1-1,0 0 1,0 0 0,1 0-1,0 1 1,0 0 0,1 0 0,0 0-1,0 1 1,1 0 0,0 0-1,1 0 1,0 0 0,0 0-1,1 1 1,0-1 0,1 1-1,0 0 1,1-1 0,0 1 0,0 0-1,1-1 1,0 1 0,1 0-14,1-3-12,2 0 1,-1-1-1,1 0 1,0 0-1,0 0 1,0 0-1,1-1 1,0 1-1,0-2 1,1 1-1,-1-1 1,1 0-1,0 0 1,0 0-1,0-1 1,0-1-1,1 1 1,-1-1-1,1 0 1,0-1-1,0 1 1,-1-2-1,1 1 1,0-1-1,0 0 1,6-2 11,-11 2 53,0 0 1,0-1-1,0 1 0,0-1 1,0 0-1,0 0 1,0 0-1,0 0 0,-1 0 1,1-1-1,0 1 0,-1-1 1,1 0-1,-1 0 1,0 0-1,1 0 0,-1 0 1,0 0-1,0-1 0,0 1 1,-1 0-1,1-1 1,-1 0-1,1 0 0,-1 1 1,0-1-1,0 0 1,0 0-1,0 0 0,0 0 1,-1 0-1,0-1-53,7-110 1768,-7 92-1561,0-22 723,0 44-1017,6 5-613,14 17 99,2-1 0,0-1 0,1-1 0,1-1 0,1-1 0,1-1 0,0-2 0,27 12 601,-1-5-4029</inkml:trace>
  <inkml:trace contextRef="#ctx0" brushRef="#br0" timeOffset="1447.641">2269 225 3937,'0'0'853,"0"0"238,0 0-476,0 0-266,0 0-159,0 0-109,-19 7 35,-55 25 82,71-30-181,0-1 0,1 1 0,-1 0 1,1 0-1,0 0 0,-1 0 1,1 0-1,0 1 0,0-1 1,0 1-1,1-1 0,-1 1 0,1 0 1,-1 0-1,1-1 0,0 1 1,0 0-1,0 0 0,0 0 0,1 0 1,-1 1-18,-1 6 47,-1-2-25,1 0 0,0 0 0,0 0 0,1 0 0,0 0 0,1 1 0,0-1-1,0 0 1,1 0 0,0 1 0,0-1 0,1 0 0,0 0 0,0 0 0,1 0-1,0-1 1,0 1 0,1-1 0,0 1 0,0-1 0,1 0 0,0-1 0,0 1-1,0-1 1,1 0 0,0-1 0,1 1-22,11 7-165,1-2-1,0 0 1,1-1-1,0 0 1,1-2-1,0-1 1,0 0-1,1-2 1,-1 0-1,23 1 166,40 5-2215</inkml:trace>
  <inkml:trace contextRef="#ctx0" brushRef="#br0" timeOffset="1842.499">2770 1 5569,'0'0'1100,"0"0"307,0 0-450,0 0-396,0 0-232,0 0-104,0-1-48,25 495 163,-24-382-1036,22-85-4116,-11-27 599</inkml:trace>
  <inkml:trace contextRef="#ctx0" brushRef="#br0" timeOffset="2411.815">3115 144 2497,'0'0'877,"0"0"273,0 0-79,0 0-606,-4 5-460,-169 201 1325,104-130-757,69-75-435,0-1 143,0 0 123,0 0 12,0 0-21,0 0-55,0 0-100,0 0-85,20 1-56,190 72 693,86 28-798,-98-48-4779,-134-40-908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23:40:39.99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109 61 784,'0'0'955,"0"0"33,0 0 4,0 0-369,0 0-240,0 0-99,0-4-73,-2 1-136,1 1 0,0-1 0,-1 1-1,0-1 1,1 1 0,-1-1 0,0 1 0,0 0 0,0 0 0,-1 0 0,1 0 0,0 0 0,-1 1 0,1-1 0,-1 1-1,0 0 1,1-1 0,-1 1 0,0 0 0,0 0 0,0 1 0,1-1 0,-3 0-75,-45-8 445,50 9-680,-2-1 654,2-2-3351,0 1 460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23:40:41.24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0 258 728,'0'0'964,"0"0"-133,0 0-245,0 0-102,0 0-25,0 0-49,0 0-19,23 0 244,1168-30 1308,-1090 22-1867,-101 8 180,0 0-105,-21 0-1964,1 0-270,1 0-1671</inkml:trace>
  <inkml:trace contextRef="#ctx0" brushRef="#br0" timeOffset="681.882">324 19 232,'0'0'903,"0"0"100,0 0 20,0 0-176,0 0-141,0 0-44,0-3-123,0-10-127,0 10-71,0 3-60,0 0-126,-5 2-79,-95 92 230,-32 49-85,131-143-208,1 1 0,-1-1 0,1 0 0,-1 1 0,1-1 0,0 1 0,-1-1 0,1 1 0,-1-1 0,1 1 0,0-1 0,0 1 0,-1 0 0,1-1 0,0 1 0,0-1 0,0 1 0,0 0 0,0-1 0,-1 1 0,1-1 0,0 1 0,0 0 0,1-1 0,-1 1 0,0 0 0,0-1 1,0 1-1,0-1 0,0 1 0,1-1 0,-1 1 0,0 0 0,1-1 0,-1 1 0,0-1 0,1 1 0,-1-1 0,0 1 0,1-1 0,-1 0 0,1 1 0,-1-1 0,1 1 0,-1-1 0,1 0 0,-1 0 0,1 1 0,0-1 0,-1 0 0,1 0 0,-1 1 0,1-1 0,0 0 0,-1 0 0,1 0 0,-1 0 0,1 0 0,0 0-13,5 3 28,38 16 183,1-3 1,0-1-1,2-2 1,-1-2-1,1-2 0,1-2 1,7-2-212,205 5-3756,-229-10 898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23:40:23.01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170 173 128,'0'0'272,"0"0"-39,0 0-43,0 0-38,0 0 24,0-32 4918,-51 427-3720,50-191-1273,7-211-618,-6-7-1453,0-3-2327</inkml:trace>
  <inkml:trace contextRef="#ctx0" brushRef="#br0" timeOffset="1259.109">264 8 72,'0'0'616,"0"0"-68,0 0-160,0 0-65,0 0 4,0 0 24,-13-8 1729,4 8-2075,-1 1-1,1 0 1,0 0-1,-1 1 1,1 0 0,0 0-1,0 1 1,0 1 0,1-1-1,-1 1 1,1 1-1,0 0 1,0 0 0,0 0-1,-6 7-4,-90 85 572,136-124 2815,67-37-3565,-92 62 153,-1 1 1,0 1-1,1-1 0,-1 1 0,1 0 0,-1 0 1,1 1-1,-1 0 0,1 0 0,-1 0 1,0 1-1,1 0 0,-1 1 0,0-1 0,0 1 1,-1 0-1,1 0 0,0 1 0,-1 0 0,0 0 1,2 2 24,13 6 45,21 13-618,-33-18-2841,-8-5-407</inkml:trace>
  <inkml:trace contextRef="#ctx0" brushRef="#br0" timeOffset="14302.832">736 172 576,'0'0'723,"0"0"-162,0 0-206,0 0-41,0 0 56,0 0 101,0 0-39,0 0-32,0 0 36,0 0 19,0 0-59,0 0-69,0 0 1,0 0-36,0 0-40,0 0-53,0 0-66,1 15-54,10 69 170,-4 1 0,-3 0 1,-7 50-250,2-21-2970,1-113 229</inkml:trace>
  <inkml:trace contextRef="#ctx0" brushRef="#br0" timeOffset="15119.091">703 70 304,'0'0'683,"0"0"46,0 0-234,0 0-183,0 0-194,-4 2-128,-7 8 117,1 0 0,0 0 0,0 2 1,1-1-1,1 1 0,0 0 0,0 1 0,1 0 0,1 0 0,0 0 0,1 1-107,-12 21 140,18-35-82,-1 0 1,0 0-1,1 0 0,-1 0 1,0 0-1,1 0 0,-1 0 1,0 0-1,1 1 0,-1-1 1,0 0-1,1 0 0,-1 0 1,0 0-1,0 1 0,1-1 1,-1 0-1,0 0 0,0 1 1,1-1-1,-1 0 0,0 1 1,0-1-1,0 0 0,0 1 1,1-1-1,-1 0 0,0 1 1,0-1-1,0 0 0,0 1 1,0-1-1,0 0 0,0 1 1,0-1-1,0 0 0,0 1 1,0-1-1,0 0 0,0 1 1,0-1-1,-1 0 1,1 1-1,0-1 0,0 0 1,0 1-1,0-1 0,0 0 1,-1 1-1,1-1 0,0 0-58,33-24 271,-24 17-84,118-89 546,-123 95-732,0 1 1,-1-1-1,1 1 1,0 0-1,0 0 0,0 0 1,0 1-1,0-1 0,0 1 1,0 0-1,0 0 1,0 0-1,0 1 0,-1-1 1,1 1-1,-1 0 0,1 0 1,-1 0-1,0 1 0,0-1 1,1 1-1,-2 0 1,1 0-1,0 0 0,-1 0 1,1 0-1,-1 0 0,0 2-1,14 10 31,82 73 67,-64-76-678,-30-12-1001</inkml:trace>
  <inkml:trace contextRef="#ctx0" brushRef="#br0" timeOffset="20888.095">1230 117 264,'0'0'439,"0"0"2,0 0 26,0 0-20,0 0-44,0 0-50,0 0 4,0 0-22,0 0-27,0 0 14,0 0 10,0 0 30,0 0-23,0 0 7,0 0-46,0 0-3,0 0-25,6-10 2323,29 94-2699,9 197 351,-39-208-1989,-5-72 406,0-1-911,0 0-638</inkml:trace>
  <inkml:trace contextRef="#ctx0" brushRef="#br0" timeOffset="21796.624">1138 79 72,'0'0'488,"0"0"-37,0 0-42,0 0-51,0 0-1,0 0 30,-3-29 3534,-12 72-4515,1 34 2349,34-91-1109,146-125-550,-162 137-110,-1 1-1,1-1 1,0 1 0,0 0-1,0 0 1,-1 0 0,1 1 0,0-1-1,0 1 1,0 0 0,0 0-1,0 0 1,0 0 0,0 1 0,0 0-1,0 0 1,0 0 0,0 0-1,-1 0 1,1 1 0,0 0 0,-1 0-1,1 0 1,-1 0 0,0 0-1,0 1 1,2 1 14,81 85-131,-75-75 85,66 70-1602,-53-60-446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23:40:48.68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65 172 224,'0'0'735,"0"0"-122,0 0-150,0 0-100,0 0 358,0 0 57,2-6-141,15-34 1568,-17 40-2138,0 1-1,1-1 1,-1 0 0,0 1 0,0-1 0,1 1 0,-1-1-1,0 1 1,1-1 0,-1 0 0,0 1 0,1-1 0,-1 1 0,0-1-1,1 0 1,-1 0 0,1 1 0,-1-1 0,1 0 0,-1 0-1,1 1 1,-1-1 0,1 0 0,-1 0 0,1 0 0,-1 0-1,1 0 1,-1 0 0,1 0 0,-1 0 0,1 0 0,-1 0-1,1 0 1,-1 0 0,1 0 0,-1 0 0,1 0 0,-1-1-1,1 1 1,-1 0 0,1 0 0,-1-1 0,1 1 0,-1 0 0,0-1-1,1 1 1,-1 0 0,0-1 0,1 1 0,-1 0 0,0-1-1,1 0-66,2 10-74,22 73 215,-3 0 1,-4 2 0,-2 10-142,-6-31 143,1 59-1472,-11-121 118,0-1-726,0 0-893</inkml:trace>
  <inkml:trace contextRef="#ctx0" brushRef="#br0" timeOffset="994.006">94 40 600,'0'0'418,"0"0"138,0 0-188,0 0-62,0 0 15,0 0-59,-15 10 738,-64 152 1425,80-169 97,47-86-2351,24 3 162,-71 88-317,0 0 0,1 1 0,-1-1 0,1 1 0,-1-1 0,1 1 0,0 0 0,-1-1 0,1 1 0,0 0 0,0 0 0,0 0 0,0 0 1,0 1-1,0-1 0,0 1 0,0-1 0,0 1 0,0 0 0,1-1 0,-1 1 0,0 0 0,0 0 0,0 1 0,0-1 0,0 0 0,1 1 0,-1-1 0,0 1 0,0 0 0,0 0 0,0 0 0,-1 0 0,1 0 0,0 0 0,0 0 0,0 1-16,53 73 514,53 54 221,-100-125-623,3 7-2385,-10-4-433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23:32:40.62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143 155 208,'0'0'1574,"0"0"-790,0 0-136,0 0-72,0 0-92,2-5 22,2-3-114,0 0 1,1 0-1,-1 1 0,1-1 1,1 1-1,-1 0 1,1 1-1,1-1 0,-1 1 1,1 1-1,0-1 1,7-3-393,-1 0 102,1 2 1,0 0-1,0 1 1,0 0-1,1 1 1,0 1 0,-1 0-1,2 1 1,-1 0-1,0 1 1,13 1-103,-25 1-6,0 1 1,-1 0-1,1-1 1,-1 1-1,1 0 0,-1 0 1,1 1-1,-1-1 0,0 0 1,0 1-1,1-1 1,-1 1-1,0 0 0,0 0 1,-1 0-1,1 0 1,0 0-1,-1 0 0,1 0 1,-1 1-1,0-1 1,0 0-1,1 1 0,-2-1 1,1 1-1,0 0 1,0-1-1,-1 1 0,0-1 1,1 2 5,7 82-5,-10-75 41,0 0 1,-1-1 0,-1 1 0,0 0-1,-1-1 1,1 0 0,-2 0-1,0 0 1,0-1 0,0 0 0,-1 0-1,-1-1 1,0 1 0,0-2 0,0 1-1,-1-1 1,0 0 0,0-1 0,-1 0-1,0-1 1,0 0 0,-3 1-37,71-17 1557,-48 8-1559,1 0-1,-1 1 1,1 0-1,0 0 1,-1 1-1,1 1 0,0 0 1,0 0-1,0 1 1,-1 0-1,1 1 1,0 0-1,-1 1 0,0 0 1,1 1-1,-1 0 1,0 0-1,-1 1 1,1 1-1,-1-1 0,0 2 1,-1-1-1,1 1 1,-1 0-1,-1 1 1,1 0-1,2 4 3,-1 1 29,-1 1 0,0 1 0,-1 0 0,0 0 0,-2 0 0,1 0 0,-2 1 0,0 0 0,-1 0 0,-1 0 0,0 1 0,-1-1 0,-1 0-1,-1 13-28,-3-14 61,0-1-1,-1 1 0,0-1 0,-1 0 0,-1 0 0,0-1 0,-1 0 1,0 0-1,-1-1 0,-1 0 0,0 0 0,0-1 0,-1-1 0,0 0 0,-1 0 1,0-1-1,-1-1 0,0 0 0,0 0 0,-1-1 0,0-1 0,0-1 0,-13 4-60,7-2 31,0-1-1,0 0 0,-1-2 0,1 0 0,-1-2 1,0 0-1,0-1 0,0-2 0,0 0 0,1-1 0,-1-1 1,0 0-1,1-2 0,0-1 0,0 0 0,0-1 1,1-1-1,0-1 0,-6-5-30,21 11-125,-1 1 0,1-1 0,1-1 1,-1 1-1,0 0 0,1-1 0,-1 0 1,1 0-1,0 0 0,1 0 0,-1 0 0,1 0 1,0-1-1,0 0 0,0 1 0,0-1 0,1 0 1,0 0-1,-1-1 125,1-22-2721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23:41:07.48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140 197 120,'0'0'360,"0"0"-41,0 0-64,0 0-87,0 0-32,8-36 4965,-3 39-2483,17 58-2741,3 247 168,-20-294-1,-5-34-2563,-7 8-1364</inkml:trace>
  <inkml:trace contextRef="#ctx0" brushRef="#br0" timeOffset="1300.468">67 99 24,'0'0'818,"0"0"-18,0 0-234,0 0-157,0 0-68,0 0-44,-5-17 2409,0 19-2738,1 1 0,0 0 0,-1 0 0,1 0-1,0 1 1,0-1 0,1 1 0,-1 0 0,1 0 0,0 0 0,0 1-1,0-1 1,1 1 0,-1 0 0,1-1 0,0 1 0,0 0-1,0 3 33,2-8 55,1 0-1,-1 0 1,0 0-1,0 0 0,1 0 1,-1-1-1,0 1 0,1 0 1,-1 0-1,0 0 0,1 0 1,-1 0-1,0 0 0,0 0 1,1 0-1,-1 0 0,0 1 1,1-1-1,-1 0 0,0 0 1,1 0-1,-1 0 1,0 0-1,0 0 0,1 1 1,-1-1-1,0 0 0,0 0 1,1 0-1,-1 1-54,26-34 108,-24 31-66,82-120 510,-10 117-568,-59 10 19,0 1 1,-1 1-1,1 0 0,-1 0 0,-1 1 1,0 1-1,0 1 0,0-1 0,-1 2 1,-1 0-1,10 12-3,16 11-21,-40-26-2413,-11-4-2718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23:41:13.93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205 80 856,'0'0'315,"0"0"197,0 0-116,0 0-116,0 0 44,5 8 7688,-4-3-8884,12 223 980,-13-116-732,-15-112-3357,7 0 1096</inkml:trace>
  <inkml:trace contextRef="#ctx0" brushRef="#br0" timeOffset="714.497">119 38 992,'0'0'720,"0"0"-129,0 0-168,0 0-71,0 0 35,0 0 92,-4-11 3015,-1 13-3506,0 0 1,0 0-1,0 1 1,0 0-1,1 0 1,-1 0-1,1 0 1,0 1 0,0 0-1,0-1 1,0 2-1,1-1 1,-1 0-1,1 1 1,0-1-1,0 2 12,-8 9-26,-23 33 0,34-45 32,0-3 98,0 0 196,0 0 156,5-2 535,118-99-496,-104 86-476,-17 12-35,1 0-1,0 0 0,0 0 1,0 1-1,0-1 0,0 1 1,0 0-1,1 0 1,-1 0-1,1 0 0,0 1 1,-1-1-1,1 1 1,0 0-1,0 0 0,0 0 1,0 1-1,0-1 1,0 1-1,0 0 0,0 0 1,0 1-1,0-1 0,0 1 1,0 0-1,0 0 1,2 1 16,29 16-480,-1 2 1,-1 1 0,-1 2 0,-1 1 0,-1 1-1,3 5 480,1 5-2312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23:41:38.62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15 609 160,'0'0'267,"0"0"-27,0 0-31,0 0-33,0 0-49,-13-6 4607,13-14-3116,-1 16-1559,1-1-1,-1 1 1,1 0-1,0 0 1,1-1-1,-1 1 0,1 0 1,-1 0-1,1-1 1,1 1-1,-1 0 1,0 0-1,1 0 1,0 0-1,0 1 0,0-1 1,1 0-1,-1 1 1,2-2-59,35-27 32,0 2 0,2 2 0,2 2 0,0 1 0,1 3 0,2 1 0,0 3 0,1 1 0,0 3 0,1 1 0,1 3 0,0 2 0,1 2 0,-1 2 0,15 2-32,376-2 167,-439 4-67,-1 0 1,0 0-30,0 0-22,0 0-32,0 0 6,0 0 24,0 0-22,0 0 15,0 0-32,0 0-56,-16 0-1170,-29 0-3066,24 0 392</inkml:trace>
  <inkml:trace contextRef="#ctx0" brushRef="#br0" timeOffset="494.731">1071 1 3489,'0'0'560,"0"0"17,0 0-221,0 0-250,0 0-52,0 0 16,23 1 725,-13 4-748,-1 1 1,1 0 0,-2 0-1,1 1 1,-1 1 0,0-1-1,0 1 1,-1 0 0,0 1 0,-1 0-1,0 0 1,0 0 0,-1 1-1,0 0-47,0-2 27,48 62 173,-79-42 1358,-15 0-2013,2 2 0,0 2 0,3 1 0,0 2 0,3 2 0,-10 15 455,17-15-2168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23:41:39.78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251 495 24,'0'0'219,"0"0"-51,0 0-18,0 0-34,0 0 62,0 0-11,-4-4-2,-22-16 66,-8 14-1172,29 6 464</inkml:trace>
  <inkml:trace contextRef="#ctx0" brushRef="#br0" timeOffset="952.585">191 506 176,'0'0'220,"0"0"-67,0 0-83,0 0-12,0 0 8,0 0 61,4 7 714,0-4-1744</inkml:trace>
  <inkml:trace contextRef="#ctx0" brushRef="#br0" timeOffset="12606.576">0 630 280,'0'0'296,"0"0"-61,0 0 4,0 0 42,0 0 0,0 0-83,0 0-38,0 0 37,9-24 2058,9 0-2008,1 0 0,1 2-1,1 0 1,1 2 0,0 0 0,2 2-1,0 0 1,2 1 0,-1 2-1,13-5-246,-6 3 13,1 1-1,1 1 1,0 2-1,1 1 1,1 2-1,-1 2 1,1 1-1,1 2 1,-1 1-1,1 2 1,22 2-13,184-2 92,-242 2-13,-1 0 30,0 0 39,-9-33-3742,-3 19 613</inkml:trace>
  <inkml:trace contextRef="#ctx0" brushRef="#br0" timeOffset="13088.817">883 6 3201,'0'0'737,"0"0"15,0 0-162,0 0-374,0 0-165,0 0 86,5-2 178,3 1-272,0 0 0,-1 0 0,1 1 1,0 0-1,0 0 0,-1 1 0,1 0 1,0 0-1,-1 1 0,1 0 0,-1 0 1,1 1-1,-1 0 0,5 2-43,158 107 197,-169-108-163,0-1 0,1 0 0,-1 1-1,-1-1 1,1 1 0,0 0 0,-1-1-1,0 1 1,0-1 0,0 1 0,0 0-1,-1-1 1,1 1 0,-1-1 0,0 1-1,0-1 1,0 1 0,0-1 0,-1 0-1,1 0 1,-1 1 0,0-1 0,0 0-1,0 0 1,-1-1 0,1 1 0,0 0-1,-1-1 1,0 0 0,0 1 0,0-1-1,-1 1-33,-8 11 85,1 0-90,-33 42-67,3 2 1,2 1-1,3 2 1,-4 13 71,19 11-3613,20-69-65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23:41:57.35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211 53 176,'0'0'231,"0"0"53,0 0-15,0 0-34,0 0 5,0 0 40,0 0 123,0 0 94,0 0 65,0 0-29,0 0-46,0 0 1,0 0-21,0 0-58,0 0-79,0 0-50,0 0-39,0 0-34,0 0-50,0 7-136,56 517 1605,-54-485-1512,-2-39-3515,0-15 1010</inkml:trace>
  <inkml:trace contextRef="#ctx0" brushRef="#br0" timeOffset="697.387">194 26 696,'0'0'672,"0"0"47,0 0-164,0 0-66,0 0-187,0 0 16,0-3 61,0 2-334,0 0 1,0 0-1,0 0 0,-1 0 0,1 0 0,0 0 0,0 0 0,0 1 1,-1-1-1,1 0 0,-1 0 0,1 0 0,0 1 0,-1-1 0,1 0 1,-1 0-1,0 1 0,1-1 0,-1 0 0,0 1 0,1-1 0,-1 1 1,0-1-1,0 1 0,1-1 0,-1 1 0,0-1 0,0 1 0,0 0 1,0-1-1,0 1 0,1 0 0,-1 0 0,0 0 0,0 0 0,0 0 1,0 0-1,0 0 0,0 0 0,0 0 0,0 0 0,0 0 0,1 1 1,-1-1-1,0 0 0,0 1 0,0-1 0,0 1 0,1-1 0,-1 1 1,0-1-1,0 1 0,1-1 0,-1 1-45,-16 13 81,2 1 0,0 1 0,1 0 0,0 0 0,1 2 0,1-1 0,1 2 0,1 0 0,0 0 0,1 0 0,2 1 0,-4 12-81,12-10 1779,25-51 220,-20 22-2433,181-180 458,-182 185-52,-1 1 0,0 1 0,1-1 0,-1 1 0,1 0 0,-1 0 0,1 0 1,-1 0-1,1 1 0,-1-1 0,1 1 0,-1 1 0,0-1 0,1 1 0,-1-1 0,0 1 1,0 0-1,0 0 0,0 1 0,-1-1 0,1 1 0,-1 0 0,1 0 0,-1 0 0,0 1 1,0-1-1,0 2 28,0-3 9,10 8-222,-2 1 1,1 0 0,-1 1 0,-1 0 0,0 1 0,-1 0 0,0 0 0,-1 1 0,-1 0 0,0 0 0,-1 1 0,4 12 212,-3-1-2706</inkml:trace>
  <inkml:trace contextRef="#ctx0" brushRef="#br0" timeOffset="5953.922">760 211 264,'0'0'415,"0"0"16,0 0-25,0 0 42,0 0 62,0 0 134,0-13 1264,0 9 3195,44 123-4958,56 209 558,-96-303-590,-3-25-79,1-3-262,-4-32-3249,-5 9-1950</inkml:trace>
  <inkml:trace contextRef="#ctx0" brushRef="#br0" timeOffset="6932.016">758 79 1792,'0'0'975,"0"0"15,0 0-433,0 0-237,0 0-57,0 0-6,-29 4 1105,-53 119-1101,39-27-50,43-92-191,0-3 51,0-1 125,0 0 169,0 0 114,27-36 1365,93-116-1890,-120 152 51,0-1-17,0 1 1,1-1-1,-1 1 0,0 0 1,0-1-1,0 1 0,1 0 1,-1-1-1,0 1 0,0-1 0,1 1 1,-1 0-1,0-1 0,1 1 1,-1 0-1,0 0 0,1-1 1,-1 1-1,1 0 0,-1 0 1,0 0-1,1-1 0,-1 1 1,1 0-1,-1 0 0,1 0 0,-1 0 1,0 0-1,1 0 0,-1 0 1,1 0-1,-1 0 0,1 0 1,-1 0-1,1 0 0,-1 0 1,0 0-1,1 1 0,-1-1 1,1 0-1,-1 0 0,0 0 0,1 1 1,-1-1-1,1 0 0,-1 0 1,0 1-1,1-1 0,-1 0 1,0 1-1,0-1 0,1 1 1,-1-1-1,0 0 0,0 1 1,1-1-1,-1 0 0,0 1 0,0-1 1,0 1-1,0-1 0,0 1 1,0-1-1,0 1 0,0-1 1,0 0-1,0 1 0,0-1 1,0 1 11,0-1 2,179 270 211,-178-269-395,9 11 568,-5-9-3050,-10 2 410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23:42:11.14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1809 143 432,'0'0'281,"0"0"-55,0 0-127,0 0-19,0 0 102,6-6 2763,-7 3-2747,-1 0 0,0 1 0,1-1 0,-1 1 0,0 0 0,0-1 0,-1 1 0,1 0 0,0 0 0,-1 1 0,1-1 0,-1 0 0,1 1 0,-1-1 0,0 1 0,0 0 0,0 0 0,0 0 0,1 0 0,-1 1 0,0-1 0,-3 1-198,-15-8 502,-146-37 1187,-116 5-360,4 34-1105,81 64-216,-122 84 168,293-125-168,0 2 0,2 0 0,0 2-1,1 1 1,1 1 0,1 1-1,1 0 1,-3 8-8,-56 59 52,7-11 892,64-69-927,9-11-3,8-7-4527,5-13 2325,-9 15 1303,9-18-1770,1 1-266</inkml:trace>
  <inkml:trace contextRef="#ctx0" brushRef="#br0" timeOffset="1212.016">122 154 1384,'0'0'828,"0"0"-197,0 0-41,0 0-122,0 0-41,0 0 43,-19-9 4646,-6 64-4817,3 11-12,3 0-1,3 2 1,-4 47-287,19-6 445,22-101-447,218 77-33,-223-84-312,-16 22-6102,0-15 4173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23:42:24.75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32 260 120,'0'0'261,"0"0"-118,0 0-99,0 0-92,5-1 4986,15-3-4435,117-31 1292,749-144-1441,-697 142-902,-193 37-2505,-12 4 8</inkml:trace>
  <inkml:trace contextRef="#ctx0" brushRef="#br0" timeOffset="1109.853">218 123 520,'0'0'311,"0"0"-147,0 0-80,0 0 12,0 0 16,0 0 53,0-5 25,-8-70 3664,-13 32-800,21 43-2767,-24 12 927,-111 169-1415,106-101 38,29-80 151,0 0 3,0 0 1,0 0-7,0 0-19,0 0 6,0 0-44,0 0-12,0 0-28,0 0 30,18 5 84,237 60-89,-230-60 24,-24-5 77,-1 0 22,0 0-10,0 0 17,0 0 0,0 0-23,0 0-11,0 0-12,0 0-51,1 13-2355,2-5-526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23:41:19.45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194 135 232,'0'0'303,"0"0"-7,0 0-15,0 0-34,0 0-14,0 0-1,0 0-9,0 0-30,0 0 21,0 0-3,0 0-10,0 0-17,0-8 840,0 6 2518,-22 259-3599,19-30 418,3-227-325,0 0-16,0 0-9,0 0-18,0 0-125,0-10-1344,0-2-887</inkml:trace>
  <inkml:trace contextRef="#ctx0" brushRef="#br0" timeOffset="1281.21">213 124 520,'0'0'742,"0"0"-89,0 0-193,0 0-82,0 0-106,0 0 69,-2-13 1170,-12 15-1521,1 1 1,0 0-1,0 1 0,0 0 1,0 1-1,1 1 1,-1 0-1,2 1 0,-1 0 1,-5 4 9,-10 6-3,-12 9-17,38-23 2582,91-68-2063,60-21-478,-36 80-198,-104 9 173,0 0 1,0 1-1,-1 0 0,1 1 1,-1 0-1,0 0 0,-1 1 1,1 0-1,-1 1 1,0-1-1,-1 2 0,1-1 1,1 3 3,0-1 2,83 102 104,-97-109-504,-13-2-2503</inkml:trace>
  <inkml:trace contextRef="#ctx0" brushRef="#br0" timeOffset="61804.88">811 265 176,'0'0'259,"0"0"26,0 0 65,0 0 8,0 0 25,0 0 38,0 0-22,0 0-24,0 0-40,-9-11 3208,-1 71-2167,-11 382-243,21-442-1091,0 0-12,0 0 36,0 0-31,0 0 21,0 0-29,0 0-21,0 0-170,-12-14-3423,6 0-933</inkml:trace>
  <inkml:trace contextRef="#ctx0" brushRef="#br0" timeOffset="62869.256">738 197 832,'0'0'583,"0"0"24,0 0-103,0 0 31,0 0-47,0 0 13,-11-13 1568,7 15-2084,0-1 1,0 1 0,0 0 0,0 1-1,1-1 1,-1 1 0,1 0-1,-1 0 1,1 0 0,0 0 0,0 0-1,0 1 1,1-1 0,-1 1 0,1 0-1,0 0 1,-2 3 14,-8 10-43,-68 92 145,83-112 2693,25-29-2459,147-187-63,-173 218-298,0 2 0,0-1 0,0 0-1,0 0 1,0 1 0,0-1-1,0 1 1,0-1 0,0 1 0,0 0-1,0 0 1,-1 0 0,1 0 0,0 0-1,-1 0 1,1 0 0,0 1-1,-1-1 1,1 1 0,-1-1 0,0 1-1,0 0 1,1-1 0,-1 1 0,0 0-1,0 0 1,-1 0 0,1 0-1,0-1 1,-1 1 0,1 2 25,9 11-28,74 90 294,-69-90-2372,-15-11-2117</inkml:trace>
  <inkml:trace contextRef="#ctx0" brushRef="#br0" timeOffset="69010.126">1160 205 336,'0'0'820,"0"0"-208,0 0-181,0 0-76,0 0-46,0 0-55,2-3-28,4-11-79,2-5 4067,-2 33-3084,20 257-545,-18-73-298,-1-185-268,-7-12 1,0-1 21,0 0-60,0 0-207,0 0-398,-9-1-2473,-1 0 750</inkml:trace>
  <inkml:trace contextRef="#ctx0" brushRef="#br0" timeOffset="69895.067">1104 126 120,'0'0'946,"0"0"-232,0 0-127,0 0-107,0 0-13,0 0-50,-7-2 2976,-7 3-4094,-32 88 566,58-103 3395,6-8-3431,-10 7 174,0 1 0,2 0 0,0 0-1,0 1 1,1 0 0,1 1 0,0 0 0,1 1 0,0 0 0,0 1 0,1 1 0,1 0 0,0 1 0,4-1-3,-12 7-7,1 2 0,-1-1 0,1 1 1,-1 0-1,1 0 0,-1 1 0,1 0 0,-1 1 0,0-1 0,1 1 1,-1 1-1,0-1 0,0 1 0,-1 0 0,1 1 0,0 0 1,-1 0-1,0 0 0,0 1 0,0 0 0,-1 0 0,0 0 0,0 1 1,0 0-1,-1 0 0,1 0 0,-1 1 0,-1-1 0,3 5 7,22 40-2339,-25-40-292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23:42:33.91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117 120 24,'0'0'2102,"0"0"-985,0 0-50,0 0-424,0 0-312,23-25 3487,7 91-2524,32 212-1228,-43-253-4832,-15-21 2047</inkml:trace>
  <inkml:trace contextRef="#ctx0" brushRef="#br0" timeOffset="793.043">134 7 968,'0'0'858,"0"0"151,0 0-291,0 0-246,0 0-79,0 0-23,-21-6 1813,14 8-2201,0 0 0,1 1 0,0 0 1,-1 0-1,1 0 0,0 1 0,1 0 0,-1 0 0,1 0 1,-1 1-1,1 0 0,1 0 0,-1 0 0,1 0 0,0 1 1,0 0-1,0 0 0,1 0 0,0 0 0,0 1 1,1-1-1,-2 7 18,4-12 32,1-1 0,-1 1 1,1 0-1,0 0 0,-1-1 0,1 1 1,0 0-1,-1-1 0,1 1 1,0-1-1,0 1 0,0-1 0,-1 0 1,1 1-1,0-1 0,0 0 1,0 1-1,0-1 0,0 0 0,0 0 1,0 0-1,0 0 0,0 0 1,0 0-1,-1 0 0,1 0 0,0 0 1,0 0-1,0 0 0,0-1 1,0 1-1,0 0 0,0-1 0,0 1 1,-1-1-1,1 1 0,0-1 1,0 1-1,-1-1 0,1 1 0,0-1 1,-1 0-1,1 0 0,0 1 1,-1-1-1,1 0 0,-1 0 0,1 1 1,-1-1-1,0 0 0,1 0 1,-1 0-1,0 0 0,1-1-32,1 1 44,13-10-38,1 0-1,0 1 1,1 1 0,0 1 0,0 0 0,1 1 0,0 1 0,0 1-1,1 1 1,-1 0 0,1 1 0,0 1 0,0 1-6,-14 3-9,1 0 0,-1 0-1,-1 1 1,1 0 0,0 0 0,-1 0 0,1 0 0,-1 1 0,0-1 0,0 1-1,0 0 1,-1 1 0,1-1 0,-1 1 0,0-1 0,0 1 0,-1 0-1,1 1 10,14 18-37,74 76-3690,-76-93 958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23:42:36.83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203 33 536,'0'0'680,"0"0"-116,0 0-90,0 0 23,0 0-31,0 0-41,0-1 4621,0 4-5550,40 535 1694,-32-481-1129,-8-57-51,0 0-40,0 0-92,0-31-2740,-2 11-952</inkml:trace>
  <inkml:trace contextRef="#ctx0" brushRef="#br0" timeOffset="1047.273">157 32 720,'0'0'524,"0"0"-8,0 0 127,0 0-43,0 0-17,0 0-37,-4-12 1426,-3 15-1974,1-1 0,0 1 0,-1 0 0,2 1 0,-1 0 0,0 0-1,1 0 1,-1 0 0,1 1 0,1 0 0,-1 0 0,1 0 0,-1 1 0,0 1 2,-4 5-2,-52 66-4,79-93 2713,82-126-2520,-95 139-203,-1-1 1,0 1-1,1 0 1,-1 0-1,1 1 1,0-1 0,0 1-1,-1 0 1,1 0-1,0 1 1,0-1 0,0 1-1,0 0 1,0 0-1,0 1 1,0 0-1,0-1 1,-1 2 0,1-1-1,0 0 1,-1 1-1,1 0 1,-1 0-1,1 1 1,-1-1 0,0 1-1,1 0 16,2 0 18,108 51-226,-75-39-2537,-40-14 257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23:33:19.63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217 152 200,'0'0'297,"0"0"5,0 0-10,0 0-37,1 1 6734,1 14-7129,28 300 1042,-25 29-117,-5-344-777,0 0 12,-13-15-889,-5 4-3115</inkml:trace>
  <inkml:trace contextRef="#ctx0" brushRef="#br0" timeOffset="1582.043">182 133 104,'0'0'257,"0"0"5,0 0 6,0 0 43,0 0 22,0 0 19,0-6-29,0-16-49,0 6 3817,-14 24-4129,-119 182 691,99-144-329,40-63 2803,13-29-3271,135-166-149,-119 171 323,-32 38-46,1 1 0,0 0 0,0 1 0,-1-1 0,1 1 0,0-1 0,0 1 0,1 0-1,-1 1 1,0-1 0,0 1 0,0 0 0,1 0 0,-1 0 0,0 0 0,0 1 0,0 0 0,0 0 0,1 0 0,-1 0 0,-1 0-1,1 1 1,0 0 0,0 0 0,0 0 0,-1 0 0,1 1 0,-1-1 0,0 1 0,0 0 0,0 0 0,0 0 0,0 0 0,-1 1-1,1-1 1,0 2 16,15 19-23,-1 0 0,-1 1-1,-1 1 1,-2 1 0,0 0-1,5 20 24,4-19 7,-14-26 256,-2 2-4304,-6-2-1023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23:42:45.11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38 207 728,'0'0'514,"0"0"-334,0 0-48,0 0-31,0 0 103,5-1 257,155-56 2651,-89 40-2926,1 4 0,0 4 1,1 2-1,15 3-186,97-10 200,-127 8-197,-58 6 10,-2-5-1122,-8 1-1038</inkml:trace>
  <inkml:trace contextRef="#ctx0" brushRef="#br0" timeOffset="829.579">147 8 312,'0'0'634,"0"0"-106,0 0 148,0 0 1,0 0-47,0 0-82,-5-8 3031,-1 11-3595,1 0 1,-1 0-1,1 1 0,0-1 0,0 1 0,0 0 0,1 1 0,-1-1 1,1 1-1,0 0 0,0 0 0,1 0 0,-1 0 0,1 1 16,-5 5-15,-2 4-1,1-1 0,1 1 0,0 0 0,1 1 0,0-1 0,2 1 0,0 1 0,-1 5 16,6 22-17,25-37 363,116 34-236,-48-7-3310,-76-28 1463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23:42:48.96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180 31 432,'0'0'471,"0"0"-148,0 0-94,0 0-16,0 0 25,0 0 40,0-8 150,0 8 3719,-15 506-3969,15-497-131,0-9-76,0 0-1,0-1 1,-1 1-1,1 0 1,0 0-1,0 0 1,-1-1-1,1 1 1,0 0-1,-1 0 1,1 0-1,0 0 1,0 0-1,-1-1 0,1 1 1,0 0-1,-1 0 1,1 0-1,0 0 1,-1 0-1,1 0 1,0 0-1,-1 0 1,1 0-1,0 0 1,-1 0-1,1 1 1,0-1-1,-1 0 1,1 0-1,0 0 1,0 0-1,-1 0 1,1 1-1,0-1 1,-1 0-1,1 0 1,0 0-1,0 1 1,0-1-1,-1 0 1,1 0-1,0 1 1,0-1-1,0 0 1,-1 1-1,1-1 1,0 0 29,-12-11-1935</inkml:trace>
  <inkml:trace contextRef="#ctx0" brushRef="#br0" timeOffset="811.222">125 3 616,'0'0'607,"0"0"-63,0 0-247,0 0-134,0 0-74,0 0-27,0 0-7,-10 3 19,-90 91 604,86-83 1929,23-24-1837,25-22-748,-27 28-40,0 1 0,0 0 0,1 1 0,0 0 0,0 0 0,0 0 0,0 1 0,1 0 0,0 1 0,-1 0 1,1 0-1,1 1 0,-1 0 0,0 1 0,7 0 18,-6 4-43,-1 1 1,1 0 0,-1 1 0,0 0 0,0 1-1,0 0 1,-1 0 0,0 1 0,0 0-1,0 0 1,-1 1 0,0 0 0,-1 0-1,0 1 1,0 0 0,-1 0 0,0 0 0,1 3 42,10 18-1621,-10-19-313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23:42:51.45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179 166 936,'0'0'682,"0"0"177,0 0-87,0 0-270,0 0-159,0 0-52,0 0-66,0 0 10,0 0 81,0 0 22,0 0-6,0 0-40,0 0-14,0 0-32,0 0-22,1 7 225,54 130 622,39 253 205,-92-381-1262,0-5-9,-2-4-44,0 0-115,0-31-2291,0 10-282</inkml:trace>
  <inkml:trace contextRef="#ctx0" brushRef="#br0" timeOffset="914.29">149 53 120,'0'0'575,"0"0"73,0 0 24,0 0-188,0 0-116,0 0-156,0-8 84,0-36 1090,0 43-895,0 1-56,0 0-89,0 0-79,-11 5-207,-99 204-73,83-137 179,27-72 24,0 0 161,0 0 69,9-5 620,162-193-880,-167 197-154,1 0-1,0 0 1,0 1 0,0-1-1,0 1 1,0 0 0,-1 1-1,1-1 1,0 1 0,0 0-1,0 1 1,-1-1 0,1 1-1,-1 0 1,1 0 0,-1 0-1,0 0 1,1 1 0,-1 0-1,0 0 1,-1 0 0,1 0-1,-1 0 1,1 1 0,-1 0-1,0 0 1,0 0 0,-1 0-1,1 0 1,-1 0 0,0 1-1,0-1-5,11 12 35,64 85 94,-71-102-1972,-5-5-108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23:42:54.56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105 147 224,'0'0'276,"0"0"67,0 0 96,0 0 62,0 0 28,0 0-32,0 0-48,0 0-45,0 0-52,0 0-28,0 0-32,0 0-20,0 0-13,0 0-10,0 0-23,0 0-1,0 0-14,0 0-24,0 0-58,0 0-38,0 0-151,0 16-290,51 180 506,-27-109-52,-24-87-158,1 0-1,-1 0 0,1 1 0,-1-1 0,1 0 1,-1 0-1,1 0 0,-1 0 0,0 0 0,1 0 1,-1 0-1,1 0 0,-1 0 0,1 0 0,-1 0 1,1 0-1,-1-1 0,1 1 0,-1 0 0,0 0 1,1 0-1,-1-1 0,1 1 0,-1 0 0,0 0 1,1-1-1,-1 1 0,0 0 0,1-1 0,-1 1 1,0 0-1,1-1 0,-1 1 0,0-1 0,0 1 1,1 0-1,-1-1 0,0 1 0,0-1 0,0 1 1,0-1-1,0 1 0,0-1 0,0 1 0,0-1 1,0 1-1,0 0 0,0-1 0,0 1 0,0-1 1,0 1-1,0-1 0,0 1 0,0-1 0,-1 1 1,1-1-1,0 1 0,0 0 0,0-1 0,-1 1 1,1 0-1,0-1 0,-1 1 0,1-1 0,0 1 1,-1 0-1,1-1 55,0-10-2450</inkml:trace>
  <inkml:trace contextRef="#ctx0" brushRef="#br0" timeOffset="1089.385">86 55 496,'0'0'399,"0"0"-40,0 0-21,0 0 0,0 0-2,0 0-28,-15-9 501,-28 70-815,16 5 119,27-66 111,0 0 90,0 0-16,0 0-60,0 0-74,0 0-51,0 0-25,0 0-56,0 0 8,0 0-24,0 0-11,0 0-10,0 0-3,0 0 4,0 0 31,0 0 81,0 0 114,0 0 137,0 0 87,12-32 847,79-106-1015,-89 137-299,-1 1 0,1-1 0,0 1 1,-1 0-1,1 0 0,-1-1 0,1 1 1,-1 0-1,1 1 0,0-1 0,-1 0 1,1 0-1,-1 1 0,1-1 0,-1 1 1,1-1-1,-1 1 0,1 0 0,-1-1 1,1 1-1,-1 0 0,0 0 0,0 0 1,1 0-1,-1 0 0,0 0 0,0 1 1,0-1-1,0 0 0,0 0 0,0 1 1,-1-1-1,1 1 0,0-1 0,-1 1 0,1-1 1,-1 1 20,6 5-66,100 68-169,-61-45-2477,-34-21 515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23:42:59.35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59 33 24,'0'0'376,"0"0"-29,0 0 0,0 0-18,0 0-65,-32-19 1464,6 6-1497,26 13-1749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23:43:16.23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0 164 280,'0'0'411,"0"0"-195,0 0-3,0 0-66,0 0 22,44 0 3991,216-47-2410,90 38-1520,-290 12-221,-1 3-1,0 2 0,0 4 0,-1 1 1,6 6-9,-43-11-1861,-28-12-55</inkml:trace>
  <inkml:trace contextRef="#ctx0" brushRef="#br0" timeOffset="524.895">949 2 3081,'0'0'756,"0"0"-156,0 0 79,0 0-255,0 0-36,0 0 112,5 0-52,4 0-378,-5-1-7,-1 1 0,1 0-1,0 0 1,-1 0 0,1 0-1,-1 0 1,1 1 0,0 0 0,-1-1-1,1 1 1,-1 1 0,1-1-1,-1 0 1,0 1 0,0 0 0,0-1-1,1 1 1,-2 1 0,1-1-1,0 0 1,0 1 0,-1-1-1,1 1 1,-1 0-63,16 23 165,-2 0-1,-1 1 1,-1 0-1,-1 1 1,-1 1-1,0 4-164,-12-30-51,1-2 87,0 0 1,0 1-1,0-1 1,-1 1-1,1-1 1,0 1 0,-1-1-1,0 1 1,1 0-1,-1-1 1,0 1-1,0 0 1,0-1-1,0 1 1,0-1-1,0 1 1,0 0 0,-1-1-1,1 1 1,0-1-1,-1 1 1,1 0-1,-1-1 1,0 0-1,0 1 1,1-1-1,-1 1 1,0-1-1,0 0 1,0 1 0,-1-1-1,1 0 1,0 0-1,0 0 1,-1 0-1,1 0 1,0 0-1,-1-1 1,1 1-1,-1 0 1,0 0-37,-11 6-85,-2 0-64,0 1 0,0 0 0,1 2 0,1-1 0,-1 1 0,2 1 1,-1 1-1,1 0 0,1 0 0,0 1 0,0 2 149,4 3-2953,6-3-2720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23:43:18.88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203 207 640,'0'0'1167,"0"0"-88,0 0 57,0 0-304,0 0-23,0 0 57,0 0-29,0 0-72,0 0-83,0 0-66,0 0-3,0 0-13,0 0-73,0 0-63,0 0-54,0 0-64,0 0-94,0 0-41,0 0-66,0 0-45,0 0-49,0 20-28,38 125 237,25 228 569,-55-324-791,-5-68-2874,-10-3 65,-2-5-2591</inkml:trace>
  <inkml:trace contextRef="#ctx0" brushRef="#br0" timeOffset="1237.165">257 145 856,'0'0'898,"0"0"-111,0 0-114,0 0-49,0 0 47,0 0 9,2-7-49,34-108 3411,-36 115-4009,-1 0 0,0 0 0,1 0 0,-1 0-1,1 0 1,-1 0 0,1 0 0,-1 0 0,1 0 0,-1 0 0,0-1-1,1 1 1,-1 0 0,1 0 0,-1 0 0,1-1 0,-1 1-1,1 0 1,-1-1 0,1 1 0,0 0 0,-1-1 0,1 1 0,-1-1-1,1 1 1,0 0 0,-1-1 0,1 1 0,0-1 0,0 1 0,-1-1-1,1 1 1,0-1 0,0 1 0,0-1 0,0 0 0,-1 1 0,1-1-1,0 1 1,0-1 0,0 1 0,0-1 0,0 1 0,0-1 0,1 0-1,-1 1 1,0-1 0,0 1 0,0-1 0,0 1 0,1-1 0,-1 1-1,0-1 1,1 1 0,-1-1 0,0 1 0,1 0 0,-1-1 0,0 1-34,-52 27-666,45-23 858,-20 13-214,0 2-1,1 0 1,1 2 0,1 0 0,1 2 0,1 1 0,1 0-1,-7 14 24,28-38 9,1 0 0,-1 0-1,0 1 1,1-1-1,-1 0 1,1 0 0,-1 0-1,1 1 1,-1-1-1,0 0 1,1 0 0,-1 1-1,0-1 1,1 0-1,-1 1 1,0-1 0,1 0-1,-1 1 1,0-1-1,0 1 1,1-1 0,-1 0-1,0 1 1,0-1-1,0 1 1,0-1 0,1 1-1,-1-1 1,0 1-1,0-1 1,0 0 0,0 1-1,0-1 1,0 1-1,0-1 1,0 1 0,-1-1-1,1 1 1,0-1-1,0 1 1,0-1 0,0 0-1,-1 1 1,1-1-1,0 1 1,0-1 0,-1 0-1,1 1 1,0-1-1,-1 0 1,1 1 0,0-1-1,-1 0 1,1 1-1,0-1 1,-1 0 0,1 0-1,-1 1 1,1-1-1,-1 0 1,1 0 0,-1 0-9,36-16 359,151-119-634,-122 76 274,-61 59-10,0 0 1,0 0 0,0 1-1,-1-1 1,1 1 0,0-1 0,0 1-1,0 0 1,-1 0 0,1 0-1,-1 1 1,1-1 0,-1 1 0,1-1-1,-1 1 1,0 0 0,1 0-1,-1 0 1,0 0 0,0 0 0,-1 0-1,1 0 1,0 1 0,-1-1-1,1 1 1,-1-1 0,0 1 0,0 0-1,0 0 1,0-1 0,0 1-1,-1 2 11,8 9 16,116 144 442,-110-149-754,-8-8-3512,-4-3 1238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23:43:24.83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2106 251 568,'0'0'554,"0"0"183,0 0-110,0 0 10,0 0 22,0 0-3,5-5 5058,-4 2-5708,-1-2 129,0 0-1,-1 1 1,1-1-1,-1 0 1,0 0-1,-1 1 1,1-1-1,-1 0 1,0 1-1,0-1 1,-1 1-1,1 0 1,-1 0-1,0 0 1,0 0-1,0 0 1,0 1-1,-1 0 1,1-1-1,-1 1 1,0 0-1,-3-1-134,-33-19 34,0 3 0,-1 2 0,-1 1 0,-1 2 0,0 2 0,-1 2 0,0 1 0,-1 3-1,0 2 1,0 1 0,0 3 0,-20 2-34,5-4 30,-215 3 91,247 2-113,1 2 0,-1 0 0,1 2 0,0 1 0,1 1 0,0 2 0,-25 12-8,21-10-5,0 1 1,1 2-1,0 1 0,2 1 1,0 2-1,0 1 0,2 0 1,1 2-1,0 1 0,2 1 1,0 1-1,-12 21 5,-148 230 103,153-237 27,-15 3 1836,-25 38-1877,63-72-1479,29-39-1973,-5 7 261,-1-5-1933</inkml:trace>
  <inkml:trace contextRef="#ctx0" brushRef="#br0" timeOffset="809.232">360 409 2737,'0'0'1030,"0"0"116,0 0-164,0 0-181,0 0 54,0 0-88,-1 0 2825,-10 6-3613,-104 177 380,52-71-135,24-51 168,38-60-329,1-1-29,0 0 9,0 0-10,0 0 35,0 0-4,-20 22 242,-19 22-165,38-41-135,1-2 26,0-1 82,0 0 42,0 0 10,0 0-16,0 0-46,0 0-32,0 0-41,0 0-3,0 0-28,0 0-21,0 0-65,0 0-115,0 0-310,5-10-1771,5-3-185,2-4-1623</inkml:trace>
  <inkml:trace contextRef="#ctx0" brushRef="#br0" timeOffset="1558.968">153 415 3001,'0'0'660,"0"0"120,0 0 8,0 0-168,0 0 76,0 0 21,-27-10 3589,23 13-4312,-1-1 1,1 1-1,0 0 1,0 0-1,0 0 1,1 0-1,-1 1 1,1 0 0,0 0-1,0-1 1,0 2-1,0-1 1,1 0-1,-1 1 1,1-1-1,0 1 1,1-1-1,-1 1 1,0 5 5,-6 7 18,-1 2 11,0 0 0,1 0 0,1 0 0,1 1 0,1 0-1,0 1 1,2-1 0,-1 20-29,4-39 43,0-1 12,0 0 11,0 0 42,0 0 3,5 10 50,8-4-119,-1 0 1,1-1-1,1 0 0,-1-1 0,1 0 0,-1-1 0,1-1 0,0 0 0,0-1 1,0-1-1,0 0 0,0-1 0,6-1-42,13 2 14,164 0-394,-195 0 308,-2 0 38,0 0-3,0 0 9,0 0-32,0 0-69,0 0-149,0 11-4383,0-5 570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23:43:35.66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263 85 40,'0'0'639,"0"0"24,0 0-21,0 0-64,0 0-31,1 2 6783,3 9-7616,14 195 194,-16-103 90,5-17 23,1 10-195,-6-40-4021,-2-66 1149</inkml:trace>
  <inkml:trace contextRef="#ctx0" brushRef="#br0" timeOffset="915.411">190 59 512,'0'0'663,"0"0"-66,0 0-16,0 0-63,0 0-3,0 0 65,-1-3 10,1 2-524,-1 0 0,0-1 1,1 1-1,-1 0 1,0 0-1,1-1 0,-1 1 1,0 0-1,0 0 1,0 0-1,0 0 0,0 0 1,0 0-1,-1 1 1,1-1-1,0 0 0,0 0 1,0 1-1,-1-1 1,1 1-1,0-1 0,-1 1 1,1 0-1,-1-1 1,1 1-1,0 0 0,-1 0 1,1 0-1,-1 0 1,1 0-1,0 0 0,-1 0 1,1 1-1,-1-1 1,1 0-1,0 1 1,-1-1-1,1 1 0,0 0 1,0-1-1,-1 1 1,1 0-1,-1 0-66,-12 9-25,0 0 0,0 0 0,1 1 0,0 1 0,1 0 0,0 1 0,1 1 0,1-1 0,0 2 1,-4 7 24,62-54 2489,134-116-2259,-176 147-240,0 0 1,1 1 0,-1 0 0,0 0-1,1 0 1,-1 0 0,1 1 0,-1 0-1,0 1 1,0 0 0,0-1-1,0 2 1,0-1 0,0 1 0,0 0-1,-1 0 1,0 0 0,1 1-1,-1 0 1,0 0 0,-1 1 0,1-1-1,-1 1 1,2 2 9,61 81-645,-42-47-3180,-23-33 1078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23:43:52.95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1 429 392,'0'0'195,"0"0"-147,0 0-19,1-7 47,33-56 1244,155-51 176,-135 86-1211,-8 6-194,0 1 0,1 2 0,1 3 1,0 1-1,1 3 0,1 2 0,0 1 1,0 4-1,0 1 0,1 2-91,206 19-24,2 13 16,-259-30 11,1 1 1,0-1-1,-1 0 1,1 0-1,-1 0 0,1 1 1,0-1-1,-1 0 1,1 0-1,-1 0 0,1 0 1,0 0-1,-1 0 1,1 0-1,0 0 0,-1-1 1,1 1-1,-1 0 1,1 0-1,0 0 0,-1-1 1,1 1-1,-1 0 1,1-1-1,-1 1 0,1 0 1,-1-1-1,1 1 1,-1-1-1,1 1 0,-1 0 1,0-1-1,1 1 1,-1-1-1,0 0 0,1 1 1,-1-1-1,0 1 1,0-1-1,1 1 0,-1-1 1,0 0-1,0 1 1,0-1-1,0 0 0,0 1 1,0-1-1,0 1 1,0-1-1,0 0 0,0 1 1,0-1-1,0 1 1,-1-1-4,2-10-21,2-75 1756,-16 72-1470,15 19-648,180 171 397,-169-168-74,-12-8 61,-1 0-1,1 0 1,-1 0 0,1 1 0,0-1-1,-1 0 1,1 0 0,-1 0 0,1 1-1,-1-1 1,1 0 0,-1 0-1,1 1 1,-1-1 0,1 0 0,-1 1-1,1-1 1,-1 1 0,0-1 0,1 1-1,-1-1 1,0 1 0,1-1-1,-1 1 1,0-1 0,1 1 0,-1-1-1,0 1 1,0-1 0,0 1 0,0 0-1,0-1 1,1 1 0,-1-1-1,0 1 1,0 0 0,-1-1 0,1 1-1,0-1 1,0 1 0,0-1 0,0 1-1,0 0 1,-1-1 0,1 1-1,0-1 1,0 1 0,-1-1 0,1 1-1,0-1 1,-1 1 0,1-1 0,0 1-1,-1-1 1,1 0 0,-1 1-1,1-1 1,-1 0 0,1 1 0,-1-1-1,1 0 1,-1 1-1,-203 152 59,205-153-152,-1 0 1,1 0-1,-1 0 1,1 0-1,-1 1 1,1-1 0,-1 0-1,1 0 1,-1 1-1,0-1 1,1 0-1,-1 1 1,1-1-1,-1 1 1,0-1 0,1 0-1,-1 1 1,0-1-1,0 1 1,1-1-1,-1 1 1,0-1-1,0 1 1,0-1 0,1 1-1,-1-1 1,0 1-1,0-1 1,0 1-1,0-1 1,0 1-1,0-1 1,0 1-1,0 0 1,0-1 0,-1 1-1,1-1 1,0 1-1,0-1 1,0 1-1,0-1 1,-1 1-1,1-1 1,0 0 0,-1 1 92,3-1-22,20 0-819</inkml:trace>
  <inkml:trace contextRef="#ctx0" brushRef="#br0" timeOffset="3997.187">166 1422 32,'0'0'188,"0"0"80,0 0 15,0 0 0,0 0 67,0 0-28,0 0 4,0 0 95,0 0-56,0 0-97,0 0-33,0 0 26,0 0-49,0 0-33,0 0-28,0 0 21,0 0 16,0 0-12,0-7 2531,0-20-2772,16-24-6,-8 41 58,0 1 0,1 0 0,0 0 0,0 1 0,1 0 0,0 1 0,1 0 0,0 0 0,11-5 13,5-4-12,17-11 1,1 1 1,2 2-1,0 2 1,2 3-1,0 1 1,1 3-1,2 1 11,115-12-61,2 7 1,0 7-1,152 11 61,-274 1 9,-25 2-460,-31 0-2958,-7-2 1282</inkml:trace>
  <inkml:trace contextRef="#ctx0" brushRef="#br0" timeOffset="4682.545">1464 841 312,'0'0'369,"0"0"61,0 0 67,0 0-98,0 0 17,0 0 79,3-14 1871,296 229-1906,-266-191-403,-33-24-42,0 0 21,0 0 7,0 0 70,-6 22 7,-129 104 284,45-53-833,31-13-1124,35-38-516</inkml:trace>
  <inkml:trace contextRef="#ctx0" brushRef="#br0" timeOffset="8192.528">2589 794 776,'0'0'511,"0"0"-134,0 0 45,0 0-150,0 0-73,0 0 9,0-5-96,-20-26 1372,19 31-1231,1 0-57,-31-2 978,27 2-1157,-1 0 0,1 0 0,0 0-1,-1 1 1,1-1 0,0 1 0,0 0 0,0 0 0,0 1 0,0-1-1,0 1 1,0 0 0,0 0 0,1 1 0,-1-1 0,1 0 0,-1 1-1,1 0 1,0 0 0,0 0 0,0 0 0,1 1 0,-1-1 0,1 1-1,0 0 1,-1-1 0,2 1 0,-1 0-17,-20 41 180,1 1 0,3 1 0,2 1 0,1 0 0,3 1 0,2 0-1,3 1 1,1 0 0,3 0 0,2 0 0,3 27-180,-3-69 73,0 0-1,1 0 1,0 0-1,0 0 1,1 0 0,0 0-1,0-1 1,1 1-1,0 0 1,1-1-1,-1 1 1,1-1 0,1 0-1,0 0 1,-1 0-1,2 0 1,-1-1-1,1 1 1,0-1 0,1 0-1,-1-1 1,1 1-1,0-1 1,1-1-1,-1 1 1,1-1 0,0 0-1,0 0 1,0-1-1,0 0 1,1 0-1,-1-1 1,1 0 0,0 0-1,-1-1 1,4 1-73,57-20-3638,-48 0-1099</inkml:trace>
  <inkml:trace contextRef="#ctx0" brushRef="#br0" timeOffset="9625.456">3369 756 512,'0'0'796,"0"0"124,0 0 45,0 0-148,0 0-173,0 0-133,-2-6-113,-5-28 480,78 14 427,-61 19-1312,1 1 0,0 1 0,0 0 0,0 0 0,0 1 0,0 0 1,-1 1-1,1 0 0,-1 0 0,0 1 0,0 1 0,0 0 0,0 0 1,-1 1-1,0 0 0,0 1 0,-1 0 0,0 0 0,0 1 0,3 4 7,3 10-11,-1 0 0,-1 1-1,-1 0 1,-1 1 0,-1 1 0,-1-1-1,-1 1 1,-1 0 0,-1 1-1,-2 0 1,-1-1 0,0 1 0,-2 0-1,-1 0 1,-3 15 11,4-14 11,-3 16 116,-2 1 0,-1-1 0,-2 0 1,-3-1-1,-1 0 0,-2-1 1,-1 0-1,-3-1 0,-1-1 1,-2 0-1,-6 5-127,27-44-29,-1 0 0,1-1 0,0 1-1,0 0 1,-1 0 0,1-1 0,0 1 0,-1 0 0,1 0 0,0 0 0,-1 0-1,1 0 1,-1-1 0,1 1 0,0 0 0,-1 0 0,1 0 0,0 0 0,-1 0-1,1 0 1,0 0 0,-1 0 0,1 0 0,-1 0 0,1 1 0,0-1 0,-1 0-1,1 0 1,0 0 0,-1 0 0,1 1 29,7-18-2826</inkml:trace>
  <inkml:trace contextRef="#ctx0" brushRef="#br0" timeOffset="10909.079">4326 602 496,'0'0'552,"0"0"24,0 0-140,0 0-18,0 0 31,0 0 30,2-4-23,3-11-76,-3 11-12,-2 4 12,0 0-16,0 0-165,-10 0-95,-172 55 0,-222 68-22,196-65-4,2 9-1,4 9 1,3 9-1,-26 23-77,-225 163 32,355-207 1977,85-57-2009,10-5 1,0-2 6,0 0 10,0 0 36,0 0 9,0 0 2,0 0-38,0 0 10,0 0-13,0 0-7,0 0-31,0 0-37,0 0-44,0 0-29,0 0-84,0 0-122,0 0-61,0 0-26,0 0-204,9 1-2286,3 0 713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23:32:41.12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1 514 4417,'0'0'921,"0"0"108,0 0-353,0 0-276,0 0-149,0 0 34,13-2 441,269-2 1391,-163 6-1894,222-14-312,-339 12-57,34-9-421,-39-8-3744,-11 8-1541</inkml:trace>
  <inkml:trace contextRef="#ctx0" brushRef="#br0" timeOffset="437.276">227 162 1528,'0'0'2370,"0"0"-704,0 0-290,0 0-406,0 0-225,0 0-129,0-6 627,37 172 918,12 229-1455,-32-132-7579,-14-229 1173</inkml:trace>
  <inkml:trace contextRef="#ctx0" brushRef="#br0" timeOffset="1181.926">1494 51 2577,'0'0'994,"0"0"485,0 0-413,0 0-241,0 0 17,0 0-19,2-3-103,-1 3-668,-1 1 1,0-1-1,0 0 0,0 0 1,1 0-1,-1 1 0,0-1 1,0 0-1,1 0 0,-1 0 1,0 0-1,1 1 0,-1-1 1,0 0-1,0 0 0,1 0 1,-1 0-1,0 0 0,1 0 1,-1 0-1,0 0 0,1 0 1,-1 0-1,0 0 0,1 0 1,-1 0-1,0 0 0,0 0 1,1 0-1,-1 0 0,0-1 1,1 1-1,-1 0-52,-22 43 36,15-30 241,-165 250 661,71-121-695,101-141-244,-7 7 26,1 1-1,1-1 1,-1 1 0,2 1-1,-1-1 1,1 1 0,1 0-1,-1-1 1,2 2 0,-1-1-1,1 5-24,28-5 291,315 3 475,-223-15-726,-108 2-51,74 1-393,1-4 1,0-3-1,26-9 404,-110 15-90,0 0-1,0 0 1,1 0-1,-1 0 1,0 0-1,0-1 1,0 1-1,0 0 1,0-1-1,0 1 1,0-1-1,0 1 1,0-1-1,0 1 1,0-1-1,0 0 1,-1 1-1,1-1 1,0 0-1,0 0 1,-1 0-1,1 1 1,0-1-1,-1 0 1,1 0-1,-1 0 1,1 0-1,-1 0 1,0 0-1,1 0 1,-1-1-1,0 1 1,0 0 0,1 0-1,-1 0 1,0 0-1,0 0 1,0 0-1,-1 0 1,1-1 90,0-11-4096</inkml:trace>
  <inkml:trace contextRef="#ctx0" brushRef="#br0" timeOffset="1791.631">1602 312 3201,'0'0'1037,"0"0"486,0 0-241,0 0-366,0 0-204,0 0-61,9 4 976,51 221 1560,-42-112-2555,-5 1 0,-5 0 0,-7 111-632,-1-185 209,0-39-153,0-1 18,0 0 8,0 0-9,0 0-38,0 0 26,0 0-33,0 0 7,0 0-14,0 0 26,0 0 22,0 0-57,0 0-260,0-5-2268,0-1-80</inkml:trace>
  <inkml:trace contextRef="#ctx0" brushRef="#br0" timeOffset="70745.899">584 1323 24,'0'0'180,"0"0"-83,0 0-39,0 0-14,2-5 93,11-44 1134,-9 11 2503,-4 38-3368,0 0-26,0 0 14,0 0-43,0 0-45,0 0-57,0 0-38,-8 0 690,4 34-1025,-28 306 516,15-54 151,17-286-528,0 0-5,0 0 12,0 0 30,0 0 26,0 0 42,0 0 35,0 0 69,0 0-24,0 0-10,0 0-65,0-24-1776,0-14-2602,0 19 1244</inkml:trace>
  <inkml:trace contextRef="#ctx0" brushRef="#br0" timeOffset="72111.919">568 1225 184,'0'0'453,"0"0"-86,0 0-77,0 0-61,0 0-26,0 0 15,0-4 20,0-9-54,0 4 2451,-26 15-2267,-95 139-304,78-86 8,74-113 2386,66-81-2583,-69 99 63,-28 36 56,0 0-5,0 0-16,0 0-17,0 0 10,0 0-29,0 0 31,42 5-152,123 183 123,-134-165 193,-31-23-103,21 0-2199,-12 0-542</inkml:trace>
  <inkml:trace contextRef="#ctx0" brushRef="#br0" timeOffset="78710.256">1880 1622 224,'0'0'425,"0"0"-156,0 0 55,0 0-54,0 0-120,9-9-54,51-54 1099,-51 15 3355,-9 48-4401,0 0-15,0 0-5,0 0 12,0 0 30,0 0 4,0 0-21,0 0 32,0 0-3,0 0 1,0 0-16,0 0 2,0 0-16,0 0-50,0 0-62,0 0-62,0 34 14,-4 656 2417,4-690-2384,0 0 43,0 0-2,0 0 18,0 0-5,0 0 16,0 0 9,0 0 30,0 0-3,0 0-36,0 0 7,-22-20-1240,-25-7-3505,26 14-391</inkml:trace>
  <inkml:trace contextRef="#ctx0" brushRef="#br0" timeOffset="79889.222">1889 1541 40,'0'0'685,"0"0"-26,0 0-107,0 0-188,0 0-78,0 0 37,-5 0 2105,-19 4-2507,-147 164 562,166-164 3201,16-17-3624,31-36-44,-17 17-14,1 0-1,1 3 0,2 0 0,1 2 0,2 1 1,27-18-2,-56 43-16,0 1 0,-1-1 0,1 1 0,-1 0 0,1 0 0,0 0 0,-1 1 0,1-1 0,-1 0 0,1 1 0,-1 0 0,1 0 0,-1-1 0,1 1 0,-1 1 0,0-1 0,1 0 0,-1 1 0,0-1 0,0 1 0,0-1 0,0 1 0,0 0 0,-1 0 1,1 0-1,0 0 0,-1 0 16,10 8-51,190 135 79,-185-90-5352,-16-48 1793</inkml:trace>
  <inkml:trace contextRef="#ctx0" brushRef="#br0" timeOffset="86009.013">3204 1502 912,'0'0'643,"0"0"33,0 0-166,0 0-128,0 0-58,0 0-68,1-4 6,1-5-753,3 3 6594,-1 189-5368,1-93-327,-4 0 1,-5 0 0,-3 0 0,-9 30-409,13-97 129,0 3-15,1-32 484,-2-46-4681,0 22-549</inkml:trace>
  <inkml:trace contextRef="#ctx0" brushRef="#br0" timeOffset="87151.767">3229 1415 544,'0'0'812,"0"0"28,0 0-85,0 0-123,0 0-154,0 0-61,-15-4 1377,-129 153-1606,83-76-23,62-73-107,-1 0-1,0-1 1,0 1-1,1 0 1,-1 0-1,0 0 1,0 1-1,1-1 1,-1 0-1,0 0 1,0 0-1,0 0 1,1 0-1,-1 0 1,0 0-1,0 0 1,1 0-1,-1 1 1,0-1-1,0 0 1,0 0-1,1 0 1,-1 0-1,0 1 1,0-1-1,0 0 1,0 0-1,0 0 1,1 1-1,-1-1 1,0 0-1,0 0 1,0 1-1,0-1 1,0 0-1,0 1-57,36-25 34,-25 17 86,56-42-152,-1-2 0,-3-3 0,15-21 32,14-10-8,-83 79 62,-9 6-67,0 0-39,0 0-32,12 13-276,41 113 621,37 94 587,-77-206-399,-4-13-3193,-13-1-1199</inkml:trace>
  <inkml:trace contextRef="#ctx0" brushRef="#br0" timeOffset="136808.516">2758 203 656,'0'0'706,"0"0"7,0 0-238,0 0-112,0 0-39,0 0 13,0 0 50,0 0 112,0 0 66,0 0 3,0 0-48,0 0-82,0 0-77,0 0-86,0 0-55,0 0-55,0 0-38,0 0-35,0 0-17,0 0-26,0 0-81,5 18 89,123 162 1288,-79-121-1237,2-2 0,3-3 0,2-2 0,2-3 0,43 28-108,-94-74-181,-6-2-3194,-1-1 603</inkml:trace>
  <inkml:trace contextRef="#ctx0" brushRef="#br0" timeOffset="137260.579">3091 247 3177,'0'0'1100,"0"0"-501,0 0-426,0 0-236,-5 3-43,-99 152 1201,-216 336-86,312-476-713,-3 4-1831,11-31-615,7-8-309</inkml:trace>
  <inkml:trace contextRef="#ctx0" brushRef="#br0" timeOffset="137644.312">2786 247 3001,'0'0'609,"0"0"381,0 0-200,0 0-169,0 0-135,0 0-120,-1-7-34,-4-19-19,4 19-95,18 259 678,-3-149-785,8 142-2217,-31-231-1791,-3-13 1439</inkml:trace>
  <inkml:trace contextRef="#ctx0" brushRef="#br0" timeOffset="138093.22">2482 476 3897,'0'0'656,"0"0"75,0 0-299,0 0-76,0 0-19,0 0-43,5-2 561,118-42-195,1 5 0,1 6 0,105-13-660,-177 39 17,-52 5-256,-1 1-2900,0-2 931</inkml:trace>
  <inkml:trace contextRef="#ctx0" brushRef="#br0" timeOffset="139339.393">3988 6 2785,'0'0'550,"0"0"76,0 0-202,0 0-207,0 0-35,0 0 20,-18-1 149,-147-2 1679,109 1-284,56 37-2025,-1 28 335,-1-40-45,0-1 1,2 0 0,0 1-1,2-1 1,0 0 0,2 0-1,0 0 1,2 0 0,0-1-1,1 0 1,7 13-12,-11-31 42,0-1 0,-1 1-1,1-1 1,1 0 0,-1 0 0,0 0 0,0-1 0,1 1 0,-1-1-1,1 1 1,-1-1 0,1 0 0,0-1 0,0 1 0,-1-1 0,1 1-1,0-1 1,-1 0 0,1-1 0,0 1 0,0 0 0,-1-1 0,1 0-1,0 0 1,-1 0 0,1-1 0,-1 1 0,1-1 0,-1 1 0,0-1-1,0 0 1,0-1 0,0 1 0,3-3-42,35-12-85,-33 13 77,0 1 1,0 0 0,0 0-1,1 1 1,-1 0 0,1 1-1,-1 0 1,1 0 0,-1 1-1,1 0 1,-1 0 0,1 1-1,-1 0 1,1 1 0,-1 0-1,0 0 1,1 0 0,-1 1-1,0 1 1,-1-1 0,1 1-1,3 3 8,0 2 5,-1 0-1,0 1 0,-1 0 1,0 1-1,0 0 0,-1 1 1,0 0-1,-1 0 0,-1 0 1,0 1-1,-1 0 1,0 0-1,-1 0 0,0 1 1,-1-1-1,0 1 0,-1 0 1,-1 0-1,-1 0 0,0 0 1,0 0-1,-3 12-4,-1-19 63,0 0 0,-1 0 0,1 0 0,-2-1 0,1 0 0,-1 0 0,0 0 0,0 0 1,0-1-1,-1 0 0,0-1 0,0 1 0,0-1 0,-1-1 0,1 1 0,-1-1 0,0-1 0,-1 1-63,-12 6 47,-7 5 39,-1-2 1,0-1-1,-1-2 0,0 0 1,0-3-1,-1 0 1,0-2-1,0-1 0,-10-1-86,40-2 218,1 0 123,0-4 628,0 0-2048,0 0-5870,0 4 1216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23:44:08.93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182 141 16,'0'0'339,"0"0"62,0 0-155,0 0-72,0 0-10,0 0 8,0 0 112,0 0 103,0 0 7,0 0-44,0 0-54,0-36 5515,32 97-3824,-8 6-1808,-3 0 0,-2 1 0,-4 1 1,-3 1-1,-2 0 0,-2 34-179,-8-99 8,3 45 67,3-54-698,-6-17-795,0-1-1310</inkml:trace>
  <inkml:trace contextRef="#ctx0" brushRef="#br0" timeOffset="967.124">190 8 384,'0'0'775,"0"0"110,0 0-155,0 0-131,0 0-85,0 0-83,-5-8 2611,0 11-3039,0-1-1,-1 1 1,1 0-1,0 1 1,0-1-1,1 1 1,-1 0-1,1 0 1,0 1-1,0-1 1,0 1-1,0 0 1,1 0-1,0 0 1,0 0-1,0 1 1,0 2-3,-11 14 43,-82 141 313,150-218 2874,-8 11-3310,98-119-6,-141 163 61,0 0 0,0 0 0,0 0 0,0 1 0,0-1 0,0 1 0,0 0 0,0 0 0,-1 0 0,1 0 0,0 0 0,-1 1-1,1-1 1,-1 1 0,1 0 0,-1-1 0,0 1 0,0 0 0,0 1 0,0-1 0,0 0 0,0 0 0,0 1 0,-1-1 0,1 1 0,-1 0 0,1 0 25,7 9-60,13 10 133,0-1 0,2-1 0,0 0 0,1-2-1,1-1 1,1-2 0,0 0 0,14 4-73,-41-19 76,0 0 3,0 0 25,0 0-15,0 0-2,0 0-26,0 0-18,0 0-55,0 0-144,0 0-211,0 0-395,0 0-790,0 0-1138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23:44:22.58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2113 106 144,'0'0'268,"0"0"0,0 0-54,0 0 2,0 0 8,0 0 48,0 0-2,0 0-19,0 0-23,0 0-56,0 0-26,0 0-34,0 0-11,0 0-9,0 0 5,0 0 10,0 0-11,0 0-25,0 0-51,0 0-12,0 0 18,0 0 82,0 0 67,0 0 92,0 0 17,0 0-9,0 0 21,0 0-7,0 0-29,0 0 15,0 0 30,0 0 3,0 0-26,0 0-53,0 0-38,0 0-28,0 0-2,0 0-37,0 0-15,0 0-43,0 0-44,0 0-12,0 0 6,0 0 24,0 0-16,0 0 16,0 0-14,0 0 25,0 0-16,0 0 51,0 0 14,0 0 7,0 0-16,0 0-30,0 0 14,-6-16-4596,6 11 800</inkml:trace>
  <inkml:trace contextRef="#ctx0" brushRef="#br0" timeOffset="2440.69">2172 46 200,'0'0'181,"0"0"37,0 0-69,0 0-46,0 0 93,0 0 145,-30 4 2042,-234-21 2390,142 1-4359,-2 5 0,1 6 0,-1 5 0,-105 15-414,133-4 98,-267 48 216,336-54-311,0 2 0,0 2 1,1 0-1,0 1 0,1 2 1,0 0-1,0 2 0,2 1 1,0 0-1,0 3-3,-248 208 5,187-157 29,38-7-36,45-79-2697,1 4 317</inkml:trace>
  <inkml:trace contextRef="#ctx0" brushRef="#br0" timeOffset="3311.414">60 187 2457,'0'0'504,"0"0"92,0 0 69,0 0-193,0 0 15,0 0 95,-8-7 4540,-17 93-5251,16-42 175,2-1 0,1 1 0,3 0 0,2 1 0,3 33-46,-1-3 112,-2-74-104,0-1 0,1 0 0,0 0 0,0 0 0,0 0 8,0 0 35,0 0 18,0 0-1,365-41-388,-343 39-379,-8 2-4063,-10 0 1698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23:44:36.57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198 1 104,'0'0'771,"0"0"-210,0 0-73,0 0-126,0 0 34,0 0 73,0 0-38,0 0-77,0 0 2,0 0-22,0 0-20,0 0 35,0 0 21,0 0 34,0 0 0,0 0-10,0 0-56,0 0-58,0 0-35,0 0-67,1 9 116,16 70 236,-3 1 0,-4 1 1,-2 43-531,-10 35-4438,2-159 1610</inkml:trace>
  <inkml:trace contextRef="#ctx0" brushRef="#br0" timeOffset="982.381">179 31 1256,'0'0'962,"0"0"-97,0 0-209,0 0-221,0 0-44,0 0 41,-23-6 855,18 8-1274,0 0-1,0 0 1,0 1-1,0-1 1,0 1-1,1 0 1,-1 0 0,1 1-1,0-1 1,0 1-1,0 0 1,0 0-1,1 0 1,-1 1-1,1-1 1,-2 5-13,-6 6 102,-60 103 386,144-204 1735,18-2-2247,-84 88 29,-1 0 0,0 1-1,-1-1 1,1 1 0,0 1 0,0-1-1,0 1 1,-1 0 0,1 1 0,-1-1 0,1 1-1,-1 0 1,0 0 0,0 1 0,0-1-1,-1 1 1,1 0 0,-1 1 0,0-1 0,0 1-1,0 0 1,-1-1 0,0 2 0,0-1-1,0 0 1,0 2-5,10 10 29,37 40 50,-31-55-2769,-15-5-53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23:44:14.93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165 46 80,'0'0'169,"0"0"-66,0 0-46,0 0 6,0 0 38,9 6 5063,20 124-4384,17 251 1263,-42-293-1762,2-96-1308,-6-6-1155,0-3-1858</inkml:trace>
  <inkml:trace contextRef="#ctx0" brushRef="#br0" timeOffset="1599.031">115 36 656,'0'0'496,"0"0"-42,0 0 62,0 0 7,0 0 31,0 0-32,0-3-45,14-29 1452,-78 212-1077,-1-64 481,65-115-1342,0-1-10,0 0 19,0 0 48,0 0 36,0 0 74,0 0 78,0 0 75,0 0 15,19-25 451,127-176-696,-136 190-145,-9 11 35,-1 0-23,0 0-21,19 0-404,88 47-30,-80-30 478,133 80-163,-155-68-4612,-16-22 2022</inkml:trace>
  <inkml:trace contextRef="#ctx0" brushRef="#br0" timeOffset="17196.618">694 277 264,'0'0'376,"0"0"94,0 0-2,0 0-55,0 0 10,0-36 4517,-4 78-4864,-2-1 0,-2-1 0,-1 1 0,-2-2 0,-4 5-76,-30 128 129,43-159-289,-15 9-1363,7-22-744</inkml:trace>
  <inkml:trace contextRef="#ctx0" brushRef="#br0" timeOffset="18321.554">627 262 600,'0'0'606,"0"0"-86,0 0-74,0 0-79,0 0-111,0 0-90,0 0-81,0-1-37,0 0-57,0 1-49,-45 86 534,31-70 966,27-22 1664,-12 6-3105,30-21 41,-1-2 0,-1 0 0,0-2 0,-2-1 0,-2-2 0,2-2-42,-25 31-30,0 1 0,0-1 0,0 1 0,0-1 0,0 1 0,-1 0 0,1 0 0,-1 0 0,1 0 0,-1 0 0,1 0-1,-1 0 1,0 0 0,0 0 0,0 1 0,0-1 0,-1 0 0,1 1 0,-1-1 0,1 1 0,-1-1 0,0 1 0,0-1 0,0 1-1,0-1 1,0 1 0,-1 1 30,7 23-162,-2-19 128,-1 1 0,2-1 0,-1 1 0,1-1 1,0 0-1,1-1 0,-1 0 0,2 1 1,-1-2-1,1 1 0,3 2 34,13 13-287,-10-7-935,-5-3-898</inkml:trace>
  <inkml:trace contextRef="#ctx0" brushRef="#br0" timeOffset="25475.658">1043 307 160,'0'0'160,"0"0"20,0 0-52,0 0-55,0 0 17,0-3 45,0-54 5263,0 57-5055,0 0 2,0 0-11,0 0-97,0 0-58,0 0-107,-4 23-1345,33 285 1347,-12-203-6,-11-109-835,-6-29-2479,0 16 588</inkml:trace>
  <inkml:trace contextRef="#ctx0" brushRef="#br0" timeOffset="26572.153">1031 155 56,'0'0'715,"0"0"-76,0 0-137,0 0-171,0 0-128,0 0-64,-15-5 221,-58 67 73,-33 55 46,130-155 3877,-15 25-4363,1 0 0,0 0 0,1 1-1,0 0 1,1 1 0,0 0 0,1 1 0,8-5 7,98 3-291,-84 13-75,10 40-228,-21-15 572,-17-20-2248,-5-4 18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23:44:45.67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69 815 56,'0'0'208,"0"0"200,0 0-64,0 0 64,0 0-64,0 0-88,0 0-120,-13-7-136,9 7-136,0 0-160,0 0-272,-4 3 72,1 1 216,1 2 32,0 1 112,2-5 136</inkml:trace>
  <inkml:trace contextRef="#ctx0" brushRef="#br0" timeOffset="833.901">69 815 96,'-51'16'469,"41"-13"-78,10-3 63,0 0-64,0 0-28,0 0-30,0 0-29,0 0-45,0 0 28,0 0 54,0 0 1,0 0-54,0 0-55,0 0 5,-1-8 3020,-6-24-2922,24-73-238,10 49-29,2 1 0,2 1 1,3 2-1,1 1 0,3 2 0,2 2 0,2 1 0,3 3 1,15-11-69,-25 32-6,0 2 1,2 2 0,1 1 0,0 1-1,1 3 1,0 1 0,1 1 0,1 3-1,-1 1 1,1 2 0,0 2 0,0 2-1,1 1 1,-1 3 0,7 2 5,-28-3-16,0 1-1,0 1 1,0 0-1,-1 2 1,0 0 0,0 2-1,-1 0 1,0 0 0,0 2-1,-1 0 1,0 1-1,-1 1 1,0 1 0,3 3 16,191 216-56,-169-181 84,-18-20-3,-15-41-2267,-7-6-1693</inkml:trace>
  <inkml:trace contextRef="#ctx0" brushRef="#br0" timeOffset="1412.821">1689 0 2681,'0'0'765,"0"0"235,0 0-394,0 0-313,0 0-37,0 0-76,-2 17-241,42 152 1053,-26-129-776,43 122 123,-57-157-235,-1-1 0,1 1-1,-1 0 1,0-1 0,-1 1 0,1-1 0,-1 1-1,0-1 1,0 0 0,0 0 0,0 0 0,-1 0-1,0 0 1,0 0 0,0-1 0,0 1 0,-1-1 0,-3 3-104,-8 11 138,-149 187-837,135-156-2123,22-37 166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23:44:48.31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463 0 80,'0'0'128,"0"0"32,0 0 72,0 0 128,0 0 24,0 0-8,0 0-112,-12 4-88,9-2-112,-3-2-64,0 4-312,-5-1-216,-3 7-16,-1-6-296</inkml:trace>
  <inkml:trace contextRef="#ctx0" brushRef="#br0" timeOffset="570.72">463 0 1328,'-125'5'864,"97"-10"4618,28 25-5101,40 174 1669,4 314-122,-30-438-1636,-13-70-248,-1 0-13,0 0 37,0 0-9,0 0 10,0 0 4,0 0-18,0 0-39,0 0-217,0-24-3978,0 5-372</inkml:trace>
  <inkml:trace contextRef="#ctx0" brushRef="#br0" timeOffset="1770.646">183 94 640,'0'0'492,"0"0"92,0 0-190,0 0-127,0 0-13,0 0 38,-14-13 1803,5 16-2055,1 1 0,0 0 0,0 0 0,0 1 0,1 0 0,0 0 0,0 1 0,0 0 1,0 0-1,1 0 0,0 1 0,1 0 0,-1 0 0,1 1 0,1-1 0,-1 1 0,1 0 0,1 0 0,-1 1 0,0 4-40,-1-4 34,-30 86 448,61-122 2507,2-2-3062,78-129 159,-104 154-81,0 1 1,0 1-1,1-1 1,0 0-1,-1 1 1,1-1-1,0 1 1,0 0 0,0-1-1,1 2 1,-1-1-1,0 0 1,1 1-1,-1-1 1,1 1-1,0 0 1,-1 0-1,1 1 1,0-1-1,-1 1 1,1 0 0,0 0-1,0 0 1,-1 0-1,1 0 1,0 1-1,0 0 1,-1 0-1,1 0 1,-1 0-1,1 0 1,-1 1 0,1 0-1,0 0-5,112 77 373,-16 17-180,-29-84 907,-46-13-1154,-24 1 41,-1 0-54,0 0-144,0 0-241,-7 17-2176,-4 1 333,-3-1-1352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23:44:57.69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284 457 5281,'0'0'643,"0"0"300,0 0-330,0 0-307,0 0-118,-23 2-18,-76 11 66,90-11-172,0 0 0,0 1 0,0 0 0,0 1-1,1 0 1,-1 0 0,1 1 0,0 0-1,0 1 1,1-1 0,0 1 0,0 1-1,0-1 1,-4 7-64,9-11 14,-2 1-37,1 1-1,0 0 0,0 0 0,0 0 1,0 1-1,1-1 0,0 1 0,0-1 1,0 1-1,0 0 0,1 0 0,0 0 1,0 0-1,0 0 0,0 0 1,1 0-1,0 0 0,0 0 0,0 0 1,1 1 23,2-1-18,0 0 0,0-1 1,0 1-1,1 0 1,-1-1-1,1 0 1,0 0-1,1 0 0,-1-1 1,1 1-1,-1-1 1,1 0-1,0 0 1,0-1-1,1 0 1,-1 0-1,0 0 0,1 0 1,-1-1-1,1 0 1,0 0-1,-1 0 1,6-1 17,4 4 14,17 3 29,0 1 0,-1 1 0,0 2 0,0 1 0,-1 2 0,0 1 0,-2 1 0,0 1 0,12 11-43,-37-26 14,1 1 0,-1-1 0,0 1 0,-1 0 1,1 0-1,0 0 0,-1 0 0,0 1 0,0-1 0,0 1 0,0-1 0,0 1 1,-1 0-1,1-1 0,-1 1 0,0 0 0,0 0 0,-1 0 0,1 0 0,-1 0 1,0 0-1,0 0 0,0 0 0,-1 0 0,1 0 0,-1 0 0,0 0 0,0 0 1,0 0-1,-1 0 0,1-1 0,-1 1-14,-9 5 73,1-1 0,-1 0 0,0-1-1,-1-1 1,0 1 0,0-2 0,0 0 0,-1 0 0,1-1 0,-1-1 0,0 0-1,0-1 1,-1 0 0,-1-1-73,1 2-132,0 0 0,-1-1 1,1-1-1,-1 0 0,0-1 0,1-1 0,-1 0 0,1-1 1,-1-1-1,1 0 0,0-1 0,0 0 0,0-1 0,1-1 0,-12-6 132,-9-18-2783</inkml:trace>
  <inkml:trace contextRef="#ctx0" brushRef="#br0" timeOffset="452.076">717 126 7538,'0'0'689,"0"0"119,0 0 155,0 0-249,0 0-330,0 0-212,9-3-62,-5 1-92,-3 1-6,1 0 1,-1 0-1,1 1 0,-1-1 0,1 0 0,0 1 1,-1-1-1,1 1 0,0-1 0,0 1 1,-1 0-1,1 0 0,0 0 0,0 0 1,-1 0-1,1 0 0,0 0 0,-1 1 0,1-1 1,0 1-1,0-1 0,-1 1 0,1 0 1,-1-1-1,1 1 0,-1 0 0,1 0 0,-1 0 1,1 0-1,-1 0 0,0 1 0,0-1 1,1 0-1,-1 1 0,0-1 0,0 0 1,0 1-1,-1-1 0,1 1 0,0 1-12,108 225 1101,-58-115-865,5-1 1,4-4 0,20 21-237,-66-108-17,0-1-1,1 0 1,1-1-1,1-1 0,1-1 1,0 0-1,1-1 1,1-1-1,0-1 1,1 0-1,0-2 1,2 0 17,-20-11-116,-1 0 0,0 1 0,0-1 0,1-1 0,-1 1 0,1 0 0,-1 0 1,1-1-1,-1 1 0,1-1 0,-1 0 0,1 0 0,-1 0 0,1 0 1,0 0-1,-1-1 0,1 1 0,-1-1 0,1 1 0,-1-1 0,0 0 1,1 0-1,-1 0 0,0-1 0,1 1 0,-1 0 0,0-1 0,0 1 0,0-1 1,0 0-1,-1 0 0,1 0 0,0 0 0,-1 0 0,1 0 0,-1 0 1,0 0-1,0 0 0,1-1 0,-2 1 0,1-1 0,1-1 116,1-25-4738</inkml:trace>
  <inkml:trace contextRef="#ctx0" brushRef="#br0" timeOffset="696.249">808 721 6489,'0'0'625,"0"0"159,0 0-496,0 0-280,0 0 168,126-66-96,-61 39-24,8-3-48,13 2-8,43-2-208,-20 7-1449,-9 6-2704</inkml:trace>
  <inkml:trace contextRef="#ctx0" brushRef="#br0" timeOffset="1133.512">2167 179 5873,'0'0'1138,"0"0"290,-14-17-326,-46-55-226,53 64-728,-1 0 0,0 0 1,0 1-1,-1 0 0,1 1 0,-1 0 0,-1 0 1,1 1-1,-1 0 0,0 0 0,0 1 1,-1 1-1,1 0 0,-1 0 0,1 1 0,-1 0 1,0 1-1,0 0 0,0 1 0,0 0 1,-10 2-149,16-1-5,0 0 0,1 0 0,-1 0 1,0 0-1,1 1 0,-1 0 1,1 0-1,0 0 0,0 0 1,0 1-1,0 0 0,0 0 1,0 0-1,1 0 0,-1 0 1,1 1-1,0 0 0,0-1 0,0 1 1,1 0-1,-1 0 0,1 1 1,0-1-1,0 1 0,0-1 5,-26 122-276,26-95 297,1-1 0,2 0-1,1 1 1,1-1 0,1 0 0,2 0 0,7 18-21,26 49 131,5-2 0,4-2 1,31 42-132,32 64-868,-99-177 91,0 2-1,-2-1 1,-1 2-1,-1-1 1,-1 1-1,1 14 778,-4 0-3742</inkml:trace>
  <inkml:trace contextRef="#ctx0" brushRef="#br0" timeOffset="1381.261">1720 818 7562,'0'0'704,"0"0"896,0 0-664,0 0-600,0 0-136,0 0-72,148-107-48,-83 81-80,8-1-72,5 7-344,1 1-680,32 6-704,-23 5-825,-15 6-1688</inkml:trace>
  <inkml:trace contextRef="#ctx0" brushRef="#br0" timeOffset="1618.636">2646 651 1504,'0'0'1545,"0"0"415,0 0-720,0 0-191,0 0 215,0 0-408,0 0-120,113 132-168,-82-93-80,5 4-208,1 3-160,-5-3-64,-3-4-56,-6 1-208,-4-4-568,-9 9-360,-1-8-1513,-9-10-2112</inkml:trace>
  <inkml:trace contextRef="#ctx0" brushRef="#br0" timeOffset="1846.471">2583 149 9642,'0'0'544,"0"0"128,0 0-184,0 0-488,0 0-464,0 0-1232,0 0-2641</inkml:trace>
  <inkml:trace contextRef="#ctx0" brushRef="#br0" timeOffset="2065.072">3098 391 7906,'0'0'649,"0"0"399,25 4-111,168 31 824,-79 6-1456,-3 4 0,-2 6 0,-2 4 0,-2 5-1,83 64-304,-99-66-397,-1-1-1531,-36-22-1973,-35-24-1185</inkml:trace>
  <inkml:trace contextRef="#ctx0" brushRef="#br0" timeOffset="2312.727">3999 228 8130,'0'0'1856,"0"0"361,0 0-1321,0 0-616,0 0-272,0 0 48,-97 128 632,41-40 40,-9 25-128,-8 17-208,12 9-280,18-11-112,17-13-264,20-27-1032,6-22-1224,0-23-2610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23:44:55.02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247 157 6873,'0'0'1206,"0"0"16,0 0-525,0 0-214,0 0 72,-11-3 949,14 24-1482,0 0-1,1 0 1,2 0 0,0-1-1,1 0 1,0 0-1,2 0 1,1-1-22,11 30 74,14 41-91,-5 2 0,-3 2 1,-4 0-1,-5 3 17,10 224-4398,-28-256 1885</inkml:trace>
  <inkml:trace contextRef="#ctx0" brushRef="#br0" timeOffset="456.184">0 329 4297,'0'0'608,"0"0"304,2-18-52,9-57-269,-9 68-503,0 0-1,0 0 1,0 1 0,1-1-1,0 1 1,0-1 0,0 1-1,1 0 1,0 0 0,0 1-1,1-1 1,-1 1 0,1 0-1,1 0 1,-1 0-1,1 1 1,-1 0 0,1 0-1,0 0 1,1 1 0,0 0-88,2 0 11,0 1 0,1 1 0,-1-1 0,0 2 0,1-1 0,-1 1 1,1 1-1,-1 0 0,0 0 0,0 1 0,1 0 0,-1 0 1,0 1-1,5 3-11,-3-1-7,-1 0 0,1 1 0,-1 0 0,-1 1 0,1 0 1,-1 0-1,-1 1 0,1 0 0,-1 1 0,-1 0 0,1 0 0,-2 1 1,1 0-1,-1 0 0,-1 0 0,0 1 0,0 0 0,-1 0 0,0 0 1,-1 0-1,-1 0 0,2 8 7,-4-14 13,1 0 0,-1 0 0,0-1 0,0 1 0,0 0 1,-1 0-1,0-1 0,0 1 0,0 0 0,0-1 0,-1 1 0,1-1 0,-1 1 0,-1-1 0,1 0 0,0 0 1,-1 0-1,0 0 0,0 0 0,0-1 0,0 1 0,-1-1 0,1 0 0,-1 0 0,0 0 0,0-1 0,0 1 1,0-1-1,-1 0 0,1 0 0,-1 0 0,1-1 0,-1 1-13,-16 3 74,-1 0 0,1-1 0,-1-2-1,0 0 1,0-1 0,0-1 0,0-1 0,-4-2-74,21 3-83,-1-1 0,1 0 0,0 0 0,-1-1 0,1 1 0,0-1 0,0 0 0,0-1 0,1 1 0,-1-1 1,0 0-1,1 0 0,0-1 0,0 1 0,0-1 0,-1-1 83,-6-12-2065</inkml:trace>
  <inkml:trace contextRef="#ctx0" brushRef="#br0" timeOffset="1606.482">280 272 488,'0'0'1248,"0"0"-335,0 0-211,0 0-250,0 0 55,0 0 97,-3-9 85,-15-85 2550,21 89-3226,-1 0-1,1 0 1,-1 0-1,2 0 1,-1 1 0,0-1-1,1 1 1,0 0 0,0 0-1,0 0 1,0 1 0,1-1-1,0 1 1,-1 0 0,1 0-1,0 1 1,0 0-1,1 0 1,-1 0 0,0 0-1,4 0-12,1-3 26,28-11 3,0 2-1,1 1 1,0 1 0,1 3 0,0 1 0,1 2 0,-1 2 0,1 1 0,0 2 0,11 3-29,-44 1-4,1 0-1,-2 1 1,1 0 0,0 1 0,-1-1-1,0 1 1,0 1 0,0-1 0,-1 1-1,0 0 1,0 1 0,0-1-1,-1 1 1,0 0 0,0 1 0,-1-1-1,0 1 1,0 0 0,-1 0-1,0 0 1,0 1 0,-1-1 0,0 1-1,0-1 1,-1 1 0,0-1 0,-1 1-1,0 0 1,-1 5 4,1 11 27,1-14-9,0 0-1,-1 0 0,-1 0 1,0 0-1,0 0 0,-1 0 0,-1-1 1,0 1-1,0 0 0,-1-1 0,0 1-17,-11 11 67,-1 0 0,0-1 0,-2-1 0,0 0 0,-1-1 0,-1-1 0,-1-1 0,0-1 0,-1-1 0,-1-1 0,0-1 0,-1-1-1,0 0 1,-1-2 0,-1-1 0,-8 1-67,-69 5-334,58-34-1820,37-1-639</inkml:trace>
  <inkml:trace contextRef="#ctx0" brushRef="#br0" timeOffset="2182.853">1578 280 4401,'0'0'623,"0"0"456,0 0-139,0 0-281,0 0-50,-19-3-258,-65-6-130,79 10-203,0-1 0,0 1 0,1 0 0,-1 0 0,1 0 0,-1 1 0,1 0 0,-1 0 0,1 0 0,0 0-1,0 0 1,0 1 0,0 0 0,0 0 0,1 0 0,-1 0 0,1 1 0,0-1 0,0 1 0,0 0 0,0 0 0,1 0 0,-1 2-18,-3 2 25,-2 5-13,1 0-1,1 1 1,0 0 0,1 0 0,0 0 0,1 0 0,1 1 0,0 0 0,1 0 0,0 0 0,2 0 0,-1 0 0,2 0-1,0 0 1,3 10-12,-2-14 11,2 1-1,0-1 0,0-1 0,1 1 0,0-1 0,1 1 1,0-2-1,0 1 0,1-1 0,0 0 0,1 0 1,0-1-1,1 0 0,0 0 0,0-1 0,0 0 0,1-1 1,0 0-1,0 0 0,0-1 0,1 0 0,0-1 1,0-1-1,0 1 0,0-2 0,1 1 0,-1-2 0,1 0 1,0 0-1,6-1-10,-7 2 46,0 0 0,-1-1 0,1-1 0,0 1 0,0-2 0,0 0 0,0 0-1,0-1 1,0 0 0,-1-1 0,1 0 0,-1 0 0,0-1 0,0-1 0,0 0 0,0 0 0,-1-1 0,0 0 0,0-1 0,-1 0 0,0 0 0,0-1 0,0 0 0,-1 0 0,0 0 0,-1-1 0,0-1 0,0 1 0,-1-1 0,4-9-46,-6 11-11,0-1 0,0 0 0,0 0 0,-1 0 0,-1 0 1,0 0-1,0 0 0,0-1 0,-1 1 0,-1 0 0,0-1 0,0 1 0,0 0 1,-1 0-1,-1 0 0,0 0 0,0 0 0,0 1 0,-1-1 0,-1 1 1,1 0-1,-1 0 0,-1 1 0,1-1 0,-1 1 0,-1 0 0,1 1 1,-1 0-1,0 0 0,0 0 0,-1 1 0,0 0 0,0 0 0,-5-2 11,-3 2-2176,7 1-1933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23:45:02.34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1 324 224,'0'0'489,"0"0"-216,0 0-181,0 0-58,0 0 76,8-2 119,121-28 2766,410-34-986,-543 64-3663,-12 0-250</inkml:trace>
  <inkml:trace contextRef="#ctx0" brushRef="#br0" timeOffset="397.729">597 0 3881,'0'0'809,"0"0"-273,0 0-393,0 0-76,0 0 41,0 0 31,22 4 77,71 12-66,64 53 168,-56-13-293,-100-53-13,0 0 0,-1 1 0,1-1 0,-1 0-1,0 0 1,1 0 0,-2 0 0,1 1 0,0-1 0,0 0 0,-1 0 0,0 0-1,0 0 1,0 0 0,0 0 0,0 0 0,0 0 0,-1 0 0,1 0 0,-1-1-1,0 1 1,0-1 0,0 1 0,0-1 0,-1 0 0,1 0 0,0 0 0,-1 0-1,0 0 1,1 0 0,-1-1 0,0 1 0,0-1 0,0 0 0,0 0 0,0 0-12,-4 5 59,-37 27 53,4-4-437,1 1 0,1 2-1,2 2 1,1 1 0,2 2 0,-16 24 325,24-20-2752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23:50:44.10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0 464,'0'0'251,"0"0"44,0 0-1,0 0-51,0 0 29,0 0 33,0 0 68,0 0 76,0 0 26,0 0 12,0 0-18,0 0-13,0 0-52,0 0-97,0 0-68,0 0-49,0 0-3,0 0-24,0 0 21,0 0-6,0 0 60,0 0 90,16 0 583,546 27 337,121-14-1035,-68 19-95,99-18 38,1 2-102,345-7-32,-536-9-1467,-527 0-2298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23:32:24.30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2534 448 3937,'0'0'741,"0"0"-17,0 0 145,0 0-221,0 0-120,1 4 4457,2 19-5110,-5 41 406,-2-1 0,-4 1 0,-2-1 0,-3-1 0,-6 13-281,-57 305 258,-112 587 200,23-66-403,88-127-2,75-743-53,-11 246-5,7-185 413,31-85 19,31 11-60,-56-18-361,0 0 2,0 0 2,0 0 4,0 0 1,16 1-7,830 20 549,-689-21-504,311 38-31,-373-38 108,-94 0-116,-1 0 8,0 0 42,0 0 16,0 0 84,0 0 54,0 0 22,4-27 1487,27-138-1076,79-278-135,88-164-444,-44 47-20,22-13-32,-108 366-24,-7 29-2,-8-3 0,7-77 6,91-455 96,-114 488-24,-36 212-64,-1 12-30,0 1-45,0 0 26,0 0-49,0 0 25,0 0-12,0 0-33,0 0-75,0 0-70,0 0-117,0 0-251,-53 24-4923,18-12 1901</inkml:trace>
  <inkml:trace contextRef="#ctx0" brushRef="#br0" timeOffset="3327.071">6027 1806 1280,'0'0'919,"0"0"79,0 0 159,0 0-198,0 0-215,15-8 614,-11 8 2551,42 278-2472,-34-124-932,-6 1-1,-10 68-504,-12 30 642,-34 154-642,6-166 55,40-194-47,-7 1-1,-6 66 5,17-114 32,0 0-16,0 0 34,0 0 12,20 0 385,245 40 14,659 73-527,-563-74 37,591 106-45,-537-77 72,3-17 0,2-19 0,77-18-10,-112-32 39,115-26 74,-431 29 418,-68 15-492,-1 0 13,0 0-27,0-1 10,37-19 220,20-10-174,-56 31-149,0-1 0,0 0 0,0-1 1,0 1-1,0 0 0,0 0 0,0 0 0,0-1 0,0 1 0,0 0 1,0-1-1,0 1 0,-1-1 0,1 1 0,0-1 0,0 1 1,0-1-1,-1 0 0,1 1 0,0-1 0,0 0 0,-1 0 1,1 1-1,-1-1 0,1 0 0,-1 0 0,1 0 0,-1 0 1,1 0-1,-1 0 0,0 0 0,0 0 0,1 0 0,-1 0 0,0 0 1,0 0-1,0 0 0,0 0 0,0 0 0,0 0 0,0 0 1,-1 0-1,1 0 0,0 0 0,-1 0 0,1 0 0,0 0 1,-1 0-1,1 1 0,-1-1 0,1 0 0,-1 0 0,0 0 1,1 1-1,-1-1 0,0 0 0,1 0 0,-1 1 0,0-1 0,0 1 1,0-1-1,0 1 0,0-1 0,0 1 0,0-1 0,1 1 1,-1 0-1,0 0 0,-1-1 68,-22-16-5067</inkml:trace>
  <inkml:trace contextRef="#ctx0" brushRef="#br0" timeOffset="5542.64">6092 1759 576,'0'0'750,"0"0"-233,0 0-205,0 0-181,0 0-60,0 0-34,3 1 3782,18 1-2965,723 92 2101,-447-48-2765,814 107-105,-498-81-76,338 29 77,-772-88 93,810 36 1003,-832-69-1068,-30 8 358,-124 49 430,-3-36-867,0-1-19,0 0 7,0 0 24,0 0-22,0 0 15,0 0-15,0 0 21,0 0-29,0 0-2,0 0 21,0 0-16,0 0-11,0 0 7,0 0 9,0 0-102,0 0-124,-2 0-178,-116-4-5026,58-6-977</inkml:trace>
  <inkml:trace contextRef="#ctx0" brushRef="#br0" timeOffset="34879.548">8258 629 2961,'0'0'622,"0"0"400,0 0-210,0 0-192,0 0-126,-5-19 2404,-1 16-2871,1 1 1,-1-1 0,0 2-1,0-1 1,-1 1-1,1-1 1,0 2 0,0-1-1,-1 1 1,1 0 0,0 0-1,0 1 1,-1 0 0,1 0-1,0 0 1,0 1-1,0 0 1,0 0 0,0 0-1,0 1 1,1 0 0,-1 0-1,1 1 1,0-1 0,-2 3-28,-110 117-31,109-111 23,1 0 0,0 1 0,0 0 0,1 0 0,1 1 0,0 0 0,1 0 0,1 0 1,0 0-1,1 1 0,0 4 8,1-13-4,1 1 1,0-1 0,0 0-1,1 1 1,0-1-1,0 0 1,1 0 0,-1 0-1,1 0 1,0 0 0,1 0-1,0 0 1,0 0 0,0-1-1,0 0 1,1 1-1,0-1 1,0-1 0,0 1-1,1 0 1,0-1 0,-1 0-1,1 0 1,1-1-1,-1 1 1,4 1 3,6 1 63,1-1 0,-1 0-1,1-1 1,0 0 0,0-2 0,1 0 0,-1 0-1,1-2 1,-1 0 0,0-1 0,1 0 0,-1-2-1,0 0 1,0 0 0,0-2 0,0 0-1,-1-1 1,0 0 0,0-1 0,-1-1 0,0 0-1,0-1 1,0-1 0,-1 0 0,1-2-63,-6 4 57,0 0 1,0-1-1,-1 0 1,0 0-1,-1 0 1,0-1-1,0 0 1,-1 0-1,-1-1 1,1 0-1,-2 1 1,1-1-1,-2-1 0,1 1 1,-1 0-1,-1-1 1,0 1-1,-1-1 1,0 1-1,-2-9-57,-1 8-63,-1 0-1,-1 1 0,0 0 1,0 0-1,-1 0 0,0 1 1,-1 0-1,0 0 0,-1 0 0,0 1 1,0 1-1,-1-1 0,-1 1 1,1 1-1,-1-1 0,0 2 1,-1-1-1,1 1 0,-1 1 1,0 0-1,-1 1 0,1 0 0,-1 1 1,0 0-1,0 0 0,0 2 1,0-1-1,0 2 0,-4-1 64,-21 1-2246,10 0-2053</inkml:trace>
  <inkml:trace contextRef="#ctx0" brushRef="#br0" timeOffset="35828.702">8716 760 2977,'0'0'1616,"0"0"-536,0 0-665,0 0-448,-4 12-71,-1 0 124,0 0-1,1 0 1,1 0 0,0 0 0,0 1 0,1-1 0,1 1 0,0-1 0,1 1 0,0 0 0,1-1 0,1 1 0,0 0 0,0-1 0,1 0 0,1 0-1,0 0 1,1 0 0,2 3-20,2-7 66,0-1-1,1-1 0,0 1 0,1-2 1,-1 1-1,1-2 0,0 1 0,0-2 1,1 1-1,-1-1 0,1-1 0,0 0 1,-1-1-1,1 0 0,0-1 1,0 0-1,0-1 0,-1 0 0,1-1 1,0 0-1,-1-1 0,1 0 0,-1-1 1,0 0-1,0-1 0,-1 0 0,1-1 1,-1 0-1,0-1 0,-1 0 0,3-2-65,45-60 1289,-57 80-1313,0 0 0,0 0 0,2 0 0,-1 0 0,1 0 0,0-1 0,1 1 0,1-1 0,0 1 0,0-1 0,1 0 0,0-1 1,0 1-1,1-1 0,1 0 0,-1 0 0,2-1 0,-1 0 0,1 0 0,0-1 24,3 2 46,-1-1 0,1-1 0,0 0-1,1-1 1,0 0 0,0 0 0,0-1 0,1-1 0,-1 0 0,1-1-1,0-1 1,0 1 0,0-2 0,0 0 0,1-1 0,-1 0 0,0-1 0,0 0-1,0-1 1,0 0 0,0-2 0,0 1 0,-1-1 0,1-1 0,-1 0-1,0-1 1,-1 0 0,1-1 0,-1 0 0,-1-1 0,1 0 0,-1-1-1,-1 0 1,1-1 0,-2 0 0,1 0 0,-2 0 0,1-1 0,-1-1 0,-1 1-1,3-8-45,0-12 223,-2 1 0,-1-1 0,-2 0 0,-1 0 0,-1 0 0,-2-1 0,-1 1 0,-1 0 0,-3-2-223,-63-261 651,47 239 129,14 83-1324,-3 779-721,-16-606-4020,12-160 2132</inkml:trace>
  <inkml:trace contextRef="#ctx0" brushRef="#br0" timeOffset="36093.53">9297 885 6633,'0'0'769,"0"0"-217,0 0-288,113 0-200,-49 0-64,31 0-152,-16-2-1225,-14 0-2679</inkml:trace>
  <inkml:trace contextRef="#ctx0" brushRef="#br0" timeOffset="36642.632">9918 886 2497,'0'0'360,"0"0"-27,0 0 235,0 0 8,-3 23 35,-15 142 467,-16 448 2049,20-574-2272,10-60 717,2-16-1343,2 0 0,1-1 0,3 1 0,0 0 0,3 1 0,1-1 0,4-8-229,3-1 39,2 0-1,2 1 0,2 2 1,1 0-1,3 1 1,1 1-1,2 2 1,2 1-1,2 1 0,1 1 1,15-11-39,-39 39-16,1 0-1,-1 1 1,2 0 0,-1 0-1,1 1 1,0 0 0,0 1 0,1 0-1,-1 1 1,1 0 0,0 1 0,0 1-1,0 0 1,1 0 0,-1 1-1,0 0 1,1 1 0,-1 1 0,3 0 16,-12 2-49,0 1 0,0-1 1,0 0-1,0 1 1,0-1-1,-1 1 1,1 0-1,-1 0 1,0 0-1,0 0 1,-1 0-1,1 1 1,-1-1-1,0 1 0,0-1 1,0 0-1,-1 1 1,1-1-1,-1 1 1,0 0-1,-1-1 1,1 1-1,-1-1 1,0 0-1,0 1 1,0 0 48,0 4-49,1-3 27,-1-1 0,0 1 0,0 0 0,0 0 0,-1 0 1,0-1-1,0 1 0,0-1 0,-1 1 0,0-1 1,0 0-1,0 0 0,-1 0 0,0 0 0,0-1 0,0 0 1,0 0-1,-1 0 0,1 0 0,-1 0 0,0-1 1,0 0-1,0 0 0,-1 0 0,1-1 0,-1 0 1,0 0 21,-161 23-570,155-26 239,-1 0 1,1 0-1,-1-1 1,1-1-1,0 0 0,0-1 1,0 0-1,0-1 1,1 0-1,-1-1 1,1 0-1,1-1 1,-2-1 330,-24-21-4022</inkml:trace>
  <inkml:trace contextRef="#ctx0" brushRef="#br0" timeOffset="37413.471">10580 918 5537,'0'0'734,"0"0"523,0 0-321,0 0-430,0 0-497,0 5-306,-2 18 165,-1-9 122,0 1 1,1-1-1,1 1 0,0 0 0,1 0 0,0 0 0,1-1 0,1 1 0,0 0 0,1-1 0,1 0 0,0 1 0,1-1 0,1-1 0,0 1 0,1-1 1,0 0-1,1 0 0,0-1 0,1 0 0,3 2 10,-8-12 54,0 1 1,0-1 0,0 0-1,0 0 1,1-1 0,-1 1-1,1-1 1,-1 0-1,1 0 1,-1-1 0,1 1-1,-1-1 1,1 0 0,0 0-1,-1-1 1,1 1-1,-1-1 1,1 0 0,-1 0-1,1-1 1,-1 1 0,1-1-1,-1 0 1,0 0-1,0-1 1,0 1 0,0-1-1,-1 0 1,1 0 0,-1 0-55,4-2 69,0-1 0,-1 0 0,0-1 0,0 0 0,-1 0 0,0 0 0,0 0 0,-1-1 0,0 1 1,0-1-1,0 0 0,-1-1 0,0 1 0,-1 0 0,1-7-69,-4 22-56,0 1-1,1-1 1,0 0 0,0 1-1,0-1 1,1 1-1,0-1 1,1 0 0,0 0-1,0 1 1,0-1 0,1-1-1,0 1 1,0 0 0,1-1-1,0 1 1,0-1-1,0 0 1,1 0 0,0-1-1,0 1 1,0-1 0,1 0-1,0-1 1,0 0-1,0 1 1,0-2 0,1 1-1,0-1 1,2 1 56,-1-3 62,0 0 1,0 0-1,0-1 0,0 0 0,0-1 1,0 1-1,0-1 0,0-1 1,-1 0-1,1 0 0,0-1 0,-1 1 1,1-2-1,-1 1 0,0-1 1,0 0-1,0 0 0,-1-1 1,1 0-1,-1 0 0,0-1 0,-1 0 1,1 0-1,-1 0 0,-1 0 1,1-1-1,0-1-62,8-12 161,-1-1 0,-1 0-1,-1-1 1,-1 0 0,0-1 0,-2 0 0,-1 0 0,2-17-161,2-37 638,-4 0 1,-4-1-1,-5-42-638,2 1 337,0 94-160,-3 34-673,-26 720-2970,30-712 2828,-2-1 0,0 1 0,-1-1 0,-1 0 0,0 0-1,-2 0 1,1 0 0,-2-1 0,0 0 0,-2 2 638,-12 11-3717</inkml:trace>
  <inkml:trace contextRef="#ctx0" brushRef="#br0" timeOffset="37665.058">11026 965 6673,'0'0'929,"0"0"495,0 0-512,0 0-344,0 0-336,0 0-96,119-3-136,-52 6-256,37 9-744,-16-5-1296,-13-3-4122</inkml:trace>
  <inkml:trace contextRef="#ctx0" brushRef="#br0" timeOffset="38698.364">500 4561 3025,'0'0'1376,"0"0"-96,0 0 0,0 0-386,0 0-226,0 0-4,2-4-41,-2 3-592,1 0 0,-1-1 1,1 1-1,-1 0 0,1-1 0,-1 1 0,0 0 0,1 0 0,-1-1 1,0 1-1,0-1 0,0 1 0,0 0 0,0-1 0,0 1 0,-1 0 1,1-1-1,0 1 0,-1 0 0,1 0 0,-1-1 0,1 1 0,-1 0 1,0 0-1,1 0 0,-1 0 0,0-1 0,0 1 0,0 0 0,0 0 1,0 1-1,0-1 0,0 0 0,0 0 0,0 0 0,0 1 0,0-1 1,-1 1-1,1-1 0,0 1 0,0-1 0,-1 1 0,1 0 0,0-1 1,-1 1-1,1 0 0,0 0 0,-1 0 0,1 0 0,-1 0 0,0 0-31,-9-3 1,-1 1-1,1 0 0,-1 0 0,0 1 0,1 0 0,-1 1 1,0 1-1,0-1 0,0 2 0,1 0 0,-1 0 0,1 1 0,-1 1 1,1 0-1,0 0 0,0 1 0,-8 6 0,15-6-35,1 1 0,0 0 0,0 0-1,0 1 1,0-1 0,1 1 0,0-1 0,1 1 0,0 0 0,0-1-1,0 1 1,1 0 0,-1 0 0,2 0 0,-1 0 0,1-1-1,0 1 1,0 0 0,1-1 0,0 1 0,0 0 0,1-1-1,0 0 1,0 0 0,0 0 0,1 0 0,0 0 0,0-1-1,0 1 1,1-1 0,-1 0 0,1-1 0,3 3 35,43 45-13,-40-43 7,-1 0-1,0 1 0,-1 0 0,0 1 1,0 0-1,-1 0 0,0 1 0,-1 0 1,-1 1-1,4 8 7,-9-19 6,0 1-1,-1 0 1,1-1 0,0 1-1,-1 0 1,0 0 0,0-1-1,0 1 1,0 0 0,0 0-1,0 0 1,-1-1 0,1 1-1,-1 0 1,0-1 0,0 1-1,0 0 1,0-1 0,0 1 0,-1-1-1,1 0 1,-1 1 0,0-1-1,1 0 1,-1 0 0,0 0-1,0 0 1,0 0 0,-1-1-1,1 1 1,0 0 0,-1-1-1,1 0 1,-1 0 0,1 1-1,-1-2 1,1 1 0,-1 0-1,-2 0-5,-118 11 334,109-12-338,2 0-167,0 0-1,0-1 1,0-1 0,0 0 0,0 0 0,0-1 0,0 0 0,0-1 0,1-1 0,0 0 0,0 0 0,0-1 0,1 0 0,0-1 0,0 0-1,1-1 1,-1 0 0,-3-6 171,-21-24-4775</inkml:trace>
  <inkml:trace contextRef="#ctx0" brushRef="#br0" timeOffset="39009.884">1116 4328 7826,'0'0'795,"0"0"-165,0 0-298,0 0-321,3 22 146,13 148 376,-9 259-915,-30-324-4098,8-71-382</inkml:trace>
  <inkml:trace contextRef="#ctx0" brushRef="#br0" timeOffset="39270.503">744 4685 7098,'0'0'1288,"0"0"-608,0 0-368,0 0-312,0 0-176,155-22-224,-78 22-64,43 0-648,-20 9-713,-12 2-2304</inkml:trace>
  <inkml:trace contextRef="#ctx0" brushRef="#br0" timeOffset="39659.258">1762 4821 5521,'0'0'415,"0"0"373,-20-3-97,-70-7-266,81 9-411,0 1 0,0 0 0,0 0 0,1 1 0,-1 0 0,0 1 0,1 0 0,-1 0 0,1 1 0,-1 0 0,1 0 0,0 1-1,1 0 1,-1 0 0,1 1 0,-1 0 0,1 1 0,1-1 0,-1 1 0,1 1 0,0-1 0,0 1 0,1 0 0,0 0 0,0 1 0,1-1 0,0 1-1,0 0 1,-1 5-14,2-9-20,1 0 0,0 0 0,1 0-1,-1 0 1,1 0 0,-1 0 0,1 1-1,0-1 1,1 0 0,-1 1 0,1-1-1,0 1 1,0-1 0,0 0 0,0 1-1,1-1 1,0 0 0,0 1 0,0-1-1,1 0 1,-1 0 0,1 0 0,0 0 0,0 0-1,0 0 1,1 0 0,-1-1 0,1 1-1,0-1 1,0 0 0,0 0 0,0 0-1,1 0 1,-1-1 0,1 1 0,0-1-1,0 0 1,0 0 0,0 0 0,0 0-1,0-1 1,0 0 0,0 1 0,2-1 20,3 1 106,-1 0 0,1-1 0,0 0 0,0 0 1,0 0-1,1-2 0,-1 1 0,0-1 0,0 0 1,0-1-1,-1 0 0,1 0 0,0-1 1,-1 0-1,1-1 0,-1 0 0,0 0 0,0 0 1,-1-1-1,1-1 0,-1 1 0,0-1 0,0 0 1,-1-1-1,0 1 0,0-1 0,-1-1 1,1-1-107,30-85 1382,-36 108-1494,1-1 0,0 0-1,0 1 1,2-1 0,0 0-1,0 0 1,1-1-1,1 1 1,0-1 0,0 0-1,1 0 1,1 0 0,0-1-1,1 0 1,7 7 112,89 78-3729,-52-61-559</inkml:trace>
  <inkml:trace contextRef="#ctx0" brushRef="#br0" timeOffset="39997.693">2408 4824 6121,'0'0'870,"0"0"217,0 0-475,0 0-405,0 0-167,-21 5-6,-69 17 104,82-19-112,1 1 0,0 0 1,0 0-1,0 0 0,1 1 1,-1-1-1,1 2 1,0-1-1,1 1 0,-1 0 1,1 0-1,0 0 0,1 1 1,-1 0-1,1 0 0,1 0 1,-2 4-27,-1 0 42,0-3-32,1 1 0,1 0 0,0 0 0,0 0 0,1 0 0,0 0 0,0 1 0,1-1 0,0 1 0,1 0 0,0-1 0,1 1 0,0 0 0,0 0 0,1 0 0,0-1 0,1 1 0,0 0 0,0-1 0,1 0 0,1 1 0,-1-1 0,2 0 0,-1-1 0,1 1 0,0-1 0,1 0 0,0 0 0,2 2-10,8 1-228,0 0 0,0-1 0,1 0 0,0-2 0,1 0-1,0-1 1,0 0 0,1-2 0,0 0 0,0-1 0,0-1 0,0-1 0,1 0 0,-1-2 0,3 0 228,59 1-4900</inkml:trace>
  <inkml:trace contextRef="#ctx0" brushRef="#br0" timeOffset="40575.211">2893 4553 6665,'0'0'830,"0"0"-31,0 0-163,0 0-400,0 10-292,-1 59 363,-4 0 1,-3 0-1,-2-1 1,-12 32-308,10-51 183,-30 190 136,42-238-228,15-4 671,156-97 352,-127 71-1073,-2-2 0,-1-1 0,-1-3 0,28-31-41,-94 93-190,15-17 181,1 0 0,0 1-1,0 0 1,1 1 0,1 0 0,0 0 0,0 0 0,1 1 0,1 0-1,0 1 1,1 0 0,0-1 0,1 2 0,1-1 9,4-10-11,-1 1 1,1-1 0,0 1 0,1-1 0,-1 0-1,1 0 1,0 0 0,0 0 0,0 0-1,0 0 1,1 0 0,0-1 0,0 1 0,0-1-1,0 0 1,0 1 0,0-2 0,1 1-1,0 0 1,-1-1 0,1 1 0,0-1 0,0 0-1,0-1 1,1 1 0,-1-1 0,5 2 10,197 79-2039,-104-52-2580</inkml:trace>
  <inkml:trace contextRef="#ctx0" brushRef="#br0" timeOffset="61141.443">6495 2587 16,'0'0'874,"0"0"76,0 0-223,0 0-219,0 0-148,0 0-32,0 0-47,0 0-5,7-21 2072,-1 12-2170,1 1-1,0 0 1,0 0-1,1 0 1,0 1 0,1 0-1,0 0 1,0 1-1,0 0 1,0 1-1,1 0 1,0 0 0,0 1-1,0 1 1,1 0-1,-1 0 1,1 1-1,0 0 1,0 1 0,7-1-178,-6 2 3,-5-2-14,1 1 0,0-1 1,0 2-1,0-1 1,0 1-1,0 0 0,0 0 1,0 1-1,0 0 1,0 1-1,0-1 0,0 2 1,0-1-1,-1 1 1,0 0-1,1 1 0,-1-1 1,0 2-1,0-1 1,-1 1-1,0 0 0,1 0 1,-2 0-1,1 1 1,-1 0-1,1 0 0,-2 1 1,1 0-1,-1-1 1,0 1-1,2 6 11,4 160-93,-15-159 123,-1-1 1,-1 0 0,0 0 0,-1-1-1,0 0 1,-1 0 0,0-1 0,-1 0-1,0-1 1,0 0 0,-2-1 0,1 0-1,-1 0 1,0-1 0,0-1 0,-1 0-1,0-1 1,-1 0 0,1-1-1,-1 0 1,-12 1-31,14-7 3096,39-10-2023,-13 8-1121,0 0 1,1 1-1,0 1 0,-1 0 1,1 1-1,0 1 0,-1 0 1,1 1-1,-1 1 0,1 0 1,-1 1-1,0 0 0,0 1 1,-1 1-1,1 0 0,9 7 48,-18-5-55,1 0 0,-1 0 0,-1 1-1,0 0 1,0 0 0,0 0 0,-1 0-1,-1 1 1,1-1 0,-2 1 0,1 0-1,-1-1 1,-1 1 0,0 0 0,0 0 0,-1 0-1,0-1 1,-1 1 55,2 24-89,-1-28 105,0-1-1,0 0 0,0 0 0,-1 0 1,1 0-1,-1 0 0,0-1 0,-1 1 1,1 0-1,-1-1 0,0 0 1,0 1-1,0-1 0,-1 0 0,1-1 1,-1 1-1,0-1 0,0 1 0,0-1 1,-1 0-1,1-1 0,-1 1 0,1-1 1,-1 0-1,-2 1-15,-128 38 852,-111-31 571,187-53 593,59 56-11291,4-1 4589</inkml:trace>
  <inkml:trace contextRef="#ctx0" brushRef="#br0" timeOffset="91514.108">2653 3246 200,'0'0'127,"0"0"-35,0 0 4,0 0 14,0 0 34,0 0 109,-21-23 2651,22 23-2731,-1 0 0,0 0-1,1 0 1,-1-1 0,0 1 0,1 0-1,-1 0 1,0 0 0,0 0 0,1-1 0,-1 1-1,0 0 1,0 0 0,1 0 0,-1-1-1,0 1 1,0 0 0,0-1 0,0 1-1,1 0 1,-1 0 0,0-1 0,0 1-1,0 0 1,0-1 0,0 1 0,0 0-1,0-1 1,0 1 0,0 0 0,0-1-1,0 1 1,0 0 0,0 0 0,0-1-1,0 1 1,0 0 0,0-1 0,0 1-1,0 0 1,0-1 0,-1 1 0,1 0-173,13 0-670,351 11 1289,-71 19-865,-244-28-2630,-58-2 367</inkml:trace>
  <inkml:trace contextRef="#ctx0" brushRef="#br0" timeOffset="93197.322">2994 2822 1096,'0'0'668,"0"0"102,0 0-281,0 0-177,0 0-50,0 0-77,0 0 25,0 0 96,0 0 40,0 0 54,0 0 55,0 0 18,0 0 11,0 0-9,0 0-30,0 0-26,0 0-74,0 0-77,0 0-61,0 0-57,0 0-40,0 0-31,0 0-10,0 0-18,0 27 276,21 110 958,-21-80-953,-17 206 219,-39-22-303,16-145 850,12-92-5877,12-4-620</inkml:trace>
  <inkml:trace contextRef="#ctx0" brushRef="#br0" timeOffset="100221.409">7808 2533 328,'0'0'627,"0"0"-163,0 0-99,0 0-47,0 0-5,0 0 46,3-4 8,-1 1-178,12-18 746,-10 4 2968,-11 23-4097,-132 213 778,112-176-426,-3-2 0,-1-2 0,-1 0-1,-3-2 1,-2-1-158,-32 49 647,68-84-623,1 0 0,0-1 0,-1 1 0,1 0 0,0 0 0,0 0 0,-1 0 0,1 0 0,0 0 0,0 0 0,0 0 0,0 0 0,0-1 0,0 1 0,0 0 0,0 0 0,1 0 0,-1 0 0,0 0 0,0 0 0,1 0 0,-1 0 0,1-1 0,-1 1 0,1 0 0,-1 0 0,1-1 0,-1 1 0,1 0 0,0 0 0,-1-1 0,1 1 0,0-1 0,0 1 0,-1-1 0,1 1 0,0-1 0,0 1 0,0-1 0,0 0 0,0 1 0,-1-1 0,1 0 0,0 0 0,0 0 0,0 0 0,0 0 0,0 0 0,0 0 0,0 0 0,0 0 0,0 0 0,0 0 0,0-1 0,0 1-24,7 1-28,105 13 217,1-6-1,1-4 1,74-9-189,-65-12 71,-124 17-66,0 0-10,0 0-5,0 0-4,0 0-1,0 0-10,0 0-66,0 0-37,0 0-60,-13-14-4368,-5 7-676</inkml:trace>
  <inkml:trace contextRef="#ctx0" brushRef="#br0" timeOffset="101184.294">7854 2885 760,'0'0'822,"0"0"-126,0 0-120,0 0-120,0 0-128,0 0-37,1 7 3841,2 29-3705,-26 129 1182,-123 243 671,142-383-1998,4-25-225,0 0 22,0 0 26,0 0-9,0 0 20,0 0-28,0 0-4,0 0-45,0 0 14,0 0-9,0 0-21,0 0 17,0 0-16,0 0 16,0 0-15,0 0 21,0 0-20,0 0-4,-5 0-865,-9 0-882,-3-2-1835</inkml:trace>
  <inkml:trace contextRef="#ctx0" brushRef="#br0" timeOffset="117087.151">8584 3133 72,'0'0'109,"0"0"-9,0 0 7,0 0 20,12-30 3888,-4 25-3521,0 2 0,0-1 1,0 1-1,1 1 0,-1-1 0,1 1 0,0 1 0,0 0 0,-1 0 0,1 0 0,0 1 0,0 1 0,0 0 0,6 1-494,20-1 849,207 18-877,3 8 83,-143-18-18,-161-9-5728,30-6 2127</inkml:trace>
  <inkml:trace contextRef="#ctx0" brushRef="#br0" timeOffset="118283.314">9077 2647 240,'0'0'851,"0"0"25,0 0-194,0 0-98,0 0 34,0 0-31,4 5 7946,13 22-8675,-9 2 172,-1 0 0,-1 1 0,-1-1 0,-2 1 0,-1 1 0,-1-1 0,-2 0 0,-2 10-30,2-11 27,-4 9 23,-2-1 1,-1-1-1,-1 1 0,-3-1 0,-1-1 1,-1 0-1,-12 19-50,-1 6 44,17-37-33,0 1 0,2-1 0,1 2 0,0-1-1,2 1 1,1-1 0,1 2 0,1 3-11,2-29 40,0 0-24,0 0 1,0 0 37,0 0-4,0 0-28,0 0-2,0 0 30,0 0-22,0 0 19,0 0-23,0 0-8,0 0-1,0 0-5,0 0 14,0 0 28,0 0-28,0 0 6,0 0-17,0 0-34,-33 0-2660,11 0-1650</inkml:trace>
  <inkml:trace contextRef="#ctx0" brushRef="#br0" timeOffset="149456.042">3105 1771 40,'0'0'320,"0"0"-24,0 0 40,0 0 96,0 0 0,6 0 24,-4 0-103,-2 0-97,0 0-136,0 0-64,2 0-56,0 0 0,4 0-232,1 0-745,-1-6-911</inkml:trace>
  <inkml:trace contextRef="#ctx0" brushRef="#br0" timeOffset="158500.759">3033 1697 696,'0'0'538,"0"0"-170,0 0-83,0 0 47,0 0 15,18-8 2472,55 100-1889,-35-47-269,2-1 1,2-2-1,2-2 1,46 32-662,-39-41 2524,-52-59-5917,0 13-706</inkml:trace>
  <inkml:trace contextRef="#ctx0" brushRef="#br0" timeOffset="159054.363">3389 1669 2721,'0'0'576,"0"0"284,0 0 91,0 0-324,0 0-175,0 0-215,-17-7 23,-43 70 340,-190 315 1431,220-320-1907,29-57 7,1-1 113,0 0 79,0 0 24,0 0-55,0 0-44,-2-155-7941,0 129 5754</inkml:trace>
  <inkml:trace contextRef="#ctx0" brushRef="#br0" timeOffset="159467.613">3144 1577 256,'0'0'958,"0"0"-5,0 0-2,0 0-85,0 0 52,0 0 52,6-16-179,17-48-70,-23 65-701,0-1-1,0 1 1,0-1 0,0 1-1,0-1 1,0 1-1,0-1 1,0 1-1,1-1 1,-1 1-1,0-1 1,0 1 0,1-1-1,-1 1 1,0-1-1,1 0 1,-1 1-1,0-1 1,1 1 0,-1-1-1,1 0 1,-1 1-1,0-1 1,1 0-1,-1 0 1,1 1 0,-1-1-1,1 0 1,-1 0-1,1 0 1,-1 1-1,1-1 1,0 0 0,-1 0-1,1 0 1,-1 0-1,1 0 1,-1 0-1,1 0 1,-1 0-1,1-1 1,-1 1 0,1 0-1,-1 0 1,1 0-1,-1 0 1,1-1-1,-1 1 1,1 0 0,-1-1-1,1 1 1,-1 0-1,1-1 1,-1 1-1,0 0 1,1-1 0,-1 1-1,0-1 1,1 1-1,-1-1 1,0 1-1,0-1 1,1 1 0,-1-1-20,19 52 134,-1 0 0,-3 2 0,-3-1 1,-1 2-1,-3 0 0,-3 0 0,-1 0 1,-3 0-1,-5 30-134,4-83-170,0 0 0,-1 0 0,1 0 0,-1 0 0,1 0 0,-1 0 0,0 0 0,1 0 0,-1 0 0,0 0 0,0-1 1,0 1-1,1 0 0,-1-1 0,0 1 0,0 0 0,0-1 0,0 1 0,0-1 0,0 0 0,0 1 0,0-1 0,0 0 0,0 1 0,-1-1 0,1 0 0,0 0 0,0 0 1,0 0-1,0 0 0,0 0 0,0-1 0,0 1 0,0 0 0,-1 0 0,1-1 0,0 1 170,-6-1-192,-8 1-1789</inkml:trace>
  <inkml:trace contextRef="#ctx0" brushRef="#br0" timeOffset="160356.829">2906 1912 1688,'0'0'1377,"0"0"88,0 0-407,0 0-337,0 0-285,0 0-158,3-1 66,318-13 2274,101 2-1803,-392 5-264,-33 5-5074,-7 0-1985</inkml:trace>
  <inkml:trace contextRef="#ctx0" brushRef="#br0" timeOffset="173549.137">6523 4909 1456,'0'0'736,"0"0"-215,0 0 407,0 0-248,0 0-120,0 0-48,0-2-96,0 2-80,0 0 32,0 0-88,0 0-7,0 0-121,0 0-152,-3 0-136,-3-4-489,0-1-895,0 1-1313</inkml:trace>
  <inkml:trace contextRef="#ctx0" brushRef="#br0" timeOffset="177081.002">3207 478 200,'0'0'590,"0"0"-236,0 0 17,0 0-178,0 0-155,0 0-4,0 0 93,0 0 57,0 0-1,0 0 30,0 0 13,0 0 23,0 0-24,0 0-30,0 0-23,0 0-32,0 0-27,0 0-34,0 0 8,0 0 0,0 0 34,0 0 2,0 0 23,15 0 472,693 11-142,-725-11-1939,-1 0-746</inkml:trace>
  <inkml:trace contextRef="#ctx0" brushRef="#br0" timeOffset="179431.609">3579 166 336,'0'0'377,"0"0"-59,0 0 3,0 0 95,0 0 14,0 0-34,12-12 699,-9 10 5794,-9 167-6833,5 131-14,8-226-21,5 65-12,-4-112 971,-7-23-837,-1 0-3,0 0-36,0 0-26,0 0-41,0 0 15,-19 0-1648,-4 0-1278</inkml:trace>
  <inkml:trace contextRef="#ctx0" brushRef="#br0" timeOffset="185528.479">3623 1931 488,'0'0'188,"0"0"110,0 0-121,0 0-101,0 0-5,0 0 25,0 0 97,0 0 132,0 0 67,0 0 50,0 0 54,0 0 27,0 0-104,13-18 665,46-67 1451,87-99 318,-79 132-2378,3 3 1,2 3-1,1 3 1,3 3 0,70-26-476,-5 0 528,-74 37-412,1 4 1,2 2-1,0 4 1,0 3 0,2 2-1,0 4 1,0 3 0,1 4-1,52 4-116,68-1 284,-205-24-3071,-72-40-6096,54 44 5922</inkml:trace>
  <inkml:trace contextRef="#ctx0" brushRef="#br0" timeOffset="186309.284">5180 768 3369,'0'0'832,"0"0"269,0 0-190,0 0-351,0 0-203,0 0-131,24 1 1501,66 87-292,235 205-271,-283-233-1182,-42-60 0,-4 16-120,-130 100 275,-124 92 71,217-192-2502,30-16 587,-11 0-4401</inkml:trace>
  <inkml:trace contextRef="#ctx0" brushRef="#br0" timeOffset="189749.822">5630 147 2481,'0'0'2141,"0"0"-1087,0 0-173,0 0-235,0 0-233,0 0-126,-5 0-100,-76-41 3180,43 23-3170,0 2 1,-1 2-1,-1 1 0,0 2 0,-1 2 0,0 2 1,0 2-1,-26 0-197,-183-3 281,224 11-278,1 2-1,-1 0 0,1 1 1,1 2-1,-1 0 1,1 2-1,1 1 0,-6 3-2,1-1 3,-39 19 51,2 3 0,1 2 0,-49 40-54,38-23 208,10-9 208,64-45-401,1 0 26,0 0-5,0 0 44,0 0 6,0 0 8,0 0 1,0 0-27,0 0 3,0 0-10,0 0 19,0 0-14,0 0 20,0 0-11,0 0 28,1-13 86,57-240-372,-53 235-416,-6 41 113,-91 179 497,51-126-16,-21 71-29,114-141 834,289-39-167,-338 33-181,-1-1-1740,0 1-3025,-11 2-148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23:48:07.25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92 5121,'0'0'1067,"0"0"424,0 0-215,0 0-362,0 0-151,0 0-133,0 0-84,0 0-77,0 0-111,6 13 59,83 249 858,-80-231-1220,-1 0 0,-1 0 0,-2 1 0,-1 0 0,-2 0 0,-1 0 0,-1 1 0,-2 0-55,2-34 38,0 0-1,0 1 1,0-1-1,-1 0 1,1 1-1,0-1 1,-1 0-1,1 1 1,0-1-1,-1 0 0,1 1 1,-1-1-1,1 0 1,-1 1-1,1-1 1,-1 1-1,1-1 1,-1 1-1,0 0 1,1-1-1,-1 1 1,0-1-1,1 1 1,-1 0-1,0 0 1,1-1-1,-1 1 1,0 0-1,0 0 1,1 0-1,-1 0 1,0 0-1,0 0 1,0 0-1,1 0 1,-1 0-1,0 0 1,1 0-1,-1 1 1,0-1-1,0 0 0,1 0 1,-1 1-1,0-1 1,1 1-1,-1-1 1,0 0-1,1 1 1,-1-1-1,1 1 1,-1-1-1,1 1 1,-1 0-1,1-1 1,-1 1-1,1 0-37,-8-28 80,2-1-1,0 1 1,2-1-1,1 0 1,1 0-1,2 0 1,1-15-80,-1 13 14,0 6-19,1-1 0,1 1 0,1 0 0,1 0 0,1 0 0,1 0 0,1 0 0,1 1 0,1 1 0,1-1 0,2 1 0,6-9 5,-16 27-21,1 0 0,0 1 0,0-1-1,0 1 1,0 0 0,0 0 0,1 0 0,-1 1 0,1-1-1,0 1 1,-1 0 0,1 0 0,0 0 0,1 0 0,-1 1-1,0 0 1,0-1 0,1 2 0,-1-1 0,0 0 0,1 1-1,-1 0 1,1 0 0,-1 0 0,0 1 0,1-1 0,-1 1-1,1 0 1,-1 0 0,0 1 0,2 0 21,111 81-874,-86-47 508,-1 1 0,-1 1 0,-3 2 0,20 37 366,-37-110 1443,-6 7-1376,1 0 0,2 1 0,0 0 0,1 0 0,2 1 1,1 0-1,0 1 0,2-1 0,0 2 0,4-3-67,-15 23-3,1-1 0,0 1 0,-1-1 0,1 1 0,0 0 0,1-1 0,-1 1 0,0 1 0,1-1 0,-1 0 0,1 0 0,-1 1 0,1-1 0,0 1-1,0 0 1,-1 0 0,1 0 0,0 0 0,0 1 0,0-1 0,0 1 0,0 0 0,0-1 0,0 1 0,0 1 0,0-1 0,0 0 0,0 1 0,0-1 0,0 1 0,0 0 0,0 0 0,0 0 0,-1 1 0,1-1 0,0 1 0,-1-1 0,1 1 0,-1 0 0,0 0 0,2 1 3,140 192 149,-122-159-430,1 0 1,2-2 0,1 0 0,2-2 0,15 13 280,94 56-5000,-76-67-424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23:48:08.31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17 7618,'0'0'2232,"0"0"-1584,0 0 200,0 0-768,0 0-80,0 0-1400,0 0-1256,101-17-3994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23:48:08.71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0 147 6601,'0'0'1015,"0"0"-207,1 16 166,0 23-378,3 1 1,1-1-1,1 0 1,3 0-1,8 23-596,-16-62 55,-1 1 1,0-1-1,1 0 0,-1 1 1,1-1-1,0 0 0,-1 0 1,1 0-1,-1 1 0,1-1 1,-1 0-1,1 0 0,-1 0 1,1 0-1,0 0 0,-1 0 1,1 0-1,-1 0 0,1 0 1,-1 0-1,1 0 0,0 0 1,-1-1-1,1 1 0,-1 0 1,1 0-1,-1-1 0,1 1 1,-1 0-1,1-1 1,-1 1-1,1 0 0,-1-1 1,0 1-1,1-1 0,-1 1 1,1 0-1,-1-1 0,0 1 1,0-1-1,1 1 0,-1-1 1,0 0-1,0 1 0,1-1 1,-1 1-1,0-1 0,0 1 1,0-1-1,0 0 0,0 1 1,0-1-1,0 1 0,0-1 1,0 1-1,0-1 0,-1 0-55,3-3 51,40-80 529,-33 59-514,2 1 0,0 0 0,2 1 0,0 0 0,1 1-1,2 0 1,0 1 0,1 1 0,2 1 0,-1 1 0,2 0 0,15-10-66,-23 22 19,-1 1 0,1 1 1,0 0-1,0 1 1,1 0-1,-1 1 1,1 0-1,-1 1 0,1 0 1,0 1-1,-1 0 1,1 1-1,-1 1 0,1 0 1,-1 1-1,0 0 1,0 1-1,0 0 0,0 1 1,-1 0-1,1 1 1,-1 0-1,-1 0 1,1 2-1,-1-1 0,0 1 1,5 6-20,156 163-770,33 27-4874,-134-151 355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23:48:09.11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372 68 6041,'0'0'596,"0"0"399,0 0 74,-21-12-140,-71-36-226,84 46-644,1 0 0,0 1 0,-1 0 0,0 0 0,1 0 0,-1 1 1,0 0-1,1 1 0,-1 0 0,1 0 0,-1 1 0,1 0 0,-1 0 0,1 0 0,0 1 0,0 0 0,0 1 0,1-1 1,-1 1-1,1 1 0,0-1 0,0 1 0,0 0 0,0 0 0,1 1 0,0 0 0,0 0 0,1 0 0,0 0 1,0 1-1,0 0 0,1-1 0,0 1 0,0 1 0,1-1 0,0 0 0,0 1 0,0-1 0,1 3-59,-6 8-5,1 0-1,1 1 0,0-1 1,2 1-1,0 0 0,1 0 1,1 1-1,0-1 0,2 0 0,0 0 1,2 1-1,0-1 0,1-1 1,0 1-1,2 0 0,0-1 1,1 0-1,1-1 0,1 0 1,0 0-1,1 0 0,1-1 0,0-1 1,2 0-1,-1 0 0,11 7 6,166 98-2992,-99-81-1160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23:48:09.44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13 7034,'0'0'505,"0"0"283,23-2 464,172-9 1818,-176 18-2945,-1 0-1,0 1 1,0 2 0,-1-1-1,0 2 1,-1 0-1,0 1 1,-1 1-1,-1 0 1,1 1-1,-2 0 1,0 1-1,-1 1 1,-1 0-1,0 1 1,-1 0-1,-1 0 1,0 1 0,-2 1-1,0-1 1,4 18-125,1-5-4,-1 1 0,-2 0 1,-1 0-1,-2 1 0,-1-1 1,-1 1-1,-2 18 4,-1-44-43,-1 0 0,0-1 0,0 1 0,-1 0 0,0-1 0,0 1 0,0-1 0,-1 1 0,0-1 0,0 0 0,-1 0 0,1 0 0,-1 0 0,-1 0 0,1 0 0,-1-1 0,0 0 0,0 1 0,-1-2 0,0 1 43,-176 125-3845,84-83-1624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23:48:10.63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1 301 6281,'0'0'811,"0"0"121,0 0-309,0 0-244,0 0-115,0 0 84,15-19 178,103-132 1027,-109 140-1448,-4 5 102,0 0 0,0 0 1,-1 0-1,1-1 0,-2 1 0,1-1 0,-1 0 0,1 0 0,-2 0 1,1-1-1,-1 1 0,0-1 0,-1 1 0,0-1 0,0 0 1,-1-1-208,-32 49-454,19-18 452,0 0 0,2 1 0,0 0 0,1 1 0,2 0-1,1 0 1,0 1 0,2 0 0,1 0 0,1 1 0,1-1 0,1 17 2,1-36-9,0-1 1,1 1-1,0-1 1,0 1 0,0-1-1,1 1 1,0-1-1,0 0 1,0 0-1,0 0 1,1 0-1,0 0 1,0-1-1,1 1 1,-1-1 0,1 0-1,0 0 1,0 0-1,0 0 1,0-1-1,1 1 1,-1-1-1,1 0 1,0-1-1,0 1 1,0-1 0,4 1 8,4 2-122,0-1 1,1-1-1,-1 0 1,1 0-1,-1-2 1,1 1-1,0-2 1,-1 0-1,1-1 1,8-1 121,45-15-1829,-7-10-2179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23:48:10.88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 3 9962,'0'0'1160,"0"0"321,0 0-377,0 0-440,0 0-272,0 0-352,0 0-40,-4-2-720,37 6-968,3 13-625,-1-1-1992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23:48:12.21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0 445 7842,'0'0'1128,"0"0"37,0 0 194,0 0-290,0 0-403,0 0-465,20-21-136,121-132 22,-122 133 40,-1-1 0,-1-1 0,-1-1 0,0 0 0,-2-1 0,-1-1 0,-1 0-1,-1-1 1,3-11-127,-13 12 500,-12 30-254,-21 35-318,31-39 55,-13 19-5,1 0-1,1 1 1,1 1 0,1-1 0,1 2 0,1-1 0,1 1 0,1 0 0,0 1 0,2-1 0,1 1-1,1 0 1,1 0 0,2 8 22,-1-25-28,1 0-1,0-1 1,1 1-1,-1 0 0,1 0 1,1-1-1,-1 1 1,1-1-1,0 1 1,1-1-1,-1 0 0,1 0 1,1-1-1,-1 1 1,1-1-1,0 0 1,0 0-1,0-1 0,1 1 1,-1-1-1,1 0 1,0-1-1,0 0 1,1 0-1,-1 0 1,1 0-1,-1-1 0,1 0 1,0-1-1,0 1 1,2-1 28,165-5-3054,-96-20-1565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23:48:12.44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 9 4825,'0'0'5593,"0"0"-4865,0 0 777,0 0-673,0 0-408,0 0-424,0 0-232,-8-8-624,41 8-1225,7 0-951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23:48:12.88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6 4281,'0'0'1224,"0"0"8,0 0 377,0 0-649,0 0-248,0 0-112,0 0-128,46 0-64,-11 0 33,13 0-313,5-2-128,1-2-208,-2 4-665,0 0-1199,-18 0-1185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23:36:08.89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44 184,'0'0'316,"0"0"26,0 0 58,0 0 78,0 0-20,23-8 1338,-16 4-1613,0-1 0,1 1 0,-1 0-1,1 1 1,-1 0 0,1 0 0,0 1 0,0-1 0,0 2-1,1-1 1,-1 1 0,0 1 0,1-1 0,6 2-183,-12-1 89,183 9 832,-173-6-850,0 1-1,0 0 1,-1 1-1,1 1 0,-1 0 1,0 0-1,-1 1 1,1 1-1,-2 0 0,1 0 1,-1 1-1,0 0 1,-1 1-1,0 0 1,3 6-71,5 15 126,-1 0 0,-1 2 0,-2 0 0,-1 0 0,-2 2 1,-1-1-1,-2 1 0,-2 0 0,-1 0 0,0 22-126,-4-53 12,4 179 723,-66-71 434,44-88-1035,-106 132 742,25-58 135,79-81-714,20-17-261,-7-1-3139,3-2-2309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23:48:13.04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68 5449,'0'0'736,"0"0"-88,0 0 417,0 0 135,0 0-120,172 13-568,-36-39-512,-17 0-464,-6-3-1816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23:48:13.92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719 23 7346,'0'0'928,"0"0"-47,0 0-265,-24-3-388,-149-16-17,-59 19 1444,227 1-1610,4-2-42,0 1 0,0 0 0,0 0 1,0 0-1,0 0 0,0-1 0,0 1 0,0 0 0,0 1 0,0-1 0,0 0 0,0 0 1,0 0-1,0 1 0,0-1 0,0 0 0,0 1 0,1-1 0,-1 1 0,0-1 0,0 1 1,0-1-1,0 1 0,1 0 0,-1-1 0,0 1 0,1 0 0,-1 0 0,0 0 0,1-1 1,-1 1-1,1 0 0,0 0 0,-1 0 0,1 0 0,-1 0 0,1 0 0,0 0 0,0 0 1,0 0-1,0 0 0,0 0 0,0 1-3,0 11-75,-2 48-56,3-1 0,3 1 0,2-1 0,3 0 0,11 36 131,-20-94-12,0 0-1,0 1 1,0-1-1,1 0 1,-1 1-1,1-1 1,0 0-1,-1 0 1,1 0-1,0 1 1,1-1-1,-1 0 1,0 0-1,0 0 1,1-1-1,-1 1 1,1 0-1,0 0 1,-1-1-1,1 1 1,0-1-1,0 0 1,0 1-1,0-1 1,0 0-1,0 0 1,1 0-1,-1-1 1,0 1-1,0 0 1,1-1-1,-1 0 1,0 1 0,1-1-1,1 0 13,75-17 921,-73 14-905,-1 1 1,1-1-1,-1 1 1,1 0-1,0 1 1,0-1-1,0 1 1,-1 0-1,1 1 0,0 0 1,0 0-1,0 0 1,0 0-1,0 1 1,0 0-1,0 0 1,0 1-1,0 0 1,-1 0-1,1 0 0,-1 0 1,1 1-1,-1 0 1,0 0-1,2 2-16,7 8 14,0 1 1,-2 0-1,1 1 0,-2 0 0,0 0 0,-1 2 1,0-1-1,-1 1 0,-1 0 0,-1 1 0,-1 0 1,0 0-1,-1 1 0,-1-1 0,-1 1 0,0 0 1,-1 14-15,-3-26 3,1-1 0,-1-1 0,-1 1 0,1 0 0,-1 0 0,0 0 1,0-1-1,-1 1 0,1-1 0,-1 0 0,-1 1 0,1-1 0,-1-1 1,0 1-1,0 0 0,0-1 0,0 0 0,-1 0 0,0 0 0,0-1 1,0 0-1,0 0 0,-1 0-3,-133 52 182,74-41-146,-1-4-1,0-3 0,0-2 0,-1-3 0,1-4 0,-5-2-35,32-13-562,36-15-3206,7 10-2994</inkml:trace>
  <inkml:trace contextRef="#ctx0" brushRef="#br0" timeOffset="271.88">1250 1077 208,'0'0'8162,"0"0"-7874,0 0 328,0 0-432,0 0 184,0 0-8,-21 128-32,4-87-120,-2 3-136,2-3 32,-6-3-104,3-3-72,-6 1-456,6-8-800,3-11-1833</inkml:trace>
  <inkml:trace contextRef="#ctx0" brushRef="#br0" timeOffset="524.824">1277 494 1016,'0'0'9770,"0"0"-8409,0 0 223,0 0-592,0 0-912,0 0-80,0 0-888,29-23-1032,-8 16-2681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23:48:11.52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0 631 8530,'0'0'453,"0"0"-101,0 0-180,1 20 186,4 66-23,27 34 175,-1-34-60,-16-184 2663,-6 68-3090,2 0 0,1 1 0,1 1 0,2 0 0,1 1 0,15-19-23,-28 39-18,1 0 0,0 0 0,0 0 0,0 1 0,1 0 0,0 0 0,1 0 1,-1 0-1,1 1 0,0 0 0,0 0 0,1 1 0,0-1 0,-1 2 0,1-1 0,1 1 0,-1 0 0,0 0 0,1 1 0,-1 0 0,1 0 0,0 1 0,0 0 0,0 0 1,-1 1-1,1 0 0,0 0 0,0 1 0,0 0 0,0 0 0,-1 1 0,1 0 0,2 2 18,136 137 51,-88-76-17,-34-38-41,2 0 0,0-2 0,2 0 0,1-2 0,1-2 0,1 0 0,0-2-1,2-2 1,21 9 7,-50-24 4,-1 0-1,1-1 1,1 1-1,-1-1 1,0 0-1,0 0 1,0 0-1,1 0 1,-1-1-1,0 1 1,1-1 0,-1 0-1,1-1 1,-1 1-1,0-1 1,0 0-1,1 0 1,-1 0-1,0-1 1,0 1-1,0-1 1,0 0-1,0 0 1,0 0-1,-1-1 1,1 1-1,-1-1 1,0 0-1,0 0 1,0 0-1,0-1 1,0 1-1,0-1 1,-1 1-1,0-1 1,1-1-4,9-29 51,-1-1 0,-2 1 0,-2-1 0,-1-1 0,-1 1 0,-3-1 0,0 0 0,-3 0 0,-2-22-51,2-15 196,0 9 147,-2 0 0,-3 1 0,-3-1 0,-2 2 0,-4-1 0,-13-34-343,25 137-710,12 16 617,3-1 0,2 0 0,3-1 0,2-1-1,2-1 1,23 41 93,104 150-135,-30-103-3693,-85-107-26</inkml:trace>
  <inkml:trace contextRef="#ctx0" brushRef="#br0" timeOffset="243.124">830 455 9314,'0'0'1728,"0"0"-1496,0 0-128,0 0-40,109 7 24,37-7-88,-6-4-216,3-9-2320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23:48:07.83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342 334 7634,'0'0'1104,"0"0"229,0 0-114,0 0-381,3-20-306,9-143 1336,-15 154-1820,0 1-1,-1-1 0,1 1 1,-2 0-1,1 0 0,-1 0 1,0 1-1,-1 0 1,1 0-1,-2 0 0,1 1 1,-1 0-1,0 0 0,0 0 1,0 1-1,-1 0 0,0 0 1,0 1-1,0 0 0,0 1 1,-1 0-1,0 0 0,1 1 1,-1 0-1,0 0 0,0 1 1,0 0-1,0 1 0,-1 0 1,1 0-1,0 1 0,-1 0-47,1 4-20,1 0 0,0 0-1,0 0 1,1 1-1,0 0 1,0 1 0,0 0-1,1 0 1,0 0-1,0 1 1,0-1-1,1 1 1,1 1 0,-1-1-1,1 1 1,1 0-1,0 0 1,0 0 0,1 0-1,0 0 1,0 1-1,1-1 1,0 0-1,1 1 1,0-1 0,0 3 20,-1-1-50,-1 1 1,2 0 0,-1-1 0,2 1-1,-1 0 1,2 0 0,-1-1-1,2 1 1,0-1 0,0 0 0,1 1-1,0-2 1,1 1 0,0 0 0,0-1-1,2 0 1,-1 0 0,1-1-1,7 8 50,-4-8-17,0 0 0,1-1 0,0 0-1,1 0 1,-1-2 0,1 1 0,1-2-1,-1 1 1,1-2 0,0 0 0,0 0-1,0-1 1,0-1 0,1 0-1,-1-1 1,1 0 0,0-1 0,-1-1-1,10-1 18,-17 1 28,0-1 1,0 1-1,1-1 0,-1-1 0,-1 1 0,1-1 0,0 0 0,-1-1 0,1 1 0,-1-1 1,0 0-1,-1 0 0,1-1 0,0 0 0,-1 1 0,0-1 0,0-1 0,-1 1 0,0 0 1,0-1-1,0 0 0,0 0 0,-1 0 0,0 0 0,0 0 0,0-5-28,15-167 998,-24 17 619,32 225-2002,4-2 0,2 0-1,3-3 1,5 4 385,90 90-5421,-89-117 926</inkml:trace>
  <inkml:trace contextRef="#ctx0" brushRef="#br0" timeOffset="247.66">1070 74 7666,'0'0'1064,"0"0"-136,0 0-160,0 0-424,0 0 649,29 100-217,-14-51-160,1 2-264,5 2-152,-8-3-200,3-5-192,3 4-520,-10-11-1249,-1-15-2776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23:48:16.33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0 376 5777,'0'0'892,"0"0"-85,0 0 135,0 0-251,0 0-295,0 0-132,13-12-63,96-95 594,-86 85-584,-1-2 1,-2 0-1,0-1 0,-1-1 0,-2-1 1,0-1-1,10-26-211,-27 28 495,-29 69-487,1 1 0,3 2 0,2 1 0,2 0 0,2 2 0,2 0 0,3 1 0,1 1 0,3 0 0,2 0 0,2 1 0,2 0 0,3 9-8,1-47-10,-1-10-5,0 0-1,0 0 1,0 1-1,0-1 1,1 0-1,-1 1 1,1-1-1,0 1 1,1-1-1,-1 0 1,1 1-1,0-1 1,0 0-1,0 0 1,0 1-1,1-1 1,0 0-1,0 0 0,0-1 1,0 1-1,1 0 1,-1-1-1,1 1 1,0-1-1,0 0 1,0 0-1,0 0 1,1 0-1,-1-1 1,1 1-1,0-1 1,0 0-1,0 0 1,0 0-1,0-1 1,0 1-1,0-1 0,0 0 1,3 0 15,7 0-351,-1-2 1,1 0 0,0 0-1,0-1 1,0-1-1,-1 0 1,0-1-1,1-1 1,-2 0-1,1 0 1,0-1-1,-1-1 1,0 0 0,1-2 350,50-37-5650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23:48:16.54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13 11 6409,'0'0'4385,"0"0"-4377,0 0 704,0 0-431,0 0-281,0 0-233,0 0-647,-13-11-1024,39 17-2145,1 5-152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23:48:17.81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109 0 8890,'0'0'8,"0"0"112,0 0 352,-34 102-232,24-61-144,-3 3-88,1 3-8,-1-2-8,-1 17-528,5-13-1496,5-15-3370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23:48:18.07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11546,'0'0'1505,"0"0"-657,0 0-720,0 0-128,0 0-760,0 0-568,0 0-2777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23:48:17.29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0 341 8650,'0'0'672,"0"0"-304,0 0-112,153-8-104,-84 1 0,4-1-152,-8 1-176,12-4-520,-21-1-1216,-16 5-2633</inkml:trace>
  <inkml:trace contextRef="#ctx0" brushRef="#br0" timeOffset="248.149">134 0 3289,'0'0'5865,"0"0"-5265,0 0 304,0 0-888,0 0-16,0 0-40,0 0 40,0 126 296,14-69 0,7 9-144,0 3-136,4 3-16,7 3-120,-1 4-424,30 23-752,-7-19-1473,-2-18-3232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23:48:16.81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1 412 8370,'0'0'304,"0"0"-168,0 0 208,0 0 400,0 0 80,171-3-336,-93-10-232,3-4-256,-4 0-432,11-6-1008,-23 4-1593,-21 2-2608</inkml:trace>
  <inkml:trace contextRef="#ctx0" brushRef="#br0" timeOffset="254.581">122 0 8978,'0'0'984,"0"0"-376,0 0 280,0 0-720,0 0-168,0 0-152,0 0 112,-17 59 40,21-14 216,5 9-103,1 7 71,3 5-176,8 3-8,2-1-56,31 26-513,-6-21-1135,0-9-3025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23:36:01.32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335 91 384,'0'0'679,"0"0"-156,0 0-122,0 0 5,0-4 48,4-18 433,-4 22-389,-3-31 3748,0 28-4166,-1 0 0,0-1 0,-1 1 0,1 1 0,0-1 1,-1 0-1,0 1 0,1 0 0,-1 0 0,0 1 0,0-1 0,0 1 0,0 0 1,0 1-1,-1-1 0,1 1 0,0 0 0,0 0 0,0 0 0,-4 1-80,4-1 10,-1 3 5,0 0 0,0 0-1,0 1 1,0 0 0,1 0 0,0 0 0,0 0-1,0 1 1,0 0 0,1 0 0,-1 0-1,1 0 1,1 1 0,-1 0 0,-2 5-15,4-7 0,-20 33 26,2 0 0,1 1 1,3 1-1,1 0 0,2 1 1,1 1-1,2 0 1,2 1-1,1 14-26,5 168 204,6-207-171,0 0-1,2-1 1,0 1 0,1-1 0,1-1-1,0 0 1,1 0 0,1 0-1,0-1 1,1-1 0,7 8-33,-17-20 0,8 11 55,1-1-1,1 0 1,-1-1 0,2 0-1,-1 0 1,1-1 0,1-1-1,-1 0 1,2-1 0,-1 0-1,1-1 1,0-1 0,0 0 0,2 0-55,5-1 256,-16-4-2699,-5 0 2434,0 0-2881</inkml:trace>
  <inkml:trace contextRef="#ctx0" brushRef="#br0" timeOffset="10498.526">1029 1214 40,'0'0'16,"0"0"-8,0 0 0,0 0-8,0 0-8,0 0-56</inkml:trace>
  <inkml:trace contextRef="#ctx0" brushRef="#br0" timeOffset="11415.53">876 1195 144,'0'0'395,"0"0"89,0 0 81,0 0 23,0 0-11,0 0 47,0 0-29,0 0-86,0 0-113,0 0-41,0 0-10,0 0 2,0 0 1,0 0-28,0 0 24,0 0 40,0 1 506,1 1-3205,0-1-1468</inkml:trace>
  <inkml:trace contextRef="#ctx0" brushRef="#br0" timeOffset="16278.598">767 1081 80,'0'0'333,"0"0"-87,0 0-69,0 0 17,0 0 55,0 0 16,0 0 21,0 0-44,0 0-46,0 0-29,0 0-31,0 0-30,0 0-17,0 0 20,0 0 26,0 0 40,0 0 17,0 0 24,0 0-24,0 0-13,0 0-26,0 0-16,0 0 11,0 0-17,0 0 6,0 0 3,0 0 32,0 0-1,0 0-2,0 0 0,0 0-28,0 0-17,0 0-21,0 0-7,0 0-15,0 0 31,0 0-9,0 0-5,0 0-12,0 0 6,0 0 20,0 0-8,0 0-27,0 0-40,0 0 35,0 0-38,0 0 12,0 0-11,0 0 31,0 0-8,0 0-3,0 0 9,0 0-17,0 0 63,0 0 5,0 0 10,0 0-13,0 0-1,0 0-28,0 0-21,0 0-3,0 0-26,0 0 34,0 0-32,0 0 21,0 0-27,0 0 24,0 0-3,0 0-33,0 0-4,0 0-3,0 0-2,0 0 1,0 0 4,0 0-3,0 0-2,0 0 0,0 0 0,0 0 0,0 0 0,0 0 0,0 0 8,0 0 25,0 0-13,0 0 16,0 0 3,0 0-34,0 0-18,0 0 0,0 0 10,0 0 3,0 0 0,0 0-3,0 0-7,0 0 7,0 0 3,0 0 0,0 0-3,0 0-18,0 5-438,0 27-3058,0-17-541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23:48:19.98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9218,'0'0'1336,"0"0"235,0 0-362,0 0-524,0 0-282,0 2-306,34 188-312,-12-104 338,12 124 48,-8 2-1,-10 1 1,-9 26-171,-3-50-104,-4-189 118,0 0 1,0-1-1,0 1 0,0-1 0,0 1 1,1 0-1,-1-1 0,0 1 0,0 0 1,0-1-1,0 1 0,0 0 0,1-1 0,-1 1 1,0 0-1,0 0 0,1-1 0,-1 1 1,0 0-1,0 0 0,1-1 0,-1 1 1,0 0-1,1 0 0,-1 0 0,0-1 0,1 1 1,-1 0-1,0 0 0,1 0 0,-1 0 1,0 0-1,1 0 0,-1 0 0,0 0 1,1 0-1,-1 0 0,1 0 0,-1 0 1,0 0-1,1 0 0,-1 0 0,0 0 0,1 0 1,-1 0-1,0 1 0,1-1 0,-1 0 1,0 0-15,91-289 533,-81 267-558,1 0 0,0 0 0,2 1 0,0 1 0,1 0 0,1 1 0,1 1 0,1 0 0,0 1 0,2 1 0,-1 1 0,2 0 0,0 2 0,1 0 0,0 1 0,4 0 25,-18 8-40,0 2 0,0-1-1,0 1 1,1 0 0,-1 0 0,1 1 0,-1 0-1,1 1 1,0-1 0,-1 2 0,1-1 0,-1 1-1,1 0 1,0 0 0,-1 1 0,0 0 0,1 0-1,-1 1 1,0 0 0,0 0 0,-1 1 0,1 0-1,-1 0 1,0 1 0,0-1 0,0 1 0,0 1-1,1 1 41,4 7-50,-2 1-1,1 0 0,-2 0 0,0 1 1,-1 0-1,0 0 0,-1 1 0,-1 0 1,-1 0-1,-1 0 0,0 1 0,-1-1 1,-1 1-1,0-1 0,-1 1 0,-1-1 1,-1 1-1,-1-1 0,-4 17 51,3-23-1,-1-1 1,0 0-1,0 0 0,-1 0 0,-1-1 0,1 0 1,-1 0-1,-1-1 0,0 0 0,0 0 1,0 0-1,-1-1 0,0-1 0,-1 0 0,1 0 1,-1 0-1,-1-1 0,1-1 0,0 0 0,-1 0 1,0-1-1,0-1 0,0 1 0,0-2 0,0 0 1,-1 0-1,1-1 0,0 0 0,-1-1 0,1 0 1,0-1-1,0 0 0,0-1 0,0 0 1,1-1-1,-4-1 1,4 1-176,1 0 1,-1 0-1,1-1 1,1 0 0,-1-1-1,1 0 1,-1 0-1,2-1 1,-1 0 0,1 0-1,0-1 1,1 1-1,-1-2 1,2 1-1,-1-1 1,0-3 175,-15-41-3395,17 2-2431</inkml:trace>
  <inkml:trace contextRef="#ctx0" brushRef="#br0" timeOffset="513.923">1564 871 7042,'0'0'646,"0"0"335,-25-4-223,-83-11-134,-9 12 557,104 4-1144,0 1 1,1 0 0,-1 1-1,1 0 1,0 1 0,0 0-1,0 1 1,1 0 0,0 1-1,0 1 1,0 0-1,1 0 1,0 1 0,0 0-1,1 0 1,0 1 0,0 1-1,1-1 1,0 1 0,1 1-1,0 0 1,1 0 0,0 0-1,1 0 1,0 1 0,0 0-1,2 0 1,-1 0-1,2 1 1,-1-1 0,2 1-1,0-1 1,0 1 0,1 0-1,2 8-37,0-14-14,0 1 0,1-2 0,0 1 0,1 0 0,-1 0-1,1-1 1,1 0 0,-1 0 0,1 0 0,0 0-1,0-1 1,1 0 0,-1 0 0,1 0 0,1-1 0,-1 0-1,0 0 1,1 0 0,0-1 0,0 0 0,0-1 0,0 1-1,2-1 15,175 26-172,-173-26 202,-1 0 0,1-1 0,0-1 1,0 0-1,0 0 0,-1-1 1,1 0-1,0-1 0,-1 0 1,1-1-1,-1 0 0,0-1 0,0 0 1,0-1-1,0 0 0,-1 0 1,0-1-1,0 0 0,0-1 1,-1 1-1,0-2 0,0 1 0,-1-1 1,0-1-1,0 1 0,-1-1 1,0 0-1,-1 0 0,0-1 1,0 0-1,-1 0 0,3-8-30,-6 7 113,1 1 1,-1 0-1,-1-1 0,0 1 1,0 0-1,-1-1 0,-1 1 0,0 0 1,0 0-1,-1 0 0,0 0 0,0 0 1,-1 1-1,-1-1 0,1 1 1,-2 0-1,-4-6-113,-8-8 737,15 38-1333,68 196-313,40 4-1121,-18-82-2190,-34-63-843</inkml:trace>
  <inkml:trace contextRef="#ctx0" brushRef="#br0" timeOffset="848.425">2070 1067 8970,'0'0'937,"0"0"-307,18 0-111,-2-1-430,-5 0-42,0 0 0,0 2 1,0-1-1,0 1 1,0 0-1,0 1 0,-1 1 1,1 0-1,0 0 0,4 3-47,12 9 42,-1 1-1,-1 1 0,0 1 0,-1 2 1,-1 0-1,-1 2 0,-1 0 0,-1 1 1,-1 1-1,-1 1 0,-1 1 0,4 10-41,-8-17 1159,-20-38 1007,2 5-2197,-11-21 90,3 0-1,1 0 0,1-2 0,2 1 0,2-1 1,1 0-1,2-1 0,1 0 0,3-31-58,4 56-160,-1 0 0,2 0 0,0 1 0,1-1-1,0 1 1,0 0 0,2 1 0,-1 0 0,1 0-1,1 0 1,0 1 0,1 0 0,0 1 0,0 0-1,1 1 1,0 0 0,0 1 0,1 0 0,0 0-1,0 1 1,0 1 0,1 0 0,0 1 0,6-1 160,67-28-2925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23:48:24.92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328 220 3745,'0'0'744,"0"0"-401,0 0-71,0 0-83,0 0 3,0 0 59,28 2 4714,40-57-2761,-55 42-1843,0 0-1,-1-1 1,0 0 0,-1-1-1,0-1 1,-2 1-1,0-2 1,0 1-1,5-18-360,0 124 370,11 37-360,10 38 143,-7 2 0,3 135-153,-31-144 108,-1-154-94,1 0-1,-1 0 1,0 0 0,0 0 0,0 0 0,0 0 0,-1-1 0,1 1 0,-1 0 0,0-1-1,0 1 1,-1-1 0,1 0 0,-1 0 0,1 0 0,-1 0 0,0 0 0,0-1 0,0 1 0,-1-1-1,1 0 1,-1 1 0,1-2 0,-1 1 0,0 0 0,1-1 0,-1 0 0,0 0 0,0 0-1,0 0 1,0 0 0,-3-1-14,-130-15 18,102 1-531,0-1 0,1-2-1,0-1 1,2-2 0,0-1 0,1-2-1,2-1 1,0-1 0,1-1-1,-16-22 514,-37-43-4631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23:48:25.17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2 11362,'0'0'1417,"0"0"-553,0 0-232,0 0-608,0 0-24,0 0-504,0 0-872,75-1-633,-29 1-871,7 5-3762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23:48:25.41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1 168 10898,'0'0'552,"0"0"-119,0 0 7,0 0-208,138-67 120,-82 38-352,1 3-8,-1 4-272,5 8-592,-13 9-1337,-11 1-3112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23:48:25.57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55 6225,'0'0'2129,"0"0"-1369,0 0 472,0 0-48,0 0-95,142 26-249,-21-30-328,65-14-512,32-7-304,-36 6-1977,-36 4-6016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23:48:29.14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13 12163,'0'0'1760,"0"0"-296,0 0 121,0 0-465,0 0-448,0 0-360,0 0-312,0-13-312,6 13-1000,11 0-1297,0 0 289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23:48:26.82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405 155 440,'0'0'2943,"0"0"-1280,0 0 8,0 0-158,0 0-302,0 0-240,4-2-166,11-7-151,-11 7-17,-4 2 15,0 0 16,0 0-26,1-2 1333,1 0-6232,1 2-409</inkml:trace>
  <inkml:trace contextRef="#ctx0" brushRef="#br0" timeOffset="2077.771">558 1 288,'0'0'1555,"0"0"-11,0 0-122,0 0-195,0 0-104,0 0-90,-5 0-178,-112 51 1736,77-28-2184,-45 23-84,3 3-1,1 4 0,-1 6-322,71-50-50,7-7 2,1 0 0,-1 0 0,0 0 0,1 1 0,0 0 0,-1-1 0,1 2 0,0-1 0,1 0 0,-1 0 0,0 1 0,1-1 0,0 1 0,0 0 0,0 0 0,0 0 0,1 0 1,-1 0-1,1 0 0,0 2 48,10 6-2216,20-10-2338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23:48:31.29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1536,'0'0'5530,"0"0"-5234,0 0 144,0 0-328,0 0-112,0 0-128,0 9-96,0-5 16,8 9 152,5 0 56,4 8-104,18 11-633,-6 0-1135,-1-4-2713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23:48:31.54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 0 4785,'0'0'472,"0"0"-336,0 0-136,0 0-56,-4 125-384,4-73-384,0-5-432,0-5-1177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23:48:31.82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7362,'0'0'1056,"0"0"-848,0 0-208,0 0-624,0 0-4297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23:36:24.40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24,'0'0'137,"0"0"-41,0 0-50,0 0 36,0 0-4,38 0 3348,42 13-3530,132-5 145,721-8 1543,-697 5-1025,243 12-424,629-13 444,-763-11-371,42-2-127,785-9-61,-914 26 579,-270-8-1995,-6 0-886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23:48:34.40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3929,'0'0'1025,"0"0"-577,0 0 65,0 0 9,0 0-55,0 0 87,0 0-28,0 0-3,0 0-76,0 0-119,4 13 184,24 22-165,1-2-1,2-2 1,1 0-1,1-3 0,8 4-346,192 118 547,-226-216 1394,-8 59-1788,-47-198 138,63 246-186,119 207-81,-169-215 986,28-30-929,-137 70-28,129-70-43,14-3 2,1 0 25,0 0 10,0 0-18,0 0 23,0 0 17,0 0 7,0 0 15,0 0 1,0 0 5,0 0-10,0 0-8,0 0-50,0 0 3,0 0-46,0 0-109,0 0-211,21 0-4984,-6 0-1182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23:48:54.84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 0 7986,'0'0'761,"0"0"75,0 0 39,0 0-479,0 0-281,-2 12-192,48 86 715,-14-1-144,-4 1-1,-5 1 0,-4 1 1,-4 1-1,-4 1 0,-5 0 0,-5 0 1,-6 39-494,7-160 36,1 0 0,0 1 0,2-1 0,0 1 0,1 0 0,1 1 0,1-1 0,0 2 0,1-1 0,1 1 0,0 0 0,1 1 0,11-11-36,-14 19-56,0 1 1,0 1-1,0-1 1,1 1-1,0 1 1,0-1-1,0 2 1,0-1-1,1 1 1,-1 0-1,1 1 1,0 1 0,0-1-1,0 1 1,0 1-1,0 0 1,0 0-1,0 1 1,0 0-1,0 1 1,-1 0-1,1 1 1,0 0-1,-1 0 1,0 1-1,0 0 1,0 1-1,0 0 1,-1 0-1,4 4 56,-1 0-85,-1 2 0,1-1-1,-2 1 1,0 1-1,0 0 1,-1 0-1,0 1 1,-1 0 0,-1 0-1,0 0 1,-1 1-1,0 0 1,-1 0 0,0 0-1,-2 1 1,1-1-1,-2 1 1,0 0-1,-1-1 1,0 4 85,-1-14 1,0 0 0,0 0-1,0 0 1,0 0 0,0-1 0,-1 1 0,0 0 0,0 0-1,0-1 1,0 1 0,0-1 0,-1 0 0,0 0-1,1 0 1,-1 0 0,0 0 0,-1 0 0,1-1-1,0 0 1,-1 1 0,1-1 0,-1 0 0,0-1 0,0 1-1,0-1 1,0 0 0,0 0 0,-2 1-1,-118 15 184,118-15-208,0-1 0,0 1 0,-1-1 0,1-1 1,0 1-1,-1-1 0,1 0 0,0 0 0,-1-1 1,1 1-1,0-2 0,-1 1 0,1-1 0,0 1 1,0-2-1,0 1 0,0-1 0,1 0 0,-1 0 1,1 0-1,-1-1 0,1 0 0,0 0 0,1 0 1,-1-1-1,1 0 0,0 0 0,0 0 0,0 0 0,1 0 1,0-1-1,0 0 0,0 1 0,0-3 24,1-35-2006,2 1-2116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23:48:55.38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450 221 2841,'0'0'1928,"0"0"-781,0 0-62,-18-15-171,-59-46-70,74 59-783,0-1 1,0 1-1,0-1 0,-1 1 0,1 0 1,-1 0-1,1 1 0,-1-1 0,1 1 1,-1 0-1,0-1 0,0 2 0,0-1 1,0 0-1,0 1 0,0 0 0,0 0 1,0 0-1,0 0 0,0 1 0,-1 0-61,-10 1 139,1 3-80,0 0 1,0 2 0,1-1 0,0 2 0,0 0-1,1 0 1,0 1 0,0 1 0,1 0 0,0 1-1,1 0 1,0 0 0,1 1 0,0 0 0,1 1 0,0 0-1,1 0 1,0 1 0,2 0 0,-1 1-60,-1-1 4,1 0 0,0 1-1,1 0 1,1-1 0,0 2 0,1-1 0,1 0 0,1 1 0,0-1 0,0 1 0,2-1-1,1 6-3,-1-16 1,0 0 0,1 0-1,0 0 1,0 0-1,0 0 1,1-1 0,0 1-1,-1-1 1,2 0-1,-1 1 1,0-2 0,1 1-1,0 0 1,0-1-1,0 1 1,0-1 0,0 0-1,1-1 1,-1 1-1,1-1 1,0 0-1,0 0 1,0 0 0,0-1-1,0 1 1,0-1-1,0-1 1,0 1 0,2-1-1,1 1 58,0 0-1,0 0 1,0-1 0,0 0 0,0-1 0,0 0 0,0 0 0,-1-1 0,1 0 0,0 0 0,-1-1 0,1 0 0,-1 0 0,0 0 0,0-1 0,0-1 0,0 1 0,5-6-58,0-6 79,-2-1 0,1 0 0,-2 0 1,0-1-1,-1-1 0,-1 1 0,-1-1 1,0 0-1,-2-1 0,0 1 0,-1-1 1,-1 0-1,-1 0 0,-1-4-79,2 6 14,9-20-556,-1 58 147,122 177-582,87-13-4295,-149-135 1441</inkml:trace>
  <inkml:trace contextRef="#ctx0" brushRef="#br0" timeOffset="326.413">931 330 7762,'0'0'852,"0"0"-221,0 0-361,0 0-136,0 0-37,20 10-50,65 37 26,-80-44-66,1 2 0,-1-1 0,0 0 0,0 1 0,0 0 0,-1 0-1,0 0 1,0 1 0,0-1 0,0 1 0,-1 0 0,0 0 0,-1 0 0,1 1 0,-1-1 0,0 1-1,1 5-6,-1-5 11,7 55 32,-8-46 2611,-3-86-1913,-1 48-845,2-1 1,1 1 0,0-1-1,2 1 1,1 0-1,0-1 1,2 1-1,0 1 1,2-1-1,1-2 104,101-159-1076,-55 107-491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23:48:58.08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619 1 4369,'0'0'1283,"0"0"-635,0 0 0,0 0-180,0 0-48,0 0-25,-5 0 60,-73 13 848,64 1-1274,1 1-1,1 0 1,0 1 0,1 0 0,1 0-1,0 1 1,1 1 0,1-1 0,1 1 0,0 1-1,-3 15-28,-35 80 25,39-98-14,-1-1 0,0 1-1,-1-1 1,-1 0 0,0-1-1,-1 0 1,0-1 0,-1 0-1,-1 0 1,0-1 0,0-1-1,-1 0 1,-1-1 0,0 0-1,0-1 1,-1 0 0,0-2-1,-1 1 1,1-2 0,-1 0-1,-1-1 1,1-1 0,-4 0-11,16-5 14,0-1 1,0 1 0,0-1 0,0 0 0,1 0 0,-1-1-1,1 1 1,-1-1 0,1 0 0,0 0 0,0 0-1,0 0 1,0 0 0,1-1 0,-1 1 0,1-1 0,0 1-1,0-1 1,0 0 0,1 0 0,-1 0 0,1 0-1,0 0 1,0-1 0,1 1 0,-1 0 0,1 0 0,0-1-1,0 1 1,0 0 0,0-1 0,1 1 0,0 0 0,0 0-1,1-3-14,0 3 10,1 0-1,0 0 0,0 0 1,0 1-1,1-1 0,-1 1 1,1 0-1,-1 0 0,1 0 1,0 1-1,0-1 0,0 1 1,1 0-1,-1 0 0,1 1 1,-1-1-1,1 1 0,-1 0 1,1 0-1,0 0 0,-1 1 1,1 0-1,0 0 0,0 0 1,-1 0-1,1 1 0,0 0 1,-1 0-1,1 0 0,-1 0 1,1 1-1,-1 0 0,3 1-9,4 5 18,0 0-1,-1 1 1,0 0-1,0 0 0,-1 1 1,0 1-1,-1 0 0,-1 0 1,1 0-1,-2 1 0,3 5-17,0-2 23,249 468 656,-251-472-678,0-1 1,1 0 0,0-1 0,0 0 0,1 0-1,1-1 1,-1 0 0,1 0 0,1-1-1,-1-1 1,1 1 0,0-2 0,1 0 0,-1 0-1,1-1 1,0 0 0,0-1 0,4 0-2,208 4-1047,-99-14-1771,-8-8-3163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23:48:58.96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8042,'0'0'840,"0"0"-224,0 0-224,0 0-208,0 0 48,0 0 0,0 0-8,6 0-224,-3 0 0,1 4-80,0 9-424,0 2-104,9 24-944,-5-1-1129,0-2-2400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23:48:59.14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64 13 3473,'0'0'912,"0"0"-208,0 0 88,0 0-232,0 0-168,8 101-167,-6-71-225,-2 6-57,0 20-855,0-3-936</inkml:trace>
  <inkml:trace contextRef="#ctx0" brushRef="#br0" timeOffset="185.209">3 989 5193,'0'0'848,"0"0"-848,0 0-368,0 0 112,0 0-600,0 0-240,0 111-441,2-88 17</inkml:trace>
  <inkml:trace contextRef="#ctx0" brushRef="#br0" timeOffset="333.996">1 1224 384,'0'0'752,"0"0"-192,0 0-128,0 0-31,0 0-401,0 0-257,0 0-1815</inkml:trace>
  <inkml:trace contextRef="#ctx0" brushRef="#br0" timeOffset="936.221">55 630 4729,'0'0'3339,"0"0"-2189,0 0-589,0 0-286,0 0-112,0 0 52,13 1 133,-1 0-289,-1 1 0,1 0 1,-1 1-1,0 0 0,0 1 1,0 0-1,-1 1 0,1 0 1,-1 0-1,0 1 0,-1 1 1,6 3-60,1 4 6,-1 0-1,0 1 1,0 1 0,-2 0 0,0 1-1,-1 0 1,-1 1 0,0 1 0,-1 0-1,-2 0 1,0 0 0,0 1 0,-2 0-1,-1 1 1,0 0 0,-2-1 0,0 1-1,-1 1 1,-1 11-6,-1 3 0,-6-38 507,1-8-392,2-1 0,0 1 0,0 0 0,1-1 0,0 1 0,1-1 0,0 0 0,0 1 0,1-1 0,2-9-115,-2 3 113,3-12-158,2 0 1,0 1-1,3 0 1,0 0-1,1 1 1,2 0-1,1 1 1,1 0-1,1 0 1,1 2 0,1 0-1,1 1 1,2 0-1,14-13 45,-23 23-240,0 1 1,1 0-1,1 1 1,0 1-1,1-1 0,-1 2 1,2 0-1,0 0 1,0 2-1,0-1 0,1 2 1,0 0-1,0 1 1,0 0-1,10-1 240,24 2-3307,-8 3-1628</inkml:trace>
  <inkml:trace contextRef="#ctx0" brushRef="#br0" timeOffset="1555.143">1178 664 3209,'0'0'827,"0"0"-158,0 0-184,0 0 0,18-9 80,57-27 64,-69 33-473,0 0 0,-1-1 0,1 0 0,-1 0-1,1-1 1,-1 1 0,0-1 0,-1 0 0,1-1-1,-1 1 1,0-1 0,-1 0 0,1 0 0,-1 0-1,0 0 1,-1 0 0,1-1 0,-1 1 0,0-1-1,-1 0 1,0 0 0,0 0 0,0 1 0,-1-1-1,0 0 1,0 0 0,-1 0 0,-1-6-156,1 9 25,0-1 0,0 1-1,-1-1 1,1 1 0,-1 0 0,0-1 0,0 1 0,0 0 0,-1 0 0,0 1 0,1-1 0,-1 1 0,-1-1 0,1 1 0,0 0-1,-1 0 1,0 0 0,1 0 0,-1 1 0,0 0 0,0 0 0,-1 0 0,1 0 0,0 0 0,-1 1 0,1 0 0,-1 0 0,1 0-1,-1 0 1,1 1 0,-1 0 0,0 0 0,1 0 0,-1 0 0,1 1 0,-1 0 0,1 0 0,-1 0 0,1 1 0,-1-1 0,1 1-1,0 0 1,0 0 0,0 0 0,0 1 0,0 0 0,1-1 0,-1 2-25,-12 18 13,1 1 0,1 1 0,2 0 1,0 0-1,1 2 0,2-1 0,1 1 0,0 1 0,2-1 1,1 1-1,2 0 0,0 0 0,2 1 0,1-1 0,2 13-13,-2-25 8,0 1 0,1-1 0,1 1 0,1-1 0,0 1 0,1-1 0,0 0 0,1-1 0,1 1 0,0-1 0,1 0 0,1-1 0,0 1 0,1-1 0,0-1 0,1 0 0,1 0 0,-1-1 0,2 0-8,0 1 12,0 0-1,1-1 1,1-1-1,0 0 1,0-1-1,0 0 1,1-1 0,1-1-1,-1-1 1,1 0-1,0 0 1,0-2-1,1 0 1,0-1-1,-1-1 1,1 0-1,0-1 1,0-1-1,0-1 1,0 0-1,0-1 1,-1-1-1,1-1 1,-1 0-1,1-1 1,-1 0-1,-1-2 1,1 0-1,-1 0 1,11-9-12,-13 4 17,0-1 0,-1 0 0,0-1 0,-1 0 1,-1-1-1,0 0 0,-1-1 0,0 0 0,-2 0 0,0-1 1,0 0-1,-2 0 0,0 0 0,-1-1 0,-1 0-17,16-272 274,-19 258-252,1-33 220,-3 0-1,-3 0 0,-3 0 1,-14-54-242,-30-77 2063,51 246-3206,65 312 822,-48-294 302,75 237 3,-10-107-3193,-51-129 229,-4-9-1556</inkml:trace>
  <inkml:trace contextRef="#ctx0" brushRef="#br0" timeOffset="2122.126">1627 615 5873,'0'0'820,"0"0"-325,29-5-204,190-27-31,67 30-617,-274 2 332,0 0 0,-1 1 1,1 0-1,-1 1 0,0 0 1,1 1-1,-1 1 0,0-1 1,-1 2-1,1-1 1,-1 2-1,0-1 0,0 1 1,0 1-1,-1 0 0,0 0 1,0 1-1,-1 0 0,0 0 1,-1 1-1,1 0 0,-2 0 1,4 6 24,-8-7 64,1 0-1,0-1 1,1 1 0,-1-1 0,1 0-1,1 0 1,0 0 0,-1 0 0,2-1 0,-1 0-1,1 0 1,0 0 0,0-1 0,1 0-1,-1 0 1,1-1 0,0 1 0,1-2 0,-1 1-1,1-1 1,-1 0 0,1 0 0,0-1-1,0 0 1,0-1 0,0 0 0,0 0 0,5 0-64,-8-5 172,0 0 1,-1-1 0,1 1 0,-1-1 0,0 0-1,0 0 1,0 0 0,-1 0 0,1-1 0,-1 1-1,-1-1 1,1 0 0,-1 0 0,0 0 0,0 0-1,-1 0 1,1-3-173,-1 6 71,18-144 3036,-19 146-2950,0 3-268,5 26-114,0 0-1,2-1 1,1 0 0,1 0 0,2-1 0,0 0-1,2-1 1,12 18 225,75 96-4829,-52-87-1774</inkml:trace>
  <inkml:trace contextRef="#ctx0" brushRef="#br0" timeOffset="2769.979">3141 748 1464,'0'0'4872,"0"0"-3286,0 0-679,19 3-117,62 12-93,-73-12-633,1 0 0,-1 1 0,0 0 1,0 0-1,0 1 0,-1 0 0,0 0 1,0 1-1,0 0 0,0 0 0,-1 1 1,0 0-1,-1 0 0,1 0 0,-1 0 1,-1 1-1,5 8-64,25 79-46,-34-94 232,0-1 297,0-12 933,1-11-1564,2 0 0,0 0 1,1 0-1,1 0 0,1 1 1,2 0-1,0 0 0,1 0 1,1 1-1,1 1 0,0 0 0,2 0 1,1 1-1,0 1 0,1 0 1,2 0 147,-14 15 1,-1 1 1,1-1-1,-1 1 1,1 0 0,0 0-1,-1 0 1,1 1-1,0-1 1,0 1-1,1-1 1,-1 1 0,0 0-1,0 0 1,1 0-1,-1 1 1,0-1-1,1 1 1,-1 0 0,0 0-1,1 0 1,-1 0-1,1 1 1,-1-1-1,0 1 1,1 0 0,-1 0-1,0 0 1,0 0-1,0 1 1,0-1-1,1 1-1,86 73 838,-71-56-852,139 143 270,-152-154-169,-6-9 1214,0-7-703,1-13-553,1 1 0,0 0 0,2-1 0,0 1 0,2 1 0,0-1 0,1 1 0,1 0 0,1 0 0,0 1 1,1 0-1,1 1 0,1 0 0,1 1 0,0 0 0,1 1 0,0 1 0,1 0 0,1 1 0,17-11-45,-29 22 19,1 0-1,-1 0 1,1 1-1,0 0 1,-1 0 0,1 0-1,0 0 1,0 1-1,0 0 1,0 0-1,0 0 1,0 1 0,0-1-1,-1 1 1,1 0-1,0 1 1,-1-1-1,1 1 1,0 0-1,-1 0 1,0 0 0,1 1-1,-1 0 1,0-1-1,0 1 1,-1 1-1,1-1 1,-1 1 0,1-1-1,-1 1 1,0 0-1,-1 0 1,1 0-1,-1 0 1,1 1-1,-1-1 1,1 4-19,4 2 12,44 62-11,-3 3 0,-2 2 1,22 56-2,41 117-3167,-75-162-1018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23:49:05.42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63 0 1120,'0'0'8378,"0"0"-7498,0 0 72,0 0-648,0 0-95,0 0 135,-12 122-152,5-78-184,1 1-8,-2-2-304,-1 6-577,-3-9-919,3-14-2825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23:49:05.67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8 12395,'0'0'2000,"0"0"1,0 0-809,0 0-1192,0 0-24,0 0-1433,0 0-1479,0-8-1585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23:49:04.42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12 8906,'0'0'1049,"0"0"-136,0 0 59,0 0-307,0 0-37,0 0 91,2-12 980,18 377-1001,-19-295-1114,3 52-1704,22-4-3551,-6-76-43</inkml:trace>
  <inkml:trace contextRef="#ctx0" brushRef="#br0" timeOffset="766.452">622 251 8858,'0'0'1047,"0"0"-19,0 0-441,0 0-226,0 0-63,0 0-34,1-4-88,-2 4-172,1 1 0,0 0 0,-1-1 0,1 1 0,-1-1 0,1 1 1,-1-1-1,1 0 0,-1 1 0,1-1 0,-1 1 0,1-1 0,-1 0 0,0 1 0,1-1 1,-1 0-1,0 0 0,1 0 0,-1 1 0,1-1 0,-1 0 0,0 0 0,1 0 1,-1 0-1,0 0 0,1 0 0,-1 0 0,0 0 0,1-1 0,-1 1 0,0 0 1,1 0-1,-1 0 0,0-1 0,1 1 0,-1 0 0,1-1 0,-1 1 0,1-1 0,-1 1 1,1 0-1,-1-1 0,1 1 0,-1-1 0,1 1 0,-1-1 0,1 0 0,0 1 1,-1-1-1,1 1 0,0-1 0,0 0 0,-1 1 0,1-1 0,0 1 0,0-1 0,0 0 1,0 1-1,0-1 0,0 0 0,0 1 0,0-1 0,0 0 0,0 1 0,0-1 1,0 0-1,1 1 0,-1-2-4,-246 95-279,234-88 431,-5 2-291,3-6 3624,-1 9-4664,-66 23 516,77-33 661,0 1-5,3 1-2,1-1-5,0-1-6,0 0-32,0 0-1,28 23-319,-6-6 396,261 199 399,-81-97-3551,-137-88-896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23:49:07.11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344 133 5449,'0'0'882,"0"0"282,0 0-252,0 0-256,0 0-76,0 0-5,17-18-135,55-56-108,-69 71-312,0-1-1,0 1 0,0 0 0,0 0 0,1 0 1,-1 1-1,1-1 0,0 1 0,0 0 0,0 0 1,0 0-1,0 0 0,0 1 0,0 0 0,1-1 1,-1 2-1,0-1 0,1 0 0,-1 1 0,1 0 1,2 0-20,-1 0-10,-2 2 8,1 1-1,-1-1 1,0 1 0,0 0 0,0 0 0,0 0-1,-1 0 1,1 1 0,-1-1 0,0 1 0,0 0-1,0 0 1,-1 0 0,1 1 0,-1-1 0,0 0-1,0 1 1,-1 0 0,1-1 0,-1 2 2,3 3 4,9 24 142,-1 1 0,-2 0 1,-2 1-1,-1 0 0,-1 0 0,-1 20-146,-3-37 132,-3-13-120,1-1 0,-1 1 1,1 0-1,0-1 0,0 1 1,1 0-1,-1-1 0,1 1 0,0-1 1,1 1-1,-1-1 0,1 1 1,-1-1-1,1 0 0,1 0 0,-1 0 1,1 0-1,-1 0 0,1 0 1,0-1-1,0 1 0,1-1 0,-1 0 1,1 0-1,0 0 0,-1 0 1,1-1-1,0 0 0,1 1 0,3 0-12,7-2 23,0 0-1,1-1 0,-1-1 1,0 0-1,0-2 1,0 1-1,0-2 0,0 0 1,-1-1-1,1 0 0,-1-1 1,-1 0-1,1-2 0,-1 1 1,0-2-1,-1 0 0,6-4-22,-19 13 15,1 0 0,-1 0-1,0 0 1,1 0-1,-1 0 1,1 0 0,-1 0-1,1 0 1,-1 0-1,1 0 1,-1 0-1,1 0 1,-1-1 0,1 1-1,-1 0 1,1 0-1,-1-1 1,1 1 0,-1 0-1,1 0 1,-1-1-1,1 1 1,0-1-1,-1 1 1,1 0 0,0-1-1,-1 1 1,1-1-1,0 1 1,-1-1 0,1 0-15,-15 32 35,2-1 0,2 2 0,0 0 0,2 0 0,2 0 0,0 1 0,3 0 1,0 1-1,2 20-35,-2-5 72,-2 36 133,5-52-107,-1-1 0,-1 0 1,-2 1-1,-1-1 0,-2-1 1,-1 1-1,-4 8-98,9-36 68,0 0 0,0 0 0,0 0-1,-1 0 1,1-1 0,-1 0 0,0 0 0,0 0 0,0 0-1,0-1 1,-1 0 0,1 0 0,0-1 0,-1 1-1,0-1 1,1 0 0,-1 0 0,1-1 0,-1 0 0,0 0-1,0 0 1,1-1 0,-1 0 0,1 0 0,-1 0-1,0-1 1,-4-1-68,-222-73 39,178 54-204,-279-131-4198,272 111 3772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23:36:58.82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7424 284 3697,'0'0'771,"0"0"552,0 0-38,0 0-247,0 0-205,0 0-150,4-4-11,15-12 20,-15 12-9,-4 4-64,0 0-72,0 0-83,0 0-60,-128-15 624,-67 15-1005,193 1-37,0 0-1,0 0 1,0 1 0,0-1-1,1 0 1,-1 1 0,1-1 0,-1 1-1,1 0 1,-1 0 0,1-1 0,0 1-1,0 0 1,0 0 0,0 0-1,0 0 1,0 0 0,1 0 0,-1 1-1,1-1 1,-1 0 0,1 0 0,0 0-1,0 1 1,0-1 0,0 0-1,0 0 1,0 0 0,1 1 0,-1-1-1,1 0 1,-1 0 0,1 0 0,0 0-1,0 0 15,0 15 37,16 289 68,-16-304-59,-1 0 0,1 0-1,0 0 1,0 0 0,0 0-1,0 0 1,0 0 0,0 0-1,0 0 1,1 0 0,-1-1-1,0 1 1,1-1 0,0 1-1,-1-1 1,1 1 0,0-1-1,0 0 1,0 0 0,0 0-1,0 0 1,0 0 0,0 0-1,0-1 1,0 1 0,0-1-1,1 1 1,-1-1 0,0 0-1,0 0 1,0 0 0,1 0 0,-1 0-1,0 0 1,0-1 0,0 1-1,1-1 1,-1 1 0,0-1-1,0 0 1,0 0 0,0 0-1,0 0 1,0 0 0,0-1-46,56-9-52,0 2-1,1 3 1,0 3 0,28 2 52,-79 5-23,-1-1 0,0 1 0,0 0 0,0 1-1,0 0 1,-1 0 0,0 0 0,0 1 0,0 0-1,-1 0 1,0 0 0,0 1 0,-1-1 0,1 1 0,-1 1-1,-1-1 1,1 0 0,-2 1 0,1 0 0,-1-1-1,0 1 1,0 0 0,-1 2 23,3 0-17,13 142 633,-19-146-584,-1-1 0,1 0-1,-1 0 1,-1-1 0,1 1 0,0 0 0,-1-1 0,0 0 0,0 0-1,-1 0 1,1-1 0,-1 1 0,1-1 0,-1 0 0,0 0 0,0-1 0,-1 1-1,1-1 1,0 0 0,-3 0-32,7-2 3,-26 11 102,-1-1-1,-1-1 1,0-1 0,0-2 0,0-1 0,0-1-1,-1-2 1,0-1 0,-4-1-105,27 0 18,-14 1 6,0-1-1,0 0 1,0-2-1,0-1 1,0 0-1,1-2 1,-1 0 0,-12-6-24,-75-36-2533,73 30-1166</inkml:trace>
  <inkml:trace contextRef="#ctx0" brushRef="#br0" timeOffset="-2622.335">5674 459 2881,'0'0'3826,"0"0"-2189,0 0-602,0 0-463,0 0-277,0 0-107,15 3 162,98 31 585,-33 17-346,-2 3 0,-3 4 0,51 51-589,-28-25-298,-94-80-204,9 6 599,-9-4-6048,-4-12 1744</inkml:trace>
  <inkml:trace contextRef="#ctx0" brushRef="#br0" timeOffset="-2255.124">5992 260 7242,'0'0'732,"0"0"341,0 0 229,0 0-429,0 0-288,-9-9-377,-60 274 632,-37 98-1356,66-289-4169,26-61 1544</inkml:trace>
  <inkml:trace contextRef="#ctx0" brushRef="#br0" timeOffset="-1901.259">5770 316 832,'0'0'5544,"0"0"-3286,0 0-755,0 0-442,0 0-315,0 0-294,0-5-164,0-16-116,4 56-153,2 1 0,1-1 0,2-1 0,1 1 0,2-2 0,1 1 0,2-2 0,17 30-19,26 66-356,-41-64-1686,-32-27-2101,-4-26 1413</inkml:trace>
  <inkml:trace contextRef="#ctx0" brushRef="#br0" timeOffset="-1483.91">5668 653 6105,'0'0'1134,"0"0"417,0 0-619,0 0-378,0 0-81,20-1-29,130-10 300,213-30 881,-365 34-4425,0 1 488</inkml:trace>
  <inkml:trace contextRef="#ctx0" brushRef="#br0" timeOffset="-6998.641">3661 219 2657,'0'0'966,"0"0"301,0 0-14,0 0-180,0 0-167,0 0-157,2-3-55,5-7-62,-6 8-60,-1 2-135,0 0-143,0 0-73,0 0-115,-2 12-252,-13 30 317,-2-1-1,-2 0 0,-1-2 1,-2 0-1,-2-1-170,-30 55 87,35-59-89,11-22-4,0 1 1,1 0-1,0 1 1,1 0-1,0 0 1,1 0-1,1 1 1,1 0-1,0-1 1,-1 9 5,43-8 596,49-1-526,0-4 0,1-3 0,0-5 0,7-3-70,-49 1-254,5-14-972,-42-21-4209,-10 20 335</inkml:trace>
  <inkml:trace contextRef="#ctx0" brushRef="#br0" timeOffset="-6422.095">3807 493 3489,'0'0'1087,"0"0"485,0 0-252,0 0-360,0 0-322,0 0-178,11 28 818,-1 19-720,-2 0 1,-2 1-1,-2 1 1,-2-1 0,-3 30-559,1-41 265,-46 324 1394,46-361-1569,0 0 13,0 0 24,0 0-5,0 0 1,0 0 1,0 0-32,0 0-13,0 0-46,0 0 18,0 0-24,-47 0-5197,25 0 153</inkml:trace>
  <inkml:trace contextRef="#ctx0" brushRef="#br0" timeOffset="-4318.135">4539 83 576,'0'0'626,"0"0"-185,0 0-138,0 0 58,0 0 110,0 0 114,7-13 5437,10 16-5893,0 1 1,-1 1-1,0 0 1,0 1-1,0 1 1,0 1-1,-1 0 1,0 1 0,-1 0-1,0 1 1,-1 1-1,0 0 1,0 1-1,-1 0 1,-1 1-1,0 1 1,-1-1-1,0 2 1,-1-1 0,-1 1-1,0 1 1,2 7-130,3 16 154,-3 1 0,0-1 0,-3 2 1,-1-1-1,-3 1 0,-1 0 0,-1 0 1,-3 0-1,-2 11-154,-2-6 148,-2 0-1,-2 0 1,-2-2 0,-2 1 0,-2-2 0,-1 0-1,-3-1 1,-1 0 0,-2-2 0,-10 10-148,22-31-2,4-5-33,-1-1 0,0 1 0,-1-2 0,-1 1 0,0-1 0,-1 0 0,0-1 0,0-1 0,-1 0 0,0 0 0,-1-1 0,-1 0 0,1-1 35,-77 16-4533,46-22-2345</inkml:trace>
  <inkml:trace contextRef="#ctx0" brushRef="#br0" timeOffset="-8177.286">2137 672 5313,'0'0'795,"0"0"220,0 0-196,0 0-374,0 0-169,0 0-36,20 0 11,326-2 1399,2-10-2408,-320-10-3324,-28 13-202</inkml:trace>
  <inkml:trace contextRef="#ctx0" brushRef="#br0" timeOffset="-7788.122">2434 360 4481,'0'0'1151,"0"0"267,0 0-508,0 0-297,0 0-136,0 0-98,0 0-78,5 9 431,11 20-258,-2 0-1,-1 2 1,-1 0-1,-2 0 1,-1 0 0,-2 2-1,-1-1 1,1 21-474,5 272-590,-12-252 30,-11 53-2892,-1-79-468</inkml:trace>
  <inkml:trace contextRef="#ctx0" brushRef="#br0" timeOffset="-8687.706">1253 518 904,'0'0'1008,"0"0"-149,0 0 44,0 0-273,0 0-90,-1-3-47,0-1-314,0 0-1,1 1 1,-1-1 0,1 0-1,0 1 1,0-1-1,0 0 1,0 1 0,1-1-1,-1 0 1,1 0-1,0 1 1,0-1 0,0 1-1,1-1 1,-1 1-1,1 0 1,0-1 0,0 1-1,0 0 1,0 0-1,0 0 1,1 1 0,-1-1-1,1 0 1,3-1-179,11-7 63,0 0 1,1 2 0,0 0-1,1 1 1,0 1-1,0 1 1,1 0 0,0 2-1,0 0 1,0 1-1,0 1 1,0 1 0,5 1-64,-22 0-12,0 1 0,0-1 0,-1 1 0,1-1 0,0 1 0,-1 0 0,1 0 0,-1 1 0,1-1 0,-1 0 0,0 1 0,1-1 0,-1 1 0,0 0 0,0 0 0,0 0 0,0 0 0,0 0 0,-1 0 0,1 1 0,-1-1 1,1 0-1,-1 1 0,0-1 0,0 1 0,0 0 0,0-1 0,-1 1 0,1 0 0,-1-1 0,1 1 0,-1 0 12,7 99 106,-7-87-69,-2-6-22,0 0 1,-1 0-1,0 0 1,0-1-1,-1 1 1,0-1-1,-1 0 1,0 0-1,0 0 0,0-1 1,-1 0-1,0 0 1,-1 0-1,1-1 1,-1 1-1,-1-2 1,1 1-1,-1-1 1,0 0-1,0-1 1,0 0-1,-1 0 1,-5 1-16,-28 20 40,98-22 1472,-45-4-1515,1 0 1,-1 1-1,0 0 0,1 0 0,-1 2 1,0-1-1,1 1 0,-1 1 0,0 0 1,-1 1-1,1 0 0,-1 0 0,1 1 1,-1 1-1,-1 0 0,1 0 0,-1 1 1,8 6 2,-10-6 4,-1-1 0,1 2 0,-1-1 0,0 0 1,-1 1-1,0 0 0,0 1 0,-1-1 0,0 1 1,0-1-1,-1 1 0,0 0 0,-1 1 0,0-1 1,0 0-1,-1 1 0,0-1 0,-1 1 0,0-1 0,-1 1 1,-1 8-5,-2-5 58,-1-1 0,0-1 1,0 1-1,-1-1 1,-1 0-1,0 0 0,-1-1 1,0 0-1,0-1 0,-1 1 1,0-1-1,-1-1 0,0 0 1,0 0-1,-1-1 1,0-1-1,-4 3-58,-4-1 51,-1 1-1,-1-2 1,0-1 0,0-1-1,0 0 1,0-2 0,-1 0-1,1-2 1,-1 0 0,0-1-1,1-1 1,-1-2 0,1 0-1,0-1 1,-6-2-51,-79-49-1163,61-9-3395,36 28-1988</inkml:trace>
  <inkml:trace contextRef="#ctx0" brushRef="#br0" timeOffset="-3348.429">598 12 4257,'0'0'897,"0"0"565,0 0-311,0 0-239,0 0-106,0 0-34,-12-12 2903,6 14-3652,1 1-1,-1-1 0,1 1 1,0 0-1,0 0 0,0 0 1,0 1-1,1-1 1,0 1-1,-1 1 0,1-1 1,0 0-1,1 1 0,-1 0 1,1 0-1,0 0 0,-1 3-22,-4 3 94,-21 36 53,2 1 1,2 2 0,2 0-1,2 1 1,3 2 0,2 0-1,2 0 1,3 1 0,2 1-1,2 0 1,3 0 0,2 0-1,3 1 1,3 10-148,2-25 76,1 0 0,3 0 0,1-1 1,2 0-1,2-1 0,1-1 0,2 0 0,2-2 0,17 25-76,-28-46 35,0 0 0,1-1 0,0 0 0,1 0 0,1-1 0,0-1 0,1 0 0,0 0 0,1-1 0,0-1 0,1-1 0,0 0 0,0-1 0,1 0 0,0-1 0,1-1 0,-1 0 0,4-1-35,118 22-1503,-46-15-2309,-33-10-1155</inkml:trace>
  <inkml:trace contextRef="#ctx0" brushRef="#br0" timeOffset="10344.962">0 2454 1528,'0'0'2813,"0"0"-1342,0 0-265,0 0-453,0 0-208,0 0-47,0 0-137,0 0 1,0 0 67,0 0 31,0 0 0,0 0-20,0 29 1573,48 138-207,-7 37-1224,-8 2 1,3 177-583,3 1015 571,-27-242-24,-20-972-484,-8 0 1,-10 12-64,-5 50 33,14-57 2637,31-189-2765,503 5 0,68-2-33,-141 21 8,235-24 18,-384 17 1208,-295-46-359,31-232 29,7-238 97,4-48-681,15 123-78,-22 30-107,36-194 114,-19-67-75,-21-464-45,-71 812 15,30 196-95,10 110-20,0 0-1,0 0 0,0 0 0,0-1 0,-1 1 0,1 0 1,0 0-1,-1 0 0,1 0 0,-1 0 0,1 0 0,-1 0 1,1 0-1,-1 0 0,0 0 0,1 1 0,-1-1 0,0 0 1,0 0-1,0 1 0,1-1 0,-1 0 0,0 1 0,0-1 1,0 1-1,0-1 0,0 1 0,0-1 0,-1 1 0,1 0 1,0 0-1,0-1 0,0 1 0,0 0 0,0 0 0,0 0 1,0 0-1,-1 0 0,1 0 0,0 1 0,0-1 0,0 0 1,0 1-1,0-1 0,0 0 0,0 1 0,0-1 0,0 1 1,0 0-1,0-1 0,0 1 0,0 0 0,1-1 0,-1 1 1,0 0-1,0 0 0,1 0 0,-1 0 0,0 0 0,1 0 1,-1 0-1,1 0 0,-1 0 0,1 0 100,-32 21-4262,-5 6-811</inkml:trace>
  <inkml:trace contextRef="#ctx0" brushRef="#br0" timeOffset="16424.049">1483 5398 432,'0'0'703,"0"0"-196,0 0-157,0 0 3,0 0 0,0 0-28,0 0-19,0 0-34,0 0-7,0 0 13,0 0 40,0 0 62,0 0 22,0 0 7,0 0-5,0 0 38,0 0 48,0 0 36,0 0 30,0 0-33,0 0-14,0 0-10,0 0-10,-19-22 2032,-15 8-1459,22 11-1039,0 1 0,0 0 0,-1 1 0,1 0 1,-1 1-1,1 0 0,-1 1 0,1 1 1,0 0-1,-1 0 0,1 1 0,0 1 0,0 0 1,1 1-1,-1 0 0,1 0 0,0 2-23,-9 3 29,0 2 0,0 0 0,1 1 0,1 1 0,0 1 0,1 0 0,1 1 0,1 1 0,0 1 0,1 0 0,1 1 0,0 0 0,2 1 0,-6 13-29,-76 212 40,85-202-22,1 0 1,3 0-1,2 0 0,1 0 1,3 11-19,1-36 25,1 0 1,0 0 0,2-1-1,0 1 1,1-1-1,0-1 1,2 1-1,0-1 1,0-1 0,2 0-1,7 9-25,-5-8 68,1-2-1,1 0 1,-1 0-1,2-1 1,0-1 0,1-1-1,0 0 1,0-1-1,6 1-67,-4-1 56,1-1 0,0-1-1,0-1 1,1 0 0,0-2 0,0 0-1,0-2 1,1 0 0,-1-1-56,75 1 783,-95-3-775,-1 0-3,0 0-18,0 0-42,0 0-61,0 0-155,0 0-274,0 0-517,0 0-1190,0 0-2273</inkml:trace>
  <inkml:trace contextRef="#ctx0" brushRef="#br0" timeOffset="19737.918">1683 1443 56,'0'0'816,"0"0"-146,0 0-140,0 0-115,0 0 81,0 0 4,3-3 38,12-12 1464,-14 15-1624,-1 0-40,0 0-51,0 0-110,0 385 1477,0-385-1602,0 0 1,0 0-17,0 0 8,0 0-167,0 0-296,0-4-1944,0-3-309</inkml:trace>
  <inkml:trace contextRef="#ctx0" brushRef="#br0" timeOffset="20657.913">1763 1376 904,'0'0'783,"0"0"-175,0 0-341,0 0-166,0 0-13,0 0 72,-9 6 80,-108 106 1270,9-10-584,108-102-801,0 0 80,0 0 59,0 0-6,0 0-34,0 0-90,27-14 2638,144-104-2674,-169 118-113,0-1 0,0 1-1,0 0 1,0 0-1,0 0 1,0 0-1,0 0 1,1 1-1,-1-1 1,0 1-1,0-1 1,0 1 0,0 0-1,-1 0 1,1-1-1,0 1 1,0 1-1,0-1 1,-1 0-1,1 0 1,0 1 0,-1-1-1,1 1 1,-1-1-1,0 1 1,0 0-1,1-1 1,-1 1-1,0 0 1,0 0 0,-1 0-1,1 0 1,0 0-1,-1 0 1,1 2 15,7 8-21,120 127-2152,-99-112-87</inkml:trace>
  <inkml:trace contextRef="#ctx0" brushRef="#br0" timeOffset="29205.837">2653 1538 888,'0'0'908,"0"0"-130,0 0-233,0 0-77,0 0 54,0 0 118,-2-1 5017,-40 235-5110,30-144-512,6-91-4632,4-7 847</inkml:trace>
  <inkml:trace contextRef="#ctx0" brushRef="#br0" timeOffset="30236.771">2739 1396 704,'0'0'779,"0"0"-66,0 0-187,0 0-86,0 0-56,0 0 28,-29-5 1267,19 7-1611,0 2 0,0-1 0,1 1 1,-1 0-1,1 1 0,0 0 0,1 1 0,-1 0 0,1 0 0,0 1 0,1 0 0,0 0 0,-3 4-68,-6 3 167,-40 46 611,90-99 4081,13-11-5248,94-44 517,-140 94-85,1 0-47,-2 0-80,0 0-32,13 11-375,3 18 426,-11-19 76,0 0-1,1 0 0,0-1 1,1 1-1,0-1 1,0-1-1,1 0 1,0 0-1,0 0 0,1-1 1,0 0-1,0-1 1,6 3-11,6 11-964,-21 1-4695,-2-16 1182</inkml:trace>
  <inkml:trace contextRef="#ctx0" brushRef="#br0" timeOffset="31954.312">893 4138 512,'0'0'423,"0"0"-128,0 0-26,0 0-26,0 0 85,0 0 100,0 0 112,0 0 13,0 0-11,0 0-11,0 0 22,0 0 6,0 0-3,0 0-11,0 0-91,0 0-87,0 0-47,0 0-24,0 0-62,0 0-5,0 0-7,0 0-11,0 0 2,0 0 37,0 0 60,19 3 751,47 9-481,0-3 0,1-3 0,0-3 1,9-3-581,-12 1 150,310 10-53,-379-16-3377,-3-3-1667</inkml:trace>
  <inkml:trace contextRef="#ctx0" brushRef="#br0" timeOffset="33067.296">1251 3737 800,'0'0'936,"0"0"-23,0 0-304,0 0 16,0 0-82,0 0-27,3-4 10,13-11 91,-13 34 6599,5 46-7562,-5-42 1077,12 184 970,-9 158-1701,-6-281 264,-6 75 403,6-159-601,0 0 39,0 0 4,0 0 7,0 0-10,0 0-28,0 0 12,0 0-17,0 0 23,0 0-4,0 0 47,0 0 19,0 0 33,0 0 20,0 0-30,0 0-29,0 0-42,0 0-12,0 0-34,0 0-16,0 0-149,0 0-324,0 9-7192,0-5 728</inkml:trace>
  <inkml:trace contextRef="#ctx0" brushRef="#br0" timeOffset="34950.453">3931 1487 104,'0'0'527,"0"0"-198,0 0-41,0 0 26,0 0-25,0 0-5,0 0 90,0 0 36,0 0-6,0 0-38,0 0-69,0 0-19,0 0-37,0 0-12,0 0-13,0 0-22,0 0-49,0 0-45,0 0-35,0 0-44,0 0-8,0 0-20,0 0-120,-3 0-1436,-1 3-284</inkml:trace>
  <inkml:trace contextRef="#ctx0" brushRef="#br0" timeOffset="46416.673">4689 1639 432,'0'0'1427,"0"0"-484,0 0-219,0 0-160,0 0 55,0 0 5,2 1-521,4 2 7885,-5-1-7158,32 169-485,-29 162 371,-4-333-712,0 0-34,0 0-101,0 0-124,0 0-158,0 0-307,2-5-1728,2-6 133,1-3-1939</inkml:trace>
  <inkml:trace contextRef="#ctx0" brushRef="#br0" timeOffset="47813.846">4671 1603 1328,'0'0'916,"0"0"-166,0 0-271,0 0-149,0 0-15,0 0 12,-3-2 101,2 0-304,-1 0 1,0 1-1,0 0 1,1-1-1,-1 1 1,0 0-1,0 0 1,0 0-1,0 0 1,-1 1-1,1-1 1,0 0-1,0 1 0,0 0 1,0-1-1,-1 1 1,1 0-1,0 0 1,0 0-1,-1 0 1,1 1-1,0-1 1,0 1-1,0-1 0,-1 1 1,1 0-1,0 0 1,0 0-1,0 0 1,0 0-1,0 1-124,-15 8 74,2 2 0,-1 0 0,2 1-1,0 1 1,0 0 0,1 1 0,1 0 0,1 1-1,-3 4-73,55-80 4368,101-95-4376,-131 147-3,-1 0 1,1 1-1,0 1 1,1 0-1,0 0 0,0 1 1,0 1-1,0 0 1,1 0-1,0 2 0,-1-1 1,1 2-1,0-1 1,0 2-1,0 0 0,0 0 1,0 2-1,0-1 1,2 2 10,-9-2-25,0 1 1,0 0 0,0 0-1,0 1 1,-1-1 0,1 1-1,-1 1 1,0-1 0,0 1 0,0-1-1,-1 1 1,1 1 0,-1-1-1,0 1 1,0-1 0,1 2 24,24 24-50,-8-16-1054,-18-7-1398,-1 1-1662</inkml:trace>
  <inkml:trace contextRef="#ctx0" brushRef="#br0" timeOffset="49344.45">1922 4196 776,'0'0'600,"0"0"-48,0 0-165,0 0 71,0 0 80,0 0 53,0 0 51,0 0-38,0-23 1576,4 7-1819,2 0 1,-1 0-1,2 0 0,0 1 0,1 0 0,1 0 0,0 1 0,1 0 1,0 1-1,9-10-361,11-5 147,0 1 1,1 1-1,2 2 0,0 1 1,2 2-1,0 1 1,2 2-1,0 1 0,0 2 1,2 2-1,0 1 1,0 2-1,4 2-147,45-9 69,1 4-1,0 5 1,1 3 0,74 6-69,-96 4 7,0 3 0,-1 3-1,0 4 1,-1 2 0,-1 2 0,25 14-7,-38-12 148,-50-19 88,-2-1-4154,0-9-167</inkml:trace>
  <inkml:trace contextRef="#ctx0" brushRef="#br0" timeOffset="49991.631">3508 3490 4489,'0'0'773,"0"0"8,0 0-448,0 0-250,0 0-62,0 0 4,3 35 1550,126 182 1063,-106-190-1428,-23-27-1054,0 0-8,0 0-7,0 0 13,0 0 10,0 0-27,0 0-5,-20 34-115,-1-2 0,-2 0 0,-1-1 0,-1-1 0,-4 0-17,-23 30-664,-45 58-3451,60-75-398</inkml:trace>
  <inkml:trace contextRef="#ctx0" brushRef="#br0" timeOffset="51625.657">2012 5854 968,'0'0'751,"0"0"-56,0 0-342,0 0-135,0 0 43,0 0 27,0 0 87,0 0 46,0 0 34,0 0-24,0 0-4,0 0 43,0 0 42,0 0 2,0 0-38,0 0-71,0 0-105,0 0-70,0 0-51,0 0 21,0 0 33,0 0 0,-7-31 1880,7 23-2084,0 1 0,1-1 0,-1 0 0,2 0 0,-1 0 0,1 1 1,0-1-1,1 1 0,-1 0 0,1-1 0,1 1 0,0 0 0,0 1 0,0-1 0,1 1 0,-1 0 1,4-2-30,14-18 29,2 2 1,1 0 0,0 2 0,2 1-1,1 1 1,0 1 0,1 2 0,1 1-1,1 1 1,0 1 0,1 2-30,65-21 124,0 4 0,2 4-1,5 4-123,45-2 154,1 6 0,0 6 0,87 8-154,-59 37 1,-70-5 87,-108-29-62,0 0 43,0 1 304,0 1-1260,0-2-5833,-2 0 2263</inkml:trace>
  <inkml:trace contextRef="#ctx0" brushRef="#br0" timeOffset="52113.046">3738 5142 6313,'0'0'905,"0"0"168,0 0-486,0 0-480,0 0-170,22 5 1067,66 114 431,-56-65-1359,-31-49-46,0-1-1,-1 1 1,1-1-1,-1 1 1,0 0 0,0-1-1,-1 1 1,1-1-1,-1 1 1,0-1-1,-1 1 1,1-1-1,-1 0 1,1 1 0,-1-1-1,-1 0 1,1 0-1,0 0 1,-1-1-1,0 1 1,0 0 0,-3 2-30,2 0-4,-162 235-616,51-86-4055,63-89-1794</inkml:trace>
  <inkml:trace contextRef="#ctx0" brushRef="#br0" timeOffset="64623.173">5618 5400 3913,'0'0'780,"0"0"316,0 0-252,0 0-178,0 0-137,0 0-22,-19-7 1704,8 10-2138,0 1-1,1 1 1,0 0 0,0 1-1,0-1 1,1 2 0,0-1-1,0 2 1,1-1-1,-1 1 1,2 0 0,-1 1-1,1-1 1,0 2-1,1-1 1,0 1 0,1 0-1,0 0 1,0 0 0,-2 10-73,-8 18 241,1 0 1,3 1 0,0 1-1,3 0 1,1 0 0,2 1-1,2 0 1,2 0 0,3 33-242,2-59 40,0 0 0,1-1 1,0 0-1,1 0 0,1 0 1,0-1-1,1 0 0,0-1 1,1 1-1,0-2 0,1 1 0,0-1 1,1-1-1,1 0 0,-1 0 1,1-1-1,1-1 0,0 0 1,0-1-1,0 0 0,1-1 1,0 0-1,1-1 0,-1-1 1,1 0-1,14 1-40,80 1-4177,-79-9 13</inkml:trace>
  <inkml:trace contextRef="#ctx0" brushRef="#br0" timeOffset="65808.594">6379 5272 1432,'0'0'1387,"0"0"-121,0 0-537,0 0-187,0 0-75,0 0-37,21-4 1536,-8 6-1868,-1-1-1,1 2 1,-1-1 0,0 2-1,0 0 1,0 0 0,0 1-1,0 0 1,-1 1 0,0 1-1,0-1 1,-1 2 0,0 0-1,0 0 1,-1 0 0,0 1-1,0 1 1,-1 0 0,0 0-1,-1 0 1,0 1 0,-1 0-1,0 0 1,-1 1-1,0-1 1,-1 1 0,0 1-1,-1-1 1,0 0 0,-1 1-1,1 9-97,0 11 109,-2 0 0,0-1 0,-3 1 0,0 0 0,-2 0 0,-2-1 0,-1 1 0,-1-2 0,-5 10-109,-59 150 1301,57-164-669,10-51-4893,5 5-1965</inkml:trace>
  <inkml:trace contextRef="#ctx0" brushRef="#br0" timeOffset="68085.688">7171 4710 784,'0'0'718,"0"0"-134,0 0-1,0 0 50,0 0 6,0 0 8,-5 5-33,-129 123 4287,-93 53-2812,172-139-1720,-209 147 768,128-95-662,4 5 0,-43 48-475,-248 245 802,183-163 50,214-194-333,50-35-1931,3 0-1314,2 0-2475</inkml:trace>
  <inkml:trace contextRef="#ctx0" brushRef="#br0" timeOffset="70068.716">6136 1517 2497,'0'0'832,"0"0"63,0 0-251,0 0-144,0 0 9,0 0 33,0 0 38,0 0-21,0 0-93,0 0-58,0 0-15,0 0-4,0 0 24,0 0 50,0 0 36,0 0-18,0 0-38,0 0-83,0 0-68,0 0-70,0 0-60,0 0-84,0 11-224,5 168 1050,8 0-1,18 64-903,-5-128 326,-26-114-276,0-1-11,0 0 60,0 0-6,0 0 25,0 0-41,0 0 6,0 0-18,0 0-40,0 0-210,-1-10-3271,-6 1-804</inkml:trace>
  <inkml:trace contextRef="#ctx0" brushRef="#br0" timeOffset="71539.425">6128 1588 264,'0'0'818,"0"0"-136,0 0-68,0 0 47,0 0 89,0 0-23,0-3-29,0 2-584,-1 0 0,1 0 0,0 0 0,-1 0 0,1 0-1,-1 0 1,1 0 0,-1 0 0,1 0 0,-1 0-1,1 0 1,-1 0 0,0 0 0,0 1 0,1-1-1,-1 0 1,0 0 0,0 1 0,0-1 0,0 1-1,0-1 1,0 1 0,0-1 0,0 1 0,0 0 0,0-1-1,0 1 1,0 0 0,0 0 0,0 0 0,0 0-1,-1 0 1,1 0 0,0 0 0,0 0 0,0 0-1,0 0 1,0 1 0,0-1 0,0 0 0,0 1 0,0-1-1,0 1 1,0-1 0,0 1 0,0-1 0,0 1-114,-21 11 49,2 1 0,0 1 0,0 0 0,2 2 0,-1 0 0,2 1 0,0 1 0,-4 7-49,-98 122 414,139-172 3593,1-1-4063,-3-1 47,1 0 1,1 2-1,2 0 1,0 1 0,1 1-1,2 1 1,0 2-1,1 0 1,1 1 0,26-12 8,88 12-496,-125 19 375,74 53-176,86 97 525,-137-146 1423,-39-4-1672,0 0 5,0 0 0,0 0-32,0 0-59,0 0-133,-1 12-2184,-22 23-2656,3-18-257</inkml:trace>
  <inkml:trace contextRef="#ctx0" brushRef="#br0" timeOffset="81735.366">7476 1566 888,'0'0'1118,"0"0"-203,0 0-102,0 0-195,0 0-29,1 6 3315,3 34-3752,6 343 1876,-12-238-1795,1-143-421,0-1-1,0 1 1,0 0-1,0-1 0,0 1 1,-1-1-1,1 0 1,0 0-1,-1 1 0,1-1 1,-1 0-1,1 0 1,-1 0-1,0 0 0,1-1 1,-1 1-1,0 0 1,0-1-1,0 1 0,1-1 1,-1 1-1,0-1 1,0 0-1,0 0 0,0 0 1,0 0-1,1 0 1,-1 0-1,-2-1 189,-5 2-1004,-13 1-1941</inkml:trace>
  <inkml:trace contextRef="#ctx0" brushRef="#br0" timeOffset="82764.467">7556 1532 3025,'0'0'760,"0"0"277,0 0-279,0 0-382,0 0-229,-6 1-185,-8 5 145,-1 1 1,1 1-1,1 0 0,-1 0 0,2 2 0,-1 0 0,1 0 1,0 1-1,1 0 0,1 1 0,-1 1-107,-8 7 286,-100 110 918,121-133-933,54-72 4119,103-104-4279,-158 178-121,-1 1 1,1-1-1,0 0 1,-1 0 0,1 1-1,0-1 1,0 0-1,0 1 1,0-1 0,-1 1-1,1-1 1,0 1-1,0-1 1,0 1 0,0 0-1,0 0 1,0-1-1,0 1 1,0 0 0,0 0-1,0 0 1,1 0-1,-1 0 1,0 0 0,0 0-1,0 0 1,0 1-1,0-1 1,0 0-1,0 1 1,0-1 0,0 1-1,-1-1 1,1 1-1,0-1 1,0 1 0,0-1-1,0 1 1,-1 0-1,1 0 1,0-1 0,0 1-1,-1 0 1,1 0-1,-1 0 1,1 0 0,-1 0-1,1 0 1,-1 0 9,7 7 44,14 14 18,0-1-1,2-1 0,0-1 0,1-1 1,1-1-1,0-1 0,2-1 0,-1-2 0,2 0 1,25 7-62,-31-13 199,-19-5-3587,-13-1-836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23:49:11.04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5 120,'0'0'425,"0"0"173,0 0-47,0 0 11,0 0 67,0 0 0,2-1 537,-2-2-3718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23:48:21.19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501 85 8434,'0'0'919,"0"0"232,-25-10-185,-83-32-224,-7 30 568,102 16-1255,-1 0-1,1 2 1,1-1 0,-1 2 0,1-1 0,0 2 0,1 0 0,0 0 0,0 1 0,1 0 0,0 1 0,0 0 0,1 0 0,1 1 0,-1 0 0,2 1 0,0 0 0,0 0 0,1 1 0,1 0 0,0 0 0,0 0 0,2 0 0,-1 4-55,-3 9 8,1 0 1,1 1-1,2-1 1,0 1 0,2 0-1,1 0 1,1 0 0,1-1-1,2 1 1,0 0 0,2-1-1,1 0 1,1-1-1,1 1 1,2-2 0,0 1-1,1-1 1,2-1 0,0 0-1,1-1 1,2-1 0,0 0-1,12 10-8,11 7-174,2-1-1,1-3 1,1-1 0,2-2-1,1-3 1,2-1-1,7 1 175,223 67-5035,-181-78-1772</inkml:trace>
  <inkml:trace contextRef="#ctx0" brushRef="#br0" timeOffset="330.013">1684 149 9314,'0'0'533,"0"0"366,25 2-220,80 10-223,2 37 419,-93-38-712,23 19 104,-2 2 0,-1 1 1,-2 2-1,-1 1 0,-2 1 0,-2 2 1,-1 1-1,-2 1 0,-2 0 0,10 31-267,-18-41 21,-2 0 0,-1 1-1,-1 1 1,-2-1-1,-1 1 1,-2 1 0,-1 0-1,-2-1 1,-1 23-21,-2-43-33,0-1 1,-1 0 0,0 0 0,-1 0 0,0 0-1,-1-1 1,0 1 0,-1-1 0,0 0 0,-1 0-1,0-1 1,-1 0 0,0 0 0,0 0 0,-1-1-1,-1 0 1,1 0 0,-1-1 0,-1 0 0,0-1-1,0 0 1,0 0 0,-1-1 0,0-1 0,0 0-1,0 0 1,-2-1 32,-235 56-2051,128-51 1134</inkml:trace>
  <inkml:trace contextRef="#ctx0" brushRef="#br0" timeOffset="6679.805">796 876 2721,'0'0'1050,"0"0"281,0 0 484,0 0 66,0 0-286,0 0-332,15-13-382,94-90 340,-75 66-885,-3 5-92,-1-2 0,-2-1 0,-2-1 0,-1-2 0,2-6-244,-29 26 531,-24 35-715,6-3 163,1 1 0,0 1 1,1 1-1,1 1 0,1 0 0,1 1 1,0 1-1,1 0 0,1 1 1,2 1-1,0-1 0,1 2 1,1 0-1,1 0 0,1 0 0,1 1 1,1 0-1,1 0 0,1 1 1,1-1-1,2 15 21,4-29-8,0-1 0,0 0 1,1-1-1,1 1 0,0-1 0,0 0 1,0 0-1,1-1 0,0 0 0,0 0 0,1 0 1,0-1-1,0 0 0,1-1 0,0 0 1,-1 0-1,2-1 0,-1 0 0,0-1 1,1 0-1,0 0 0,-1-1 0,9 1 8,5 2-465,0 0 1,0-2-1,0-1 0,1 0 0,-1-2 0,1-1 0,-1-1 1,0 0-1,0-2 0,0-1 0,5-2 465,49-23-6589</inkml:trace>
  <inkml:trace contextRef="#ctx0" brushRef="#br0" timeOffset="6916.9">1143 1 11146,'0'0'1361,"0"0"215,0 0-816,0 0-552,0 0-208,0 0-400,0 0-568,88 0-1257,-38 0-1047</inkml:trace>
  <inkml:trace contextRef="#ctx0" brushRef="#br0" timeOffset="51613.064">637 934 1712,'0'0'584,"0"0"-479,0 0-9,0 0-96,0 0-128,0 0 63,0 0-199,0 0-232,0 0-88,0 0-240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23:49:41.18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80,'0'0'144,"0"0"-88,0 0-48,0 0-8,0 0-120,0 0-48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23:48:56.37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492 1 8242,'0'0'584,"0"0"264,0 0-256,0 0-312,96 122-88,-75-67 88,-2 10-24,-6 13-104,-3 3-152,-8 1 8,-2-1 0,-8-2-8,-22-9-72,-9-4-96,-18-8-48,-47 8-176,14-13-328,-2-18-1480</inkml:trace>
  <inkml:trace contextRef="#ctx0" brushRef="#br0" timeOffset="45803.57">1 1062 224,'0'0'392,"0"0"-80,0 0-312,0 0-432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23:48:56.05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276 1 6689,'0'0'1290,"0"0"-222,0 0-57,-22 3-451,-68 16-236,84-17-294,1 0-1,0 0 0,0 1 1,0 0-1,0 0 0,0 0 1,0 0-1,1 1 1,0 0-1,0 0 0,0 0 1,0 0-1,0 1 0,1-1 1,-3 5-30,-3 3 50,-1 4-45,0 0 0,0 1 0,2 0 0,0 0 0,1 1 0,1 0-1,0 0 1,2 1 0,0-1 0,1 1 0,1 0 0,0 0 0,2 0 0,0 0 0,1 0 0,1 0-1,1 0 1,0 0 0,2-1 0,0 1 0,1-1 0,1 0 0,0-1 0,2 0 0,0 0 0,0-1 0,2 0-1,0 0 1,1-1 0,0-1 0,10 8-5,16 13-636,1-1 1,3-2-1,0-2 0,2-2 0,1-2 1,1-1-1,38 13 636,45 18-4510</inkml:trace>
  <inkml:trace contextRef="#ctx0" brushRef="#br0" timeOffset="45715.875">171 885 416,'0'0'0,"0"0"-32,0 0-352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23:48:43.92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895 1858 680,'0'0'1171,"0"0"-196,0 0-124,0 0-87,0 0-3,0-17 854,0 13 2888,3 264-3504,0 9 970,-24 189-1969,-9-58 1069,18 4-1069,-1-9 468,-64 380-468,-52 103 374,-40 3-151,80-389-138,21 5-1,23 1 1,17 231-85,-8 749 152,-18-712-96,42-651-53,-6 0 0,-21 68-3,37-174 0,-56 348 2,59-355 31,0 0 1,0 0-1,0 0 1,0-1 0,0 1-1,1 0 1,-1 0-1,1-1 1,-1 1 0,1-1-1,-1 1 1,1-1-1,0 0 1,0 0 0,0 0-1,0 0 1,0 0-1,0 0 1,0 0 0,0-1-1,0 1 1,0-1-1,0 1 1,1-1 0,-1 0-1,0 0 1,0 0-1,0 0 1,1 0 0,-1 0-1,0-1 1,0 1-1,0-1 1,0 0 0,0 1-1,1-1-33,24 1 143,462 43-119,391 48-63,505 23-1,-613-14 23,-18-19-79,-744-166 2299,-4-97-2072,8 1-1,23-103-130,82-252 150,-54 271-100,123-406-60,-142 507 64,97-347-15,25-246-39,-68 229 17,-13 76 3,-5-130-20,39-950 254,-70 1102-202,65-230-52,-51 320 16,74-533 5,-96 459 74,-10-338-95,-39 553 51,6 195-449,-4-13 977,-9 24-6194,-37 48-1283,20-24 1746</inkml:trace>
  <inkml:trace contextRef="#ctx0" brushRef="#br0" timeOffset="4415.188">513 10238 1504,'0'0'1018,"0"0"-75,0 0-350,0 0-190,0 0 21,0 12 6684,5 46-7378,0 207 73,-26-143-35,21-121 302,0-1 123,0-8 809,0-17-955,0 1 0,2-1 0,1 1 0,1-1 1,1 1-1,1 0 0,1 0 0,1 1 0,1 0 1,1 0-1,1 1 0,1 0 0,6-6-47,-9 18-33,1 1-1,0 0 1,0 1 0,1 0-1,0 0 1,0 1 0,1 1-1,0 0 1,0 0 0,0 1-1,1 1 1,-1 0 0,1 1-1,0 0 1,1 1 0,-1 1-1,0 0 1,13 1 33,-23 0-41,1 1-1,0 0 1,-1 0-1,1 0 1,-1 0-1,0 0 1,1 1 0,-1 0-1,0-1 1,0 1-1,0 0 1,0 1-1,0-1 1,-1 1 0,1-1-1,-1 1 1,1 0-1,-1-1 1,0 1-1,0 1 1,0-1-1,-1 0 1,1 0 0,-1 1-1,1-1 1,-1 1-1,0-1 1,0 3 41,16 105-343,-17 6 950,20-158 849,-12 25-1447,1-1-1,1 1 0,0 0 1,1 1-1,1 0 1,0 1-1,1 1 0,1-1 1,0 2-1,0 0 1,2 1-1,-1 0 0,14-6-8,-26 16-22,1-1-1,-1 0 1,1 1-1,-1 0 1,1 0-1,0 0 0,0 0 1,-1 1-1,1-1 1,0 1-1,0 0 0,0 0 1,-1 0-1,1 1 1,0-1-1,0 1 0,-1 0 1,1 0-1,0 0 1,-1 1-1,1-1 0,-1 1 1,0 0-1,1 0 1,-1 0-1,0 0 0,0 1 1,0-1-1,-1 1 1,1 0-1,-1 0 0,1 0 1,-1 0-1,0 0 1,1 1 22,9 24-94,0 0 0,-2 1 0,-1 0-1,-2 0 1,0 1 0,-2 0 0,0 17 94,10 47-915,17 54-3221,-17-86-68</inkml:trace>
  <inkml:trace contextRef="#ctx0" brushRef="#br0" timeOffset="5025.255">2072 10596 5369,'0'0'712,"0"0"168,0 0-165,0 0-81,0 0-162,0 0-131,-11-17-74,-36-50-16,46 66-243,0-1 0,0 0 1,-1 1-1,1-1 0,-1 1 1,1-1-1,-1 1 0,0 0 1,1 0-1,-1 0 0,0 0 1,0 0-1,0 0 0,1 0 1,-1 1-1,0-1 0,0 1 1,0-1-1,0 1 0,0 0 1,0 0-1,-1 0 0,1 0 1,0 0-1,0 0 0,-2 1-8,-6-1 18,-1 1-10,1 1 0,0-1 0,0 1 0,0 1 0,0 0-1,1 0 1,-1 1 0,1 1 0,0-1 0,0 1 0,0 1-1,0 0 1,1 0 0,0 0 0,1 1 0,-1 0 0,1 1-1,1 0 1,-1 0 0,1 0 0,1 1 0,0 0 0,0 0-1,0 0 1,1 1 0,1-1 0,0 1 0,0 0 0,1 0-1,0 0 1,0 0 0,1 8-8,0-13-7,-1-1 0,1 1 0,1 0 0,-1-1 0,1 1-1,0 0 1,0 0 0,0 0 0,0 0 0,1-1 0,0 1 0,0 0 0,0-1 0,1 1-1,0-1 1,0 1 0,0-1 0,0 0 0,0 1 0,1-1 0,0-1 0,0 1 0,0 0-1,0-1 1,1 1 0,-1-1 0,1 0 0,0 0 0,0 0 0,0-1 0,0 1 0,0-1-1,1 0 1,-1-1 0,1 1 0,1 0 7,-1-2 65,1 0-1,0 0 1,-1 0 0,1-1-1,0 1 1,-1-1 0,1-1-1,-1 1 1,1-1-1,-1 0 1,0 0 0,0-1-1,0 1 1,0-1 0,0 0-1,0-1 1,-1 1 0,0-1-1,1 0 1,-2 0-1,1 0 1,0-1 0,-1 1-1,0-1 1,0 0 0,0 0-1,0 0 1,-1 0 0,0 0-1,1-3-64,71-194 1589,-72 198-1356,0 13-708,12 92-71,23 159-178,-7-91-2651,-19-110 441</inkml:trace>
  <inkml:trace contextRef="#ctx0" brushRef="#br0" timeOffset="5280.985">2436 10635 9826,'0'0'800,"0"0"-320,0 0-480,0 0 0,0 0 128,8 113-120,-6-64-8,0 4-8,0-4-296,-2-2-520,0 2-472,0-13-1329,0-14-3480</inkml:trace>
  <inkml:trace contextRef="#ctx0" brushRef="#br0" timeOffset="5529.652">2446 10167 10362,'0'0'1825,"0"0"-313,0 0-1128,0 0-384,0 0-1080,0 0-841,0 0-5920</inkml:trace>
  <inkml:trace contextRef="#ctx0" brushRef="#br0" timeOffset="5909.032">2779 10652 2481,'0'0'438,"0"0"466,0 18 243,21 141 2163,26-14-1054,-38-144 1612,4-21-3120,-13 19-649,16-28-92,1 0 0,1 1 0,1 1 0,1 1 0,2 1 0,0 1 0,2 0 0,20-14-7,-44 38-4,2-2-10,0 0 0,0 0 1,0 0-1,0 0 0,0 1 0,1-1 1,-1 1-1,0-1 0,1 1 1,-1 0-1,1 0 0,-1 0 0,1 1 1,0-1-1,-1 0 0,1 1 1,0 0-1,-1 0 0,1 0 0,0 0 1,0 0-1,-1 0 0,1 1 1,0-1-1,-1 1 0,1 0 0,-1-1 1,1 1-1,-1 0 0,2 1 14,13 21-91,-2-1-1,0 2 0,-1 0 1,-2 1-1,0 0 0,1 8 92,2 1-255,74 220-5353,-74-201 1419</inkml:trace>
  <inkml:trace contextRef="#ctx0" brushRef="#br0" timeOffset="6261.844">3868 10735 7074,'0'0'854,"0"0"25,0 0-265,0 0-185,0 0-146,0 0-52,-8-6-91,-27-18 44,33 24-181,0 0 0,-1 0 0,1 0 1,-1 0-1,1 0 0,0 0 0,-1 0 0,1 1 1,0-1-1,-1 1 0,1 0 0,0 0 1,0 0-1,-1 0 0,1 0 0,0 0 1,0 0-1,0 1 0,0-1 0,1 1 0,-1-1 1,0 1-1,1 0 0,-1 0 0,1 0 1,-1 0-1,1 0 0,0 0 0,0 0 1,-1 2-4,-3 2 31,-5 8-18,-1 0-1,2 1 1,0 0 0,0 1 0,2-1 0,0 2 0,1-1 0,0 1-1,1 0 1,1 0 0,1 0 0,1 1 0,0-1 0,1 1 0,1 0-1,0-1 1,3 16-13,0-25-162,0-1 0,0 1 0,0-1 0,1 0 0,0 0 0,0 0 0,1-1 0,0 1 0,0-1 0,0 0 0,1 0 0,0-1 0,0 0 0,1 0 0,-1 0 0,1-1 0,0 0 0,6 3 162,30 17-2765</inkml:trace>
  <inkml:trace contextRef="#ctx0" brushRef="#br0" timeOffset="6591.372">4121 10718 6977,'0'0'1033,"0"0"251,0 0-173,0 0-482,0 0-269,0 0-96,19 5-83,63 18 61,-77-21-208,-1 0 0,1 0 0,-1 0 1,1 0-1,-1 1 0,0-1 0,0 1 0,0 0 0,0 1 0,-1-1 0,1 1 0,-1-1 0,0 1 0,0 0 0,0 0 1,-1 0-1,1 1 0,-1-1 0,0 0 0,1 5-34,3 4 60,3 6-22,-2 0 0,-1 1 0,0 0 1,-1 0-1,-1 1 0,-2 0 0,1-1 1,-2 1-1,-2 16-38,1-27-4,-2 0 1,1 0-1,-1 0 1,-1-1-1,0 1 1,0-1-1,-1 1 1,0-1-1,-1 0 1,0 0-1,0-1 1,-1 0-1,0 0 1,0 0-1,-1 0 1,0-1-1,-1 0 1,1-1-1,-3 1 4,-161 95-2036,76-63-1445,4-10-3718</inkml:trace>
  <inkml:trace contextRef="#ctx0" brushRef="#br0" timeOffset="31906.716">1357 8050 544,'0'0'694,"0"0"-289,0 0-156,0 0-33,0 0 6,0 0-30,2-10 1,22-85 930,-14 60 2389,-10 34-2899,0 1-8,0 0-87,0 0-110,0 0-76,0 0-55,0 0-39,0 0 25,0 0-19,0 0-20,0 0-14,0 0 10,0 0 39,0 0-20,0 0 1,0 0-33,0 0-1,0 0-16,0 0-6,0 0-6,0 0-20,0 0-17,0 0-46,0 0-39,0 0-68,0 0-71,0 17-202,21 442 740,-20-37-391,-7-366-283,6-56 227,0 0 68,0 0 43,0 0 3,0 0 0,0 0-12,0 0 29,0 0 2,11-21 338,57-115-488,-67 135-12,-1 1-60,0 0-3,0 0 23,0 0 6,0 0 5,0 0-4,0 0 12,0 0 16,0 0-26,0 0 20,0 0-18,0 0-4,0 0 37,0 0 1,0 0-21,0 0 42,0 0 35,0 0-16,0 0 16,0 0-17,0 0 22,0 0 12,0 0-19,0 0 51,0 0-22,2-20 17,0 13-123,0 0 1,0 1-1,1-1 1,0 1-1,0-1 0,0 1 1,1 0-1,0 0 1,0 1-1,1-1 1,-1 1-1,1 0 0,0 0 1,1 1-1,-1-1 1,1 1-1,0 0 1,0 1-1,0-1 0,0 1 1,1 0-1,-1 1 1,1 0-1,0 0 1,-1 0-1,3 0 39,160-2-654,-162 4 613,-1 1 0,0 1 0,0-1 0,0 1-1,0 0 1,0 0 0,0 1 0,0 0 0,-1 0-1,1 0 1,-1 0 0,0 1 0,0 0 0,0 0-1,-1 1 1,1-1 0,-1 1 0,0 0 0,-1 0-1,1 0 1,-1 1 0,0-1 0,0 1 0,0 0-1,0 2 42,3 8-77,1 1 0,-2 1 0,0-1 0,-2 1 0,0 0 0,0 0 0,-2 0-1,0 7 78,-2-21 7,1 0 0,-1 1 0,0-1 0,0 1 0,0-1-1,-1 0 1,1 0 0,-1 0 0,0 0 0,0 0-1,-1 0 1,1 0 0,-1-1 0,0 1 0,0-1-1,0 0 1,0 0 0,-1 0 0,1 0 0,-1-1 0,0 1-1,1-1 1,-1 0 0,0 0 0,0 0 0,-1-1-1,1 1 1,-4 0-7,-129 18 282,130-19-325,0 0 0,0-1 0,0 1 0,0-2 0,0 1 0,0-1 1,0 0-1,1 0 0,-1 0 0,0-1 0,0 0 0,1-1 1,-1 0-1,1 0 0,0 0 0,0 0 0,0-1 0,0 0 0,1-1 1,0 1-1,0-1 0,0 0 0,0 0 0,1 0 0,-1-1 1,1 0-1,1 0 0,-1 0 0,1 0 0,0 0 0,1-1 0,-1 1 1,1-1-1,0 0 0,1 0 0,0 1 0,0-1 0,0 0 1,1 0 42,13-31-2297,10 3-2517</inkml:trace>
  <inkml:trace contextRef="#ctx0" brushRef="#br0" timeOffset="32516.88">2576 8833 5337,'0'0'555,"0"0"185,0 0 162,0 0-197,-15-18-85,-79-95 418,89 108-995,0 1 0,0 0 0,0 1 0,0-1 0,0 1 0,-1 0 0,0 1 0,1-1 0,-1 1 0,0 0 0,0 0 0,0 1 0,-1 0 0,1 0 0,0 0 0,0 1 0,-1 0 0,1 0 0,0 1 0,0 0 0,-1 0 0,1 0 0,0 1 0,0-1 0,0 2 0,0-1 0,1 1 0,-1-1 0,1 2 0,-1-1 0,1 0 0,0 1 0,0 0 0,1 1 0,-1-1 0,1 1 0,0-1 0,0 1 0,0 0 0,1 1 0,-1 0-43,-3 2-23,1 1 0,-1-1 1,2 1-1,-1 0 0,1 1 0,0-1 0,1 1 1,1 0-1,-1 0 0,1 0 0,1 1 1,0-1-1,0 1 0,1-1 0,1 1 1,0 0-1,0-1 0,1 1 0,0-1 1,1 1-1,0-1 0,1 0 0,0 1 0,0-1 1,1 0-1,0-1 0,1 1 0,0-1 1,6 8 22,-2-9 5,0-1 1,0 0-1,0 0 1,1-1 0,0 0-1,0 0 1,1-1-1,0-1 1,0 0-1,0 0 1,0-1 0,0 0-1,1-1 1,-1-1-1,1 1 1,-1-2-1,3 0-5,-11 0 46,1 0 0,-1-1 0,1 1 0,-1-1-1,0 0 1,1 0 0,-1 0 0,0-1-1,0 1 1,0-1 0,0 0 0,0 1 0,0-1-1,0-1 1,-1 1 0,1 0 0,-1-1 0,1 1-1,-1-1 1,0 0 0,0 0 0,0 1 0,-1-2-1,1 1 1,-1 0 0,1 0 0,-1 0-1,0-1 1,0 1 0,-1 0 0,1-2-46,10-115 1243,-11 110-1190,-5-116 579,5 126-703,1 13-1111,67 179-64,16-8-2847,-59-135 460</inkml:trace>
  <inkml:trace contextRef="#ctx0" brushRef="#br0" timeOffset="32864.981">2906 8942 8210,'0'0'543,"0"0"-39,0 0-147,0 0-122,19 10-179,62 37-48,-75-42-8,0-1 0,0 1 0,-1 0 0,0 0 0,0 1 0,0-1 1,0 1-1,-1 1 0,0-1 0,0 0 0,-1 1 0,0 0 0,0 0 0,0 2 0,7 14 3,17 45-35,-22-56 2684,-29-142-2480,22 119-253,1 0 0,1 1 0,0-1 0,0 0 0,1 0 0,0 1 0,1-1-1,0 1 1,1-1 0,0 1 0,1 0 0,0 0 0,0 0 0,1 1 0,1-1 0,-1 1-1,7-6 82,103-81-2892,-58 59 215</inkml:trace>
  <inkml:trace contextRef="#ctx0" brushRef="#br0" timeOffset="33202.313">4060 8696 8634,'0'0'236,"0"0"87,-21-10 134,-71-28-93,86 36-324,-1-1-1,0 2 1,0-1-1,0 1 1,0 0-1,0 0 1,0 1 0,0 0-1,0 0 1,0 1-1,0-1 1,0 2-1,1-1 1,-1 1 0,0 0-1,0 0 1,1 1-1,-1 0 1,1 0-1,0 1 1,0-1-1,0 1 1,1 1 0,-1-1-1,1 1 1,-4 5-40,-2 2 34,1 0 1,0 1 0,1 1-1,1-1 1,0 1 0,1 1-1,1 0 1,0 0-1,1 0 1,-2 7-35,3-6-14,1 0 0,0 1 0,1-1 1,1 1-1,0 0 0,1-1 0,1 1 0,1 0 0,0-1 0,1 1 0,1-1 0,1 0 1,0 0-1,1 0 0,0-1 0,1 0 0,1 0 0,1 0 0,0-1 0,1-1 0,0 0 0,1 0 1,0-1-1,11 9 14,148 109-2257,-90-83-581</inkml:trace>
  <inkml:trace contextRef="#ctx0" brushRef="#br0" timeOffset="33522.725">4756 8705 7962,'0'0'569,"0"0"-355,0 0 95,18 19-18,3 1-194,-9-10-30,0 1 0,-2 1 0,1 0 1,-1 0-1,-1 1 0,0 0 0,-1 1 0,5 13-67,3 10 195,-2 0 0,-2 1 0,-1 1-1,-2 0 1,-2 1 0,-2 0-1,-1 0 1,-2 0 0,-2 0 0,-3 24-195,1-47 4,0-1 1,-1 0 0,-1 0 0,-1 0 0,0 0 0,-1-1 0,-1 0-1,0 0 1,-1-1 0,0 1 0,-1-2 0,-1 1 0,0-1 0,-1-1 0,-1 0-1,1-1 1,-2 0 0,0 0 0,0-2 0,-8 5-5,-169 67-3050,99-56-2027</inkml:trace>
  <inkml:trace contextRef="#ctx0" brushRef="#br0" timeOffset="38633.674">1524 6649 3977,'0'0'272,"0"0"212,0 0 490,0 0-329,14 21-128,90 161 656,-93-154-889,-3 0 1,0 1 0,-2 0 0,0 0-1,-3 1 1,0 0 0,-2-1 0,-2 24-285,-17-15 1555,5-81 861,9 7-2343,1 0 0,2 0-1,1-1 1,2 1 0,1 0 0,2 0-1,2 0 1,1 0 0,1 1 0,2 1-1,2 0 1,1 0 0,2 1 0,1 1 0,1 1-1,10-11-72,-24 35-118,-1 1 0,2 0 0,-1 0 0,1 0-1,-1 1 1,2 0 0,-1 0 0,1 0 0,-1 0-1,1 1 1,0 0 0,1 0 0,-1 1 0,1-1 0,0 2-1,-1-1 1,1 1 0,1 0 0,-1 0 0,0 1-1,7-1 119,90 26-5949,-57 0 1510</inkml:trace>
  <inkml:trace contextRef="#ctx0" brushRef="#br0" timeOffset="39335.222">2327 6793 6969,'0'0'899,"0"0"44,0 0-171,0 0-325,0 0-205,0 0-125,14-1 36,7 0-26,0-2 1,0 0-1,-1-1 0,1-1 0,-1-1 0,0-1 1,0 0-1,-1-2 0,0 0 0,-1-2 0,13-8-127,-29 17 38,0 1-1,0-1 1,0 0 0,0 0-1,0-1 1,0 1-1,-1 0 1,1-1 0,-1 1-1,1-1 1,-1 1-1,0-1 1,0 0 0,0 1-1,-1-1 1,1 0-1,0 0 1,-1 1-1,0-1 1,0 0 0,0 0-1,0 0 1,0 0-1,0 0 1,-1 1 0,1-1-1,-1 0 1,0 0-1,0 1 1,0-1 0,0 0-1,-1 1 1,1-1-1,-1 1 1,1 0 0,-1-1-1,0 1 1,0 0-1,0 0 1,0 0-1,0 0 1,0 1 0,-1-1-1,1 0 1,-1 1-1,1 0 1,-1 0 0,1-1-38,-11-1-12,0 0 0,-1 0 0,1 1 0,0 1 0,-1 0 0,1 1 0,-1 0 0,1 1 0,0 1 0,-1 0 0,1 1 0,0 0 1,0 1-1,1 0 0,-1 1 0,1 1 0,0 0 0,-7 5 12,5-3-5,0 1 0,0 1 0,1 0 1,0 1-1,1 0 0,0 1 0,1 0 0,0 1 0,1 0 1,0 1-1,2 0 0,-1 1 0,2 0 0,0 0 0,0 0 0,2 1 1,0 0-1,0 0 0,2 0 0,0 1 0,1-1 0,0 1 1,2 0-1,0 0 0,1-1 0,0 1 0,1-1 0,1 1 1,1-1-1,0 0 0,2 0 0,-1 0 0,2-1 0,0 0 1,4 6 4,3-2 4,1-1 1,0 0-1,1-1 1,1-1-1,1 0 1,0-2-1,1 0 1,1-1-1,0-1 1,1-1 0,0 0-1,0-2 1,1 0-1,13 2-4,19 4 26,1-3-1,1-2 0,0-2 1,0-3-1,23-2-25,-77-3 2,10 2 9,-1 0-1,1 0 1,0-2-1,0 1 0,-1-1 1,1-1-1,0 0 1,0-1-1,-1 0 0,1-1 1,-1 0-1,1-1 1,-1 0-1,-1-1 0,1 0 1,-1-1-1,1 0 1,-1-1-1,-1 1 0,0-2 1,0 0-1,0 0 1,1-3-11,9-21 49,-2-2 1,-1 0 0,-2-1 0,-2 0 0,0-1 0,-3 0 0,-1-1-1,-2 0 1,-1 0 0,-2-1 0,-2 1 0,-1-1 0,-5-31-50,0-28 165,-4 1 0,-5 0 1,-19-65-166,8 36 281,-3 22 771,28 145-1477,65 408 254,24 199-1533,-43-495-3800,-32-118 1430</inkml:trace>
  <inkml:trace contextRef="#ctx0" brushRef="#br0" timeOffset="39898.41">2850 6784 6601,'0'0'443,"0"0"75,0 0 299,0 0-225,0 0-154,10-5-213,11-2-141,0 1 1,1 0-1,0 2 1,0 0-1,0 1 0,0 2 1,5 0-85,-5 0 40,2-2-41,0 0 0,0 1 0,0 2 0,0 0 0,0 1 0,0 2 0,0 0 0,0 2-1,-1 0 1,0 2 0,0 1 0,0 0 0,-1 2 0,-1 0 0,1 2 0,-2 0 0,0 1 0,0 2 0,2 3 1,167 217-155,-188-233 176,0-1 0,0 0 0,0 0 0,0 0 0,0 1 0,0-1 0,0 0 0,0 0 0,0 0 0,0-1 0,0 1 0,1 0 0,-1 0 0,0-1 0,0 1-1,1-1 1,-1 1 0,1-1 0,-1 1 0,1-1 0,-1 0 0,0 0 0,1 0 0,-1 1 0,1-2 0,-1 1 0,1 0 0,-1 0 0,1 0 0,-1-1 0,1 1 0,-1-1 0,0 1 0,1-1 0,-1 1 0,0-1 0,1 0 0,-1 0 0,0 1-1,0-1 1,0 0 0,0 0 0,0 0 0,0-1 0,0 1 0,1-1-21,25-68 1365,-24 57-1239,6-29 256,-2 0 0,-2-1 0,-2 1 0,-2-1 0,-2-20-382,49 421-1466,16-106-2913,-43-190-262</inkml:trace>
  <inkml:trace contextRef="#ctx0" brushRef="#br0" timeOffset="40297.204">4179 6869 8386,'0'0'1111,"0"0"-247,0 0-617,0 0-163,0 0 82,16 24-10,83 157 52,-24 26-22,-59-250 2734,-12 7-2904,2-1 0,2 1-1,1 0 1,2 1-1,2 0 1,0 1-1,3 0 1,0 1-1,3 1 1,0 1 0,2 1-1,13-15-15,-31 42-17,-1 0 1,1 0-1,0-1 0,0 2 1,1-1-1,-1 0 0,0 1 1,1-1-1,0 1 0,-1 0 1,1 0-1,0 1 0,0-1 1,0 1-1,0 0 0,1 0 1,-1 0-1,0 0 0,0 1 1,1 0-1,-1 0 0,0 0 1,0 0-1,1 1 0,-1-1 1,0 1-1,0 0 0,0 1 1,0-1-1,0 1 0,0-1 1,0 1-1,0 0 0,-1 1 1,1-1-1,-1 1 0,0-1 1,1 1-1,-1 0 0,0 1 17,12 20-300,-1 1 1,-1 0-1,-1 1 0,-1 1 0,-1 0 0,-2 0 0,4 20 300,-8-31-225,18 63-1924,-3-7-1585</inkml:trace>
  <inkml:trace contextRef="#ctx0" brushRef="#br0" timeOffset="40829.588">4842 7047 3833,'0'0'4229,"0"0"-2686,0 0-435,0 0-259,-5 0-420,3 0-439,0 0 1,1 0 0,-1 0-1,0 1 1,0-1 0,1 1 0,-1-1-1,0 1 1,1 0 0,-1 0-1,1-1 1,-1 1 0,1 0 0,-1 1-1,1-1 1,0 0 0,-1 0-1,1 0 1,0 1 0,0-1 0,0 1-1,0-1 1,0 1 0,0-1 0,0 1-1,1 0 1,-1-1 0,1 1-1,-1 0 1,1-1 0,-1 1 0,1 0-1,0 0 1,0-1 0,0 1-1,0 0 1,0 0 0,0 0 0,1 0 9,-5 14-27,-42 185 146,76-307 3447,-22 85-3535,1 1 0,1 1 1,1 0-1,0 1 0,2 0 0,0 0 1,1 2-1,1-1 0,0 2 1,1 0-1,1 1 0,16-11-31,-28 22-2,0 0 0,0 0 0,0 1 0,1-1 0,-1 1 0,1 0 0,0 1 0,-1-1 0,1 1 0,0 0 0,0 1 0,0-1-1,0 1 1,0 1 0,-1-1 0,1 1 0,0 0 0,0 0 0,0 0 0,-1 1 0,1 0 0,-1 0 0,1 0 0,-1 1 0,0 0 0,0 0 0,0 0 0,0 1 0,-1 0 0,1 0 0,-1 0 0,4 4 2,12 24-129,-2 0 0,-1 1 0,-1 0 0,-2 1 0,-2 1 0,-1 1 0,-1-1 0,2 26 129,-2-21-393,43 172-3385,-32-125-479</inkml:trace>
  <inkml:trace contextRef="#ctx0" brushRef="#br0" timeOffset="42084.565">5400 7397 5225,'0'0'618,"0"0"290,0 0-309,0 0-91,26-1 208,169-16 613,45-8 588,0 12-1,120 12-1916,-330 0 60,-1 2 0,0 1 0,1 1 0,-1 1 0,0 2 0,-1 1 0,0 1 0,0 2 0,0 0 0,-1 2 0,-1 1 0,0 1 0,-1 1 0,0 2 0,-2 0-1,0 2 1,-1 0 0,0 1 0,-2 2 0,-1 0 0,8 12-60,30 76 114,-89-106-1649,8-2-2318,-16 4-5580</inkml:trace>
  <inkml:trace contextRef="#ctx0" brushRef="#br0" timeOffset="43096.775">4848 8895 1696,'0'0'1497,"0"0"-600,0 0 85,0 0-113,0 0-127,0 0-77,4-1-113,5 0-300,0 1 0,0 0 0,-1 0 1,1 1-1,0 0 0,0 1 0,0 0 0,-1 0 0,1 1 0,-1 0 0,1 0 0,2 3-252,34 9 497,57 8-147,1-5-1,1-5 0,1-4 1,-1-4-1,1-5 0,0-5 0,-1-4 1,0-5-1,-1-4 0,90-29-349,-120 27 133,-1-3-1,0-3 1,-2-3-1,-2-3 1,-1-3 0,-1-3-1,-2-3 1,-2-2-1,-2-3 1,32-34-133,-1 0 47,-7 7 1017,-3-3 1,66-81-1065,-139 147 203,-1 0 0,1-1-1,-2 1 1,0-2 0,0 1 0,-1-1-1,0 0 1,-1 0 0,0 0-1,-1-1 1,-1 1 0,0-1-1,0-12-202,-3 24-133,0 1 0,-1-1 0,1 1 0,-1-1 0,1 1 0,-1-1 0,1 1 0,-1 0 0,0 0 0,1-1 0,-1 1 0,1 1 0,-1-1 0,1 0 0,-1 0 0,1 0 0,-1 1 0,1-1 0,-1 1 0,1-1 0,-1 1 0,1 0 0,-1-1 0,1 1 0,0 0 0,0 0 0,-1 0 0,1 0 0,0 0 0,0 0 0,0 1 0,-1-1 133,-5 4-703,-42 20-3217,-6 1-1668</inkml:trace>
  <inkml:trace contextRef="#ctx0" brushRef="#br0" timeOffset="47311.231">3540 8184 184,'0'0'156,"0"0"-113,0 0-34,0 0 10,0 0 65,0 0 109,0 0 47,0 0-28,0 0-36,0 0-54,0 0-25,0 0-9,0 0-3,0 0 11,0 0-1,0 0 32,0 0-14,0 0 8,0 0 26,0 0 36,0 0 30,0 0 30,0 0 64,0 0 42,0 0-6,0 0-26,0 0-30,0 0-10,0 0-15,0 0-42,0 0-79,0 0-41,0 0-46,0 0-98,0 0-286,0 1-2434,4 0 199</inkml:trace>
  <inkml:trace contextRef="#ctx0" brushRef="#br0" timeOffset="50327.178">4744 10212 856,'0'0'882,"0"0"-78,0 0 113,0 0-110,0 0-31,19-8 122,61-26 35,-56 25-490,0 1-1,0 2 0,0 0 1,1 1-1,0 2 0,0 1 0,16 0-442,-30 1 84,31-1 102,-1 2-1,0 2 1,1 1 0,-1 3 0,-1 1 0,1 1 0,17 8-186,-40-10 28,0 1 0,0 0 0,-1 1 0,0 1-1,-1 0 1,0 2 0,0 0 0,-1 0 0,-1 1 0,0 1 0,0 1 0,-2 0 0,1 0 0,-2 1 0,0 1 0,-1 0 0,3 7-28,-4 0 56,-1 0 0,-1 0 0,-2 1 0,0 0 0,-1 0 0,-2 0-1,0 1 1,-1-1 0,-2 0 0,-1 1 0,-1 5-56,-2-11 74,-2 0 0,0 0 1,0-1-1,-2 1 0,0-2 0,-2 1 1,0-1-1,0-1 0,-2 0 0,0-1 1,0 0-1,-2-1 0,0 0 0,0-2 1,-1 0-1,-1 0 0,0-1 0,-18 7-74,-28 14 119,-1-3-1,-1-4 0,-2-1 1,0-4-1,-2-3 0,0-3 0,-33 1-118,28-7-226,73-8 115,1 0-86,0 0-147,4-2-713,70-58-4853,-43 38 1748</inkml:trace>
  <inkml:trace contextRef="#ctx0" brushRef="#br0" timeOffset="50860.968">5197 10880 3913,'0'0'1155,"0"0"290,0 0-152,0 0-402,0 0-330,0 0-196,-3 0-214,-8 3-105,0 1 0,1 0 1,0 1-1,0 0 0,0 0 0,0 1 1,1 0-1,0 1 0,0 0 0,1 1 0,-1-1 1,1 3-47,-10 5 179,-16 13 198,11-10-62,0 1 0,2 0-1,0 2 1,1 1 0,2 0-1,-8 12-314,25-33 24,1 1-1,-1-1 1,1 0-1,0 1 1,0-1-1,0 0 1,0 1-1,0-1 0,0 0 1,0 1-1,0-1 1,0 0-1,0 1 1,1-1-1,-1 0 1,1 0-1,-1 1 0,1-1 1,-1 0-1,1 0 1,0 0-1,-1 1 1,1-1-1,0 0 1,0 0-1,0 0 0,0 0 1,0-1-1,0 1 1,0 0-1,0 0 1,0-1-1,1 1 1,-1 0-1,0-1 0,0 1 1,1-1-1,-1 0 1,0 1-1,0-1 1,1 0-1,-1 0 1,0 0-1,1 0 0,-1 0 1,1 0-1,-1 0 1,0 0-1,0-1 1,1 1-1,-1 0 1,1-1-24,13 4 159,384 42 1099,-321-37-1171,-78-8-41,0 0 64,0 0-8,0 0-14,0 0-38,0 0-26,0 0 12,0 0-92,0 0-152,0 0-192,0-8-2101,0-3-1157</inkml:trace>
  <inkml:trace contextRef="#ctx0" brushRef="#br0" timeOffset="52913.314">3510 10229 512,'0'0'515,"0"0"38,0 0-21,0 0-81,0 0-71,0 0-25,2 2 2166,-2 1-4332,0 0-2197</inkml:trace>
  <inkml:trace contextRef="#ctx0" brushRef="#br0" timeOffset="60893.85">2340 4430 1192,'0'0'3581,"0"0"-2497,0 0-497,0 0-195,0 0-160,4-2 19,-2 2-118,1 0 1,-1-1 0,1 0-1,0 0 1,-1 0-1,1 0 1,-1 0 0,0 0-1,1-1 1,-1 1-1,0-1 1,0 1 0,0-1-1,0 0 1,0 0-1,0 0 1,0 0-1,-1 0 1,1 0 0,-1-1-1,1 1 1,-1 0-1,0-1 1,0 1 0,0-1-1,0 0 1,-1 1-1,1-1 1,-1 0 0,1 1-1,-1-1 1,0 0-1,0 1 1,0-1 0,-1 0-1,1 1 1,0-1-1,-1 0 1,0 1-1,0-1 1,0 1 0,0-1-1,0 1 1,0-1-1,-1 1 1,1 0 0,-1-2-134,-25-17 159,0 1 0,-1 1 1,-1 2-1,-1 0 0,-1 3 1,0 0-160,3 5 575,23 20-862,-19 169 257,9 2 0,7 0 0,8 15 30,-3 75-2088,2-208-178,0-17-1555</inkml:trace>
  <inkml:trace contextRef="#ctx0" brushRef="#br0" timeOffset="61181.592">1947 4946 9434,'0'0'1320,"0"0"-159,0 0-473,0 0-408,0 0-32,0 0-248,0 0-224,73 0 216,-21-6-328,9 1-216,10-1-681,2 4-567,29 2-489,-18 0-271,-13 0-401</inkml:trace>
  <inkml:trace contextRef="#ctx0" brushRef="#br0" timeOffset="61558.78">2762 4993 4561,'0'0'771,"0"0"61,0 0-83,0 0-250,0 0-200,0 0 169,18 1 408,18 0-476,2 3 145,1-3 0,-1-1 0,1-2 0,-1-2 0,2-1-545,-38 4 54,1 1 0,-1-1 1,1 0-1,-1 0 0,1 0 0,-1 0 1,0 0-1,1 0 0,-1-1 0,0 1 1,0-1-1,0 1 0,0-1 0,0 0 1,0 0-1,-1 0 0,1 0 0,0 0 1,-1 0-1,0-1 0,0 1 0,1 0 0,-1-1 1,-1 1-1,1-1 0,0 1 0,0-1 1,-1 1-1,0-1 0,1 0 0,-1 1 1,0-1-1,0 1 0,-1-1 0,1 0 1,0 1-1,-1-1 0,0 1 0,1-1 1,-1 1-1,0-1 0,0 1 0,-1 0 1,1-1-1,0 1 0,-1 0 0,1 0 1,-1 0-1,0 0 0,0 0 0,0 0 0,0 1 1,0-1-1,0 1 0,0-1 0,0 1 1,-1 0-1,1-1 0,0 1 0,-1 1 1,-1-2-55,-7-3 3,1-1 1,-1 2-1,0-1 1,0 2-1,-1-1 1,1 1-1,-1 1 1,1 0-1,-1 1 1,0 0-1,0 1 1,0 0-1,1 1 1,-1 0-1,0 1 1,1 1-1,-1-1 1,1 2 0,0 0-1,0 0 1,0 1-1,0 0 1,1 1-1,0 0 1,-6 4-4,11-4-19,0-1 0,0 1 0,0 0 0,1 0 0,0 0 0,0 0 0,1 1 1,0 0-1,0 0 0,0 0 0,1 0 0,0 0 0,1 0 0,-1 0 0,1 1 0,1-1 0,-1 0 1,1 1-1,0-1 0,1 1 0,0-1 0,0 0 0,1 1 0,0-1 0,0 0 0,0 0 1,1 0-1,0-1 0,1 1 0,-1 0 0,1-1 0,1 0 0,-1 0 0,1 0 0,0-1 1,4 4 18,11 10-198,1-1 1,0-1 0,2-1 0,0-1 0,0-1 0,2-1 0,-1-1-1,2-1 1,0-1 0,0-2 0,10 2 197,187 28-6049,-119-30-630</inkml:trace>
  <inkml:trace contextRef="#ctx0" brushRef="#br0" timeOffset="61972.571">3642 5123 8546,'0'0'943,"0"0"-179,0 0-487,0 0-230,0 0 8,21-3 50,69-10 10,-78 11 25,0 1 1,-1-2-1,1 0 1,-1 0-1,0-1 1,1 0-1,-2-1 1,1 0-1,-1-1 1,1 0-1,-2-1 1,1 0-1,-1 0 1,6-7-141,-13 11 37,1 1-1,-1-1 1,0 1 0,0-1 0,0 0 0,-1 0-1,1 0 1,-1 0 0,1 0 0,-1-1 0,0 1-1,0 0 1,-1 0 0,1-1 0,-1 1 0,1-1-1,-1 1 1,0 0 0,0-1 0,-1 1 0,1-1 0,-1 1-1,1 0 1,-1-1 0,0 1 0,-1 0 0,1 0-1,0 0 1,-1 0 0,0 0 0,0 0 0,1 0-1,-2 0 1,1 1 0,0-1 0,-1 1 0,1 0-1,-1 0 1,1-1 0,-1 2 0,0-1 0,0 0-1,0 0 1,0 1 0,0 0 0,-1 0 0,1 0-1,0 0 1,0 0 0,-4 0-37,-1-1-3,-1 1 0,0 0 0,1 0-1,-1 1 1,0 0 0,1 1 0,-1-1 0,0 2-1,1-1 1,-1 1 0,1 1 0,0-1 0,0 1-1,0 1 1,0 0 0,0 0 0,1 0 0,-1 1-1,1 0 1,1 0 0,-1 1 0,1 0 0,0 0 0,0 1-1,0-1 1,1 1 0,0 1 0,1-1 0,-1 1-1,1-1 1,1 1 0,0 0 0,-1 3 3,0-1 2,1-1 1,0 1-1,1 0 0,0 0 1,1 1-1,0-1 1,0 0-1,1 0 1,1 0-1,-1 1 0,2-1 1,-1 0-1,2 0 1,-1 0-1,1-1 0,1 1 1,-1 0-1,2-1 1,-1 0-1,1 0 1,1 0-1,0-1 0,0 0 1,0 0-1,1 0 1,0-1-1,4 3-2,22 18-218,2-2 0,1-1 0,1-1 1,0-3-1,2-1 0,1-1 0,0-3 0,15 4 218,59 16-2614,-14-12-2783</inkml:trace>
  <inkml:trace contextRef="#ctx0" brushRef="#br0" timeOffset="64173.238">4949 4530 3929,'0'0'621,"0"0"139,0 0 151,0 0-337,0 0-326,0 0-125,-17 1 97,-54 4 168,15 31 315,49-28-566,-14 19 14,1 1 1,2 1-1,0 1 1,2 0-1,1 1 1,2 1-1,1 0 1,1 1-1,2 0 0,1 1 1,2 0-1,1 0 1,2 0-1,0 33-151,4-56-46,-1 0-1,1 0 0,1 0 1,0 0-1,1-1 0,0 1 1,0 0-1,1-1 0,1 0 1,0 0-1,0 0 0,1-1 1,0 1-1,0-1 0,1-1 1,0 1-1,1-1 0,8 7 47,-6-7-505,0-1 0,1 1 0,0-2 0,0 1 0,0-2 0,1 1 0,0-2 0,0 1 0,0-2 0,8 2 505,28 2-4524</inkml:trace>
  <inkml:trace contextRef="#ctx0" brushRef="#br0" timeOffset="64512.472">5388 4600 6937,'0'0'970,"0"0"-100,0 0-333,18-2-196,60-3-30,-70 6-255,1 0-1,-1 0 1,0 1-1,0 0 1,0 0-1,-1 1 1,1 0-1,0 0 1,-1 1-1,0 0 1,0 0-1,0 1 1,0 0-1,-1 0 1,0 0-1,0 1 1,0 0-1,-1 0 1,0 1-1,3 4-55,1-1 77,9 13 62,-1 1-1,-1 0 1,-2 1-1,0 0 1,-2 1 0,0 1-1,-2 0 1,-1 0 0,-2 1-1,0 0 1,-2 1-1,-1-1 1,-1 1 0,-2 0-1,-1 19-138,0-33-4,-1-1-1,0 1 0,-2 0 1,1 0-1,-2-1 1,0 1-1,-1-1 0,0 0 1,-1 0-1,0-1 1,-1 0-1,-1 0 0,0 0 1,-1-1-1,0-1 1,-1 1-1,0-1 0,-1-1 1,0 0-1,-8 4 5,-37 29-737,-2-3 0,-2-3 1,-2-2-1,-1-3 0,-2-3 0,-31 8 737,3-5-4710</inkml:trace>
  <inkml:trace contextRef="#ctx0" brushRef="#br0" timeOffset="65405.278">1677 6812 160,'0'0'891,"0"0"85,0 0 171,0 0-5,0 0-70,0 0-215,0-13 1014,245 3-426,-195 12-1245,497 51 1016,-358-28-1044,376 39 112,914 136 647,-1374-178-913,159 17 319,-263-39-132,-1 0 52,0 0 46,0 1-39,0 0-136,0-1-205,0 0-206,0 0-333,0 0-604,2-1-1451,7-5-2417</inkml:trace>
  <inkml:trace contextRef="#ctx0" brushRef="#br0" timeOffset="66938.822">2818 2814 7042,'0'0'918,"0"0"-105,0 0 17,0 0-219,0 0-165,0 0-32,19-6-15,59-19 28,-75 24-406,0 0-1,0 1 1,0-1 0,0 1-1,0 0 1,0 0 0,1 0-1,-1 0 1,0 0 0,0 1-1,0-1 1,0 1 0,0 0-1,0 0 1,0 0 0,0 0-1,-1 0 1,1 1 0,0 0-1,0-1 1,-1 1 0,1 0-1,-1 0 1,0 0 0,0 0 0,0 1-1,0-1 1,0 1 0,0-1-1,0 1 1,0 1-21,6 6 47,10 16-3,0 0-1,-2 1 1,0 1-1,-3 1 1,0 0-1,-1 1 1,-2 0-1,-2 1 1,0 0-1,-2 0 1,1 20-44,-6 4-19,-1-54 107,-1-2 327,-5-8-258,1-1 0,0 0 0,1 1 0,0-1 1,1-1-1,0 1 0,0-1 0,1 1 0,0-1 0,1 0 0,1-2-157,-3-7 35,0 0 0,2 0-1,1 0 1,0 0 0,1 1-1,2-1 1,0 0 0,1 0-1,0 1 1,2 0 0,2-4-35,1 4-235,0 1 0,1 0 0,1 1 1,1 0-1,0 1 0,1 0 0,1 1 1,0 1-1,1 0 0,1 1 0,0 0 0,1 2 1,0 0-1,1 0 0,0 2 0,0 0 1,1 1-1,0 1 0,1 1 0,0 1 0,-1 1 1,2 0-1,-1 1 0,12 1 235,-26 0-160,1 1 0,0 1 0,0-1 0,0 1 0,0 0 0,0 0 0,0 1 1,0 0-1,0 1 0,-1-1 0,1 1 0,0 0 0,-1 1 0,0 0 0,1 0 0,-1 0 0,0 1 0,0-1 0,-1 2 0,1-1 0,-1 0 0,0 1 0,0 0 0,-1 0 0,1 1 0,-1-1 0,0 1 1,-1 0-1,1 0 0,-1 0 0,0 1 0,1 4 160,1 19-17,-6-27 105,1 0 0,0 0 0,0-1 0,0 1-1,0 0 1,0 0 0,1-1 0,-1 1 0,1 0 0,0 0 0,-1-1 0,1 1-1,1-1 1,-1 1 0,0-1 0,1 1 0,-1-1 0,1 0 0,-1 1-1,1-1 1,0 0 0,0 0 0,0 0 0,0-1 0,1 1 0,-1 0-1,0-1 1,1 0 0,-1 1 0,1-1 0,2 1-88,6-3 269,0 0 0,1-1 0,-1 0 0,0 0 1,0-2-1,-1 1 0,1-1 0,-1-1 0,1 0 0,-1 0 0,-1-1 0,1 0 0,-1-1 1,0 0-1,-1 0 0,1-1 0,-1 0 0,-1 0 0,0-1 0,0 0 0,-1-1 0,0 1 1,0-1-1,2-6-269,-7 13 35,1 0 1,-1 1-1,0-1 1,0 0-1,0 0 1,0 0-1,-1 0 1,1 0-1,-1 0 1,1 0-1,-1 0 0,0 0 1,0 0-1,-1 0 1,1 0-1,-1 0 1,1 0-1,-1 0 1,0 0-1,0 0 1,0 0-1,0 1 1,-1-1-1,1 0 1,-1 1-1,0-1 1,0 1-1,0-1 1,0 1-1,0 0 1,0 0-1,0 0 1,-1 0-1,1 0 1,-1 1-1,0-1 1,1 1-1,-1-1 1,0 1-1,0 0 1,0 0-1,0 1 0,0-1 1,0 0-1,0 1 1,0 0-1,0 0 1,0 0-1,0 0 1,0 0-1,0 0-35,-7 3-10,-1 0 0,1 1-1,0 0 1,1 1-1,-1-1 1,1 2 0,0-1-1,0 2 1,0-1-1,1 1 1,0 0 0,1 1-1,-1 0 1,1 0-1,1 0 1,0 1 0,0 0-1,0 0 1,1 1-1,-1 3 11,-13 18-40,2 0-1,1 1 1,1 1-1,2 0 1,1 1-1,1 1 1,1 9 40,6-30-13,2 1 1,0-1 0,1 1 0,0 0 0,1 0 0,1 0-1,0-1 1,1 1 0,0 0 0,2-1 0,-1 0 0,2 0-1,0 0 1,1 0 0,0-1 0,1 1 0,0-2 0,8 11 12,1-4 13,1-1 0,1-1 0,0 0 0,1-1 1,1-2-1,0 0 0,1-1 0,0 0 0,1-2 1,1-1-1,-1-1 0,2-1 0,-1 0 0,1-2 1,0-1-1,0-1 0,1-1 0,-1-1 0,1-1 1,21-2-14,-31-1 11,-1-1 0,0 0 0,-1-1 1,1 0-1,-1-1 0,1 0 0,-1-1 1,-1-1-1,1 0 0,-1-1 0,0 0 1,-1-1-1,0 0 0,-1-1 0,1 0 1,-2 0-1,0-1 0,0-1 0,-1 1 1,0-2-1,-1 1 0,0-1 0,-1 0 1,-1 0-1,0 0 0,-1-1 0,0 0 1,-1 0-1,0 0 0,-1-4-11,6-54 42,-3 0 0,-3 0-1,-6-51-41,3 99 7,-5-76 238,-5-1 0,-4 1 0,-4 1 0,-11-21-245,29 173-577,41 405 405,-7-172 212,-25-191-108,4 70-2101,-7-59-2480,-5-67-209</inkml:trace>
  <inkml:trace contextRef="#ctx0" brushRef="#br0" timeOffset="67494.66">4196 2925 4849,'0'0'2164,"0"0"-1078,0 0-647,27 0-478,178 0 63,-129-2 15,135 12-139,-209-10 75,0 1 0,0-1 0,0 1 0,1-1 1,-1 1-1,0 0 0,0 0 0,0 0 0,0 0 0,0 0 1,0 1-1,-1-1 0,1 0 0,0 1 0,0-1 0,-1 1 1,1 0-1,-1 0 0,0-1 0,0 1 0,1 0 0,-1 0 1,0 0-1,0 0 0,-1 1 0,1-1 0,0 0 0,-1 0 1,1 0-1,-1 1 0,0-1 0,0 0 0,0 0 0,0 1 1,0-1-1,0 0 0,-1 0 0,1 1 0,-1-1 0,1 0 25,-1 11 210,1-5-137,0-4-55,-1 0 1,0 0-1,1 0 0,0 0 0,0-1 0,0 1 0,1 0 1,-1 0-1,1 0 0,0 0 0,0-1 0,0 1 0,0 0 0,1-1 1,-1 1-1,1-1 0,0 1 0,0-1 0,1 0 0,-1 0 1,1 0-1,-1 0 0,1 0 0,0-1 0,0 1 0,0-1 0,0 0 1,0 1-1,2-1-18,1 2 94,0 0 0,1-1 0,-1 0 1,1 0-1,-1-1 0,1 0 0,0 0 1,0 0-1,0-1 0,0 0 0,0 0 1,0-1-1,1 0 0,-1 0 0,0-1 0,0 0 1,0 0-1,0 0 0,0-1 0,0 0 1,-1-1-1,1 0 0,-1 0 0,1 0 0,-1 0 1,0-1-1,0 0 0,0-1 0,-1 1 1,0-1-1,0 0 0,5-5-94,-5-6 171,-1 0-1,0 0 1,-1 0 0,-1 0-1,0-1 1,-1 1 0,-1-1-1,0 1 1,-2-9-171,1-20 258,-6-6 75,3 54-481,-4 77-658,4 1-1,2-1 1,7 37 806,3-53-1712,6-11-1060</inkml:trace>
  <inkml:trace contextRef="#ctx0" brushRef="#br0" timeOffset="67875.738">5323 2942 7242,'0'0'810,"0"0"-560,0 0-101,0 0 107,9 20 26,46 142 322,-55-152-413,1 18-454,9-34 2745,6-32-1681,92-164-270,-103 195-533,2-4-15,0 0 0,0 1 0,1 0-1,1 0 1,-1 1 0,2 0 0,-1 0 0,1 1 0,0 0 0,1 1-1,0 0 1,0 1 0,1 0 0,-1 1 0,1 0 0,0 1-1,2 0 18,-9 5-42,-1 1-1,0 1 0,0-1 0,-1 1 0,1-1 0,0 1 1,-1 0-1,0 0 0,1 0 0,-1 1 0,-1-1 0,1 1 0,0 0 1,-1 0-1,0 0 0,0 0 0,0 0 0,0 0 0,-1 1 1,1-1-1,-1 0 0,0 1 0,-1-1 0,1 1 0,-1-1 1,0 1-1,0 0 0,0-1 0,-1 1 0,1-1 0,-1 1 0,-1 1 43,2-5-16,-4 199-5319,-3-147 216</inkml:trace>
  <inkml:trace contextRef="#ctx0" brushRef="#br0" timeOffset="68607.792">5910 2906 7058,'0'0'894,"0"0"188,0 0-393,0 0-465,0 0-297,-2 29-102,-43 67 425,32-59 1170,5-26 1169,21-39-970,1 6-1591,0 1-1,2 1 1,0 1 0,2 0 0,0 1 0,1 1 0,0 1 0,2 1-1,13-8-27,-31 20-15,1 1-1,-1-1 0,1 1 1,0 0-1,0 1 0,0-1 1,0 1-1,0-1 0,0 1 1,0 0-1,0 1 0,0-1 1,0 1-1,0 0 0,1 0 1,-1 0-1,0 0 0,0 1 1,0 0-1,0-1 0,0 2 1,0-1-1,0 0 0,0 1 1,0 0-1,0 0 0,-1 0 1,1 0-1,-1 1 0,1-1 1,-1 1-1,0 0 0,0 0 1,0 0-1,-1 0 0,3 3 16,11 25-130,-1 1 0,-1 0 0,-2 1 0,-1 0 0,-2 1 0,-1 0 0,-2 0 0,-1 1 0,-2 0 0,-1 0 1,-2 0-1,-1 0 0,-3 6 130,-8 45-2196,-7-13-1996</inkml:trace>
  <inkml:trace contextRef="#ctx0" brushRef="#br0" timeOffset="73372.162">5845 5145 488,'0'0'647,"0"0"-48,0 0-183,0 0-49,0 0 149,0 0 100,0 0-3,0 0-83,0 0-70,18-3 555,225-99 2059,-174 91-2899,0 2 1,1 4-1,-1 2 1,1 4-1,23 4-175,-66-3 54,108 9 209,0 7 0,-1 5-1,-2 6 1,-1 6 0,46 21-263,-102-30 32,-1 4 0,-1 2 0,-1 4 1,60 41-33,-62-23 16,-87-51 1651,-69-4-6529,41-5-1602</inkml:trace>
  <inkml:trace contextRef="#ctx0" brushRef="#br0" timeOffset="74871.397">6673 3522 2617,'0'0'377,"0"0"147,0 0 304,0 0-9,0 0-5,0 0-10,0-4-93,0 1-580,0 0 1,0 0 0,0-1-1,1 1 1,-1 0 0,1 0-1,0 0 1,0 0 0,0 0-1,0 1 1,0-1 0,1 0-1,-1 0 1,1 1 0,0-1-1,0 1 1,0-1 0,0 1 0,0 0-1,0 0 1,1 0 0,-1 0-1,1 0-131,14-8 158,-1 0-1,2 1 0,0 0 0,0 2 1,0 0-1,1 1 0,0 1 1,0 1-1,0 0 0,0 1 0,1 2 1,0 0-1,-1 1 0,1 0 0,-1 2 1,20 4-158,-4 1 46,1 2 0,-1 1-1,-1 2 1,0 1 0,-1 2 0,0 1 0,-1 2 0,-1 1 0,-1 2 0,-1 0-1,-1 2 1,0 1 0,-2 2 0,-1 0 0,0 3-46,20 27 67,-3 1 1,-2 2-1,-3 2 1,-2 2-1,-4 1 1,-2 1-1,-3 2 1,-3 1-1,-2 0 1,-4 1-1,-3 2 0,4 68-67,-4 23 330,-8 0-1,-7 16-329,0-51 275,-20 69 1895,6-196-4036,-62 0-3630,35 0-1693</inkml:trace>
  <inkml:trace contextRef="#ctx0" brushRef="#br0" timeOffset="79288.914">2657 1303 3609,'0'0'627,"0"0"414,0 0-277,0 0 14,0 0 105,5-16-43,20-77 580,-22 88-1308,1 1-1,1-1 1,-1 1-1,0 0 1,1 0 0,0 0-1,0 1 1,0 0-1,0 0 1,1 0 0,-1 1-1,1-1 1,0 1-1,0 0 1,-1 1-1,1 0 1,0 0 0,0 0-1,0 1 1,0-1-1,1 1 1,-1 1-1,0-1 1,0 1 0,0 0-1,-1 1 1,5 1-112,-1 2 7,0 0 1,0 1 0,0 0 0,-1 1-1,0-1 1,-1 2 0,1-1-1,-1 1 1,-1 0 0,0 1-1,0 0 1,0-1 0,-1 2 0,0-1-1,-1 1 1,0-1 0,-1 1-1,0 0 1,0 1 0,-1-1-1,-1 0 1,1 4-8,15 205 391,-17-215-342,1 0-1,-1 0 1,-1 0 0,1 0-1,0 0 1,-1 0 0,0-1-1,0 1 1,0 0 0,-1 0-1,1 0 1,-1-1 0,0 1-1,0-1 1,0 0 0,0 1-1,-1-1 1,1 0 0,-1 0-1,0 0 1,0-1 0,0 1-1,0-1 1,-3 3-49,3-7 82,0 1 0,1 0 0,-1-1 1,1 0-1,-1 1 0,1-1 0,0 0 0,0 0 0,0 0 0,0 0 0,0-1 0,0 1 1,1-1-1,-1 1 0,1-1 0,-1 1 0,1-1 0,0 0 0,0 0 0,1 1 0,-1-1 1,0-2-83,1 5 10,-7-29 143,1 1 0,1-1 1,2 0-1,0 0 0,3 0 1,0 0-1,3-17-153,-3 43 3,3-34-49,2 1 1,1 0-1,2 0 1,1 1-1,2 0 0,1 1 1,2 0-1,1 1 1,2 0-1,1 1 1,1 1-1,23-26 46,-33 46-211,0 0 0,1 1 0,0 0-1,1 1 1,0 0 0,0 1 0,1 0 0,0 1 0,0 0-1,1 1 1,0 1 0,2-1 211,-5 3-455,-1 0 1,1 1-1,0 1 0,0-1 1,0 2-1,0-1 0,0 1 1,0 1-1,0 0 0,0 0 1,0 1-1,0 0 0,-1 1 1,1 0-1,-1 1 0,1 0 0,-1 0 455,35 22-4184</inkml:trace>
  <inkml:trace contextRef="#ctx0" brushRef="#br0" timeOffset="79955.503">3496 1209 4177,'0'0'437,"0"0"65,0 0-85,0 0-102,0 0 20,0 0 235,13-3 260,10-1-538,0 0 1,0-2-1,0-1 0,-1 0 1,0-2-1,-1 0 0,0-2 1,0 0-1,-1-2 0,-1 0 1,0-1-1,-1 0 0,0-2 1,-1 0-1,1-4-292,-15 17 31,-1 0 0,0 0 0,0 0 1,0 0-1,0-1 0,-1 1 0,1-1 0,-1 1 0,0-1 0,0 0 1,0 1-1,-1-1 0,1 0 0,-1 1 0,0-1 0,0 0 1,0 0-1,0 0 0,-1 1 0,0-1 0,1 0 0,-2 1 0,1-1 1,0 1-1,0-1 0,-1 1 0,0-1 0,0 1 0,0 0 1,0 0-1,0 0 0,-1 0 0,1 0 0,-1 1 0,0-1 0,0 1 1,0-1-1,0 1 0,0 0 0,0 0 0,-1 1 0,1-1 1,-1 1-1,1 0 0,-1-1 0,1 1 0,-1 1-31,-11-3 3,1 1 1,-1 1-1,0 0 0,1 1 0,-1 1 0,0 0 1,1 1-1,-1 1 0,1 0 0,0 1 0,0 0 0,0 1 1,1 1-1,-1 0 0,1 1 0,1 0 0,-1 1 1,1 1-1,1 0 0,-1 0 0,2 1 0,-1 0 1,1 1-1,1 0 0,0 1 0,1 0 0,0 1 1,-3 6-4,-5 7 0,1 1 0,1 1 0,2 0 0,0 1 1,2 0-1,2 1 0,0 0 0,2 0 1,1 0-1,2 1 0,1 0 0,1 28 0,6-39 15,1 0 0,0-1-1,2 0 1,0 0 0,1 0-1,1-1 1,0-1 0,2 0-1,0 0 1,1-1 0,0-1-1,1 0 1,1-1 0,0 0-1,17 10-14,-10-6 48,0-2-1,2 0 0,0-1 1,0-2-1,2 0 1,-1-2-1,2-1 0,-1-1 1,1-1-1,1-1 0,-1-2 1,1 0-1,0-2 1,0-1-1,0-2 0,0 0 1,0-2-1,0-1 0,10-3-47,-23 1 6,1 0 0,-1-1 1,-1 0-1,1-1 0,-1-1 0,0 0 0,-1-1 0,0-1 0,0 0 0,-1 0 0,-1-2 0,0 1 0,0-1 0,-1-1 0,0 0 0,-1 0 0,-1-1 0,0 0 0,2-8-6,8-17 5,-3-2 0,-1 0 0,-2-1 0,-2 0 1,-1-1-1,1-32-5,8-152 107,-9-161-107,-11 348 282,0 0 0,-3 0 0,-1 0 0,-2 0 0,-2 1 0,-9-20-282,18 104-648,4 450-122,42 241 770,-39-578-4813,-5-113 472</inkml:trace>
  <inkml:trace contextRef="#ctx0" brushRef="#br0" timeOffset="80683.648">4033 1249 496,'0'0'939,"0"0"-103,0 0-133,0 0-176,0 0 28,0 0 106,1-1 2906,15-4-2976,180-12 121,1 8-1,11 9-711,-204 2-3,0-1 0,0 1 0,-1 0 1,1 0-1,-1 1 0,0-1 0,1 1 0,-1-1 0,0 1 0,-1 0 0,1 0 0,0 0 0,-1 1 0,0-1 0,0 1 0,0-1 0,0 1 1,0 0-1,-1-1 0,0 1 0,1 0 0,-2 0 0,1 0 0,0 0 0,-1 0 0,0 1 0,1-1 0,-2 0 0,1 0 0,0 0 1,-1 0-1,-1 4 3,5 24 155,-3-24-113,0 1 0,1 0 0,0 0 1,1-1-1,0 1 0,1 0 0,-1-1 1,1 0-1,1 0 0,0 0 0,0 0 1,0 0-1,1-1 0,0 0 0,1 0 1,0 0-1,0-1 0,0 0 0,1 0 1,-1 0-1,1-1 0,1 0 0,-1 0 1,1-1-1,0 0 0,0 0 0,0-1 1,0 0-1,1-1 0,-1 1 0,1-2 1,0 1-1,0-1 0,-1 0 1,4-1-43,-7-1 83,-1 0 1,1 0 0,0-1-1,-1 0 1,1 1 0,-1-2 0,0 1-1,1 0 1,-1-1 0,0 0 0,-1 0-1,1 0 1,0 0 0,-1-1 0,0 1-1,1-1 1,-2 0 0,1 0 0,0 0-1,-1 0 1,0 0 0,0-1-1,0 1 1,0-1 0,-1 0 0,1-2-84,19-129 815,-20-106-592,45 476-1182,-33-185 886,37 114-1235,-13-58-2619,-22-64-331</inkml:trace>
  <inkml:trace contextRef="#ctx0" brushRef="#br0" timeOffset="81118.388">5406 1245 7330,'0'0'653,"0"0"-146,0 0-108,0 0 237,0 0-91,21 21-151,65 70-169,-79-84-218,1 0-1,-1 1 1,-1 0 0,1 0-1,-1 0 1,-1 1 0,0 0-1,0 0 1,0 0 0,-1 1-1,2 7-6,-35-172 3466,27 144-3417,2 0 0,0 0 0,0 0 1,0 0-1,2 0 0,-1 0 0,2 0 0,-1 1 0,1-1 1,1 1-1,0 0 0,0 0 0,1 0 0,0 0 0,1 1 1,0 0-1,1 0 0,-1 0 0,2 1 0,7-7-49,70-48-937,-23 30-6692,-43 25 1872</inkml:trace>
  <inkml:trace contextRef="#ctx0" brushRef="#br0" timeOffset="81555.362">5946 1132 6481,'0'0'331,"0"16"-11,14 229 1485,5-76-1031,9-203 3633,-15-1-4380,1 1 1,1 1-1,2 0 1,2 2-1,0 0 1,2 1 0,2 1-1,0 0 1,2 2-1,1 2 1,1 0-1,14-9-27,-38 32-2,0 0 0,0 0-1,1 0 1,-1 1 0,1-1-1,-1 1 1,1 0-1,-1 0 1,1 0 0,0 0-1,0 0 1,-1 1-1,1 0 1,0 0 0,0 0-1,0 0 1,-1 1 0,1-1-1,0 1 1,0 0-1,-1 0 1,1 0 0,-1 1-1,1-1 1,-1 1 0,1 0-1,-1 0 1,0 0-1,0 0 1,0 1 0,0-1-1,0 1 1,1 1 2,69 112-203,-64-98 222,9 22-206,-1 0 0,-3 1 1,-1 0-1,-2 1 0,-2 1 0,-1 0 1,-3 0-1,-1 11 187,0 58-2043,-4-11-1701</inkml:trace>
  <inkml:trace contextRef="#ctx0" brushRef="#br0" timeOffset="81933.545">3050 7036 1432,'-39'109'2841,"9"0"-2585,3-5-256,17-27-296,6-22-56,-1 14 168,3 37-344,2-12-128,0-15-233</inkml:trace>
  <inkml:trace contextRef="#ctx0" brushRef="#br0" timeOffset="83853.568">7482 8015 696,'0'0'1144,"0"0"123,0 0-294,0 0-364,0 0-204,0 0-81,0-5-47,0-25 424,0 29-166,6-22 2389,85-43-1767,231-98 1309,-159 70-1569,-5-6 1,101-87-898,583-474 2111,-789 623-1744,-2 4 116,-1-3-1,-2-2 1,-2-2 0,1-4-483,-45 43 189,-2 2-232,1-1 0,-1 1-1,1-1 1,-1 1 0,1 0-1,-1-1 1,1 1 0,-1-1 0,1 1-1,-1-1 1,0 0 0,1 1-1,-1-1 1,0 1 0,1-1-1,-1 0 1,0 1 0,0-1 0,0 0-1,0 1 1,0-1 0,0 0-1,0 1 1,0-1 0,0 0-1,0 1 1,0-1 0,0 0 0,0 1-1,0-1 1,-1 0 0,1 1-1,0-1 1,0 1 0,-1-1-1,1 0 1,0 1 0,-1-1 0,1 1-1,-1-1 1,1 1 0,-1-1-1,1 1 1,-1 0 0,1-1 0,-1 1-1,1-1 1,-1 1 0,1 0-1,-1 0 1,0-1 0,1 1-1,-1 0 1,0 0 43,-54-52-7293,28 24 390</inkml:trace>
  <inkml:trace contextRef="#ctx0" brushRef="#br0" timeOffset="85784.408">7248 1262 5657,'0'0'767,"0"0"57,0 0 26,0 0-402,0 0-177,0 0-7,14-1 198,-2 1-372,220 10 2362,-163 12-2240,-2 3-1,-1 3 1,-2 3 0,-1 2-1,-1 4 1,-2 2-1,-1 2 1,-3 3 0,36 37-212,3 14 273,-5 5 1,-3 3 0,-5 4-1,-5 3 1,41 82-274,-25-20 662,-8 3 0,-7 3 0,45 162-662,61 301 924,-125-357-632,-12 2-1,-13 2 1,-9 92-292,-2 282 451,-22-643-431,4 43 73,-3-1 1,-3 0-1,-2 1 0,-3-1 0,-7 22-93,-14 50 255,23-99-3060,-5-102-3580,-1 28 1009</inkml:trace>
  <inkml:trace contextRef="#ctx0" brushRef="#br0" timeOffset="87252.743">5574 77 1040,'0'0'507,"0"0"-146,0 0 82,0 0-39,0 0-33,0 0 4,0 0-33,0 0 47,11-3 910,18-10-1073,1 2 0,1 2 1,-1 0-1,2 2 1,-1 2-1,1 0 0,-1 2 1,30 2-227,-9-3 272,408-3 891,-342 15-951,-1 5 1,0 6-1,-2 4 1,0 6-1,-2 4 0,63 30-212,77 44 385,-5 11-1,-5 10 0,201 144-384,-315-183 149,-127-47-2767,-7-20-572,-6-3-2139</inkml:trace>
  <inkml:trace contextRef="#ctx0" brushRef="#br0" timeOffset="88563.353">6002 10916 1744,'0'0'1895,"0"0"-1213,0 0-406,0 0-96,0 0-89,0 0 74,3 1 131,9 3-30,1 0 0,-1-1 0,1-1-1,0 0 1,0-1 0,-1 0 0,1-1 0,0 0 0,0-1-1,2-1-265,32 0 416,14-2 70,-1-3-1,1-2 0,-2-3 1,35-12-486,-27 7 305,181-54 586,-4-10 0,210-103-891,554-288 648,-499 235 632,46-53-1280,-27-19 1705,-493 288-1538,136-103 1010,-172 124-1202,0 1-1,1-1 0,-1 1 1,0-1-1,0 0 1,0 0-1,1 1 1,-1-1-1,0 0 1,0 0-1,0 0 0,0 0 1,0 0-1,1 0 1,-1 0-1,0 0 1,0 0-1,0 0 1,0-1-1,1 1 1,-1 0-1,0-1 0,0 1 1,0 0-1,1-1 1,-1 1-1,0-1 1,1 1-1,-1-1 1,0 1-1,1-1 0,-1 0 1,1 1-1,-1-1 1,1 0-1,-1 1 1,1-1-1,-1 0 1,1 0-1,0 1 1,-1-1-1,1 0 0,0 0 1,0 0-1,0 0 1,0 1-1,-1-1 1,1 0-1,0 0 1,0 0-1,1 0 0,-1 0 1,0 1-1,0-1 1,0 0-1,0 0 1,1 0-1,-1 1 1,0-1-1,1 0 0,-1 0 1,1 0 25,-15 2-506,-29-1-2776,-2 0-3018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64A758-C9F1-4531-A2A9-99B182FCCB04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947DF-C1CB-4440-8940-4C61DB8A69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890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947DF-C1CB-4440-8940-4C61DB8A69D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89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Method calls can be implemented by using a stack.</a:t>
            </a:r>
          </a:p>
          <a:p>
            <a:pPr eaLnBrk="1" hangingPunct="1"/>
            <a:r>
              <a:rPr lang="en-US" altLang="en-US" dirty="0"/>
              <a:t>Each call pushes the arguments, local variables and return address onto the stack.</a:t>
            </a:r>
          </a:p>
          <a:p>
            <a:pPr eaLnBrk="1" hangingPunct="1"/>
            <a:r>
              <a:rPr lang="en-US" altLang="en-US" dirty="0"/>
              <a:t>This information is often called an “activation record” or a “stack frame”.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947DF-C1CB-4440-8940-4C61DB8A69D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1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9190-4F8C-4B74-BF02-59D5F4ECE53F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11ACD-123C-4094-BC9E-49A8018B3B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9190-4F8C-4B74-BF02-59D5F4ECE53F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11ACD-123C-4094-BC9E-49A8018B3B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9190-4F8C-4B74-BF02-59D5F4ECE53F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11ACD-123C-4094-BC9E-49A8018B3B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9190-4F8C-4B74-BF02-59D5F4ECE53F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11ACD-123C-4094-BC9E-49A8018B3B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9190-4F8C-4B74-BF02-59D5F4ECE53F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11ACD-123C-4094-BC9E-49A8018B3B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9190-4F8C-4B74-BF02-59D5F4ECE53F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11ACD-123C-4094-BC9E-49A8018B3B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9190-4F8C-4B74-BF02-59D5F4ECE53F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11ACD-123C-4094-BC9E-49A8018B3B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9190-4F8C-4B74-BF02-59D5F4ECE53F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11ACD-123C-4094-BC9E-49A8018B3B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9190-4F8C-4B74-BF02-59D5F4ECE53F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11ACD-123C-4094-BC9E-49A8018B3B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9190-4F8C-4B74-BF02-59D5F4ECE53F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11ACD-123C-4094-BC9E-49A8018B3B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9190-4F8C-4B74-BF02-59D5F4ECE53F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11ACD-123C-4094-BC9E-49A8018B3B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79190-4F8C-4B74-BF02-59D5F4ECE53F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11ACD-123C-4094-BC9E-49A8018B3B9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2.xml"/><Relationship Id="rId21" Type="http://schemas.openxmlformats.org/officeDocument/2006/relationships/image" Target="../media/image59.png"/><Relationship Id="rId42" Type="http://schemas.openxmlformats.org/officeDocument/2006/relationships/customXml" Target="../ink/ink70.xml"/><Relationship Id="rId47" Type="http://schemas.openxmlformats.org/officeDocument/2006/relationships/image" Target="../media/image71.png"/><Relationship Id="rId63" Type="http://schemas.openxmlformats.org/officeDocument/2006/relationships/customXml" Target="../ink/ink81.xml"/><Relationship Id="rId68" Type="http://schemas.openxmlformats.org/officeDocument/2006/relationships/image" Target="../media/image81.png"/><Relationship Id="rId84" Type="http://schemas.openxmlformats.org/officeDocument/2006/relationships/customXml" Target="../ink/ink93.xml"/><Relationship Id="rId89" Type="http://schemas.openxmlformats.org/officeDocument/2006/relationships/image" Target="../media/image90.png"/><Relationship Id="rId16" Type="http://schemas.openxmlformats.org/officeDocument/2006/relationships/customXml" Target="../ink/ink57.xml"/><Relationship Id="rId11" Type="http://schemas.openxmlformats.org/officeDocument/2006/relationships/image" Target="../media/image54.png"/><Relationship Id="rId32" Type="http://schemas.openxmlformats.org/officeDocument/2006/relationships/customXml" Target="../ink/ink65.xml"/><Relationship Id="rId37" Type="http://schemas.openxmlformats.org/officeDocument/2006/relationships/image" Target="../media/image13.png"/><Relationship Id="rId53" Type="http://schemas.openxmlformats.org/officeDocument/2006/relationships/image" Target="../media/image74.png"/><Relationship Id="rId58" Type="http://schemas.openxmlformats.org/officeDocument/2006/relationships/customXml" Target="../ink/ink78.xml"/><Relationship Id="rId74" Type="http://schemas.openxmlformats.org/officeDocument/2006/relationships/image" Target="../media/image84.png"/><Relationship Id="rId79" Type="http://schemas.openxmlformats.org/officeDocument/2006/relationships/image" Target="../media/image86.png"/><Relationship Id="rId5" Type="http://schemas.openxmlformats.org/officeDocument/2006/relationships/image" Target="../media/image51.png"/><Relationship Id="rId14" Type="http://schemas.openxmlformats.org/officeDocument/2006/relationships/customXml" Target="../ink/ink56.xml"/><Relationship Id="rId22" Type="http://schemas.openxmlformats.org/officeDocument/2006/relationships/customXml" Target="../ink/ink60.xml"/><Relationship Id="rId27" Type="http://schemas.openxmlformats.org/officeDocument/2006/relationships/image" Target="../media/image62.png"/><Relationship Id="rId30" Type="http://schemas.openxmlformats.org/officeDocument/2006/relationships/customXml" Target="../ink/ink64.xml"/><Relationship Id="rId35" Type="http://schemas.openxmlformats.org/officeDocument/2006/relationships/image" Target="../media/image66.png"/><Relationship Id="rId43" Type="http://schemas.openxmlformats.org/officeDocument/2006/relationships/image" Target="../media/image69.png"/><Relationship Id="rId48" Type="http://schemas.openxmlformats.org/officeDocument/2006/relationships/customXml" Target="../ink/ink73.xml"/><Relationship Id="rId56" Type="http://schemas.openxmlformats.org/officeDocument/2006/relationships/customXml" Target="../ink/ink77.xml"/><Relationship Id="rId64" Type="http://schemas.openxmlformats.org/officeDocument/2006/relationships/image" Target="../media/image79.png"/><Relationship Id="rId69" Type="http://schemas.openxmlformats.org/officeDocument/2006/relationships/customXml" Target="../ink/ink84.xml"/><Relationship Id="rId77" Type="http://schemas.openxmlformats.org/officeDocument/2006/relationships/image" Target="../media/image85.png"/><Relationship Id="rId8" Type="http://schemas.openxmlformats.org/officeDocument/2006/relationships/customXml" Target="../ink/ink53.xml"/><Relationship Id="rId51" Type="http://schemas.openxmlformats.org/officeDocument/2006/relationships/image" Target="../media/image73.png"/><Relationship Id="rId72" Type="http://schemas.openxmlformats.org/officeDocument/2006/relationships/image" Target="../media/image83.png"/><Relationship Id="rId80" Type="http://schemas.openxmlformats.org/officeDocument/2006/relationships/customXml" Target="../ink/ink90.xml"/><Relationship Id="rId85" Type="http://schemas.openxmlformats.org/officeDocument/2006/relationships/image" Target="../media/image88.png"/><Relationship Id="rId3" Type="http://schemas.openxmlformats.org/officeDocument/2006/relationships/image" Target="../media/image50.png"/><Relationship Id="rId12" Type="http://schemas.openxmlformats.org/officeDocument/2006/relationships/customXml" Target="../ink/ink55.xml"/><Relationship Id="rId17" Type="http://schemas.openxmlformats.org/officeDocument/2006/relationships/image" Target="../media/image57.png"/><Relationship Id="rId25" Type="http://schemas.openxmlformats.org/officeDocument/2006/relationships/image" Target="../media/image61.png"/><Relationship Id="rId33" Type="http://schemas.openxmlformats.org/officeDocument/2006/relationships/image" Target="../media/image65.png"/><Relationship Id="rId38" Type="http://schemas.openxmlformats.org/officeDocument/2006/relationships/customXml" Target="../ink/ink68.xml"/><Relationship Id="rId46" Type="http://schemas.openxmlformats.org/officeDocument/2006/relationships/customXml" Target="../ink/ink72.xml"/><Relationship Id="rId59" Type="http://schemas.openxmlformats.org/officeDocument/2006/relationships/image" Target="../media/image77.png"/><Relationship Id="rId67" Type="http://schemas.openxmlformats.org/officeDocument/2006/relationships/customXml" Target="../ink/ink83.xml"/><Relationship Id="rId20" Type="http://schemas.openxmlformats.org/officeDocument/2006/relationships/customXml" Target="../ink/ink59.xml"/><Relationship Id="rId41" Type="http://schemas.openxmlformats.org/officeDocument/2006/relationships/image" Target="../media/image68.png"/><Relationship Id="rId54" Type="http://schemas.openxmlformats.org/officeDocument/2006/relationships/customXml" Target="../ink/ink76.xml"/><Relationship Id="rId62" Type="http://schemas.openxmlformats.org/officeDocument/2006/relationships/image" Target="../media/image78.png"/><Relationship Id="rId70" Type="http://schemas.openxmlformats.org/officeDocument/2006/relationships/image" Target="../media/image82.png"/><Relationship Id="rId75" Type="http://schemas.openxmlformats.org/officeDocument/2006/relationships/customXml" Target="../ink/ink87.xml"/><Relationship Id="rId83" Type="http://schemas.openxmlformats.org/officeDocument/2006/relationships/customXml" Target="../ink/ink92.xml"/><Relationship Id="rId88" Type="http://schemas.openxmlformats.org/officeDocument/2006/relationships/customXml" Target="../ink/ink9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2.xml"/><Relationship Id="rId15" Type="http://schemas.openxmlformats.org/officeDocument/2006/relationships/image" Target="../media/image56.png"/><Relationship Id="rId23" Type="http://schemas.openxmlformats.org/officeDocument/2006/relationships/image" Target="../media/image60.png"/><Relationship Id="rId28" Type="http://schemas.openxmlformats.org/officeDocument/2006/relationships/customXml" Target="../ink/ink63.xml"/><Relationship Id="rId36" Type="http://schemas.openxmlformats.org/officeDocument/2006/relationships/customXml" Target="../ink/ink67.xml"/><Relationship Id="rId49" Type="http://schemas.openxmlformats.org/officeDocument/2006/relationships/image" Target="../media/image72.png"/><Relationship Id="rId57" Type="http://schemas.openxmlformats.org/officeDocument/2006/relationships/image" Target="../media/image76.png"/><Relationship Id="rId10" Type="http://schemas.openxmlformats.org/officeDocument/2006/relationships/customXml" Target="../ink/ink54.xml"/><Relationship Id="rId31" Type="http://schemas.openxmlformats.org/officeDocument/2006/relationships/image" Target="../media/image64.png"/><Relationship Id="rId44" Type="http://schemas.openxmlformats.org/officeDocument/2006/relationships/customXml" Target="../ink/ink71.xml"/><Relationship Id="rId52" Type="http://schemas.openxmlformats.org/officeDocument/2006/relationships/customXml" Target="../ink/ink75.xml"/><Relationship Id="rId60" Type="http://schemas.openxmlformats.org/officeDocument/2006/relationships/customXml" Target="../ink/ink79.xml"/><Relationship Id="rId65" Type="http://schemas.openxmlformats.org/officeDocument/2006/relationships/customXml" Target="../ink/ink82.xml"/><Relationship Id="rId73" Type="http://schemas.openxmlformats.org/officeDocument/2006/relationships/customXml" Target="../ink/ink86.xml"/><Relationship Id="rId78" Type="http://schemas.openxmlformats.org/officeDocument/2006/relationships/customXml" Target="../ink/ink89.xml"/><Relationship Id="rId81" Type="http://schemas.openxmlformats.org/officeDocument/2006/relationships/customXml" Target="../ink/ink91.xml"/><Relationship Id="rId86" Type="http://schemas.openxmlformats.org/officeDocument/2006/relationships/customXml" Target="../ink/ink94.xml"/><Relationship Id="rId4" Type="http://schemas.openxmlformats.org/officeDocument/2006/relationships/customXml" Target="../ink/ink51.xml"/><Relationship Id="rId9" Type="http://schemas.openxmlformats.org/officeDocument/2006/relationships/image" Target="../media/image53.png"/><Relationship Id="rId13" Type="http://schemas.openxmlformats.org/officeDocument/2006/relationships/image" Target="../media/image55.png"/><Relationship Id="rId18" Type="http://schemas.openxmlformats.org/officeDocument/2006/relationships/customXml" Target="../ink/ink58.xml"/><Relationship Id="rId39" Type="http://schemas.openxmlformats.org/officeDocument/2006/relationships/image" Target="../media/image67.png"/><Relationship Id="rId34" Type="http://schemas.openxmlformats.org/officeDocument/2006/relationships/customXml" Target="../ink/ink66.xml"/><Relationship Id="rId50" Type="http://schemas.openxmlformats.org/officeDocument/2006/relationships/customXml" Target="../ink/ink74.xml"/><Relationship Id="rId55" Type="http://schemas.openxmlformats.org/officeDocument/2006/relationships/image" Target="../media/image75.png"/><Relationship Id="rId76" Type="http://schemas.openxmlformats.org/officeDocument/2006/relationships/customXml" Target="../ink/ink88.xml"/><Relationship Id="rId7" Type="http://schemas.openxmlformats.org/officeDocument/2006/relationships/image" Target="../media/image52.png"/><Relationship Id="rId71" Type="http://schemas.openxmlformats.org/officeDocument/2006/relationships/customXml" Target="../ink/ink85.xml"/><Relationship Id="rId2" Type="http://schemas.openxmlformats.org/officeDocument/2006/relationships/customXml" Target="../ink/ink50.xml"/><Relationship Id="rId29" Type="http://schemas.openxmlformats.org/officeDocument/2006/relationships/image" Target="../media/image63.png"/><Relationship Id="rId24" Type="http://schemas.openxmlformats.org/officeDocument/2006/relationships/customXml" Target="../ink/ink61.xml"/><Relationship Id="rId40" Type="http://schemas.openxmlformats.org/officeDocument/2006/relationships/customXml" Target="../ink/ink69.xml"/><Relationship Id="rId45" Type="http://schemas.openxmlformats.org/officeDocument/2006/relationships/image" Target="../media/image70.png"/><Relationship Id="rId66" Type="http://schemas.openxmlformats.org/officeDocument/2006/relationships/image" Target="../media/image80.png"/><Relationship Id="rId87" Type="http://schemas.openxmlformats.org/officeDocument/2006/relationships/image" Target="../media/image89.png"/><Relationship Id="rId61" Type="http://schemas.openxmlformats.org/officeDocument/2006/relationships/customXml" Target="../ink/ink80.xml"/><Relationship Id="rId82" Type="http://schemas.openxmlformats.org/officeDocument/2006/relationships/image" Target="../media/image87.png"/><Relationship Id="rId19" Type="http://schemas.openxmlformats.org/officeDocument/2006/relationships/image" Target="../media/image5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customXml" Target="../ink/ink7.xml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10" Type="http://schemas.openxmlformats.org/officeDocument/2006/relationships/customXml" Target="../ink/ink6.xml"/><Relationship Id="rId4" Type="http://schemas.openxmlformats.org/officeDocument/2006/relationships/customXml" Target="../ink/ink3.xml"/><Relationship Id="rId9" Type="http://schemas.openxmlformats.org/officeDocument/2006/relationships/image" Target="../media/image5.png"/><Relationship Id="rId14" Type="http://schemas.openxmlformats.org/officeDocument/2006/relationships/customXml" Target="../ink/ink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.xml"/><Relationship Id="rId11" Type="http://schemas.openxmlformats.org/officeDocument/2006/relationships/image" Target="../media/image13.png"/><Relationship Id="rId5" Type="http://schemas.openxmlformats.org/officeDocument/2006/relationships/image" Target="../media/image10.png"/><Relationship Id="rId10" Type="http://schemas.openxmlformats.org/officeDocument/2006/relationships/customXml" Target="../ink/ink13.xml"/><Relationship Id="rId4" Type="http://schemas.openxmlformats.org/officeDocument/2006/relationships/customXml" Target="../ink/ink10.xml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.xml"/><Relationship Id="rId13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12" Type="http://schemas.openxmlformats.org/officeDocument/2006/relationships/customXml" Target="../ink/ink19.xml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6.xml"/><Relationship Id="rId11" Type="http://schemas.openxmlformats.org/officeDocument/2006/relationships/image" Target="../media/image18.png"/><Relationship Id="rId5" Type="http://schemas.openxmlformats.org/officeDocument/2006/relationships/image" Target="../media/image15.png"/><Relationship Id="rId15" Type="http://schemas.openxmlformats.org/officeDocument/2006/relationships/image" Target="../media/image20.png"/><Relationship Id="rId10" Type="http://schemas.openxmlformats.org/officeDocument/2006/relationships/customXml" Target="../ink/ink18.xml"/><Relationship Id="rId4" Type="http://schemas.openxmlformats.org/officeDocument/2006/relationships/customXml" Target="../ink/ink15.xml"/><Relationship Id="rId9" Type="http://schemas.openxmlformats.org/officeDocument/2006/relationships/image" Target="../media/image17.png"/><Relationship Id="rId14" Type="http://schemas.openxmlformats.org/officeDocument/2006/relationships/customXml" Target="../ink/ink2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4.xml"/><Relationship Id="rId13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12" Type="http://schemas.openxmlformats.org/officeDocument/2006/relationships/customXml" Target="../ink/ink26.xml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3.xml"/><Relationship Id="rId11" Type="http://schemas.openxmlformats.org/officeDocument/2006/relationships/image" Target="../media/image25.png"/><Relationship Id="rId5" Type="http://schemas.openxmlformats.org/officeDocument/2006/relationships/image" Target="../media/image22.png"/><Relationship Id="rId15" Type="http://schemas.openxmlformats.org/officeDocument/2006/relationships/image" Target="../media/image27.png"/><Relationship Id="rId10" Type="http://schemas.openxmlformats.org/officeDocument/2006/relationships/customXml" Target="../ink/ink25.xml"/><Relationship Id="rId4" Type="http://schemas.openxmlformats.org/officeDocument/2006/relationships/customXml" Target="../ink/ink22.xml"/><Relationship Id="rId9" Type="http://schemas.openxmlformats.org/officeDocument/2006/relationships/image" Target="../media/image24.png"/><Relationship Id="rId14" Type="http://schemas.openxmlformats.org/officeDocument/2006/relationships/customXml" Target="../ink/ink2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1.xml"/><Relationship Id="rId13" Type="http://schemas.openxmlformats.org/officeDocument/2006/relationships/image" Target="../media/image33.png"/><Relationship Id="rId18" Type="http://schemas.openxmlformats.org/officeDocument/2006/relationships/customXml" Target="../ink/ink36.xml"/><Relationship Id="rId3" Type="http://schemas.openxmlformats.org/officeDocument/2006/relationships/image" Target="../media/image28.png"/><Relationship Id="rId21" Type="http://schemas.openxmlformats.org/officeDocument/2006/relationships/image" Target="../media/image37.png"/><Relationship Id="rId7" Type="http://schemas.openxmlformats.org/officeDocument/2006/relationships/image" Target="../media/image30.png"/><Relationship Id="rId12" Type="http://schemas.openxmlformats.org/officeDocument/2006/relationships/customXml" Target="../ink/ink33.xml"/><Relationship Id="rId17" Type="http://schemas.openxmlformats.org/officeDocument/2006/relationships/image" Target="../media/image35.png"/><Relationship Id="rId2" Type="http://schemas.openxmlformats.org/officeDocument/2006/relationships/customXml" Target="../ink/ink28.xml"/><Relationship Id="rId16" Type="http://schemas.openxmlformats.org/officeDocument/2006/relationships/customXml" Target="../ink/ink35.xml"/><Relationship Id="rId20" Type="http://schemas.openxmlformats.org/officeDocument/2006/relationships/customXml" Target="../ink/ink3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0.xml"/><Relationship Id="rId11" Type="http://schemas.openxmlformats.org/officeDocument/2006/relationships/image" Target="../media/image32.png"/><Relationship Id="rId5" Type="http://schemas.openxmlformats.org/officeDocument/2006/relationships/image" Target="../media/image29.png"/><Relationship Id="rId15" Type="http://schemas.openxmlformats.org/officeDocument/2006/relationships/image" Target="../media/image34.png"/><Relationship Id="rId10" Type="http://schemas.openxmlformats.org/officeDocument/2006/relationships/customXml" Target="../ink/ink32.xml"/><Relationship Id="rId19" Type="http://schemas.openxmlformats.org/officeDocument/2006/relationships/image" Target="../media/image36.png"/><Relationship Id="rId4" Type="http://schemas.openxmlformats.org/officeDocument/2006/relationships/customXml" Target="../ink/ink29.xml"/><Relationship Id="rId9" Type="http://schemas.openxmlformats.org/officeDocument/2006/relationships/image" Target="../media/image31.png"/><Relationship Id="rId14" Type="http://schemas.openxmlformats.org/officeDocument/2006/relationships/customXml" Target="../ink/ink3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customXml" Target="../ink/ink43.xml"/><Relationship Id="rId18" Type="http://schemas.openxmlformats.org/officeDocument/2006/relationships/image" Target="../media/image45.png"/><Relationship Id="rId3" Type="http://schemas.openxmlformats.org/officeDocument/2006/relationships/customXml" Target="../ink/ink38.xml"/><Relationship Id="rId21" Type="http://schemas.openxmlformats.org/officeDocument/2006/relationships/customXml" Target="../ink/ink47.xml"/><Relationship Id="rId7" Type="http://schemas.openxmlformats.org/officeDocument/2006/relationships/customXml" Target="../ink/ink40.xml"/><Relationship Id="rId12" Type="http://schemas.openxmlformats.org/officeDocument/2006/relationships/image" Target="../media/image42.png"/><Relationship Id="rId17" Type="http://schemas.openxmlformats.org/officeDocument/2006/relationships/customXml" Target="../ink/ink45.xm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44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openxmlformats.org/officeDocument/2006/relationships/customXml" Target="../ink/ink42.xml"/><Relationship Id="rId24" Type="http://schemas.openxmlformats.org/officeDocument/2006/relationships/image" Target="../media/image48.png"/><Relationship Id="rId5" Type="http://schemas.openxmlformats.org/officeDocument/2006/relationships/customXml" Target="../ink/ink39.xml"/><Relationship Id="rId15" Type="http://schemas.openxmlformats.org/officeDocument/2006/relationships/customXml" Target="../ink/ink44.xml"/><Relationship Id="rId23" Type="http://schemas.openxmlformats.org/officeDocument/2006/relationships/customXml" Target="../ink/ink48.xml"/><Relationship Id="rId10" Type="http://schemas.openxmlformats.org/officeDocument/2006/relationships/image" Target="../media/image41.png"/><Relationship Id="rId19" Type="http://schemas.openxmlformats.org/officeDocument/2006/relationships/customXml" Target="../ink/ink46.xml"/><Relationship Id="rId4" Type="http://schemas.openxmlformats.org/officeDocument/2006/relationships/image" Target="../media/image38.png"/><Relationship Id="rId9" Type="http://schemas.openxmlformats.org/officeDocument/2006/relationships/customXml" Target="../ink/ink41.xml"/><Relationship Id="rId14" Type="http://schemas.openxmlformats.org/officeDocument/2006/relationships/image" Target="../media/image43.png"/><Relationship Id="rId22" Type="http://schemas.openxmlformats.org/officeDocument/2006/relationships/image" Target="../media/image4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4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Infix to Postfix Conversion</a:t>
            </a:r>
          </a:p>
          <a:p>
            <a:endParaRPr lang="en-US" dirty="0"/>
          </a:p>
          <a:p>
            <a:r>
              <a:rPr lang="en-US" dirty="0"/>
              <a:t>Method Calls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1589E6E-050E-4849-8FBA-9D92D7628B44}"/>
                  </a:ext>
                </a:extLst>
              </p14:cNvPr>
              <p14:cNvContentPartPr/>
              <p14:nvPr/>
            </p14:nvContentPartPr>
            <p14:xfrm>
              <a:off x="853493" y="1090800"/>
              <a:ext cx="461520" cy="235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1589E6E-050E-4849-8FBA-9D92D7628B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7493" y="1054800"/>
                <a:ext cx="53316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7E6EF5E-EB9F-4F66-B90C-04EFE63BF201}"/>
                  </a:ext>
                </a:extLst>
              </p14:cNvPr>
              <p14:cNvContentPartPr/>
              <p14:nvPr/>
            </p14:nvContentPartPr>
            <p14:xfrm>
              <a:off x="1834853" y="952560"/>
              <a:ext cx="36360" cy="6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7E6EF5E-EB9F-4F66-B90C-04EFE63BF20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98853" y="916560"/>
                <a:ext cx="10800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812DC35-16C0-4785-AF6E-2F8489A0CDD0}"/>
                  </a:ext>
                </a:extLst>
              </p14:cNvPr>
              <p14:cNvContentPartPr/>
              <p14:nvPr/>
            </p14:nvContentPartPr>
            <p14:xfrm>
              <a:off x="2115653" y="1090800"/>
              <a:ext cx="396360" cy="1868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812DC35-16C0-4785-AF6E-2F8489A0CDD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79653" y="1055160"/>
                <a:ext cx="46800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731910C-7647-468F-A12E-77960F57E7AF}"/>
                  </a:ext>
                </a:extLst>
              </p14:cNvPr>
              <p14:cNvContentPartPr/>
              <p14:nvPr/>
            </p14:nvContentPartPr>
            <p14:xfrm>
              <a:off x="2897573" y="1033200"/>
              <a:ext cx="151560" cy="2894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731910C-7647-468F-A12E-77960F57E7A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61573" y="997200"/>
                <a:ext cx="223200" cy="36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C6F0C48-8257-4C18-AB91-2D99DA7F70CB}"/>
                  </a:ext>
                </a:extLst>
              </p14:cNvPr>
              <p14:cNvContentPartPr/>
              <p14:nvPr/>
            </p14:nvContentPartPr>
            <p14:xfrm>
              <a:off x="3373133" y="1062360"/>
              <a:ext cx="206280" cy="3232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C6F0C48-8257-4C18-AB91-2D99DA7F70C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37133" y="1026360"/>
                <a:ext cx="277920" cy="3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F72353C-BFD7-462A-8EC9-561167E574DC}"/>
                  </a:ext>
                </a:extLst>
              </p14:cNvPr>
              <p14:cNvContentPartPr/>
              <p14:nvPr/>
            </p14:nvContentPartPr>
            <p14:xfrm>
              <a:off x="974453" y="1902240"/>
              <a:ext cx="157680" cy="1846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F72353C-BFD7-462A-8EC9-561167E574D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38813" y="1866240"/>
                <a:ext cx="22932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DEE4BCB-4A79-44D4-AF87-40599AEC048E}"/>
                  </a:ext>
                </a:extLst>
              </p14:cNvPr>
              <p14:cNvContentPartPr/>
              <p14:nvPr/>
            </p14:nvContentPartPr>
            <p14:xfrm>
              <a:off x="1096493" y="1749600"/>
              <a:ext cx="38160" cy="140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DEE4BCB-4A79-44D4-AF87-40599AEC048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60853" y="1713960"/>
                <a:ext cx="10980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7D2470A-D74B-42FC-B52E-56A1047E6D00}"/>
                  </a:ext>
                </a:extLst>
              </p14:cNvPr>
              <p14:cNvContentPartPr/>
              <p14:nvPr/>
            </p14:nvContentPartPr>
            <p14:xfrm>
              <a:off x="2498693" y="1913400"/>
              <a:ext cx="201240" cy="1958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7D2470A-D74B-42FC-B52E-56A1047E6D0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462693" y="1877400"/>
                <a:ext cx="272880" cy="2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9796D78-5421-43F5-8653-B61AAA76A50E}"/>
                  </a:ext>
                </a:extLst>
              </p14:cNvPr>
              <p14:cNvContentPartPr/>
              <p14:nvPr/>
            </p14:nvContentPartPr>
            <p14:xfrm>
              <a:off x="2687693" y="1742760"/>
              <a:ext cx="26640" cy="32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9796D78-5421-43F5-8653-B61AAA76A50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651693" y="1707120"/>
                <a:ext cx="9828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C104F45-A20A-49C3-B832-422FECCADB51}"/>
                  </a:ext>
                </a:extLst>
              </p14:cNvPr>
              <p14:cNvContentPartPr/>
              <p14:nvPr/>
            </p14:nvContentPartPr>
            <p14:xfrm>
              <a:off x="3075773" y="1954440"/>
              <a:ext cx="135000" cy="25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C104F45-A20A-49C3-B832-422FECCADB5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040133" y="1918440"/>
                <a:ext cx="20664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8828C8B-2543-4B9E-97AB-3DBAFA1FA2FD}"/>
                  </a:ext>
                </a:extLst>
              </p14:cNvPr>
              <p14:cNvContentPartPr/>
              <p14:nvPr/>
            </p14:nvContentPartPr>
            <p14:xfrm>
              <a:off x="3039773" y="2089080"/>
              <a:ext cx="194400" cy="295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8828C8B-2543-4B9E-97AB-3DBAFA1FA2F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003773" y="2053080"/>
                <a:ext cx="26604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A025A6A-E297-4ED1-B950-782DA7AFAA65}"/>
                  </a:ext>
                </a:extLst>
              </p14:cNvPr>
              <p14:cNvContentPartPr/>
              <p14:nvPr/>
            </p14:nvContentPartPr>
            <p14:xfrm>
              <a:off x="3572933" y="1807200"/>
              <a:ext cx="477720" cy="5346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A025A6A-E297-4ED1-B950-782DA7AFAA6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536960" y="1771224"/>
                <a:ext cx="549306" cy="6061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9D0D476-EA3B-458F-96F4-330949D23DDE}"/>
                  </a:ext>
                </a:extLst>
              </p14:cNvPr>
              <p14:cNvContentPartPr/>
              <p14:nvPr/>
            </p14:nvContentPartPr>
            <p14:xfrm>
              <a:off x="1335173" y="1724400"/>
              <a:ext cx="533160" cy="3531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9D0D476-EA3B-458F-96F4-330949D23DD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299173" y="1688400"/>
                <a:ext cx="604800" cy="42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EB9A1CD-0049-4681-A878-E978FCCCD7F3}"/>
                  </a:ext>
                </a:extLst>
              </p14:cNvPr>
              <p14:cNvContentPartPr/>
              <p14:nvPr/>
            </p14:nvContentPartPr>
            <p14:xfrm>
              <a:off x="1459733" y="1119600"/>
              <a:ext cx="437760" cy="2052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EB9A1CD-0049-4681-A878-E978FCCCD7F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423763" y="1083960"/>
                <a:ext cx="509341" cy="2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829DADE-B5D2-41DE-8144-07FBCBE91B05}"/>
                  </a:ext>
                </a:extLst>
              </p14:cNvPr>
              <p14:cNvContentPartPr/>
              <p14:nvPr/>
            </p14:nvContentPartPr>
            <p14:xfrm>
              <a:off x="1068773" y="2574360"/>
              <a:ext cx="147960" cy="3031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829DADE-B5D2-41DE-8144-07FBCBE91B0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32773" y="2538720"/>
                <a:ext cx="219600" cy="3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883A7434-2526-4400-9963-7A307D3BD59B}"/>
                  </a:ext>
                </a:extLst>
              </p14:cNvPr>
              <p14:cNvContentPartPr/>
              <p14:nvPr/>
            </p14:nvContentPartPr>
            <p14:xfrm>
              <a:off x="1162013" y="2404800"/>
              <a:ext cx="19080" cy="64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83A7434-2526-4400-9963-7A307D3BD59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126013" y="2368800"/>
                <a:ext cx="9072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382BB1D-FBD6-4DDC-877F-3D20D6CED43E}"/>
                  </a:ext>
                </a:extLst>
              </p14:cNvPr>
              <p14:cNvContentPartPr/>
              <p14:nvPr/>
            </p14:nvContentPartPr>
            <p14:xfrm>
              <a:off x="2140493" y="2861280"/>
              <a:ext cx="39600" cy="1526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382BB1D-FBD6-4DDC-877F-3D20D6CED43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104493" y="2825280"/>
                <a:ext cx="11124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B72EA76A-A5D4-4767-B56E-43C00C48C248}"/>
                  </a:ext>
                </a:extLst>
              </p14:cNvPr>
              <p14:cNvContentPartPr/>
              <p14:nvPr/>
            </p14:nvContentPartPr>
            <p14:xfrm>
              <a:off x="2274413" y="2606400"/>
              <a:ext cx="360" cy="3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B72EA76A-A5D4-4767-B56E-43C00C48C24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238413" y="257076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0C184988-C56E-489F-BF90-F6B7CF30E63D}"/>
                  </a:ext>
                </a:extLst>
              </p14:cNvPr>
              <p14:cNvContentPartPr/>
              <p14:nvPr/>
            </p14:nvContentPartPr>
            <p14:xfrm>
              <a:off x="1765013" y="2540880"/>
              <a:ext cx="192240" cy="2862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0C184988-C56E-489F-BF90-F6B7CF30E63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729013" y="2504880"/>
                <a:ext cx="263880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B8CFA69D-5C9A-42BF-BC64-CF23B0CA4EE1}"/>
                  </a:ext>
                </a:extLst>
              </p14:cNvPr>
              <p14:cNvContentPartPr/>
              <p14:nvPr/>
            </p14:nvContentPartPr>
            <p14:xfrm>
              <a:off x="1421573" y="2557800"/>
              <a:ext cx="217800" cy="2354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B8CFA69D-5C9A-42BF-BC64-CF23B0CA4EE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385933" y="2521800"/>
                <a:ext cx="289440" cy="30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29EC6E6B-9F3B-4C8F-B8FB-7054C07CED73}"/>
                  </a:ext>
                </a:extLst>
              </p14:cNvPr>
              <p14:cNvContentPartPr/>
              <p14:nvPr/>
            </p14:nvContentPartPr>
            <p14:xfrm>
              <a:off x="1329773" y="3291480"/>
              <a:ext cx="991800" cy="5695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29EC6E6B-9F3B-4C8F-B8FB-7054C07CED7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294120" y="3255503"/>
                <a:ext cx="1063466" cy="6411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BB2021B8-35EF-4E93-892F-B96694372D8D}"/>
                  </a:ext>
                </a:extLst>
              </p14:cNvPr>
              <p14:cNvContentPartPr/>
              <p14:nvPr/>
            </p14:nvContentPartPr>
            <p14:xfrm>
              <a:off x="61853" y="3603960"/>
              <a:ext cx="241560" cy="3949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BB2021B8-35EF-4E93-892F-B96694372D8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5853" y="3567960"/>
                <a:ext cx="313200" cy="46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748EF953-F0D7-4144-BF88-D045067E998E}"/>
                  </a:ext>
                </a:extLst>
              </p14:cNvPr>
              <p14:cNvContentPartPr/>
              <p14:nvPr/>
            </p14:nvContentPartPr>
            <p14:xfrm>
              <a:off x="220613" y="3443040"/>
              <a:ext cx="63000" cy="25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748EF953-F0D7-4144-BF88-D045067E998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84613" y="3407400"/>
                <a:ext cx="13464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9C9A8B0C-7987-46EE-8246-E2CE21F3B3F3}"/>
                  </a:ext>
                </a:extLst>
              </p14:cNvPr>
              <p14:cNvContentPartPr/>
              <p14:nvPr/>
            </p14:nvContentPartPr>
            <p14:xfrm>
              <a:off x="632093" y="3714480"/>
              <a:ext cx="163800" cy="604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9C9A8B0C-7987-46EE-8246-E2CE21F3B3F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96453" y="3678840"/>
                <a:ext cx="23544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8AAC0DED-8928-4288-A782-BFCA11CE87B1}"/>
                  </a:ext>
                </a:extLst>
              </p14:cNvPr>
              <p14:cNvContentPartPr/>
              <p14:nvPr/>
            </p14:nvContentPartPr>
            <p14:xfrm>
              <a:off x="700493" y="3918600"/>
              <a:ext cx="358560" cy="2952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8AAC0DED-8928-4288-A782-BFCA11CE87B1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64853" y="3882600"/>
                <a:ext cx="43020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660C8A0B-A28B-458E-88C9-E6E1E595BD25}"/>
                  </a:ext>
                </a:extLst>
              </p14:cNvPr>
              <p14:cNvContentPartPr/>
              <p14:nvPr/>
            </p14:nvContentPartPr>
            <p14:xfrm>
              <a:off x="3852653" y="3794040"/>
              <a:ext cx="14760" cy="504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660C8A0B-A28B-458E-88C9-E6E1E595BD2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816653" y="3758040"/>
                <a:ext cx="8640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D3C2F908-2492-4AF7-A5D6-41280AEB2B7A}"/>
                  </a:ext>
                </a:extLst>
              </p14:cNvPr>
              <p14:cNvContentPartPr/>
              <p14:nvPr/>
            </p14:nvContentPartPr>
            <p14:xfrm>
              <a:off x="3390773" y="3984120"/>
              <a:ext cx="200880" cy="13500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D3C2F908-2492-4AF7-A5D6-41280AEB2B7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355133" y="3948480"/>
                <a:ext cx="27252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C026ED2D-8BE3-4CAB-AE2B-AA6875DD0DD0}"/>
                  </a:ext>
                </a:extLst>
              </p14:cNvPr>
              <p14:cNvContentPartPr/>
              <p14:nvPr/>
            </p14:nvContentPartPr>
            <p14:xfrm>
              <a:off x="1690493" y="4258440"/>
              <a:ext cx="47160" cy="5508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C026ED2D-8BE3-4CAB-AE2B-AA6875DD0DD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654493" y="4222800"/>
                <a:ext cx="11880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AFA04CC9-7F7F-4DBD-A909-D190AE6E79CA}"/>
                  </a:ext>
                </a:extLst>
              </p14:cNvPr>
              <p14:cNvContentPartPr/>
              <p14:nvPr/>
            </p14:nvContentPartPr>
            <p14:xfrm>
              <a:off x="1779053" y="4707000"/>
              <a:ext cx="1800" cy="957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AFA04CC9-7F7F-4DBD-A909-D190AE6E79CA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743413" y="4671000"/>
                <a:ext cx="7344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3AD87AFC-3459-481A-B895-F066217F91AC}"/>
                  </a:ext>
                </a:extLst>
              </p14:cNvPr>
              <p14:cNvContentPartPr/>
              <p14:nvPr/>
            </p14:nvContentPartPr>
            <p14:xfrm>
              <a:off x="1791293" y="5343120"/>
              <a:ext cx="360" cy="3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3AD87AFC-3459-481A-B895-F066217F91A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755293" y="530712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E32B369C-6BEF-4F3F-8AFB-6566BFAB270F}"/>
                  </a:ext>
                </a:extLst>
              </p14:cNvPr>
              <p14:cNvContentPartPr/>
              <p14:nvPr/>
            </p14:nvContentPartPr>
            <p14:xfrm>
              <a:off x="912893" y="3305520"/>
              <a:ext cx="194400" cy="17172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E32B369C-6BEF-4F3F-8AFB-6566BFAB270F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877253" y="3269880"/>
                <a:ext cx="26604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B1ED4CEB-1E65-4DF9-9ED6-B85F765D4B1B}"/>
                  </a:ext>
                </a:extLst>
              </p14:cNvPr>
              <p14:cNvContentPartPr/>
              <p14:nvPr/>
            </p14:nvContentPartPr>
            <p14:xfrm>
              <a:off x="3119333" y="5090400"/>
              <a:ext cx="250200" cy="42228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B1ED4CEB-1E65-4DF9-9ED6-B85F765D4B1B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083693" y="5054400"/>
                <a:ext cx="321840" cy="49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DDB32EBE-762A-4918-93A9-702D9C3C8671}"/>
                  </a:ext>
                </a:extLst>
              </p14:cNvPr>
              <p14:cNvContentPartPr/>
              <p14:nvPr/>
            </p14:nvContentPartPr>
            <p14:xfrm>
              <a:off x="3530453" y="5324040"/>
              <a:ext cx="470520" cy="25344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DDB32EBE-762A-4918-93A9-702D9C3C8671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3494481" y="5288091"/>
                <a:ext cx="542105" cy="3249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EBAEE0C9-BE3E-4855-8366-765891F3BCC3}"/>
                  </a:ext>
                </a:extLst>
              </p14:cNvPr>
              <p14:cNvContentPartPr/>
              <p14:nvPr/>
            </p14:nvContentPartPr>
            <p14:xfrm>
              <a:off x="2890013" y="5726160"/>
              <a:ext cx="426240" cy="43020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EBAEE0C9-BE3E-4855-8366-765891F3BCC3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2854373" y="5690520"/>
                <a:ext cx="497880" cy="50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1CAB682F-0927-4843-94AA-BE10BACED643}"/>
                  </a:ext>
                </a:extLst>
              </p14:cNvPr>
              <p14:cNvContentPartPr/>
              <p14:nvPr/>
            </p14:nvContentPartPr>
            <p14:xfrm>
              <a:off x="3811253" y="5967360"/>
              <a:ext cx="18360" cy="5256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1CAB682F-0927-4843-94AA-BE10BACED643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775253" y="5931720"/>
                <a:ext cx="9000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4DD6F08D-CA70-4B38-B758-3DE09379B68C}"/>
                  </a:ext>
                </a:extLst>
              </p14:cNvPr>
              <p14:cNvContentPartPr/>
              <p14:nvPr/>
            </p14:nvContentPartPr>
            <p14:xfrm>
              <a:off x="3825293" y="6250320"/>
              <a:ext cx="1674720" cy="44352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4DD6F08D-CA70-4B38-B758-3DE09379B68C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789653" y="6214680"/>
                <a:ext cx="1746360" cy="51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61B1FB31-184C-4942-8EEA-D205C247EBCD}"/>
                  </a:ext>
                </a:extLst>
              </p14:cNvPr>
              <p14:cNvContentPartPr/>
              <p14:nvPr/>
            </p14:nvContentPartPr>
            <p14:xfrm>
              <a:off x="6290213" y="6662520"/>
              <a:ext cx="23040" cy="13320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61B1FB31-184C-4942-8EEA-D205C247EBCD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6254213" y="6626520"/>
                <a:ext cx="9468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2AC3982A-1854-4B12-8D3E-F81C85DEA7D4}"/>
                  </a:ext>
                </a:extLst>
              </p14:cNvPr>
              <p14:cNvContentPartPr/>
              <p14:nvPr/>
            </p14:nvContentPartPr>
            <p14:xfrm>
              <a:off x="6397133" y="6486480"/>
              <a:ext cx="360" cy="324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2AC3982A-1854-4B12-8D3E-F81C85DEA7D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361133" y="6450480"/>
                <a:ext cx="7200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41927712-F566-4589-B06D-26DDFC759A59}"/>
                  </a:ext>
                </a:extLst>
              </p14:cNvPr>
              <p14:cNvContentPartPr/>
              <p14:nvPr/>
            </p14:nvContentPartPr>
            <p14:xfrm>
              <a:off x="5868653" y="6392880"/>
              <a:ext cx="288720" cy="28548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41927712-F566-4589-B06D-26DDFC759A59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833013" y="6356880"/>
                <a:ext cx="36036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2E5706FF-5CD3-46BE-B7F1-9D746B9F219B}"/>
                  </a:ext>
                </a:extLst>
              </p14:cNvPr>
              <p14:cNvContentPartPr/>
              <p14:nvPr/>
            </p14:nvContentPartPr>
            <p14:xfrm>
              <a:off x="2794973" y="6490800"/>
              <a:ext cx="354960" cy="42732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2E5706FF-5CD3-46BE-B7F1-9D746B9F219B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759333" y="6455160"/>
                <a:ext cx="426600" cy="49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FEF0A729-8EE1-4C40-955D-FC8C83ABC3D0}"/>
                  </a:ext>
                </a:extLst>
              </p14:cNvPr>
              <p14:cNvContentPartPr/>
              <p14:nvPr/>
            </p14:nvContentPartPr>
            <p14:xfrm>
              <a:off x="5244053" y="6926400"/>
              <a:ext cx="1080" cy="180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FEF0A729-8EE1-4C40-955D-FC8C83ABC3D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208413" y="6890760"/>
                <a:ext cx="7272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9AD3E44C-25B8-484D-8B81-6307B2634572}"/>
                  </a:ext>
                </a:extLst>
              </p14:cNvPr>
              <p14:cNvContentPartPr/>
              <p14:nvPr/>
            </p14:nvContentPartPr>
            <p14:xfrm>
              <a:off x="2567453" y="3435480"/>
              <a:ext cx="841680" cy="48060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9AD3E44C-25B8-484D-8B81-6307B2634572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2531813" y="3399840"/>
                <a:ext cx="913320" cy="55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AFB49961-343B-44B7-AA14-92A368C5C418}"/>
                  </a:ext>
                </a:extLst>
              </p14:cNvPr>
              <p14:cNvContentPartPr/>
              <p14:nvPr/>
            </p14:nvContentPartPr>
            <p14:xfrm>
              <a:off x="3952733" y="5997240"/>
              <a:ext cx="360" cy="36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AFB49961-343B-44B7-AA14-92A368C5C41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916733" y="596160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20ED897B-370D-44EC-BA8C-EEFDB1E78F2A}"/>
                  </a:ext>
                </a:extLst>
              </p14:cNvPr>
              <p14:cNvContentPartPr/>
              <p14:nvPr/>
            </p14:nvContentPartPr>
            <p14:xfrm>
              <a:off x="5071613" y="5258880"/>
              <a:ext cx="235080" cy="38232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20ED897B-370D-44EC-BA8C-EEFDB1E78F2A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035973" y="5223240"/>
                <a:ext cx="306720" cy="45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0089F4F7-807D-4325-A361-674E764BEDDC}"/>
                  </a:ext>
                </a:extLst>
              </p14:cNvPr>
              <p14:cNvContentPartPr/>
              <p14:nvPr/>
            </p14:nvContentPartPr>
            <p14:xfrm>
              <a:off x="4456373" y="5231880"/>
              <a:ext cx="231840" cy="34776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0089F4F7-807D-4325-A361-674E764BEDDC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420733" y="5196240"/>
                <a:ext cx="303480" cy="41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57313397-651D-406F-8435-D094E7E661B2}"/>
                  </a:ext>
                </a:extLst>
              </p14:cNvPr>
              <p14:cNvContentPartPr/>
              <p14:nvPr/>
            </p14:nvContentPartPr>
            <p14:xfrm>
              <a:off x="4909973" y="186120"/>
              <a:ext cx="3725640" cy="441108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57313397-651D-406F-8435-D094E7E661B2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874330" y="150120"/>
                <a:ext cx="3797287" cy="448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1543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Infix to Postfix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 can be used to convert from infix to postfix</a:t>
            </a:r>
          </a:p>
          <a:p>
            <a:pPr>
              <a:buNone/>
            </a:pPr>
            <a:r>
              <a:rPr lang="en-US" dirty="0"/>
              <a:t>infix expression 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 + b * c + ( d * e + f ) * g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postfix expression :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abc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*+de*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f+g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*+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C6495FD-1304-4F4F-AA61-AD9C765B7E50}"/>
                  </a:ext>
                </a:extLst>
              </p14:cNvPr>
              <p14:cNvContentPartPr/>
              <p14:nvPr/>
            </p14:nvContentPartPr>
            <p14:xfrm>
              <a:off x="5159093" y="3347640"/>
              <a:ext cx="277200" cy="4438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C6495FD-1304-4F4F-AA61-AD9C765B7E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23140" y="3312000"/>
                <a:ext cx="348747" cy="515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Stack is initially empty</a:t>
            </a:r>
          </a:p>
          <a:p>
            <a:r>
              <a:rPr lang="en-US" dirty="0"/>
              <a:t>When an operand is read it is immediately placed onto the </a:t>
            </a:r>
            <a:r>
              <a:rPr lang="en-US" b="1" dirty="0"/>
              <a:t>output</a:t>
            </a:r>
            <a:r>
              <a:rPr lang="en-US" dirty="0"/>
              <a:t>.</a:t>
            </a:r>
          </a:p>
          <a:p>
            <a:r>
              <a:rPr lang="en-US" dirty="0"/>
              <a:t>If we see a right parenthesis, then we pop stack writing symbols until we see left parenthesis which is popped but not output.</a:t>
            </a:r>
          </a:p>
          <a:p>
            <a:r>
              <a:rPr lang="en-US" dirty="0"/>
              <a:t>if we see any other symbol (, +, *, then we pop the entire stack until we see lower priority  one exception is we never remove ( unless we encounter )</a:t>
            </a: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BBA4990-460A-485C-AB6E-B426211747B3}"/>
                  </a:ext>
                </a:extLst>
              </p14:cNvPr>
              <p14:cNvContentPartPr/>
              <p14:nvPr/>
            </p14:nvContentPartPr>
            <p14:xfrm>
              <a:off x="700493" y="709200"/>
              <a:ext cx="258120" cy="3412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BBA4990-460A-485C-AB6E-B426211747B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4853" y="673560"/>
                <a:ext cx="329760" cy="41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BFCE3DD2-ACDA-417B-BBE6-37E4C3BE2427}"/>
                  </a:ext>
                </a:extLst>
              </p14:cNvPr>
              <p14:cNvContentPartPr/>
              <p14:nvPr/>
            </p14:nvContentPartPr>
            <p14:xfrm>
              <a:off x="742973" y="1148040"/>
              <a:ext cx="179280" cy="2977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BFCE3DD2-ACDA-417B-BBE6-37E4C3BE242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7333" y="1112400"/>
                <a:ext cx="250920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36B3E9C4-C2CC-4833-8283-863EEA339D50}"/>
                  </a:ext>
                </a:extLst>
              </p14:cNvPr>
              <p14:cNvContentPartPr/>
              <p14:nvPr/>
            </p14:nvContentPartPr>
            <p14:xfrm>
              <a:off x="1099373" y="708120"/>
              <a:ext cx="1535760" cy="80136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36B3E9C4-C2CC-4833-8283-863EEA339D5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63725" y="672136"/>
                <a:ext cx="1607417" cy="8729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011A43D4-EE9C-4610-8D55-6D3A33E6C38B}"/>
                  </a:ext>
                </a:extLst>
              </p14:cNvPr>
              <p14:cNvContentPartPr/>
              <p14:nvPr/>
            </p14:nvContentPartPr>
            <p14:xfrm>
              <a:off x="5024453" y="215640"/>
              <a:ext cx="4132800" cy="192528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011A43D4-EE9C-4610-8D55-6D3A33E6C38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88453" y="179640"/>
                <a:ext cx="4204440" cy="19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9465AC49-5A61-4E73-9B40-D05C67741263}"/>
                  </a:ext>
                </a:extLst>
              </p14:cNvPr>
              <p14:cNvContentPartPr/>
              <p14:nvPr/>
            </p14:nvContentPartPr>
            <p14:xfrm>
              <a:off x="6896813" y="2577240"/>
              <a:ext cx="228960" cy="40140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9465AC49-5A61-4E73-9B40-D05C6774126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860813" y="2541240"/>
                <a:ext cx="300600" cy="47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A3FF13B7-00AE-4978-AD0F-9AD70338DA08}"/>
                  </a:ext>
                </a:extLst>
              </p14:cNvPr>
              <p14:cNvContentPartPr/>
              <p14:nvPr/>
            </p14:nvContentPartPr>
            <p14:xfrm>
              <a:off x="5474453" y="2602440"/>
              <a:ext cx="370800" cy="43740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A3FF13B7-00AE-4978-AD0F-9AD70338DA0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438778" y="2566771"/>
                <a:ext cx="442510" cy="5090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3F7D9FBC-0755-4B2E-93DD-0334A20CAABA}"/>
                  </a:ext>
                </a:extLst>
              </p14:cNvPr>
              <p14:cNvContentPartPr/>
              <p14:nvPr/>
            </p14:nvContentPartPr>
            <p14:xfrm>
              <a:off x="5357813" y="5211720"/>
              <a:ext cx="1889640" cy="1728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3F7D9FBC-0755-4B2E-93DD-0334A20CAAB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321813" y="5175720"/>
                <a:ext cx="1961280" cy="88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2D6A446E-9B0C-4252-B014-68D0E909C3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Conversion Algorithm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5314AB4B-DAEC-40C8-9B64-E25AE60B5E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/>
              <a:t>Output operands as encountered</a:t>
            </a:r>
          </a:p>
          <a:p>
            <a:pPr>
              <a:lnSpc>
                <a:spcPct val="80000"/>
              </a:lnSpc>
            </a:pPr>
            <a:r>
              <a:rPr lang="en-US" altLang="en-US" sz="2800" b="1"/>
              <a:t>Stack</a:t>
            </a:r>
            <a:r>
              <a:rPr lang="en-US" altLang="en-US" sz="2800"/>
              <a:t> left parentheses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When ‘)’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repeat</a:t>
            </a:r>
          </a:p>
          <a:p>
            <a:pPr lvl="2">
              <a:lnSpc>
                <a:spcPct val="80000"/>
              </a:lnSpc>
            </a:pPr>
            <a:r>
              <a:rPr lang="en-US" altLang="en-US" sz="2000" b="1"/>
              <a:t>pop</a:t>
            </a:r>
            <a:r>
              <a:rPr lang="en-US" altLang="en-US" sz="2000"/>
              <a:t> stack, output symbol 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until ‘(‘</a:t>
            </a:r>
          </a:p>
          <a:p>
            <a:pPr lvl="2">
              <a:lnSpc>
                <a:spcPct val="80000"/>
              </a:lnSpc>
            </a:pPr>
            <a:r>
              <a:rPr lang="en-US" altLang="en-US" sz="2000"/>
              <a:t>‘(‘ is poped but not output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If symbol +, *, or ‘(‘ </a:t>
            </a:r>
          </a:p>
          <a:p>
            <a:pPr lvl="1">
              <a:lnSpc>
                <a:spcPct val="80000"/>
              </a:lnSpc>
            </a:pPr>
            <a:r>
              <a:rPr lang="en-US" altLang="en-US" sz="2400" b="1"/>
              <a:t>pop</a:t>
            </a:r>
            <a:r>
              <a:rPr lang="en-US" altLang="en-US" sz="2400"/>
              <a:t> stack until entry of lower priority or ‘(‘</a:t>
            </a:r>
          </a:p>
          <a:p>
            <a:pPr lvl="2">
              <a:lnSpc>
                <a:spcPct val="80000"/>
              </a:lnSpc>
            </a:pPr>
            <a:r>
              <a:rPr lang="en-US" altLang="en-US" sz="2000"/>
              <a:t>‘(‘ removed only when matching ‘)’ is processed </a:t>
            </a:r>
          </a:p>
          <a:p>
            <a:pPr lvl="1">
              <a:lnSpc>
                <a:spcPct val="80000"/>
              </a:lnSpc>
            </a:pPr>
            <a:r>
              <a:rPr lang="en-US" altLang="en-US" sz="2400" b="1"/>
              <a:t>push</a:t>
            </a:r>
            <a:r>
              <a:rPr lang="en-US" altLang="en-US" sz="2400"/>
              <a:t> symbol into stack 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At end of input, pop stack until empty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297" name="Ink 12296">
                <a:extLst>
                  <a:ext uri="{FF2B5EF4-FFF2-40B4-BE49-F238E27FC236}">
                    <a16:creationId xmlns:a16="http://schemas.microsoft.com/office/drawing/2014/main" id="{11325769-E2CF-4055-BF01-1EE4F475F7CB}"/>
                  </a:ext>
                </a:extLst>
              </p14:cNvPr>
              <p14:cNvContentPartPr/>
              <p14:nvPr/>
            </p14:nvContentPartPr>
            <p14:xfrm>
              <a:off x="5883053" y="1243800"/>
              <a:ext cx="2825280" cy="2536200"/>
            </p14:xfrm>
          </p:contentPart>
        </mc:Choice>
        <mc:Fallback>
          <p:pic>
            <p:nvPicPr>
              <p:cNvPr id="12297" name="Ink 12296">
                <a:extLst>
                  <a:ext uri="{FF2B5EF4-FFF2-40B4-BE49-F238E27FC236}">
                    <a16:creationId xmlns:a16="http://schemas.microsoft.com/office/drawing/2014/main" id="{11325769-E2CF-4055-BF01-1EE4F475F7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47058" y="1207800"/>
                <a:ext cx="2896911" cy="260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303" name="Ink 12302">
                <a:extLst>
                  <a:ext uri="{FF2B5EF4-FFF2-40B4-BE49-F238E27FC236}">
                    <a16:creationId xmlns:a16="http://schemas.microsoft.com/office/drawing/2014/main" id="{CC73FB2B-C49F-4F07-83C4-25FC159B593A}"/>
                  </a:ext>
                </a:extLst>
              </p14:cNvPr>
              <p14:cNvContentPartPr/>
              <p14:nvPr/>
            </p14:nvContentPartPr>
            <p14:xfrm>
              <a:off x="8901653" y="1752480"/>
              <a:ext cx="177480" cy="200520"/>
            </p14:xfrm>
          </p:contentPart>
        </mc:Choice>
        <mc:Fallback>
          <p:pic>
            <p:nvPicPr>
              <p:cNvPr id="12303" name="Ink 12302">
                <a:extLst>
                  <a:ext uri="{FF2B5EF4-FFF2-40B4-BE49-F238E27FC236}">
                    <a16:creationId xmlns:a16="http://schemas.microsoft.com/office/drawing/2014/main" id="{CC73FB2B-C49F-4F07-83C4-25FC159B593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66013" y="1716840"/>
                <a:ext cx="24912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306" name="Ink 12305">
                <a:extLst>
                  <a:ext uri="{FF2B5EF4-FFF2-40B4-BE49-F238E27FC236}">
                    <a16:creationId xmlns:a16="http://schemas.microsoft.com/office/drawing/2014/main" id="{82DE983C-1478-41AB-B40B-A0E3CA831B4E}"/>
                  </a:ext>
                </a:extLst>
              </p14:cNvPr>
              <p14:cNvContentPartPr/>
              <p14:nvPr/>
            </p14:nvContentPartPr>
            <p14:xfrm>
              <a:off x="4440173" y="2161440"/>
              <a:ext cx="1263960" cy="1610640"/>
            </p14:xfrm>
          </p:contentPart>
        </mc:Choice>
        <mc:Fallback>
          <p:pic>
            <p:nvPicPr>
              <p:cNvPr id="12306" name="Ink 12305">
                <a:extLst>
                  <a:ext uri="{FF2B5EF4-FFF2-40B4-BE49-F238E27FC236}">
                    <a16:creationId xmlns:a16="http://schemas.microsoft.com/office/drawing/2014/main" id="{82DE983C-1478-41AB-B40B-A0E3CA831B4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04523" y="2125440"/>
                <a:ext cx="1335620" cy="168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311" name="Ink 12310">
                <a:extLst>
                  <a:ext uri="{FF2B5EF4-FFF2-40B4-BE49-F238E27FC236}">
                    <a16:creationId xmlns:a16="http://schemas.microsoft.com/office/drawing/2014/main" id="{BD446799-DC91-49B4-AC6B-D3381AFEAB62}"/>
                  </a:ext>
                </a:extLst>
              </p14:cNvPr>
              <p14:cNvContentPartPr/>
              <p14:nvPr/>
            </p14:nvContentPartPr>
            <p14:xfrm>
              <a:off x="6704933" y="4095720"/>
              <a:ext cx="2687760" cy="592560"/>
            </p14:xfrm>
          </p:contentPart>
        </mc:Choice>
        <mc:Fallback>
          <p:pic>
            <p:nvPicPr>
              <p:cNvPr id="12311" name="Ink 12310">
                <a:extLst>
                  <a:ext uri="{FF2B5EF4-FFF2-40B4-BE49-F238E27FC236}">
                    <a16:creationId xmlns:a16="http://schemas.microsoft.com/office/drawing/2014/main" id="{BD446799-DC91-49B4-AC6B-D3381AFEAB6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668933" y="4059742"/>
                <a:ext cx="2759400" cy="6641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312" name="Ink 12311">
                <a:extLst>
                  <a:ext uri="{FF2B5EF4-FFF2-40B4-BE49-F238E27FC236}">
                    <a16:creationId xmlns:a16="http://schemas.microsoft.com/office/drawing/2014/main" id="{C15D406E-7EDC-4B11-8DA1-8F236A900039}"/>
                  </a:ext>
                </a:extLst>
              </p14:cNvPr>
              <p14:cNvContentPartPr/>
              <p14:nvPr/>
            </p14:nvContentPartPr>
            <p14:xfrm>
              <a:off x="3871373" y="5675400"/>
              <a:ext cx="360" cy="360"/>
            </p14:xfrm>
          </p:contentPart>
        </mc:Choice>
        <mc:Fallback>
          <p:pic>
            <p:nvPicPr>
              <p:cNvPr id="12312" name="Ink 12311">
                <a:extLst>
                  <a:ext uri="{FF2B5EF4-FFF2-40B4-BE49-F238E27FC236}">
                    <a16:creationId xmlns:a16="http://schemas.microsoft.com/office/drawing/2014/main" id="{C15D406E-7EDC-4B11-8DA1-8F236A90003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35373" y="5639760"/>
                <a:ext cx="72000" cy="72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1447800" y="457200"/>
            <a:ext cx="6324600" cy="1219994"/>
            <a:chOff x="1600200" y="990600"/>
            <a:chExt cx="6324600" cy="1219994"/>
          </a:xfrm>
        </p:grpSpPr>
        <p:grpSp>
          <p:nvGrpSpPr>
            <p:cNvPr id="11" name="Group 10"/>
            <p:cNvGrpSpPr/>
            <p:nvPr/>
          </p:nvGrpSpPr>
          <p:grpSpPr>
            <a:xfrm>
              <a:off x="1600200" y="990600"/>
              <a:ext cx="763588" cy="1219994"/>
              <a:chOff x="1599406" y="991394"/>
              <a:chExt cx="763588" cy="1219994"/>
            </a:xfrm>
          </p:grpSpPr>
          <p:cxnSp>
            <p:nvCxnSpPr>
              <p:cNvPr id="5" name="Straight Connector 4"/>
              <p:cNvCxnSpPr/>
              <p:nvPr/>
            </p:nvCxnSpPr>
            <p:spPr>
              <a:xfrm rot="5400000">
                <a:off x="990600" y="1600200"/>
                <a:ext cx="1219200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1600200" y="2209800"/>
                <a:ext cx="762000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rot="5400000" flipH="1" flipV="1">
                <a:off x="1752600" y="1600200"/>
                <a:ext cx="1219200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Rectangle 11"/>
            <p:cNvSpPr/>
            <p:nvPr/>
          </p:nvSpPr>
          <p:spPr>
            <a:xfrm>
              <a:off x="4343400" y="1219200"/>
              <a:ext cx="3581400" cy="457200"/>
            </a:xfrm>
            <a:prstGeom prst="rect">
              <a:avLst/>
            </a:prstGeom>
            <a:noFill/>
            <a:ln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62600" y="1295400"/>
              <a:ext cx="1752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447800" y="2133600"/>
            <a:ext cx="6325394" cy="1219994"/>
            <a:chOff x="1752600" y="2667000"/>
            <a:chExt cx="6325394" cy="1219994"/>
          </a:xfrm>
        </p:grpSpPr>
        <p:grpSp>
          <p:nvGrpSpPr>
            <p:cNvPr id="17" name="Group 16"/>
            <p:cNvGrpSpPr/>
            <p:nvPr/>
          </p:nvGrpSpPr>
          <p:grpSpPr>
            <a:xfrm>
              <a:off x="1752600" y="2667000"/>
              <a:ext cx="763588" cy="1219994"/>
              <a:chOff x="1599406" y="991394"/>
              <a:chExt cx="763588" cy="1219994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 rot="5400000">
                <a:off x="990600" y="1600200"/>
                <a:ext cx="1219200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1600200" y="2209800"/>
                <a:ext cx="762000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rot="5400000" flipH="1" flipV="1">
                <a:off x="1752600" y="1600200"/>
                <a:ext cx="1219200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Rectangle 20"/>
            <p:cNvSpPr/>
            <p:nvPr/>
          </p:nvSpPr>
          <p:spPr>
            <a:xfrm>
              <a:off x="4496594" y="2818606"/>
              <a:ext cx="3581400" cy="457200"/>
            </a:xfrm>
            <a:prstGeom prst="rect">
              <a:avLst/>
            </a:prstGeom>
            <a:noFill/>
            <a:ln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715794" y="2894806"/>
              <a:ext cx="1752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447800" y="3810000"/>
            <a:ext cx="6325394" cy="1219994"/>
            <a:chOff x="1447800" y="3810000"/>
            <a:chExt cx="6325394" cy="1219994"/>
          </a:xfrm>
        </p:grpSpPr>
        <p:grpSp>
          <p:nvGrpSpPr>
            <p:cNvPr id="31" name="Group 30"/>
            <p:cNvGrpSpPr/>
            <p:nvPr/>
          </p:nvGrpSpPr>
          <p:grpSpPr>
            <a:xfrm>
              <a:off x="1447800" y="3810000"/>
              <a:ext cx="6325394" cy="1219994"/>
              <a:chOff x="1752600" y="4114800"/>
              <a:chExt cx="6325394" cy="1219994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1752600" y="4114800"/>
                <a:ext cx="763588" cy="1219994"/>
                <a:chOff x="1599406" y="991394"/>
                <a:chExt cx="763588" cy="1219994"/>
              </a:xfrm>
            </p:grpSpPr>
            <p:cxnSp>
              <p:nvCxnSpPr>
                <p:cNvPr id="24" name="Straight Connector 23"/>
                <p:cNvCxnSpPr/>
                <p:nvPr/>
              </p:nvCxnSpPr>
              <p:spPr>
                <a:xfrm rot="5400000">
                  <a:off x="990600" y="1600200"/>
                  <a:ext cx="12192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1600200" y="2209800"/>
                  <a:ext cx="7620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 rot="5400000" flipH="1" flipV="1">
                  <a:off x="1752600" y="1600200"/>
                  <a:ext cx="12192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Rectangle 26"/>
              <p:cNvSpPr/>
              <p:nvPr/>
            </p:nvSpPr>
            <p:spPr>
              <a:xfrm>
                <a:off x="4496594" y="4342606"/>
                <a:ext cx="3581400" cy="457200"/>
              </a:xfrm>
              <a:prstGeom prst="rect">
                <a:avLst/>
              </a:prstGeom>
              <a:noFill/>
              <a:ln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715794" y="4418806"/>
                <a:ext cx="1752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ab</a:t>
                </a: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1676400" y="457200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1600200" y="28194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+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447006" y="5410200"/>
            <a:ext cx="6325394" cy="1219994"/>
            <a:chOff x="1447800" y="3810000"/>
            <a:chExt cx="6325394" cy="1219994"/>
          </a:xfrm>
        </p:grpSpPr>
        <p:grpSp>
          <p:nvGrpSpPr>
            <p:cNvPr id="36" name="Group 30"/>
            <p:cNvGrpSpPr/>
            <p:nvPr/>
          </p:nvGrpSpPr>
          <p:grpSpPr>
            <a:xfrm>
              <a:off x="1447800" y="3810000"/>
              <a:ext cx="6325394" cy="1219994"/>
              <a:chOff x="1752600" y="4114800"/>
              <a:chExt cx="6325394" cy="1219994"/>
            </a:xfrm>
          </p:grpSpPr>
          <p:grpSp>
            <p:nvGrpSpPr>
              <p:cNvPr id="38" name="Group 22"/>
              <p:cNvGrpSpPr/>
              <p:nvPr/>
            </p:nvGrpSpPr>
            <p:grpSpPr>
              <a:xfrm>
                <a:off x="1752600" y="4114800"/>
                <a:ext cx="763588" cy="1219994"/>
                <a:chOff x="1599406" y="991394"/>
                <a:chExt cx="763588" cy="1219994"/>
              </a:xfrm>
            </p:grpSpPr>
            <p:cxnSp>
              <p:nvCxnSpPr>
                <p:cNvPr id="41" name="Straight Connector 40"/>
                <p:cNvCxnSpPr/>
                <p:nvPr/>
              </p:nvCxnSpPr>
              <p:spPr>
                <a:xfrm rot="5400000">
                  <a:off x="990600" y="1600200"/>
                  <a:ext cx="12192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1600200" y="2209800"/>
                  <a:ext cx="7620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 rot="5400000" flipH="1" flipV="1">
                  <a:off x="1752600" y="1600200"/>
                  <a:ext cx="12192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Rectangle 38"/>
              <p:cNvSpPr/>
              <p:nvPr/>
            </p:nvSpPr>
            <p:spPr>
              <a:xfrm>
                <a:off x="4496594" y="4342606"/>
                <a:ext cx="3581400" cy="457200"/>
              </a:xfrm>
              <a:prstGeom prst="rect">
                <a:avLst/>
              </a:prstGeom>
              <a:noFill/>
              <a:ln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5715794" y="4418806"/>
                <a:ext cx="1752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ab</a:t>
                </a:r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1600200" y="4267200"/>
              <a:ext cx="3000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*</a:t>
              </a:r>
            </a:p>
            <a:p>
              <a:r>
                <a:rPr lang="en-US" dirty="0"/>
                <a:t>+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439694" y="77569"/>
            <a:ext cx="2613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 + b * c + ( d * e + f ) * g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9F61CA7D-AD6D-4095-80C2-26B070797482}"/>
                  </a:ext>
                </a:extLst>
              </p14:cNvPr>
              <p14:cNvContentPartPr/>
              <p14:nvPr/>
            </p14:nvContentPartPr>
            <p14:xfrm>
              <a:off x="2917373" y="734760"/>
              <a:ext cx="1252440" cy="46944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9F61CA7D-AD6D-4095-80C2-26B0707974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1723" y="698760"/>
                <a:ext cx="1324101" cy="54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F1C32271-2AC9-4121-AB5C-AED70A4259D2}"/>
                  </a:ext>
                </a:extLst>
              </p14:cNvPr>
              <p14:cNvContentPartPr/>
              <p14:nvPr/>
            </p14:nvContentPartPr>
            <p14:xfrm>
              <a:off x="961133" y="1764360"/>
              <a:ext cx="1316520" cy="24264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F1C32271-2AC9-4121-AB5C-AED70A4259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5133" y="1728360"/>
                <a:ext cx="138816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D5FDE930-6DC1-4972-B24C-E2B23ECE4E57}"/>
                  </a:ext>
                </a:extLst>
              </p14:cNvPr>
              <p14:cNvContentPartPr/>
              <p14:nvPr/>
            </p14:nvContentPartPr>
            <p14:xfrm>
              <a:off x="2542253" y="2780640"/>
              <a:ext cx="39600" cy="219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D5FDE930-6DC1-4972-B24C-E2B23ECE4E5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06613" y="2744640"/>
                <a:ext cx="11124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B38637B0-877E-4E90-AAD5-19B4357795DD}"/>
                  </a:ext>
                </a:extLst>
              </p14:cNvPr>
              <p14:cNvContentPartPr/>
              <p14:nvPr/>
            </p14:nvContentPartPr>
            <p14:xfrm>
              <a:off x="2025293" y="2964960"/>
              <a:ext cx="473760" cy="13464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B38637B0-877E-4E90-AAD5-19B4357795D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89293" y="2928960"/>
                <a:ext cx="54540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548710B0-B1C8-44BC-A400-52E8A06C511B}"/>
                  </a:ext>
                </a:extLst>
              </p14:cNvPr>
              <p14:cNvContentPartPr/>
              <p14:nvPr/>
            </p14:nvContentPartPr>
            <p14:xfrm>
              <a:off x="6556613" y="415440"/>
              <a:ext cx="574560" cy="26640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548710B0-B1C8-44BC-A400-52E8A06C511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520973" y="379440"/>
                <a:ext cx="646200" cy="33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04A9FB43-A786-4C05-986A-3AAD5B20462D}"/>
                  </a:ext>
                </a:extLst>
              </p14:cNvPr>
              <p14:cNvContentPartPr/>
              <p14:nvPr/>
            </p14:nvContentPartPr>
            <p14:xfrm>
              <a:off x="5722853" y="4510440"/>
              <a:ext cx="135720" cy="23940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04A9FB43-A786-4C05-986A-3AAD5B20462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686853" y="4474494"/>
                <a:ext cx="207360" cy="3109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D382EA14-7632-466E-97CF-D81985197B9F}"/>
                  </a:ext>
                </a:extLst>
              </p14:cNvPr>
              <p14:cNvContentPartPr/>
              <p14:nvPr/>
            </p14:nvContentPartPr>
            <p14:xfrm>
              <a:off x="7232693" y="434160"/>
              <a:ext cx="144720" cy="19692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D382EA14-7632-466E-97CF-D81985197B9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196693" y="398160"/>
                <a:ext cx="216360" cy="268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066800" y="228600"/>
            <a:ext cx="6325394" cy="1219994"/>
            <a:chOff x="1447800" y="3810000"/>
            <a:chExt cx="6325394" cy="1219994"/>
          </a:xfrm>
        </p:grpSpPr>
        <p:grpSp>
          <p:nvGrpSpPr>
            <p:cNvPr id="3" name="Group 30"/>
            <p:cNvGrpSpPr/>
            <p:nvPr/>
          </p:nvGrpSpPr>
          <p:grpSpPr>
            <a:xfrm>
              <a:off x="1447800" y="3810000"/>
              <a:ext cx="6325394" cy="1219994"/>
              <a:chOff x="1752600" y="4114800"/>
              <a:chExt cx="6325394" cy="1219994"/>
            </a:xfrm>
          </p:grpSpPr>
          <p:grpSp>
            <p:nvGrpSpPr>
              <p:cNvPr id="5" name="Group 22"/>
              <p:cNvGrpSpPr/>
              <p:nvPr/>
            </p:nvGrpSpPr>
            <p:grpSpPr>
              <a:xfrm>
                <a:off x="1752600" y="4114800"/>
                <a:ext cx="763588" cy="1219994"/>
                <a:chOff x="1599406" y="991394"/>
                <a:chExt cx="763588" cy="1219994"/>
              </a:xfrm>
            </p:grpSpPr>
            <p:cxnSp>
              <p:nvCxnSpPr>
                <p:cNvPr id="8" name="Straight Connector 7"/>
                <p:cNvCxnSpPr/>
                <p:nvPr/>
              </p:nvCxnSpPr>
              <p:spPr>
                <a:xfrm rot="5400000">
                  <a:off x="990600" y="1600200"/>
                  <a:ext cx="12192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>
                  <a:off x="1600200" y="2209800"/>
                  <a:ext cx="7620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 rot="5400000" flipH="1" flipV="1">
                  <a:off x="1752600" y="1600200"/>
                  <a:ext cx="12192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Rectangle 5"/>
              <p:cNvSpPr/>
              <p:nvPr/>
            </p:nvSpPr>
            <p:spPr>
              <a:xfrm>
                <a:off x="4496594" y="4342606"/>
                <a:ext cx="3581400" cy="457200"/>
              </a:xfrm>
              <a:prstGeom prst="rect">
                <a:avLst/>
              </a:prstGeom>
              <a:noFill/>
              <a:ln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5715794" y="4418806"/>
                <a:ext cx="1752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/>
                  <a:t>abc</a:t>
                </a:r>
                <a:endParaRPr lang="en-US" sz="2400" dirty="0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1676400" y="4267200"/>
              <a:ext cx="3000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*</a:t>
              </a:r>
            </a:p>
            <a:p>
              <a:r>
                <a:rPr lang="en-US" dirty="0"/>
                <a:t>+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143000" y="1676400"/>
            <a:ext cx="6325394" cy="1219994"/>
            <a:chOff x="1447800" y="3810000"/>
            <a:chExt cx="6325394" cy="1219994"/>
          </a:xfrm>
        </p:grpSpPr>
        <p:grpSp>
          <p:nvGrpSpPr>
            <p:cNvPr id="12" name="Group 30"/>
            <p:cNvGrpSpPr/>
            <p:nvPr/>
          </p:nvGrpSpPr>
          <p:grpSpPr>
            <a:xfrm>
              <a:off x="1447800" y="3810000"/>
              <a:ext cx="6325394" cy="1219994"/>
              <a:chOff x="1752600" y="4114800"/>
              <a:chExt cx="6325394" cy="1219994"/>
            </a:xfrm>
          </p:grpSpPr>
          <p:grpSp>
            <p:nvGrpSpPr>
              <p:cNvPr id="14" name="Group 22"/>
              <p:cNvGrpSpPr/>
              <p:nvPr/>
            </p:nvGrpSpPr>
            <p:grpSpPr>
              <a:xfrm>
                <a:off x="1752600" y="4114800"/>
                <a:ext cx="763588" cy="1219994"/>
                <a:chOff x="1599406" y="991394"/>
                <a:chExt cx="763588" cy="1219994"/>
              </a:xfrm>
            </p:grpSpPr>
            <p:cxnSp>
              <p:nvCxnSpPr>
                <p:cNvPr id="17" name="Straight Connector 16"/>
                <p:cNvCxnSpPr/>
                <p:nvPr/>
              </p:nvCxnSpPr>
              <p:spPr>
                <a:xfrm rot="5400000">
                  <a:off x="990600" y="1600200"/>
                  <a:ext cx="12192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1600200" y="2209800"/>
                  <a:ext cx="7620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 rot="5400000" flipH="1" flipV="1">
                  <a:off x="1752600" y="1600200"/>
                  <a:ext cx="12192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Rectangle 14"/>
              <p:cNvSpPr/>
              <p:nvPr/>
            </p:nvSpPr>
            <p:spPr>
              <a:xfrm>
                <a:off x="4496594" y="4342606"/>
                <a:ext cx="3581400" cy="457200"/>
              </a:xfrm>
              <a:prstGeom prst="rect">
                <a:avLst/>
              </a:prstGeom>
              <a:noFill/>
              <a:ln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715794" y="4418806"/>
                <a:ext cx="1752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/>
                  <a:t>abc</a:t>
                </a:r>
                <a:r>
                  <a:rPr lang="en-US" sz="2400" dirty="0"/>
                  <a:t>*+</a:t>
                </a: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1676400" y="457200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066800" y="3200400"/>
            <a:ext cx="6325394" cy="1219994"/>
            <a:chOff x="1447800" y="3810000"/>
            <a:chExt cx="6325394" cy="1219994"/>
          </a:xfrm>
        </p:grpSpPr>
        <p:grpSp>
          <p:nvGrpSpPr>
            <p:cNvPr id="21" name="Group 30"/>
            <p:cNvGrpSpPr/>
            <p:nvPr/>
          </p:nvGrpSpPr>
          <p:grpSpPr>
            <a:xfrm>
              <a:off x="1447800" y="3810000"/>
              <a:ext cx="6325394" cy="1219994"/>
              <a:chOff x="1752600" y="4114800"/>
              <a:chExt cx="6325394" cy="1219994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1752600" y="4114800"/>
                <a:ext cx="763588" cy="1219994"/>
                <a:chOff x="1599406" y="991394"/>
                <a:chExt cx="763588" cy="1219994"/>
              </a:xfrm>
            </p:grpSpPr>
            <p:cxnSp>
              <p:nvCxnSpPr>
                <p:cNvPr id="26" name="Straight Connector 25"/>
                <p:cNvCxnSpPr/>
                <p:nvPr/>
              </p:nvCxnSpPr>
              <p:spPr>
                <a:xfrm rot="5400000">
                  <a:off x="990600" y="1600200"/>
                  <a:ext cx="12192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>
                  <a:off x="1600200" y="2209800"/>
                  <a:ext cx="7620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 rot="5400000" flipH="1" flipV="1">
                  <a:off x="1752600" y="1600200"/>
                  <a:ext cx="12192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Rectangle 23"/>
              <p:cNvSpPr/>
              <p:nvPr/>
            </p:nvSpPr>
            <p:spPr>
              <a:xfrm>
                <a:off x="4496594" y="4342606"/>
                <a:ext cx="3581400" cy="457200"/>
              </a:xfrm>
              <a:prstGeom prst="rect">
                <a:avLst/>
              </a:prstGeom>
              <a:noFill/>
              <a:ln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715794" y="4418806"/>
                <a:ext cx="1752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/>
                  <a:t>abc</a:t>
                </a:r>
                <a:r>
                  <a:rPr lang="en-US" sz="2400" dirty="0"/>
                  <a:t>*+</a:t>
                </a: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1676400" y="457200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066800" y="5029200"/>
            <a:ext cx="6325394" cy="1219994"/>
            <a:chOff x="1447800" y="3810000"/>
            <a:chExt cx="6325394" cy="1219994"/>
          </a:xfrm>
        </p:grpSpPr>
        <p:grpSp>
          <p:nvGrpSpPr>
            <p:cNvPr id="30" name="Group 30"/>
            <p:cNvGrpSpPr/>
            <p:nvPr/>
          </p:nvGrpSpPr>
          <p:grpSpPr>
            <a:xfrm>
              <a:off x="1447800" y="3810000"/>
              <a:ext cx="6325394" cy="1219994"/>
              <a:chOff x="1752600" y="4114800"/>
              <a:chExt cx="6325394" cy="1219994"/>
            </a:xfrm>
          </p:grpSpPr>
          <p:grpSp>
            <p:nvGrpSpPr>
              <p:cNvPr id="32" name="Group 22"/>
              <p:cNvGrpSpPr/>
              <p:nvPr/>
            </p:nvGrpSpPr>
            <p:grpSpPr>
              <a:xfrm>
                <a:off x="1752600" y="4114800"/>
                <a:ext cx="763588" cy="1219994"/>
                <a:chOff x="1599406" y="991394"/>
                <a:chExt cx="763588" cy="1219994"/>
              </a:xfrm>
            </p:grpSpPr>
            <p:cxnSp>
              <p:nvCxnSpPr>
                <p:cNvPr id="35" name="Straight Connector 34"/>
                <p:cNvCxnSpPr/>
                <p:nvPr/>
              </p:nvCxnSpPr>
              <p:spPr>
                <a:xfrm rot="5400000">
                  <a:off x="990600" y="1600200"/>
                  <a:ext cx="12192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1600200" y="2209800"/>
                  <a:ext cx="7620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 rot="5400000" flipH="1" flipV="1">
                  <a:off x="1752600" y="1600200"/>
                  <a:ext cx="12192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" name="Rectangle 32"/>
              <p:cNvSpPr/>
              <p:nvPr/>
            </p:nvSpPr>
            <p:spPr>
              <a:xfrm>
                <a:off x="4496594" y="4342606"/>
                <a:ext cx="3581400" cy="457200"/>
              </a:xfrm>
              <a:prstGeom prst="rect">
                <a:avLst/>
              </a:prstGeom>
              <a:noFill/>
              <a:ln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715794" y="4418806"/>
                <a:ext cx="1752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/>
                  <a:t>abc</a:t>
                </a:r>
                <a:r>
                  <a:rPr lang="en-US" sz="2400" dirty="0"/>
                  <a:t>*+</a:t>
                </a: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1600200" y="4267200"/>
              <a:ext cx="3000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</a:t>
              </a:r>
            </a:p>
            <a:p>
              <a:r>
                <a:rPr lang="en-US" dirty="0"/>
                <a:t>+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6549232" y="-37525"/>
            <a:ext cx="2613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 + b * c + ( d * e + f ) * g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C0ACC44E-9475-468C-A3FA-47D26AFCAEBF}"/>
                  </a:ext>
                </a:extLst>
              </p14:cNvPr>
              <p14:cNvContentPartPr/>
              <p14:nvPr/>
            </p14:nvContentPartPr>
            <p14:xfrm>
              <a:off x="5473013" y="916560"/>
              <a:ext cx="184680" cy="15624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C0ACC44E-9475-468C-A3FA-47D26AFCAE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37013" y="880560"/>
                <a:ext cx="25632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752CF442-58D5-4058-98B3-3EDCAF8F8BF9}"/>
                  </a:ext>
                </a:extLst>
              </p14:cNvPr>
              <p14:cNvContentPartPr/>
              <p14:nvPr/>
            </p14:nvContentPartPr>
            <p14:xfrm>
              <a:off x="1709933" y="640080"/>
              <a:ext cx="455400" cy="21960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752CF442-58D5-4058-98B3-3EDCAF8F8BF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73933" y="604381"/>
                <a:ext cx="527040" cy="2913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1B97A4AF-2DD1-418E-988E-2234A02FC9D9}"/>
                  </a:ext>
                </a:extLst>
              </p14:cNvPr>
              <p14:cNvContentPartPr/>
              <p14:nvPr/>
            </p14:nvContentPartPr>
            <p14:xfrm>
              <a:off x="1710653" y="1022400"/>
              <a:ext cx="426600" cy="2433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1B97A4AF-2DD1-418E-988E-2234A02FC9D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74653" y="986760"/>
                <a:ext cx="498240" cy="3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F1AFCC94-2F9B-46E8-AD17-143C1EC9648C}"/>
                  </a:ext>
                </a:extLst>
              </p14:cNvPr>
              <p14:cNvContentPartPr/>
              <p14:nvPr/>
            </p14:nvContentPartPr>
            <p14:xfrm>
              <a:off x="5650133" y="2399400"/>
              <a:ext cx="348120" cy="24012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F1AFCC94-2F9B-46E8-AD17-143C1EC9648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614133" y="2363706"/>
                <a:ext cx="419760" cy="3118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1E715B4D-EEB2-41DE-A0C3-C165C0A3ED6A}"/>
                  </a:ext>
                </a:extLst>
              </p14:cNvPr>
              <p14:cNvContentPartPr/>
              <p14:nvPr/>
            </p14:nvContentPartPr>
            <p14:xfrm>
              <a:off x="1760333" y="2316240"/>
              <a:ext cx="653760" cy="26964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1E715B4D-EEB2-41DE-A0C3-C165C0A3ED6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24333" y="2280288"/>
                <a:ext cx="725400" cy="3411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9E0921CE-8547-484C-9385-6EB2B0229A47}"/>
                  </a:ext>
                </a:extLst>
              </p14:cNvPr>
              <p14:cNvContentPartPr/>
              <p14:nvPr/>
            </p14:nvContentPartPr>
            <p14:xfrm>
              <a:off x="1614893" y="5598360"/>
              <a:ext cx="456840" cy="13320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9E0921CE-8547-484C-9385-6EB2B0229A4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579253" y="5562360"/>
                <a:ext cx="52848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1F3EC050-A20B-41E6-9788-61B3580F5D92}"/>
                  </a:ext>
                </a:extLst>
              </p14:cNvPr>
              <p14:cNvContentPartPr/>
              <p14:nvPr/>
            </p14:nvContentPartPr>
            <p14:xfrm>
              <a:off x="7509533" y="288360"/>
              <a:ext cx="529200" cy="27216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1F3EC050-A20B-41E6-9788-61B3580F5D9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473533" y="252720"/>
                <a:ext cx="600840" cy="343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219200" y="533400"/>
            <a:ext cx="6325394" cy="1219994"/>
            <a:chOff x="1447800" y="3810000"/>
            <a:chExt cx="6325394" cy="1219994"/>
          </a:xfrm>
        </p:grpSpPr>
        <p:grpSp>
          <p:nvGrpSpPr>
            <p:cNvPr id="3" name="Group 30"/>
            <p:cNvGrpSpPr/>
            <p:nvPr/>
          </p:nvGrpSpPr>
          <p:grpSpPr>
            <a:xfrm>
              <a:off x="1447800" y="3810000"/>
              <a:ext cx="6325394" cy="1219994"/>
              <a:chOff x="1752600" y="4114800"/>
              <a:chExt cx="6325394" cy="1219994"/>
            </a:xfrm>
          </p:grpSpPr>
          <p:grpSp>
            <p:nvGrpSpPr>
              <p:cNvPr id="5" name="Group 22"/>
              <p:cNvGrpSpPr/>
              <p:nvPr/>
            </p:nvGrpSpPr>
            <p:grpSpPr>
              <a:xfrm>
                <a:off x="1752600" y="4114800"/>
                <a:ext cx="763588" cy="1219994"/>
                <a:chOff x="1599406" y="991394"/>
                <a:chExt cx="763588" cy="1219994"/>
              </a:xfrm>
            </p:grpSpPr>
            <p:cxnSp>
              <p:nvCxnSpPr>
                <p:cNvPr id="8" name="Straight Connector 7"/>
                <p:cNvCxnSpPr/>
                <p:nvPr/>
              </p:nvCxnSpPr>
              <p:spPr>
                <a:xfrm rot="5400000">
                  <a:off x="990600" y="1600200"/>
                  <a:ext cx="12192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>
                  <a:off x="1600200" y="2209800"/>
                  <a:ext cx="7620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 rot="5400000" flipH="1" flipV="1">
                  <a:off x="1752600" y="1600200"/>
                  <a:ext cx="12192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Rectangle 5"/>
              <p:cNvSpPr/>
              <p:nvPr/>
            </p:nvSpPr>
            <p:spPr>
              <a:xfrm>
                <a:off x="4496594" y="4342606"/>
                <a:ext cx="3581400" cy="457200"/>
              </a:xfrm>
              <a:prstGeom prst="rect">
                <a:avLst/>
              </a:prstGeom>
              <a:noFill/>
              <a:ln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5715794" y="4418806"/>
                <a:ext cx="1752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/>
                  <a:t>abc</a:t>
                </a:r>
                <a:r>
                  <a:rPr lang="en-US" sz="2400" dirty="0"/>
                  <a:t>*+d</a:t>
                </a:r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1676400" y="4267200"/>
              <a:ext cx="3000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</a:t>
              </a:r>
            </a:p>
            <a:p>
              <a:r>
                <a:rPr lang="en-US" dirty="0"/>
                <a:t>+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219200" y="2133600"/>
            <a:ext cx="6325394" cy="1219994"/>
            <a:chOff x="1447800" y="3810000"/>
            <a:chExt cx="6325394" cy="1219994"/>
          </a:xfrm>
        </p:grpSpPr>
        <p:grpSp>
          <p:nvGrpSpPr>
            <p:cNvPr id="12" name="Group 30"/>
            <p:cNvGrpSpPr/>
            <p:nvPr/>
          </p:nvGrpSpPr>
          <p:grpSpPr>
            <a:xfrm>
              <a:off x="1447800" y="3810000"/>
              <a:ext cx="6325394" cy="1219994"/>
              <a:chOff x="1752600" y="4114800"/>
              <a:chExt cx="6325394" cy="1219994"/>
            </a:xfrm>
          </p:grpSpPr>
          <p:grpSp>
            <p:nvGrpSpPr>
              <p:cNvPr id="14" name="Group 22"/>
              <p:cNvGrpSpPr/>
              <p:nvPr/>
            </p:nvGrpSpPr>
            <p:grpSpPr>
              <a:xfrm>
                <a:off x="1752600" y="4114800"/>
                <a:ext cx="763588" cy="1219994"/>
                <a:chOff x="1599406" y="991394"/>
                <a:chExt cx="763588" cy="1219994"/>
              </a:xfrm>
            </p:grpSpPr>
            <p:cxnSp>
              <p:nvCxnSpPr>
                <p:cNvPr id="17" name="Straight Connector 16"/>
                <p:cNvCxnSpPr/>
                <p:nvPr/>
              </p:nvCxnSpPr>
              <p:spPr>
                <a:xfrm rot="5400000">
                  <a:off x="990600" y="1600200"/>
                  <a:ext cx="12192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1600200" y="2209800"/>
                  <a:ext cx="7620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 rot="5400000" flipH="1" flipV="1">
                  <a:off x="1752600" y="1600200"/>
                  <a:ext cx="12192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Rectangle 14"/>
              <p:cNvSpPr/>
              <p:nvPr/>
            </p:nvSpPr>
            <p:spPr>
              <a:xfrm>
                <a:off x="4496594" y="4342606"/>
                <a:ext cx="3581400" cy="457200"/>
              </a:xfrm>
              <a:prstGeom prst="rect">
                <a:avLst/>
              </a:prstGeom>
              <a:noFill/>
              <a:ln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715794" y="4418806"/>
                <a:ext cx="1752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/>
                  <a:t>abc</a:t>
                </a:r>
                <a:r>
                  <a:rPr lang="en-US" sz="2400" dirty="0"/>
                  <a:t>*+d</a:t>
                </a: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1676400" y="4038600"/>
              <a:ext cx="30008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*</a:t>
              </a:r>
            </a:p>
            <a:p>
              <a:r>
                <a:rPr lang="en-US" dirty="0"/>
                <a:t>(</a:t>
              </a:r>
            </a:p>
            <a:p>
              <a:r>
                <a:rPr lang="en-US" dirty="0"/>
                <a:t>+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219200" y="3581400"/>
            <a:ext cx="6325394" cy="1219994"/>
            <a:chOff x="1447800" y="3810000"/>
            <a:chExt cx="6325394" cy="1219994"/>
          </a:xfrm>
        </p:grpSpPr>
        <p:grpSp>
          <p:nvGrpSpPr>
            <p:cNvPr id="21" name="Group 30"/>
            <p:cNvGrpSpPr/>
            <p:nvPr/>
          </p:nvGrpSpPr>
          <p:grpSpPr>
            <a:xfrm>
              <a:off x="1447800" y="3810000"/>
              <a:ext cx="6325394" cy="1219994"/>
              <a:chOff x="1752600" y="4114800"/>
              <a:chExt cx="6325394" cy="1219994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1752600" y="4114800"/>
                <a:ext cx="763588" cy="1219994"/>
                <a:chOff x="1599406" y="991394"/>
                <a:chExt cx="763588" cy="1219994"/>
              </a:xfrm>
            </p:grpSpPr>
            <p:cxnSp>
              <p:nvCxnSpPr>
                <p:cNvPr id="26" name="Straight Connector 25"/>
                <p:cNvCxnSpPr/>
                <p:nvPr/>
              </p:nvCxnSpPr>
              <p:spPr>
                <a:xfrm rot="5400000">
                  <a:off x="990600" y="1600200"/>
                  <a:ext cx="12192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>
                  <a:off x="1600200" y="2209800"/>
                  <a:ext cx="7620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 rot="5400000" flipH="1" flipV="1">
                  <a:off x="1752600" y="1600200"/>
                  <a:ext cx="12192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Rectangle 23"/>
              <p:cNvSpPr/>
              <p:nvPr/>
            </p:nvSpPr>
            <p:spPr>
              <a:xfrm>
                <a:off x="4496594" y="4342606"/>
                <a:ext cx="3581400" cy="457200"/>
              </a:xfrm>
              <a:prstGeom prst="rect">
                <a:avLst/>
              </a:prstGeom>
              <a:noFill/>
              <a:ln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715794" y="4418806"/>
                <a:ext cx="1752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/>
                  <a:t>abc</a:t>
                </a:r>
                <a:r>
                  <a:rPr lang="en-US" sz="2400" dirty="0"/>
                  <a:t>*+de</a:t>
                </a: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1676400" y="4038600"/>
              <a:ext cx="30008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*</a:t>
              </a:r>
            </a:p>
            <a:p>
              <a:r>
                <a:rPr lang="en-US" dirty="0"/>
                <a:t>(</a:t>
              </a:r>
            </a:p>
            <a:p>
              <a:r>
                <a:rPr lang="en-US" dirty="0"/>
                <a:t>+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219200" y="4953000"/>
            <a:ext cx="6325394" cy="1219994"/>
            <a:chOff x="1447800" y="3810000"/>
            <a:chExt cx="6325394" cy="1219994"/>
          </a:xfrm>
        </p:grpSpPr>
        <p:grpSp>
          <p:nvGrpSpPr>
            <p:cNvPr id="30" name="Group 30"/>
            <p:cNvGrpSpPr/>
            <p:nvPr/>
          </p:nvGrpSpPr>
          <p:grpSpPr>
            <a:xfrm>
              <a:off x="1447800" y="3810000"/>
              <a:ext cx="6325394" cy="1219994"/>
              <a:chOff x="1752600" y="4114800"/>
              <a:chExt cx="6325394" cy="1219994"/>
            </a:xfrm>
          </p:grpSpPr>
          <p:grpSp>
            <p:nvGrpSpPr>
              <p:cNvPr id="32" name="Group 22"/>
              <p:cNvGrpSpPr/>
              <p:nvPr/>
            </p:nvGrpSpPr>
            <p:grpSpPr>
              <a:xfrm>
                <a:off x="1752600" y="4114800"/>
                <a:ext cx="763588" cy="1219994"/>
                <a:chOff x="1599406" y="991394"/>
                <a:chExt cx="763588" cy="1219994"/>
              </a:xfrm>
            </p:grpSpPr>
            <p:cxnSp>
              <p:nvCxnSpPr>
                <p:cNvPr id="35" name="Straight Connector 34"/>
                <p:cNvCxnSpPr/>
                <p:nvPr/>
              </p:nvCxnSpPr>
              <p:spPr>
                <a:xfrm rot="5400000">
                  <a:off x="990600" y="1600200"/>
                  <a:ext cx="12192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1600200" y="2209800"/>
                  <a:ext cx="7620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 rot="5400000" flipH="1" flipV="1">
                  <a:off x="1752600" y="1600200"/>
                  <a:ext cx="12192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" name="Rectangle 32"/>
              <p:cNvSpPr/>
              <p:nvPr/>
            </p:nvSpPr>
            <p:spPr>
              <a:xfrm>
                <a:off x="4496594" y="4342606"/>
                <a:ext cx="3581400" cy="457200"/>
              </a:xfrm>
              <a:prstGeom prst="rect">
                <a:avLst/>
              </a:prstGeom>
              <a:noFill/>
              <a:ln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715794" y="4418806"/>
                <a:ext cx="1752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/>
                  <a:t>abc</a:t>
                </a:r>
                <a:r>
                  <a:rPr lang="en-US" sz="2400" dirty="0"/>
                  <a:t>*+de*</a:t>
                </a: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1676400" y="4038600"/>
              <a:ext cx="30008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  <a:p>
              <a:r>
                <a:rPr lang="en-US" dirty="0"/>
                <a:t>(</a:t>
              </a:r>
            </a:p>
            <a:p>
              <a:r>
                <a:rPr lang="en-US" dirty="0"/>
                <a:t>+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6537201" y="-13544"/>
            <a:ext cx="2613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 + b * c + ( d * e + f ) * g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AB6A4082-CB49-43CF-931D-5231F92E22C9}"/>
                  </a:ext>
                </a:extLst>
              </p14:cNvPr>
              <p14:cNvContentPartPr/>
              <p14:nvPr/>
            </p14:nvContentPartPr>
            <p14:xfrm>
              <a:off x="6065933" y="1257120"/>
              <a:ext cx="175680" cy="16884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AB6A4082-CB49-43CF-931D-5231F92E22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30293" y="1221404"/>
                <a:ext cx="247320" cy="2406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6C1A7678-0609-48A0-A340-EB6ABF23939F}"/>
                  </a:ext>
                </a:extLst>
              </p14:cNvPr>
              <p14:cNvContentPartPr/>
              <p14:nvPr/>
            </p14:nvContentPartPr>
            <p14:xfrm>
              <a:off x="7960253" y="316800"/>
              <a:ext cx="148320" cy="22680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6C1A7678-0609-48A0-A340-EB6ABF23939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24613" y="280857"/>
                <a:ext cx="219960" cy="2983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051F47FF-BBE0-41E4-9DB1-D1E7DD69C9E6}"/>
                  </a:ext>
                </a:extLst>
              </p14:cNvPr>
              <p14:cNvContentPartPr/>
              <p14:nvPr/>
            </p14:nvContentPartPr>
            <p14:xfrm>
              <a:off x="1861853" y="2341800"/>
              <a:ext cx="296280" cy="12708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051F47FF-BBE0-41E4-9DB1-D1E7DD69C9E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26213" y="2305800"/>
                <a:ext cx="36792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9272B180-AC78-4AF3-A8DD-0760B93CE795}"/>
                  </a:ext>
                </a:extLst>
              </p14:cNvPr>
              <p14:cNvContentPartPr/>
              <p14:nvPr/>
            </p14:nvContentPartPr>
            <p14:xfrm>
              <a:off x="8198213" y="321840"/>
              <a:ext cx="126360" cy="1947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9272B180-AC78-4AF3-A8DD-0760B93CE79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162573" y="286200"/>
                <a:ext cx="19800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85282340-59E6-4F11-9665-DBC9422F7A8E}"/>
                  </a:ext>
                </a:extLst>
              </p14:cNvPr>
              <p14:cNvContentPartPr/>
              <p14:nvPr/>
            </p14:nvContentPartPr>
            <p14:xfrm>
              <a:off x="6202733" y="4268160"/>
              <a:ext cx="147240" cy="25704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85282340-59E6-4F11-9665-DBC9422F7A8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167093" y="4232160"/>
                <a:ext cx="21888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04CB93E1-0BC9-4E61-9772-F580CD342FF0}"/>
                  </a:ext>
                </a:extLst>
              </p14:cNvPr>
              <p14:cNvContentPartPr/>
              <p14:nvPr/>
            </p14:nvContentPartPr>
            <p14:xfrm>
              <a:off x="8419253" y="357840"/>
              <a:ext cx="115560" cy="16128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04CB93E1-0BC9-4E61-9772-F580CD342FF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383613" y="321840"/>
                <a:ext cx="18720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3FF0285A-4CE6-4E05-BC45-2EB0F276698E}"/>
                  </a:ext>
                </a:extLst>
              </p14:cNvPr>
              <p14:cNvContentPartPr/>
              <p14:nvPr/>
            </p14:nvContentPartPr>
            <p14:xfrm>
              <a:off x="2352533" y="3674520"/>
              <a:ext cx="21600" cy="1188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3FF0285A-4CE6-4E05-BC45-2EB0F276698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316893" y="3638880"/>
                <a:ext cx="9324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B92D8A2C-0BCF-4847-BE00-7E2B37BEC194}"/>
                  </a:ext>
                </a:extLst>
              </p14:cNvPr>
              <p14:cNvContentPartPr/>
              <p14:nvPr/>
            </p14:nvContentPartPr>
            <p14:xfrm>
              <a:off x="1808573" y="3861720"/>
              <a:ext cx="414720" cy="1641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B92D8A2C-0BCF-4847-BE00-7E2B37BEC19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772573" y="3826080"/>
                <a:ext cx="48636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24DDA874-51BB-4616-9234-506D3EF0E22C}"/>
                  </a:ext>
                </a:extLst>
              </p14:cNvPr>
              <p14:cNvContentPartPr/>
              <p14:nvPr/>
            </p14:nvContentPartPr>
            <p14:xfrm>
              <a:off x="6272933" y="5577480"/>
              <a:ext cx="183240" cy="28620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24DDA874-51BB-4616-9234-506D3EF0E22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237293" y="5541795"/>
                <a:ext cx="254880" cy="3579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F5CC30F3-14D5-4051-BB02-93FE495A278D}"/>
                  </a:ext>
                </a:extLst>
              </p14:cNvPr>
              <p14:cNvContentPartPr/>
              <p14:nvPr/>
            </p14:nvContentPartPr>
            <p14:xfrm>
              <a:off x="1788053" y="5013000"/>
              <a:ext cx="760320" cy="30348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F5CC30F3-14D5-4051-BB02-93FE495A278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752413" y="4977318"/>
                <a:ext cx="831960" cy="375205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219200" y="228600"/>
            <a:ext cx="6325394" cy="1219994"/>
            <a:chOff x="1447800" y="3810000"/>
            <a:chExt cx="6325394" cy="1219994"/>
          </a:xfrm>
        </p:grpSpPr>
        <p:grpSp>
          <p:nvGrpSpPr>
            <p:cNvPr id="3" name="Group 30"/>
            <p:cNvGrpSpPr/>
            <p:nvPr/>
          </p:nvGrpSpPr>
          <p:grpSpPr>
            <a:xfrm>
              <a:off x="1447800" y="3810000"/>
              <a:ext cx="6325394" cy="1219994"/>
              <a:chOff x="1752600" y="4114800"/>
              <a:chExt cx="6325394" cy="1219994"/>
            </a:xfrm>
          </p:grpSpPr>
          <p:grpSp>
            <p:nvGrpSpPr>
              <p:cNvPr id="5" name="Group 22"/>
              <p:cNvGrpSpPr/>
              <p:nvPr/>
            </p:nvGrpSpPr>
            <p:grpSpPr>
              <a:xfrm>
                <a:off x="1752600" y="4114800"/>
                <a:ext cx="763588" cy="1219994"/>
                <a:chOff x="1599406" y="991394"/>
                <a:chExt cx="763588" cy="1219994"/>
              </a:xfrm>
            </p:grpSpPr>
            <p:cxnSp>
              <p:nvCxnSpPr>
                <p:cNvPr id="8" name="Straight Connector 7"/>
                <p:cNvCxnSpPr/>
                <p:nvPr/>
              </p:nvCxnSpPr>
              <p:spPr>
                <a:xfrm rot="5400000">
                  <a:off x="990600" y="1600200"/>
                  <a:ext cx="12192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>
                  <a:off x="1600200" y="2209800"/>
                  <a:ext cx="7620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 rot="5400000" flipH="1" flipV="1">
                  <a:off x="1752600" y="1600200"/>
                  <a:ext cx="12192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Rectangle 5"/>
              <p:cNvSpPr/>
              <p:nvPr/>
            </p:nvSpPr>
            <p:spPr>
              <a:xfrm>
                <a:off x="4496594" y="4342606"/>
                <a:ext cx="3581400" cy="457200"/>
              </a:xfrm>
              <a:prstGeom prst="rect">
                <a:avLst/>
              </a:prstGeom>
              <a:noFill/>
              <a:ln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5715794" y="4418806"/>
                <a:ext cx="1752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/>
                  <a:t>abc</a:t>
                </a:r>
                <a:r>
                  <a:rPr lang="en-US" sz="2400" dirty="0"/>
                  <a:t>*+de*f</a:t>
                </a:r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1676400" y="4038600"/>
              <a:ext cx="30008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  <a:p>
              <a:r>
                <a:rPr lang="en-US" dirty="0"/>
                <a:t>(</a:t>
              </a:r>
            </a:p>
            <a:p>
              <a:r>
                <a:rPr lang="en-US" dirty="0"/>
                <a:t>+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219200" y="1676400"/>
            <a:ext cx="6325394" cy="1219994"/>
            <a:chOff x="1447800" y="3810000"/>
            <a:chExt cx="6325394" cy="1219994"/>
          </a:xfrm>
        </p:grpSpPr>
        <p:grpSp>
          <p:nvGrpSpPr>
            <p:cNvPr id="12" name="Group 30"/>
            <p:cNvGrpSpPr/>
            <p:nvPr/>
          </p:nvGrpSpPr>
          <p:grpSpPr>
            <a:xfrm>
              <a:off x="1447800" y="3810000"/>
              <a:ext cx="6325394" cy="1219994"/>
              <a:chOff x="1752600" y="4114800"/>
              <a:chExt cx="6325394" cy="1219994"/>
            </a:xfrm>
          </p:grpSpPr>
          <p:grpSp>
            <p:nvGrpSpPr>
              <p:cNvPr id="14" name="Group 22"/>
              <p:cNvGrpSpPr/>
              <p:nvPr/>
            </p:nvGrpSpPr>
            <p:grpSpPr>
              <a:xfrm>
                <a:off x="1752600" y="4114800"/>
                <a:ext cx="763588" cy="1219994"/>
                <a:chOff x="1599406" y="991394"/>
                <a:chExt cx="763588" cy="1219994"/>
              </a:xfrm>
            </p:grpSpPr>
            <p:cxnSp>
              <p:nvCxnSpPr>
                <p:cNvPr id="17" name="Straight Connector 16"/>
                <p:cNvCxnSpPr/>
                <p:nvPr/>
              </p:nvCxnSpPr>
              <p:spPr>
                <a:xfrm rot="5400000">
                  <a:off x="990600" y="1600200"/>
                  <a:ext cx="12192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1600200" y="2209800"/>
                  <a:ext cx="7620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 rot="5400000" flipH="1" flipV="1">
                  <a:off x="1752600" y="1600200"/>
                  <a:ext cx="12192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Rectangle 14"/>
              <p:cNvSpPr/>
              <p:nvPr/>
            </p:nvSpPr>
            <p:spPr>
              <a:xfrm>
                <a:off x="4496594" y="4342606"/>
                <a:ext cx="3581400" cy="457200"/>
              </a:xfrm>
              <a:prstGeom prst="rect">
                <a:avLst/>
              </a:prstGeom>
              <a:noFill/>
              <a:ln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715794" y="4418806"/>
                <a:ext cx="1752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/>
                  <a:t>abc</a:t>
                </a:r>
                <a:r>
                  <a:rPr lang="en-US" sz="2400" dirty="0"/>
                  <a:t>*+de*f+</a:t>
                </a: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1676400" y="464820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219200" y="3124200"/>
            <a:ext cx="6325394" cy="1219994"/>
            <a:chOff x="1447800" y="3810000"/>
            <a:chExt cx="6325394" cy="1219994"/>
          </a:xfrm>
        </p:grpSpPr>
        <p:grpSp>
          <p:nvGrpSpPr>
            <p:cNvPr id="21" name="Group 30"/>
            <p:cNvGrpSpPr/>
            <p:nvPr/>
          </p:nvGrpSpPr>
          <p:grpSpPr>
            <a:xfrm>
              <a:off x="1447800" y="3810000"/>
              <a:ext cx="6325394" cy="1219994"/>
              <a:chOff x="1752600" y="4114800"/>
              <a:chExt cx="6325394" cy="1219994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1752600" y="4114800"/>
                <a:ext cx="763588" cy="1219994"/>
                <a:chOff x="1599406" y="991394"/>
                <a:chExt cx="763588" cy="1219994"/>
              </a:xfrm>
            </p:grpSpPr>
            <p:cxnSp>
              <p:nvCxnSpPr>
                <p:cNvPr id="26" name="Straight Connector 25"/>
                <p:cNvCxnSpPr/>
                <p:nvPr/>
              </p:nvCxnSpPr>
              <p:spPr>
                <a:xfrm rot="5400000">
                  <a:off x="990600" y="1600200"/>
                  <a:ext cx="12192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>
                  <a:off x="1600200" y="2209800"/>
                  <a:ext cx="7620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 rot="5400000" flipH="1" flipV="1">
                  <a:off x="1752600" y="1600200"/>
                  <a:ext cx="12192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Rectangle 23"/>
              <p:cNvSpPr/>
              <p:nvPr/>
            </p:nvSpPr>
            <p:spPr>
              <a:xfrm>
                <a:off x="4496594" y="4342606"/>
                <a:ext cx="3581400" cy="457200"/>
              </a:xfrm>
              <a:prstGeom prst="rect">
                <a:avLst/>
              </a:prstGeom>
              <a:noFill/>
              <a:ln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715794" y="4418806"/>
                <a:ext cx="1752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/>
                  <a:t>abc</a:t>
                </a:r>
                <a:r>
                  <a:rPr lang="en-US" sz="2400" dirty="0"/>
                  <a:t>*+de*f+</a:t>
                </a: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1676400" y="4267200"/>
              <a:ext cx="3000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*</a:t>
              </a:r>
            </a:p>
            <a:p>
              <a:r>
                <a:rPr lang="en-US" dirty="0"/>
                <a:t>+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295400" y="4572000"/>
            <a:ext cx="6325394" cy="1219994"/>
            <a:chOff x="1447800" y="3810000"/>
            <a:chExt cx="6325394" cy="1219994"/>
          </a:xfrm>
        </p:grpSpPr>
        <p:grpSp>
          <p:nvGrpSpPr>
            <p:cNvPr id="30" name="Group 30"/>
            <p:cNvGrpSpPr/>
            <p:nvPr/>
          </p:nvGrpSpPr>
          <p:grpSpPr>
            <a:xfrm>
              <a:off x="1447800" y="3810000"/>
              <a:ext cx="6325394" cy="1219994"/>
              <a:chOff x="1752600" y="4114800"/>
              <a:chExt cx="6325394" cy="1219994"/>
            </a:xfrm>
          </p:grpSpPr>
          <p:grpSp>
            <p:nvGrpSpPr>
              <p:cNvPr id="32" name="Group 22"/>
              <p:cNvGrpSpPr/>
              <p:nvPr/>
            </p:nvGrpSpPr>
            <p:grpSpPr>
              <a:xfrm>
                <a:off x="1752600" y="4114800"/>
                <a:ext cx="763588" cy="1219994"/>
                <a:chOff x="1599406" y="991394"/>
                <a:chExt cx="763588" cy="1219994"/>
              </a:xfrm>
            </p:grpSpPr>
            <p:cxnSp>
              <p:nvCxnSpPr>
                <p:cNvPr id="35" name="Straight Connector 34"/>
                <p:cNvCxnSpPr/>
                <p:nvPr/>
              </p:nvCxnSpPr>
              <p:spPr>
                <a:xfrm rot="5400000">
                  <a:off x="990600" y="1600200"/>
                  <a:ext cx="12192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1600200" y="2209800"/>
                  <a:ext cx="7620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 rot="5400000" flipH="1" flipV="1">
                  <a:off x="1752600" y="1600200"/>
                  <a:ext cx="12192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" name="Rectangle 32"/>
              <p:cNvSpPr/>
              <p:nvPr/>
            </p:nvSpPr>
            <p:spPr>
              <a:xfrm>
                <a:off x="4496594" y="4342606"/>
                <a:ext cx="3581400" cy="457200"/>
              </a:xfrm>
              <a:prstGeom prst="rect">
                <a:avLst/>
              </a:prstGeom>
              <a:noFill/>
              <a:ln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715000" y="4343400"/>
                <a:ext cx="22090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/>
                  <a:t>abc</a:t>
                </a:r>
                <a:r>
                  <a:rPr lang="en-US" sz="2400" dirty="0"/>
                  <a:t>*+de*</a:t>
                </a:r>
                <a:r>
                  <a:rPr lang="en-US" sz="2400" dirty="0" err="1"/>
                  <a:t>f+g</a:t>
                </a:r>
                <a:endParaRPr lang="en-US" sz="2400" dirty="0"/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1676400" y="464820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</p:grpSp>
      <p:sp>
        <p:nvSpPr>
          <p:cNvPr id="38" name="Rectangle 37"/>
          <p:cNvSpPr/>
          <p:nvPr/>
        </p:nvSpPr>
        <p:spPr>
          <a:xfrm>
            <a:off x="4114800" y="5943600"/>
            <a:ext cx="33528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953000" y="5943600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abc</a:t>
            </a:r>
            <a:r>
              <a:rPr lang="en-US" sz="2400" dirty="0"/>
              <a:t>*+de*</a:t>
            </a:r>
            <a:r>
              <a:rPr lang="en-US" sz="2400" dirty="0" err="1"/>
              <a:t>f+g</a:t>
            </a:r>
            <a:r>
              <a:rPr lang="en-US" sz="2400" dirty="0"/>
              <a:t>*+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542786" y="-53658"/>
            <a:ext cx="2613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 + b * c + ( d * e + f ) * g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F06A49F4-9795-407B-B42A-8E0232A5E32A}"/>
                  </a:ext>
                </a:extLst>
              </p14:cNvPr>
              <p14:cNvContentPartPr/>
              <p14:nvPr/>
            </p14:nvContentPartPr>
            <p14:xfrm>
              <a:off x="8446613" y="309600"/>
              <a:ext cx="168840" cy="2322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F06A49F4-9795-407B-B42A-8E0232A5E32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10613" y="273960"/>
                <a:ext cx="24048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86CCE79E-1FDE-48A3-8B4A-57313B3AC28B}"/>
                  </a:ext>
                </a:extLst>
              </p14:cNvPr>
              <p14:cNvContentPartPr/>
              <p14:nvPr/>
            </p14:nvContentPartPr>
            <p14:xfrm>
              <a:off x="1814333" y="482760"/>
              <a:ext cx="1560600" cy="6195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86CCE79E-1FDE-48A3-8B4A-57313B3AC28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78693" y="447099"/>
                <a:ext cx="1632240" cy="6912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41C6037B-18EC-4EE4-BE4F-625617CB472D}"/>
                  </a:ext>
                </a:extLst>
              </p14:cNvPr>
              <p14:cNvContentPartPr/>
              <p14:nvPr/>
            </p14:nvContentPartPr>
            <p14:xfrm>
              <a:off x="6578573" y="2370240"/>
              <a:ext cx="201240" cy="26532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41C6037B-18EC-4EE4-BE4F-625617CB472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542573" y="2334240"/>
                <a:ext cx="27288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8A46B3F8-8C24-4B75-AF5B-93B435BE2E53}"/>
                  </a:ext>
                </a:extLst>
              </p14:cNvPr>
              <p14:cNvContentPartPr/>
              <p14:nvPr/>
            </p14:nvContentPartPr>
            <p14:xfrm>
              <a:off x="1769693" y="3367080"/>
              <a:ext cx="781920" cy="23076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8A46B3F8-8C24-4B75-AF5B-93B435BE2E5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734053" y="3331440"/>
                <a:ext cx="853560" cy="30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9941BB27-9BBB-4949-8E9E-5A721AEFA3B5}"/>
                  </a:ext>
                </a:extLst>
              </p14:cNvPr>
              <p14:cNvContentPartPr/>
              <p14:nvPr/>
            </p14:nvContentPartPr>
            <p14:xfrm>
              <a:off x="6824813" y="5252760"/>
              <a:ext cx="137160" cy="19188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9941BB27-9BBB-4949-8E9E-5A721AEFA3B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88813" y="5217120"/>
                <a:ext cx="20880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95B62FBE-F82E-4D50-A0C4-2FEE72AD7C84}"/>
                  </a:ext>
                </a:extLst>
              </p14:cNvPr>
              <p14:cNvContentPartPr/>
              <p14:nvPr/>
            </p14:nvContentPartPr>
            <p14:xfrm>
              <a:off x="8748293" y="276480"/>
              <a:ext cx="432720" cy="25020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95B62FBE-F82E-4D50-A0C4-2FEE72AD7C8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712323" y="240840"/>
                <a:ext cx="504300" cy="32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54C1776D-F85A-40D6-87EA-3F7999AEFA53}"/>
                  </a:ext>
                </a:extLst>
              </p14:cNvPr>
              <p14:cNvContentPartPr/>
              <p14:nvPr/>
            </p14:nvContentPartPr>
            <p14:xfrm>
              <a:off x="1964453" y="5238000"/>
              <a:ext cx="647280" cy="30060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54C1776D-F85A-40D6-87EA-3F7999AEFA5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928473" y="5201957"/>
                <a:ext cx="718880" cy="3723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E562DBDE-3957-4CF1-91A7-3597DB606A51}"/>
                  </a:ext>
                </a:extLst>
              </p14:cNvPr>
              <p14:cNvContentPartPr/>
              <p14:nvPr/>
            </p14:nvContentPartPr>
            <p14:xfrm>
              <a:off x="6769373" y="6359040"/>
              <a:ext cx="212760" cy="28548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E562DBDE-3957-4CF1-91A7-3597DB606A5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733733" y="6323040"/>
                <a:ext cx="28440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CB659091-BAF9-4BC9-B131-4321EED90328}"/>
                  </a:ext>
                </a:extLst>
              </p14:cNvPr>
              <p14:cNvContentPartPr/>
              <p14:nvPr/>
            </p14:nvContentPartPr>
            <p14:xfrm>
              <a:off x="1968413" y="5927040"/>
              <a:ext cx="1546560" cy="46908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CB659091-BAF9-4BC9-B131-4321EED9032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932773" y="5891040"/>
                <a:ext cx="1618200" cy="54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1ACC8D0A-E90A-41CE-96E9-F6F53DD767B0}"/>
                  </a:ext>
                </a:extLst>
              </p14:cNvPr>
              <p14:cNvContentPartPr/>
              <p14:nvPr/>
            </p14:nvContentPartPr>
            <p14:xfrm>
              <a:off x="1092173" y="6062040"/>
              <a:ext cx="684360" cy="44604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1ACC8D0A-E90A-41CE-96E9-F6F53DD767B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56173" y="6026069"/>
                <a:ext cx="756000" cy="5176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B181A3CB-5609-4050-A150-BB68DBBD7C1D}"/>
                  </a:ext>
                </a:extLst>
              </p14:cNvPr>
              <p14:cNvContentPartPr/>
              <p14:nvPr/>
            </p14:nvContentPartPr>
            <p14:xfrm>
              <a:off x="5937053" y="82800"/>
              <a:ext cx="350640" cy="20772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B181A3CB-5609-4050-A150-BB68DBBD7C1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901413" y="46800"/>
                <a:ext cx="422280" cy="279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Calls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When a call is made to a new method all the local variables and current location, arguments need to be saved. This is achieved by pushing onto the stack.</a:t>
            </a:r>
          </a:p>
          <a:p>
            <a:r>
              <a:rPr lang="en-US" dirty="0"/>
              <a:t>Method call and method return are same as an open and closed parenthesis. </a:t>
            </a:r>
          </a:p>
          <a:p>
            <a:r>
              <a:rPr lang="en-US" dirty="0"/>
              <a:t>Stack is used by the programming language in implementing recursion</a:t>
            </a: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F3A5444-DBE3-4666-8E61-99B206CB90A3}"/>
                  </a:ext>
                </a:extLst>
              </p14:cNvPr>
              <p14:cNvContentPartPr/>
              <p14:nvPr/>
            </p14:nvContentPartPr>
            <p14:xfrm>
              <a:off x="3213653" y="5832720"/>
              <a:ext cx="1760400" cy="40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F3A5444-DBE3-4666-8E61-99B206CB90A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77653" y="5796720"/>
                <a:ext cx="1832040" cy="111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17722</TotalTime>
  <Words>450</Words>
  <Application>Microsoft Office PowerPoint</Application>
  <PresentationFormat>On-screen Show (4:3)</PresentationFormat>
  <Paragraphs>101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Office Theme</vt:lpstr>
      <vt:lpstr>Applications Of Stack</vt:lpstr>
      <vt:lpstr>Infix to Postfix Conversion</vt:lpstr>
      <vt:lpstr>Algorithm</vt:lpstr>
      <vt:lpstr>Conversion Algorithm</vt:lpstr>
      <vt:lpstr>PowerPoint Presentation</vt:lpstr>
      <vt:lpstr>PowerPoint Presentation</vt:lpstr>
      <vt:lpstr>PowerPoint Presentation</vt:lpstr>
      <vt:lpstr>PowerPoint Presentation</vt:lpstr>
      <vt:lpstr>Method Calls</vt:lpstr>
      <vt:lpstr>PowerPoint Presentation</vt:lpstr>
    </vt:vector>
  </TitlesOfParts>
  <Company>University at Buffalo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</dc:title>
  <dc:creator>Anjum</dc:creator>
  <cp:lastModifiedBy>Satpute, Meghana</cp:lastModifiedBy>
  <cp:revision>417</cp:revision>
  <dcterms:created xsi:type="dcterms:W3CDTF">2015-08-27T13:59:20Z</dcterms:created>
  <dcterms:modified xsi:type="dcterms:W3CDTF">2021-02-06T23:09:42Z</dcterms:modified>
</cp:coreProperties>
</file>