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42.xml" ContentType="application/inkml+xml"/>
  <Override PartName="/ppt/notesSlides/notesSlide16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notesSlides/notesSlide22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5" r:id="rId3"/>
    <p:sldId id="257" r:id="rId4"/>
    <p:sldId id="258" r:id="rId5"/>
    <p:sldId id="259" r:id="rId6"/>
    <p:sldId id="260" r:id="rId7"/>
    <p:sldId id="296" r:id="rId8"/>
    <p:sldId id="297" r:id="rId9"/>
    <p:sldId id="261" r:id="rId10"/>
    <p:sldId id="299" r:id="rId11"/>
    <p:sldId id="300" r:id="rId12"/>
    <p:sldId id="263" r:id="rId13"/>
    <p:sldId id="264" r:id="rId14"/>
    <p:sldId id="265" r:id="rId15"/>
    <p:sldId id="360" r:id="rId16"/>
    <p:sldId id="281" r:id="rId17"/>
    <p:sldId id="361" r:id="rId18"/>
    <p:sldId id="359" r:id="rId19"/>
    <p:sldId id="298" r:id="rId20"/>
    <p:sldId id="266" r:id="rId21"/>
    <p:sldId id="267" r:id="rId22"/>
    <p:sldId id="268" r:id="rId23"/>
    <p:sldId id="364" r:id="rId24"/>
    <p:sldId id="365" r:id="rId25"/>
    <p:sldId id="269" r:id="rId26"/>
    <p:sldId id="292" r:id="rId27"/>
    <p:sldId id="282" r:id="rId28"/>
    <p:sldId id="284" r:id="rId29"/>
    <p:sldId id="285" r:id="rId30"/>
    <p:sldId id="286" r:id="rId31"/>
    <p:sldId id="287" r:id="rId32"/>
    <p:sldId id="362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92" autoAdjust="0"/>
  </p:normalViewPr>
  <p:slideViewPr>
    <p:cSldViewPr>
      <p:cViewPr varScale="1">
        <p:scale>
          <a:sx n="97" d="100"/>
          <a:sy n="97" d="100"/>
        </p:scale>
        <p:origin x="104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1:40.3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230 118 184,'0'0'369,"0"0"-80,0 0 17,0 0-12,0 0-161,0 0-70,0 0 26,0 0 88,0 0 118,0 0 59,0 0 46,0 0 37,0 0-12,0 0-43,6-7 6646,17-24-7171,-14 23 112,0 1 0,0 0 0,0 1 0,1 0 0,0 0 0,0 1 0,0 1-1,1 0 1,-1 0 0,1 1 0,0 0 0,0 1 0,1 0 0,-1 1 0,4 0 31,130-9-769,-121 60 277,-23-43 487,0-1 0,0 1-1,-1 0 1,0 0 0,0-1-1,-1 1 1,1 0 0,-2 0-1,1-1 1,-1 1 0,0-1-1,0 1 1,-1-1 0,1 0-1,-3 2 6,-13 13-31,-2-2-1,0 0 0,-1-1 0,0-1 1,-2-1-1,0-1 0,-1-2 0,0 0 1,-1-1-1,-13 3 32,19-5-21,-223 100-34,182-80 54,60-30-6,9 6 13,1 0 0,0 0 1,0-1-1,0-1 0,1 0 0,0 0 1,0-1-1,0 0 0,0-1 0,0 0 0,2 0-6,27 6 12,471 96 52,-488-100-1674,-23-4-341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3:26.8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113 36 184,'0'0'259,"0"0"-150,0 0-157,0 0-37,0 0-23,0 0 0,0 0 49,0 0 46,0 0 31,0 0 69,0 0 73,0 0 55,0 0-7,0 0 0,0 0-19,0 0-14,0 0-42,0 0-26,0 0-2,0 0 53,0 0 118,0 0 147,0 0 131,0 0 64,0 0-7,0 0-13,0 0-29,0 0-91,0 0-76,0 0-61,0 0-43,0 0-57,0 0-18,0 0 2,0 0-25,0 0 39,0 0 1,0 0 4,20-9 157,5 2-434,0 1-1,1 1 1,-1 1 0,1 2-1,0 0 1,0 2-1,9 1 34,-10-1-110,-17 2 80,0 0 1,-1 0-1,1 1 0,-1 0 0,1 0 0,-1 1 0,0 0 1,-1 0-1,1 0 0,-1 1 0,1 0 0,-1 0 0,-1 1 1,1 0-1,-1 0 0,0 0 0,-1 1 0,1-1 0,1 6 30,-4-9-20,0 0-1,0 0 1,-1 0 0,1 0-1,-1 0 1,0 0-1,0 1 1,0-1-1,-1 0 1,1 1-1,-1-1 1,0 1-1,1-1 1,-2 0 0,1 1-1,0-1 1,-1 1-1,1-1 1,-1 0-1,0 1 1,0-1-1,0 0 1,-1 0-1,1 0 1,-1 0-1,0 0 1,0 0 0,0 0-1,0-1 1,0 1-1,-1-1 1,1 1-1,-1-1 1,1 0-1,-1 0 1,0 0-1,0 0 1,0-1-1,0 1 1,0-1 0,-1 1 20,-169 53-130,292-28-797,-116-21 914,0 0 1,-1 1-1,0-1 0,0 1 0,0-1 0,-1 1 0,0 0 0,-1-1 0,1 1 0,-1 0 0,-1 0 0,1 0 0,-1-1 1,-1 6 12,1-2 42,-1 0 19,-1 0 0,0 0 0,-1 0 1,0-1-1,-1 1 0,0-1 1,0 0-1,-1-1 0,0 1 0,0-1 1,-1-1-1,0 1 0,0-1 0,-1 0 1,0 0-1,0-1 0,-1 0 1,0-1-1,0 0 0,0 0 0,0-1 1,-1 0-1,0-1 0,1 0 0,-1 0 1,-1-1-1,1-1 0,0 1 1,0-2-1,-1 1 0,1-1 0,0-1 1,-1 0-1,1 0 0,0-1 0,-6-2-61,8 1 17,1 0-1,-1-1 0,0 0 0,1 0 1,0-1-1,0 1 0,0-1 0,1-1 1,0 0-1,0 1 0,0-2 0,1 1 1,0-1-1,0 0 0,0 0 0,1 0 1,0-1-17,2 3-181,0-1 0,0 1 1,0-1-1,1 0 1,0 0-1,0 0 0,1 1 1,-1-1-1,1 0 0,0 0 1,1 0-1,0 0 0,0 0 1,0 1-1,0-1 1,2-1 180,11-24-2626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4:47.5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0 172 104,'0'0'279,"0"0"-1,0 0 31,0 0 17,0 0-110,7 0 2544,27 3-2496,732-6 276,-301-31-478,-131 34 2579,-334 0-2490,2 1-1480,-2 2-3976</inkml:trace>
  <inkml:trace contextRef="#ctx0" brushRef="#br0" timeOffset="1796.747">2643 77 184,'0'0'408,"0"0"-133,0 0-150,0 0 67,0 0 66,0 0 31,0 0-44,0 0-2,0 0 41,0 0 6,0 0-17,0 0-44,0 0 43,0 0 3,0 0-33,0 0-37,0 0-30,21 0 439,652 9 875,-535-9 330,-88-9-1555,-50 9-244,0 0 36,0 0-27,0 0 29,0 0 7,0 0-29,0 0 36,0 0-39,0 0 19,0 0 0,0 0 2,0 0-12,0 0-18,0 0 22,0 0-13,0 0 39,0 0-35,0 0 26,0 0-20,0 0 37,0 0-30,0 0-32,0 0 0,0 0 0,0 0 16,0 0-22,0 0-20,0 0-10,0 0 10,0 0 13,0 0 2,0-3-15,-23-12-5720,15 12 2023</inkml:trace>
  <inkml:trace contextRef="#ctx0" brushRef="#br0" timeOffset="4611.372">4594 0 312,'0'0'132,"0"0"43,0 0 141,0 0 124,0 0-99,0 0-138,2 1 5141,5 2-5015,68 4 129,286 42 250,-4 0-159,-55-37-351,194 9-69,161-16 310,-416 7-302,-17-12 205,-223 0-321,-1 0-40,0 0 19,0 0 8,0 0 8,0 0 24,0 0-24,0 0-8,0 0 7,0 0 20,0 0-15,0 0 9,0 0-16,0 0-5,0 0 0,0 0 0,0 0-2,0 0-9,0 0 6,0 0-15,0 0-23,0 0 23,0 0 15,0 0-6,0 0 6,0 0-10,0 0 3,0 0 35,0 0-19,0 0-15,0 0 8,0 0-9,0 0-46,0 0-8,0 0 10,0 0 32,0 0 2,0 0-40,0 0-51,0 0-24,0 0-96,0 0-83,-5 0-833,-30-5-1401,16-4-165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5:26.9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 3201,'0'0'369,"0"0"-225,0 0-72,0 0 54,0 0 34,0 0-223,0 0 8,0 0 63,0 0 39,29 0 1130,256-12 253,693-10-875,-164 13-44,-262 46-239,-49-8-134,610-34 45,-713 17 123,-269-12-463,-112 0-3185,-33 0 1185,-2 0-232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5:42.2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85 720,'0'0'215,"0"0"56,0 0 282,0 0 169,0 0-189,0 0-196,20 0 182,391-33 2047,121 16-1959,54-5-542,-184 27-41,128 25-53,-27-44 90,-132 10 127,-370 4-108,13-3 1717,16-9-1741,0-2-8,-30 14-78,0 0 17,0 0 5,0 0-19,0 13-5010,0-2 3147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5:55.5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0 263 1696,'0'0'596,"0"0"-219,0 0-116,0 0-54,0-31 3790,19 222-4128,-13-86 197,26 232 35,-21-271 229,-2-77 1617,27-159-1423,37-120-398,-15 163-99,-55 123-42,0-1-1,0 1 0,0 0 0,1 0 1,-1 0-1,1 0 0,0 1 0,1-1 1,-1 1-1,0 0 0,1 1 0,0-1 0,0 1 1,0 0-1,0 0 0,0 0 0,0 0 1,0 1-1,0 0 0,1 0 0,-1 1 1,0-1-1,1 1 0,2 1 16,-3 2-36,-1 0 0,1 0-1,-1 1 1,0 0 0,0 0 0,0 0 0,0 0-1,-1 1 1,1-1 0,-1 1 0,0 0-1,-1 0 1,1 0 0,-1 1 0,0-1 0,0 0-1,0 6 37,2-1-24,118 329-1548,-71-282-2136,-30-41 1722</inkml:trace>
  <inkml:trace contextRef="#ctx0" brushRef="#br0" timeOffset="322.687">1084 530 4177,'0'0'680,"0"0"-472,0 0-192,0 0-8,106-62 8,-66 50-8,3-4-8,-6 4 8,0 3-8,-6 0-80,-1 6-456,-7-1-376,-8 3-969</inkml:trace>
  <inkml:trace contextRef="#ctx0" brushRef="#br0" timeOffset="567.289">1221 701 4793,'0'0'880,"0"0"-800,0 0-80,0 0 192,0 0 504,0 0-464,0 0-128,130-28-104,-89 19-72,6-3-40,17-7-432,-12 7-656,-3-6-1408</inkml:trace>
  <inkml:trace contextRef="#ctx0" brushRef="#br0" timeOffset="1735.293">2313 1 7346,'0'0'612,"0"0"-232,0 0-363,7 15 39,115 278 903,-34 58 301,-81-341 6205,1-16-4912,6-28-3528,-9 21 1825,22-53 442,-19 62-2400,-8 4 356,0 0-452,-3 2-4568,-7 3 1728,-1-5-1242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00.7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 1664,'0'0'3969,"0"0"-3625,0 0-216,0 0-16,140-12 344,-77 12 41,5 0-281,4 0-144,0 0-72,-8 0-96,-9 3-168,-15 1-593,-16-1-447,-12-1-600,-12-2-409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00.9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2577,'0'0'80,"0"0"-80,0 0 384,0 0 256,0 0 944,0 0-80,101 21-799,-44-21-369,7 0-224,8 0-112,27 0-304,-13-4-929,-16-1-2751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5:58.7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963 154 328,'0'0'518,"0"0"-124,0 0 52,0 0 120,0 0 75,0 0-92,0 0-21,-1-19 1123,-78-46-696,72 61-904,-3-4 14,-1 0 0,0 1 0,0 1 0,-1 0 0,1 0 0,-1 2 0,-1-1 1,1 1-1,0 1 0,-1 0 0,0 1 0,0 0 0,0 1 0,1 1 0,-8 0-65,12 4-6,-1 0 0,0 0 0,1 1 0,0 0 0,0 1 1,1 0-1,-1 0 0,1 0 0,1 1 0,-1 0 0,1 1 0,0-1 0,1 1 0,0 0 1,0 1-1,1-1 0,0 1 0,0 0 0,1 1 6,-12 38 100,2 1 0,3 0 0,2 1 0,2 0-1,2 0 1,2 0 0,3 1 0,2 0-100,-3 20 110,16 386-279,-34-400-2309,-7-40 478</inkml:trace>
  <inkml:trace contextRef="#ctx0" brushRef="#br0" timeOffset="298.602">0 648 5033,'0'0'656,"0"0"-552,0 0-56,0 0 48,113-39 424,-64 32-128,7 2-288,8 5 89,1 0-89,-5 0-88,0 0-16,-5 0-160,13 2-561,-14 5-687,-9-4-696</inkml:trace>
  <inkml:trace contextRef="#ctx0" brushRef="#br0" timeOffset="830.55">1758 184 3729,'0'0'212,"0"0"-107,0 0 14,-20-5 145,-61-14 243,76 18-469,0 1 1,-1-1 0,1 1-1,0 0 1,-1 0-1,1 0 1,0 1 0,0-1-1,0 2 1,-1-1-1,1 0 1,0 1 0,0 0-1,1 0 1,-1 1-1,0-1 1,1 1 0,-1 0-1,1 0 1,0 0-1,0 1 1,0-1 0,1 1-1,-1 0 1,1 0 0,0 1-1,0-1 1,0 1-1,0 0-38,-12 14 152,-9 8 15,1 1 1,2 1-1,0 0 0,2 2 1,1 0-1,2 1 1,1 1-1,2 1 1,1 0-1,1 0 1,2 1-1,2 0 1,1 1-1,2-1 0,1 1 1,2 15-168,3-38 14,1-1 0,0 0-1,1-1 1,0 1 0,1-1 0,0 1 0,1-2-1,0 1 1,0 0 0,2-1 0,-1-1 0,1 1-1,1-1 1,-1 0 0,1-1 0,1 0 0,0-1-1,0 0 1,7 4-14,13 6-657,0-1 0,1-1 0,1-1 0,0-2 0,0-2 0,14 3 657,13 0-4270</inkml:trace>
  <inkml:trace contextRef="#ctx0" brushRef="#br0" timeOffset="1184.254">2205 466 5617,'0'0'188,"0"0"-17,0 0 225,0 0 119,0 0 228,-7-5-409,3 60-396,1 224 426,7-256-726,0 0 0,2 0 0,1-1 1,0 0-1,2 0 0,0-1 0,8 10 362,2 6-2156</inkml:trace>
  <inkml:trace contextRef="#ctx0" brushRef="#br0" timeOffset="1634.397">2725 44 5097,'0'0'215,"0"0"-56,0 0 51,17-6 145,140-19 1307,-145 26-1614,1 0 0,-1 1 0,0 1 0,0 0 0,0 1 0,0 0 0,0 1 0,-1 1 0,0-1 0,0 2 0,0-1 0,-1 2 0,0-1 0,0 1 0,-1 1 0,0 0 1,0 0-1,-1 0 0,-1 1 0,1 1-48,6 10 29,-2 0 0,0 0 0,-1 1 1,-1 1-1,-1-1 0,-1 2 0,-2-1 1,0 1-1,2 20-29,-3-19 23,-2 0 0,0 0 0,-2 0 0,-1 1 0,0-1 1,-2 0-1,-1 0 0,-2 0 0,0 0 0,-1 0 0,-1-1 0,-2 0 0,0-1 1,-2 0-1,-11 19-23,-171 200-3322,162-204 720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03.0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26 4401,'0'0'667,"0"0"68,0 0 78,0 0-46,0 0 198,0 0-54,12-5-300,39-15-251,-35 23-252,-16 200 510,0 365 131,0-568-714,0 0 114,0 0 105,0 0 92,0 0 9,0 0-42,0 0-70,0 0-52,0 0-15,0 0-59,0 0 30,0 0-52,0 0 10,0 0-44,0 0-27,0 0 23,0 0-36,0 0-7,0 0-8,0 0-8,0 0 4,14-26-2737,-10 12 312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05.6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723 282 4001,'0'0'89,"0"0"174,1-18 141,4-55 233,-5 64-452,-1 0 0,0 0 0,0 0 0,-1 0-1,0 0 1,-1 0 0,0 1 0,0-1 0,-1 1-1,0-1 1,0 1 0,-1 1 0,0-1 0,-1 1-1,0 0 1,0 0 0,0 0 0,-1 1 0,0 0-1,0 0-184,4 3 48,1 1-53,0 0 1,0 0-1,0 0 1,0 1-1,0-1 1,-1 1-1,1-1 1,-1 1-1,1 0 0,-1 0 1,1 0-1,-1 0 1,1 0-1,-1 0 1,0 1-1,0-1 1,1 1-1,-1 0 1,0 0-1,0 0 0,1 0 1,-1 1-1,0-1 1,0 1-1,1-1 1,-1 1-1,0 0 1,1 0-1,-1 0 0,1 1 1,-1-1-1,1 1 1,0-1-1,0 1 1,0 0-1,-1-1 1,1 1-1,1 0 1,-1 0-1,-1 3 5,-62 100-25,45-44 138,3 0-1,3 1 1,3 1-1,2 0 1,3 1-1,3-1 1,3 22-113,-6 61 15,4-113-50,-22 124-1039,21-151 777,0 1 0,0 0-1,-1-1 1,0 0-1,0 0 1,0 0 0,-1 0-1,0-1 1,0 1 0,0-1-1,-1-1 1,0 1 0,-1 0 297,-28 13-3016</inkml:trace>
  <inkml:trace contextRef="#ctx0" brushRef="#br0" timeOffset="238.418">1 725 7290,'0'0'296,"0"0"-200,0 0 840,0 0-672,0 0 152,105-13-64,-45 13-184,10 13-120,6-1-48,33 4-408,-19 0-712,-12-11-1849</inkml:trace>
  <inkml:trace contextRef="#ctx0" brushRef="#br0" timeOffset="674.638">1889 147 3993,'0'0'623,"0"0"-229,0 0-58,0 0 53,-18-8 260,-55-22-150,68 28-474,0 1 0,0 0 0,0 0 0,0 0 0,0 1 0,0 0 0,0 0 0,0 0 1,0 0-1,1 1 0,-1 0 0,0 0 0,0 0 0,0 0 0,1 1 0,-1 0 0,0 0 0,1 0 0,0 1 0,0 0 0,-1-1 1,-2 4-26,-8 3 81,-20 13 66,1 2 1,1 1-1,0 1 0,3 2 0,0 1 1,1 1-1,2 2 0,2 1 0,1 0 0,1 2 1,2 1-1,1 1 0,-11 31-147,25-55 14,2 1 1,-1-1-1,2 1 0,0 0 0,0 0 0,1 1 1,1-1-1,1 0 0,0 0 0,0 1 1,2-1-1,0 0 0,0 0 0,1 0 1,1 0-1,1 0 0,0-1 0,0 0 1,1 0-1,1 0 0,0-1 0,4 6-14,7 1-339,1 0-1,1-1 1,0-1-1,1-1 0,1-1 1,0-1-1,1-1 0,1 0 1,0-2-1,0-1 1,1-1-1,12 2 340,48 13-4100</inkml:trace>
  <inkml:trace contextRef="#ctx0" brushRef="#br0" timeOffset="1127.855">2560 627 4137,'0'0'848,"0"0"-146,-7-16-345,-22-48-52,27 60-268,0 1 0,1-1 0,-1 1 0,-1-1 0,1 1 0,0 0 0,-1-1 0,1 1 0,-1 1 0,0-1 0,0 0 0,0 1 0,-1-1 0,1 1 0,-1 0 0,1 0 0,-1 0 0,1 1 0,-1-1 0,0 1 0,0 0 0,0 0-1,0 0 1,0 0 0,0 1 0,0 0 0,0 0 0,0 0 0,0 0 0,0 1 0,0-1 0,0 1 0,0 0 0,0 0 0,-2 1-37,-112 71 144,108-66-121,-1 1 0,1 0 0,1 1 0,0 0 0,0 1 0,0 0 0,2 0 0,-1 1 0,1-1 0,1 2-1,0-1 1,0 1 0,1 0 0,1 0 0,0 0 0,0 1 0,2-1 0,-1 1 0,1 2-23,3-11 33,-1 0 0,1 0 0,0 0 0,0 0 0,1 0 0,-1 0 0,1 0 0,0 0 0,0-1 0,0 1 0,0-1 0,1 0 0,-1 1 0,1-1 1,0 0-1,0-1 0,0 1 0,0 0 0,1-1 0,-1 0 0,0 0 0,1 0 0,0 0 0,0 0 0,-1-1 0,1 1 0,0-1 0,0 0 0,0 0 0,0-1 0,1 1-33,134 1 575,-130-5-611,1 0 1,-1-1-1,-1 0 0,1-1 0,0 0 0,-1 0 1,0-1-1,-1 0 0,1 0 0,-1 0 1,0-1-1,0-1 0,-1 1 0,0-1 0,-1 0 1,1 0-1,-2 0 0,1-1 0,-1 0 0,0 0 1,-1 0-1,0 0 0,-1-1 0,1 1 1,-2-1-1,0 0 0,0 1 0,0-1 0,-1 0 1,-1 0-1,0 1 0,0-1 0,-1 0 1,0 1-1,0-1 0,-1 1 0,-1 0 0,1 0 1,-1 0-1,-1 1 0,-4-7 36,-12-17-1464,4 9-730</inkml:trace>
  <inkml:trace contextRef="#ctx0" brushRef="#br0" timeOffset="1922.985">3082 134 5417,'0'0'963,"0"0"21,0 0-320,0 0-82,18 6 35,3-2-464,89 45 476,-91-34-546,0 2 0,-1 0 0,-1 1 0,0 0 1,-1 2-1,-1 0 0,-1 0 0,-1 1 0,-1 1 0,-1 0 1,-1 1-1,-1 0 0,-1 1 0,-1 0 0,0 0 0,-2 0 0,1 24-83,-1-11 125,-3 0 0,0-1 0,-3 1 0,-1 0 0,-1-1 0,-2 1 0,-2-1 0,-2 0 0,0-1 0,-3 0 0,-1-1 0,-1 0 0,-2-1 0,-1 0 0,-2-1 0,-12 14-125,-24 7 324,-6-35-58,-83 4-460,110-8-5489,19-13 2029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03.9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318 195 2817,'0'0'820,"0"0"-248,0 0 107,0 0-32,0 0 230,0 0-130,0-1-324,26 22-142,401 370 930,-398-356-1881,-15-9-3758,-14-25 452</inkml:trace>
  <inkml:trace contextRef="#ctx0" brushRef="#br0" timeOffset="400.564">616 90 5657,'0'0'630,"0"0"50,0 0-303,0 0 154,0 0 105,0-10-448,-50 126-245,-220 292 250,265-396-622,0 1-1,1-1 1,0 1 0,1 0-1,1 0 1,0 0-1,1 1 1,0-1-1,1 0 1,0 1 429,0 0-2333</inkml:trace>
  <inkml:trace contextRef="#ctx0" brushRef="#br0" timeOffset="748.939">417 11 5297,'0'0'580,"0"0"103,0 0 61,0 0-133,0 0 45,1-10-412,12 56-304,6 43 132,-4 1 0,-4 0-1,-5 1 1,-3 0 0,-5 27-72,2-116-26,1 5-227,-1 0 0,0 0 1,0 0-1,0 0 0,-1-1 1,-1 1-1,1 0 0,-1 0 0,0-1 1,0 1-1,-1-1 0,0 0 1,-2 4 252,-12 8-2418</inkml:trace>
  <inkml:trace contextRef="#ctx0" brushRef="#br0" timeOffset="1027.765">1 424 5433,'0'0'1168,"0"0"-487,0 0-257,0 0-32,0 0 456,0 0-272,132-3-368,-72 3-104,5 0-56,3 0-32,-4 3-16,-4-3-104,-3 0-280,-13 0-288,17-19-80,-18 3-1097,-4-1-1359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3:27.8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142 18 128,'0'0'758,"0"0"-48,0 0 104,0 0 55,0 0-52,0 0-131,1-2-80,49-13 2902,-40 15-3885,180 42 495,-143-30-64,158 25 174,-204-37-78,-1 0 23,0 0-16,0 0-82,-2 7-93,0 0 0,0-1 0,0 1 0,-1 0 0,0-1 0,-1 0 0,1 0 0,-1 0 0,-1 0 0,1-1 0,-1 1 0,1-1 0,-2 0 0,-1 2 18,-8 8 73,-30 33 51,-3-3-1,-1-1 1,-2-3-1,-2-2 1,-2-2-1,-1-3 1,-2-2 0,-33 12-124,23-11 62,96-33-2386,-3-8-1505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09.3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11 776,'0'0'1961,"0"0"-1127,0 0-567,0 0-65,0 0 476,0 0 285,0 0-287,0 0-288,0 0 55,6 0 672,337-11-295,-271 11-1640,-27 0-2759,-36 0-81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09.5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0 864,'0'0'3985,"0"0"-3833,0 0-144,0 0 248,0 0 1096,0 0-79,113 0-577,-53 0-296,9 0-328,8 0 80,3 0-152,-4 0-56,-8 7-296,18-2-424,-22-1-1121,-11-4-3064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10.2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0 2961,'0'0'2676,"0"0"-1436,0 0-727,0 0-377,0 0 77,0 0 74,0 9-10,-6 683 3572,-11-381-3028,17-310-614,0-1 157,0 0 54,0 0-25,0 0-97,0 0-44,0 0-82,0-29-479,8-37-3714,1 38-61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10.6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113 282 6385,'0'0'266,"0"0"-74,0 0 23,0 0 14,0 0 315,0 0-96,8 2-208,31 17 145,-2 0 1,0 3-1,-2 1 0,0 1 1,3 6-386,-32-25 16,71 54-409,-2 3-1,59 66 394,-124-118-2811,-10-10 116</inkml:trace>
  <inkml:trace contextRef="#ctx0" brushRef="#br0" timeOffset="346.773">526 248 4049,'0'0'873,"0"0"-58,0 0 124,0 0 99,0 0-63,0 0-269,0 0-343,-7-10-252,-21-32-123,27 41 8,0 1 1,0-1-1,0 1 0,0-1 1,0 1-1,0 0 1,0-1-1,0 1 0,0 0 1,0 0-1,0 0 0,0 0 1,0 0-1,0 0 1,0 0-1,0 0 0,0 0 1,0 0-1,0 1 1,0-1-1,0 0 0,0 1 1,0-1-1,0 0 1,0 1-1,0 0 0,0-1 1,0 1-1,1-1 1,-1 1-1,0 0 0,0 0 1,1-1-1,-1 1 1,0 0-1,1 0 0,-1 1 4,-5 3 0,-54 49 141,1 3 0,4 2-1,2 3 1,3 2-1,-11 22-140,6-12-70,43-59-106,8-12 1,1 0 0,0 0-1,0 1 1,1-1 0,-1 1-1,0-1 1,1 1 0,0 0-1,0 0 1,0 0 0,1 0-1,-1 1 1,1-1 0,0 0-1,0 0 1,1 1 0,-1-1-1,1 2 176,7 2-2928,8-7-984</inkml:trace>
  <inkml:trace contextRef="#ctx0" brushRef="#br0" timeOffset="679.953">236 68 4425,'0'0'1070,"0"0"-32,0 0-111,0 0-101,0 0 85,0 0-186,9-14-474,29-40-240,-38 55-13,0-1 1,0 0 0,0 1 0,-1-1 0,1 1 0,0-1-1,0 0 1,0 1 0,0-1 0,0 0 0,0 1 0,0-1 0,0 1-1,0-1 1,0 0 0,0 1 0,1-1 0,-1 0 0,0 1 0,0-1-1,0 1 1,0-1 0,1 0 0,-1 1 0,0-1 0,0 0 0,1 0-1,-1 1 1,0-1 0,0 0 0,1 0 0,-1 1 0,0-1 0,1 0-1,-1 0 1,0 0 0,1 1 0,-1-1 0,0 0 0,1 0 0,-1 0-1,1 0 1,-1 0 0,0 0 0,1 0 0,-1 0 0,1 0 0,-1 0-1,0 0 1,1 0 0,-1 0 0,0 0 0,1 0 0,-1 0 0,1 0-1,-1-1 1,0 1 0,1 0 0,-1 0 1,0 3 10,1 322 1045,-9-263-1218,-2 0 1,-3-1-1,-19 55 163,32-114-147,0-1 1,-1 0-1,0 1 1,1-1-1,-1 1 1,0-1-1,0 0 1,1 0-1,-1 0 1,0 1-1,0-1 1,-1 0-1,1 0 1,0 0-1,0 0 0,0-1 1,-1 1-1,1 0 1,0 0-1,-1-1 1,1 1-1,0-1 1,-1 1-1,1-1 1,-1 0-1,1 1 1,-1-1-1,1 0 1,-1 0-1,1 0 0,-1 0 1,0 0 146,-15 0-2491</inkml:trace>
  <inkml:trace contextRef="#ctx0" brushRef="#br0" timeOffset="1260.201">0 453 7162,'0'0'500,"0"0"-187,0 0 279,0 0 222,0 0 365,0 0-373,11-1-492,91-4 16,-1 5 0,1 3-1,10 7-329,174 4 134,-265-21-2215,-37-2-430,-2-6-587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5:38.7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70 168,'0'0'381,"0"0"-58,0 0 43,0 0 7,0 0-4,0 0-49,0 0-19,0 0 23,0 0 2,0 0 38,0 0 18,0 0 46,0 0 17,20 0 406,163-38 280,-38 23-765,0 5 0,50 8-366,31-2 242,568 3 20,-516 10-257,0 11 0,20 16-5,272-6 16,-281 1 29,-120-31 47,-168 0-40,-1 0 8,0 0 20,0 0-28,20-1 1973,-13 0 1817,29-16-3832,-35 17-6,-1 0-9,0 0-3,0 0 3,0 0 11,0 0 4,0 0-28,0 0-20,0 0 35,0 0 11,0 0-3,0 0-7,0 0 8,0 0 8,0 0-5,0 0 10,0 0 33,8-8-72,7 1 36,-15 6-46,0 1 6,0 0-26,0 0 11,0 0-65,0 0-20,0 0-89,0 0-186,-5-3-1570,-52-14-4063,18 8 1338</inkml:trace>
  <inkml:trace contextRef="#ctx0" brushRef="#br0" timeOffset="35375.516">3946 291 56,'0'0'127,"0"0"-15,0 0-51,-9-2-64,-126-36 1242,8-7 763,83 29-1314,90 7 1247,155 1-1841,148 13-94,-51 30-11,-289-10-2572,-1-9 744,5 0 73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19.3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0 747 5281,'0'0'1658,"0"0"-829,0 0-273,0 0-130,0 0 337,0 0-170,13-4-182,145-20 269,237 24-2106,-371-4-3485,-22 1 131</inkml:trace>
  <inkml:trace contextRef="#ctx0" brushRef="#br0" timeOffset="224.448">105 985 2481,'0'0'432,"0"0"16,0 0 16,0 0 952,0 0 112,0 0-319,0 0-249,64 12-432,-19-6-288,15-3-240,5 1-392,22 1-432,34-2-296,-18-3-785,-9 0-2384</inkml:trace>
  <inkml:trace contextRef="#ctx0" brushRef="#br0" timeOffset="1871.597">1403 374 5025,'0'0'176,"0"0"-12,0 0 100,0 0 278,0 0 531,0 0-211,5-4-283,233-155 2799,-42-38-1330,-181 184-1561,-15 13-489,0 0-72,0 0-9,0 0-69,-1 7-305,-59 131 142,-112 200 618,-67 80-303,120-174 121,116-225 24,3-18-141,0-1-18,0 0-38,0 0-3,-11 0-580,-127-28-326,137 28 1009,1 0 22,0 0 1,0 0 5,0 0-39,0-1 42,0-1-2,-42-28-1145,96 35 1188,495 130 688,-476-123-226,-72-12-430,-1 0-75,0 0-27,0 0-60,0 0-50,0 0-30,0 0 55,0 0-5,0 0 23,0 0-1,0 0-7,0 0 15,0 0 13,0 0-18,0 0-53,0 0-94,0 0-192,-18-7-1803,-3-8-931,-2-5-3788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16.1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545 55 3697,'0'0'201,"0"0"90,0 0 90,0 0 77,0 0 351,4-7 149,25-40 2334,-112 252-1010,-134 318-824,188-436-990,29-87-855,-1 0 1034,2-2-5868,5-8 1376</inkml:trace>
  <inkml:trace contextRef="#ctx0" brushRef="#br0" timeOffset="1832.787">185 196 16,'0'0'101,"0"0"-5,0 0 62,0 0 204,0 0 112,0 0-167,-2 3-51,-5 6-23,5-7-2,4-1 7180,16-2-7093,158-65 592,-140 55-844,0-2 1,-1-1-1,-1-1 1,0-2-1,7-7-66,12-13 505,-92 50-4605,19-5 1483</inkml:trace>
  <inkml:trace contextRef="#ctx0" brushRef="#br0" timeOffset="2832.106">111 810 304,'0'0'539,"0"0"36,0 0-31,0 0-60,0 0-17,0 0-111,-18 3 193,-74 13 881,91-16-1305,1 0 33,0 0 46,0 0 34,0 0 29,0 0 14,0 0-51,0 0-2,0 0-9,0 0 59,0 0 101,0 0 60,0 0-32,0 0 5,21 0 696,474 33 948,-304-17-1353,-191-16-548,0 0-61,0 0-126,0 0-170,0 0-178,0 0-162,21 0-3719,-3 0 658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27.1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130 319 128,'0'0'204,"0"0"5,0 0 64,0 0-36,0 0 58,-10-7 23,-88-42 357,97 49-610,1 1 0,-1-1 1,0 0-1,0 0 0,0 0 0,1-1 0,-1 1 0,0 0 0,0 0 1,0 0-1,1 0 0,-1-1 0,0 1 0,0 0 0,1-1 0,-1 1 0,0-1 1,1 1-1,-1-1 0,0 1 0,1-1 0,-1 1 0,1-1 0,-1 1 1,1-1-1,-1 0 0,1 1 0,0-1 0,-1 0 0,1 0 0,0 1 0,-1-1 1,1 0-1,0 0 0,0 1 0,0-1 0,0 0 0,-1 0 0,1 0 1,0 1-1,0-1 0,1 0 0,-1 0 0,0 0 0,0 1 0,0-2-65,0 2 82,0-1 598,0 1 56,0 0-86,0 0-183,0 0-118,0 0-144,17 25-100,16 36 1,-2 2 0,-2 2 0,-4 0 0,-2 2 0,-4 1 0,-2 0 0,-3 1 0,0 29-106,-2-36 105,-12-61 180,0-8 1260,-7-449-90,8 432-1453,2 0-1,1 0 1,1 0 0,0 0 0,2 1 0,1 0 0,1 0-1,1 1 1,1 0 0,0 0 0,2 2 0,1-1 0,0 2-1,1 0 1,1 0 0,9-6-2,-23 23-13,0 0-1,0 1 1,0-1 0,0 1-1,0 0 1,0-1-1,0 1 1,0 0 0,0 0-1,0 0 1,1 0-1,-1 1 1,0-1 0,1 1-1,-1-1 1,1 1-1,-1 0 1,1 0 0,-1 0-1,0 0 1,1 0-1,-1 1 1,1-1 0,-1 1-1,0-1 1,1 1-1,-1 0 1,0 0 0,0 0-1,0 0 1,1 1 0,-1-1-1,-1 0 1,2 2 13,54 67-248,-46-52 267,88 143-123,17 27-1995,-24-77-2626,-57-81 989</inkml:trace>
  <inkml:trace contextRef="#ctx0" brushRef="#br0" timeOffset="276.218">1294 217 7498,'0'0'960,"0"0"-744,0 0 168,0 0-384,0 0-152,0 0 48,0 0-8,154-87 104,-90 59-272,0 0 24,14 7-680,-24 9-1073,-13 3-1008</inkml:trace>
  <inkml:trace contextRef="#ctx0" brushRef="#br0" timeOffset="514.348">1722 417 7810,'0'0'680,"0"0"-112,0 0-48,0 0 24,0 0-288,113-58-256,-53 27-160,28-11-528,-14 7-688,-10 8-1561</inkml:trace>
  <inkml:trace contextRef="#ctx0" brushRef="#br0" timeOffset="1228.378">2442 298 6161,'0'0'634,"0"0"-282,0 0 380,0 0-22,0 0-125,0-16-142,4-54-19,-3 64-396,1 0 1,0 0 0,1 0-1,-1 1 1,1-1-1,0 1 1,0 0-1,1 0 1,0 0 0,-1 0-1,2 1 1,-1-1-1,0 1 1,1 0 0,0 0-1,2 0-28,8-9 95,-3 1-76,1 0 0,0 2 0,0 0 0,1 0 0,0 1 0,1 1 0,0 0 0,0 1 0,1 1-1,0 0 1,0 1 0,0 1 0,1 0 0,2 1-19,-16 5-12,1 1 0,-1-1 0,0 1 0,0-1 0,0 1 0,0 0 0,0 0 0,-1 0 0,1 1 0,-1-1 0,0 0 0,0 1 0,0 0 0,0-1 0,-1 1 0,0 0 0,1 0 0,-1 0 0,-1 0 0,1 0 0,-1 0 0,1 0 0,-1 0 0,0 0 0,0 1 0,-1-1 0,0 3 12,1 1-4,3 28 18,-2 1-1,-1 0 0,-2 0 1,-2-1-1,-1 1 0,-2-1 1,-1 0-1,-2-1 0,-14 33-13,4-23 168,-2-2 0,-2-1 0,-2-1-1,-2-1 1,-16 16-168,94-67 1507,147-83-529,4 9 1,154-40-979,-263 98 146,-91 27 24,-1 0 38,0 0-28,-31 9-2761,15 6-2584,12-14 1583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31.4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62 6793,'0'0'761,"0"0"-489,0 0 360,122-21 560,-73 10-544,2 3-392,-3-1-152,-3 5-104,-4 1-264,-6 1-488,-16 2-1160,-11-3-2905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31.9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81 8058,'0'0'809,"0"0"-326,0 0 105,0 0 404,0 0-236,0 0-418,14-1-14,180-29 1102,138-9 578,-333 37-2136,-16 0-4388,-1-5-1389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3:29.3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28 198 72,'0'0'625,"0"0"109,0 0 22,0 0-112,0 0-44,0 0-43,8-12-45,75-89 827,-71 91-1249,1 1 0,0 0 0,0 1 1,1 1-1,0 0 0,0 1 0,0 0 1,1 1-1,0 1 0,0 0 0,1 1 0,-1 1 1,0 0-1,1 1 0,2 1-90,-6-1 0,-1 0-1,1 1 1,0 1-1,-1 0 1,1 0-1,-1 1 0,1 0 1,-1 1-1,0 1 1,0 0-1,0 0 1,0 1-1,-1 0 1,0 1-1,3 2 1,-6-3 3,-1 0 0,0 0-1,0 0 1,0 1 0,0 0-1,-1 0 1,0 1 0,0-1-1,-1 1 1,0 0 0,0 1-1,-1-1 1,0 0 0,0 1-1,0 0 1,-1 0 0,0 0-1,-1 0 1,0 0 0,0 0-1,-1 0 1,0 0 0,0 0-1,-1 0 1,0 1 0,-1 2-3,-3-1 47,-1 0 0,-1-1 1,0 1-1,0-1 0,0-1 1,-1 1-1,-1-1 1,1-1-1,-1 1 0,-1-2 1,1 1-1,-1-1 0,0-1 1,-4 2-48,4-1 42,-255 112 665,167-80-510,-13 7 174,173-44 1673,595 33-1990,-492-28 310,-164-6-261,-1 0-61,0 0 37,0 0 2,0 0-1,0 0 27,0 0 9,0 0-4,0 0 12,0 0-16,0 0 3,0 0-42,0 0-4,0 0 1,0 0-30,0 0 49,0 0 8,0 0 10,0 0 0,0 0-28,0 0 5,0 0 5,0 0-36,0 0-26,0 0 28,0 0 14,0 0-4,0 0 18,0 0-42,0 0 25,0 0-36,0 0 13,0 0 21,0 0 4,0 0 7,0 0 17,0 0-20,0 0 16,0 0-54,0 0-43,-8-1-1327,-9-2-1113,-7-5-2668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29.5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493 141 7586,'0'0'578,"0"0"-239,0 0 129,0 0 239,0 0 11,-5-17-249,-15-50-198,19 64-249,-1-1 0,0 0 0,0 1 0,-1 0 1,1-1-1,-1 1 0,1 0 0,-1 0 0,0 1 0,0-1 1,0 0-1,0 1 0,-1 0 0,1 0 0,-1 0 0,1 0 0,-1 1 1,0-1-1,0 1 0,0 0 0,1 0 0,-1 0 0,0 0 1,0 1-1,0 0 0,0 0 0,0 0 0,0 0 0,0 1 1,0-1-1,-3 2-22,-7-2-22,7-1 16,0 0 0,-1 1 0,1 0 0,-1 0 0,1 1 0,0 0-1,-1 0 1,1 1 0,0 0 0,0 0 0,0 1 0,0 0 0,1 0 0,-1 0 0,1 1 0,0 0-1,0 0 1,0 1 0,0-1 0,1 1 0,-1 1 0,1-1 0,1 1 0,-1 0 0,1 0-1,-2 3 7,-1 10 17,1 0-1,1 0 0,0 1 0,2 0 1,0-1-1,1 1 0,1 0 0,1 0 1,1 0-1,1 0 0,1 6-16,8 44 204,3 0 0,4 0-1,2-2 1,4 3-204,7 26 283,108 365-229,-138-456-155,7 93-1747,-39-47-4034,6-39 740</inkml:trace>
  <inkml:trace contextRef="#ctx0" brushRef="#br0" timeOffset="263.443">0 955 6601,'0'0'921,"0"0"-249,0 0 8,0 0 64,0 0-320,0 0-376,0 0 24,90-56 32,-34 38 128,12-3-72,29-3-72,-7 1-88,9 2 0,26-7-304,-36 11-1104,-3-4-2777</inkml:trace>
  <inkml:trace contextRef="#ctx0" brushRef="#br0" timeOffset="712.453">1363 184 5617,'0'0'820,"0"0"-274,0 0 43,0 0 2,-17-4-179,-53-12-169,66 15-234,1 0 0,-1 1 0,0 0 0,1-1 0,-1 1 0,0 0 0,1 1 0,-1-1 0,1 1 0,-1 0 0,1-1 0,-1 2 0,1-1 0,-1 0 0,1 1 1,0-1-1,0 1 0,0 0 0,0 0 0,0 0 0,0 1 0,0-1 0,1 0 0,-1 1 0,1 0 0,0 0 0,0 0 0,0 0 0,0 0-9,-8 9 85,-7 14 39,0 2 0,2 0 0,1 1 0,1 0 0,1 1 0,2 1 0,1 0 0,2 0 1,1 0-1,1 1 0,2 0 0,1 0 0,1 0 0,2 0 0,1 0 0,2 0 0,6 26-124,1-15 109,1-1 0,3-1-1,1 0 1,2-1-1,1-1 1,3-1 0,1 0-1,1-2 1,8 6-109,70 119-391,-66-88-2212,-25-48-214</inkml:trace>
  <inkml:trace contextRef="#ctx0" brushRef="#br0" timeOffset="1247.794">1431 960 7482,'0'0'890,"0"0"-320,0 0-19,1-16-87,0 0-381,-2 11-66,1-1 0,1 0 0,-1 1 0,1-1 0,0 0 0,0 1 0,0-1 0,1 1 0,0-1 0,0 1 0,0 0 0,1 0 0,0 0 0,0 0 0,0 0 0,0 0 0,1 0-17,7-6 39,1 0 1,0 1 0,0 1-1,1-1 1,0 2-1,1 0 1,0 0-1,0 2 1,1-1 0,-1 2-1,1 0 1,0 1-1,1 0 1,-1 1-1,1 1 1,0 1-1,-1 0 1,13 1-40,-25 1-1,0-1 1,1 1-1,-1 0 1,-1 0-1,1 0 0,0 0 1,0 1-1,0-1 1,-1 1-1,1 0 0,0 0 1,-1 0-1,0 0 1,1 0-1,-1 0 0,0 1 1,0-1-1,-1 1 1,1-1-1,0 1 0,-1 0 1,1-1-1,-1 1 1,0 0-1,0 0 0,0 0 1,0 0-1,-1 0 1,1 3 0,7 95 19,-8-92 0,-2 9 11,-1-1 0,0 1 0,-2-1-1,0 0 1,-1 0 0,0-1 0,-2 0-1,0 0 1,0 0 0,-2-1 0,0-1-1,0 1 1,-1-2 0,-1 1 0,-1-2 0,0 0-1,0 0 1,-1-1 0,-3 1-30,-2 4 972,131-50-897,331-83-2715,-366 90-201</inkml:trace>
  <inkml:trace contextRef="#ctx0" brushRef="#br0" timeOffset="1642.329">2281 447 7458,'0'0'789,"0"0"-387,0 0-184,0 0 21,24-3 22,149-9 190,-158 14-406,0 1 0,0 0 1,0 1-1,-1 1 0,1 0 0,-1 1 0,-1 0 1,1 1-1,-1 1 0,0 0 0,-1 1 0,0 0 0,0 1 1,-1 0-1,0 1 0,-1 0 0,0 1 0,-1 0 0,0 1 1,-1-1-1,-1 2 0,0-1 0,0 1 0,-1 0 1,-1 0-1,-1 1 0,0 0 0,-1-1 0,0 1 0,-1 1 1,-1-1-1,0 12-45,1-8 49,0 0 1,-2 1 0,0-1 0,-1 0-1,-1 1 1,-1-1 0,-1 0 0,0 0-1,-2-1 1,0 1 0,-1-1-1,-1 0 1,0-1 0,-8 11-50,1-7-88,-1 0 1,-1-2-1,-1 0 0,0-1 1,-2-1-1,0 0 0,-1-2 1,0 0-1,-1-2 0,-1 0 1,-12 4 87,-10-6-4281,32-11-610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35.2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0 184 1488,'0'0'989,"0"0"-624,0 0-197,0 0 313,0 0 204,0 0-259,0 0-66,0 0 311,0 0 308,0 0-27,0 0-190,0 0-141,0 0 2,0 0-27,2-4 351,9-9-873,1 2 0,0 0 0,1 0 0,0 1 0,1 0 0,0 1 0,0 1 0,12-5-74,-1 0-7,1 0 0,0 2 0,0 1 0,1 1 0,1 2 0,-1 0 0,1 2 0,0 1 0,0 1-1,3 1 8,-27 5-8,0-1 0,0 1 0,0 0 0,0 0 0,0 1 0,0-1 0,-1 1 0,1 0 0,-1-1 0,0 2 0,-1-1 0,1 0 0,-1 0 0,1 1 0,-1-1 0,-1 1-1,1 0 1,-1 0 0,1 0 0,-1 0 0,-1-1 0,1 1 0,-1 5 8,2 13 36,-2 0-1,0 0 1,-2-1 0,-1 1-1,0 0 1,-2-1 0,0 0 0,-1 0-1,-2-1 1,0 1 0,-1-1-1,-2-1 1,0 0 0,0-1-1,-2 0 1,-1 0 0,0-2-1,-1 0 1,-1 0 0,-8 5-36,-102 123 878,138-149 2196,2 0-3158,99-40 243,2 5 0,1 6 0,1 4-1,30 1-158,-74 0-5669,-50 16 3961,21-9-1988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38.5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463 29 4017,'0'0'908,"0"0"228,0 0-77,0 0-33,0 0-458,0 0-267,-4-4-23,-80-20 400,66 28-618,0 2 0,0 0 1,1 0-1,0 2 0,0 0 0,0 1 0,2 1 0,-1 0 0,1 1 0,0 1 0,1 0 0,1 1 0,0 0 0,1 1 0,0 1 0,1 0 0,1 1 0,0 0 0,-7 16-60,4-7 91,1 1 0,1 0 0,1 1 0,2 0 0,1 0 0,1 1 0,1 0 0,1 0 1,2 0-1,0 0 0,2 1 0,2-1 0,1 3-91,1 0 136,1 0 0,2 0 0,1-1 0,1 0 0,2 0 0,1-1 0,1-1 0,1 0 0,2-1 0,16 21-136,-27-38 50,1-1 0,1 1 0,0-1 1,0-1-1,0 0 0,1 0 0,1 0 0,-1-1 0,1 0 0,0-1 0,1 0 0,-1 0 0,1-1 0,0 0 0,1-1 0,-1 0 0,1-1 1,0 0-1,0-1 0,0 0 0,0 0 0,8-1-50,101-15 487,-113 11-452,1-4-652,-7-3-3136,-1-1-67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36.9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431 175 808,'0'0'1649,"0"0"-549,0 0-284,0 0-21,0 0 172,0 0-221,2-8-168,-1 5-621,1-2 187,0 0 0,0 0 1,0-1-1,-1 1 1,0 0-1,0-1 0,-1 1 1,1-1-1,-1 1 0,0-1 1,-1 0-1,1 1 0,-1-1 1,0 1-1,0 0 0,-1-1 1,0 1-1,0 0 1,0 0-1,-1 0 0,1 0 1,-1 0-1,0 0 0,0 1 1,-1 0-1,-1-2-144,0 3 0,0 0-1,0 0 1,0 1 0,-1-1-1,1 1 1,0 1-1,-1-1 1,1 1 0,-1 0-1,0 0 1,1 1 0,-1-1-1,0 1 1,0 1 0,1-1-1,-1 1 1,0 0-1,1 0 1,-1 1 0,1-1-1,0 1 1,-1 0 0,1 1-1,0-1 1,0 1 0,0 0-1,1 1 1,-1-1-1,1 1 1,-1 0 0,1 0-1,1 0 1,-1 0 0,0 1-1,1-1 1,0 1-1,0 0 1,1 0 0,-1 0-1,0 2 1,-5 17 99,0 1 0,1 0 0,2 0 0,0 1 0,2-1 0,1 1 0,0 0 0,2-1 0,3 15-99,-3 4 108,4 6 140,1 1 0,3-1 0,3 0 0,15 47-248,-8-30 142,60 160 414,-77-225-107,-5 8-6341,-5-10 2253</inkml:trace>
  <inkml:trace contextRef="#ctx0" brushRef="#br0" timeOffset="605.557">1 615 6513,'0'0'861,"0"0"-373,0 0-76,0 0 217,0 0 277,0 0-457,5-5 603,210-29 843,91-30-1604,-305 64-3627,-8 0 370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35.6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0 104 6209,'0'0'885,"0"0"-392,0 0-61,0 0 40,0 0 6,4 2-358,253 163 2467,-250-162-2591,224 144 829,-91-33-3927,-131-101-1249,-9-12 267</inkml:trace>
  <inkml:trace contextRef="#ctx0" brushRef="#br0" timeOffset="563.99">532 16 1008,'0'0'4833,"0"0"-3307,0 0-893,0 0-31,0 0 209,0 0-331,-5-4-371,5 3-110,-1 0 0,1 1 0,-1-1 0,0 0 0,1 0 0,-1 0 0,0 1 0,0-1-1,0 0 1,0 1 0,0-1 0,0 1 0,1-1 0,-1 1 0,0-1 0,0 1 0,-1 0 0,1 0 0,0-1 0,0 1 0,0 0-1,0 0 1,0 0 0,0 0 0,0 0 0,0 0 0,0 0 0,0 1 0,0-1 0,0 0 0,0 1 0,0-1 0,0 0 0,0 1-1,0-1 1,0 1 0,0 0 0,0-1 0,0 1 0,1 0 0,-1-1 0,0 1 0,0 0 0,1 0 0,-1 0 0,0 0 0,1 0-1,-1-1 1,1 1 0,0 0 0,-1 0 0,1 0 0,0 0 0,-1 0 0,1 1 0,0-1 0,0 0 1,-77 100 639,33-48-429,4 1 1,1 2-1,3 1 1,3 2-1,2 2 1,-4 16-211,21-15 82,22-63-2320,10-8-315,4-5-1460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40.0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6041,'0'0'1215,"0"0"-336,0 0-313,0 0 132,0 0-44,0 0-446,0 10-8,43 250 2681,-12 106-433,-23-347-4336,3-13-3188,-7-6 635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40.7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 5337,'0'0'776,"0"0"-36,0 0-59,0 0 279,0 0-80,0 0-367,5-9 950,30 8-788,-25 0-597,1 0 0,0 1 0,-1 0 0,1 1-1,-1 0 1,1 0 0,-1 1 0,1 1 0,-1 0 0,0 0-1,3 2-77,7 7 39,0 2 0,-1 0 0,0 2 0,-2 0 0,1 1 0,-2 0-1,0 1 1,-2 1 0,0 1 0,-1 0 0,0 0 0,-2 2 0,-1-1 0,6 17-39,-11-18 28,0 1 1,-2 0 0,0 0 0,-1 0 0,-1 0 0,-1 0-1,-1 0 1,-2 5-29,-2-5 111,-1 1 0,-1-1 1,0 0-1,-2-1 0,-1 0 0,0 0 0,-2-1 0,0 0 0,-1-1 0,0-1 0,-2 0 0,0-1 1,-10 8-112,12-9 49,-138 146 204,225-223-4322,-34 30-320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41.1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65 4297,'0'0'1502,"0"0"-329,0 0-285,0 0 134,0 0 235,0 0-544,9-3-380,238-42 796,-134 31-3031,-105 12-564,-5 1-2119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41.3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1 128 3673,'0'0'3024,"0"0"-1879,0 0-113,0 0 40,0 0 488,0 0-967,0 0-529,95-30-64,-50 16-208,11 0-361,40-10-767,-13 3-496,-7-4-1473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43.9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4721,'0'0'1598,"0"0"-261,0 0-348,0 0 0,0 0-466,0 11-463,0-8-31,-1 99 797,4-1 0,5 1 0,11 43-826,75 304 1926,-87-337-1695,5-118-1289,-3-8-849,2-5-1871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3:35.3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 4097,'0'0'520,"0"0"632,0 0-392,0 0 89,134 0-17,-93 0-280,4 0-64,2 0-224,-1 0-16,-3 0-184,-6-2-8,-8 2-48,-7-3-16,-11 3-48,-5-4-232,-6 4-440,0 0-944,-9 0-1521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45.9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1 236 3833,'0'0'1284,"0"0"83,4-15-72,52-106 1694,-47 112-2915,1 0 1,-1 0 0,1 0-1,1 2 1,0-1-1,0 1 1,0 1 0,1 0-1,0 0 1,0 2-1,1-1 1,-1 1 0,1 1-1,0 0 1,0 1 0,0 1-1,0 0 1,0 0-1,0 1 1,0 1 0,0 0-1,1 1-74,-8 0-14,0-1-1,-1 1 1,1 0-1,0 0 1,-1 1-1,1-1 1,-1 1-1,0 1 1,1-1-1,-2 1 1,1 0-1,0 0 1,-1 0-1,0 0 1,0 1-1,0 0 1,0 0-1,-1 0 1,0 0-1,0 0 1,0 1-1,-1 0 1,0-1-1,0 1 1,0 0-1,-1 0 1,1 1 14,14 166-157,-16-169 161,1 13-4,-1 1-1,-1-1 1,-1 0-1,0 0 1,-1 0-1,-1 0 1,0 0-1,-1 0 1,-1-1-1,-1 0 1,0-1-1,-1 1 1,-1-1-1,0-1 1,-1 1-1,0-2 1,-1 1-1,-1-2 1,-3 3 0,-242 166 516,221-153 1370,209-36-1182,1-8 0,-2-7 0,145-40-704,-213 40 584,-102 23-588,-2-1 15,0 0 18,0 1-15,0 0 2,0 0 30,0 0-3,0 0-15,0 0 33,0 0-29,0 0 19,0 0-28,0 0 1,0 0-24,0 0-54,0 0-6,0 0 42,0 0 10,0 0 0,0 0-4,0 0-12,0 0 6,0 0-12,0 0 3,0 0-14,0 0 10,0 0-42,0 0 3,0 0-38,0 0-1,0 0-44,0 0 6,0 0-31,0 0 9,0 0 2,0 0-45,0 0-21,0 0-32,0 0 1,0 0-27,0 0 23,0 0-23,0 0-16,0 0-89,0 0-33,0 0-13,0 0-62,0-5-3174,0-2 956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44.3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129 153 5977,'0'0'1539,"0"0"-169,0 0-306,0 0 39,0 0-348,0 0-366,11-9-237,142-80-28,-148 87-204,134-44-87,-78 39-3021,-55 8 619,-5 0-1467</inkml:trace>
  <inkml:trace contextRef="#ctx0" brushRef="#br0" timeOffset="261.828">1 489 1664,'0'0'1169,"0"0"7,0 0 256,0 0 505,0 0-257,0 0-720,0 0-336,60-12-56,-31-1-272,10 1-112,6 0-176,11 0-8,11-6-128,7 2-368,35-5-664,-18 6-984,-13-1-3346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6:42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79 224 1768,'0'0'1455,"0"0"-288,0 0 40,7-17-91,26-53-147,-28 60-855,1 1 0,-1 0 0,2 0 0,-1 0 0,1 1 0,1 0 0,-1 1 0,1 0 0,1 0 0,-1 0 0,1 1 0,0 0 0,1 1 0,-1 0 0,1 1 0,0 0 0,0 0 0,1 1 0,-1 0 0,1 1 0,-1 0 0,1 1 0,0 0 0,-1 0 0,1 1 0,0 1 0,0 0 0,0 1-114,-6 0 0,0 1 1,0-1-1,-1 1 0,1 1 0,-1-1 0,0 1 1,1 0-1,-2 0 0,1 0 0,0 0 0,-1 0 0,0 1 1,0 0-1,0 0 0,-1 0 0,0 0 0,0 0 0,0 0 1,0 0-1,-1 1 0,0-1 0,0 1 0,0-1 0,-1 1 1,0-1-1,0 1 0,0-1 0,-1 1 0,1-1 0,-1 1 1,-1-1-1,1 1 0,1 3 2,0 6 14,0 0 0,-1 0 0,0 1 0,-1-1 0,-1 0 0,0-1-1,-1 1 1,-1-1 0,0 1 0,-7 12-16,-10 16 171,-2-1 0,-2-1 1,-2-1-1,-2-1 0,-1-2 0,-1-1 1,-3-1-1,-1-2 0,-1-2 0,-2-1-171,-33 26 474,114-56 2302,-24 1-2614,547-1-2511,-563 0 2193,-1 0-1,1 0 1,-1 0-1,1 0 1,-1 0-1,1 0 1,-1 0 0,0 0-1,1 0 1,-1-1-1,1 1 1,-1-1-1,1 1 1,-1-1-1,0 1 1,1-1-1,-1 0 1,0 0-1,0 0 1,1 1 0,-1-1-1,0-1 1,0 1-1,0 0 1,0 0-1,0 0 1,0 0-1,-1-1 1,1 1-1,0 0 1,-1-1-1,1 1 1,-1 0-1,1-1 1,-1 1 0,1-1-1,-1 0 157,3-17-6563</inkml:trace>
  <inkml:trace contextRef="#ctx0" brushRef="#br0" timeOffset="503.718">1029 136 3345,'0'0'1189,"0"0"237,0 0-206,0 0-84,0 0-305,0 0-493,0 0-236,31 41 245,32 36 169,3-3-1,3-2 0,4-4 1,13 7-516,50 52-476,-149-128-5896,-4-13 1928</inkml:trace>
  <inkml:trace contextRef="#ctx0" brushRef="#br0" timeOffset="954.322">1430 72 4233,'0'0'973,"0"0"441,0 0-351,0 0-139,0 0-268,0 0-370,-15 2 91,-91 148 390,79-107-615,1 1 0,3 1 0,1 1 0,3 1 0,2 1 0,-7 30-152,-19 68 294,11-41-6544,29-92 1689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00.4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24 221 312,'0'0'341,"0"0"-102,0 0-19,0 0-41,0 0-52,-4-5 17,-15-23 525,19 7 4435,24 7-3839,42-2-2104,-56 14 1240,335-40-280,-146 19-96,7-1 29,156-15-14,-101 51-39,-43 0 38,251 9-46,-314-3-18,83 7 99,164-15-68,-156 7 24,28-13 83,-273-4-79,-1 0-19,0 0 2,0 0 29,0 0-32,0 0-16,0 0 16,0 0 38,0 0-8,0 0-29,0 0-7,0 0 1,0 0 15,0 0 28,0 0-29,0 0 1,0 0-3,0 0 25,0 0-17,0 0 34,0 0-17,0 0-15,0 0 52,0 0 1,0 0 4,0 0-51,0 0 19,0 0-24,0 0 24,0 0-29,0 0 7,0 0-10,0 0 27,0 0-12,0 0-17,0 0 30,0 0 2,0 0 7,0 0-6,0 0-22,0 0 55,0 0 10,0 0-30,0 0-24,0 0-30,0 0 4,0 0 27,0 0-30,0 0-18,0 0 6,0 0-6,0 0 8,0 0 3,0 0 8,0 0 35,0 0 20,0 0 11,0 0 2,0 0-45,0 0 38,0 0-3,0 0-13,0 0 6,0 0-3,0 0 5,0 0-37,0 0 27,0 0-9,0 0-32,0 0-5,0 0 7,0 0 31,0 0-29,0 0 2,0 0-12,0 0 8,0 0 38,0 0-26,0 0 12,0 0 3,0 0-19,0 0 29,0 0-9,0 0 59,0 0-29,0 0 38,0 0-2,0 0 12,0 0 13,0 0 5,0 0 29,0 0-62,0 0-6,0 0-65,0 0 11,0 0-20,0 0 25,0 0-35,0 0 1,0 0 19,0 0-9,0 0 57,0 0 11,0 0-48,0 0-29,0 0 18,0 0-13,0 0 22,0 0 28,0 0-7,0 0-11,0 0 13,0 0-30,0 0 45,0 0-47,0 0 31,0 0-6,0 0-34,0 0 5,0 0-45,0 0-24,0 0 16,0 0 20,0 0 4,0 0 0,0 0 0,0 0-3,0 0-7,0 0 4,0 0-4,0 0 7,17 0 34,119-15-133,-136 15 46,0 0-58,0 0 42,18 0-38,348-13-48,-125-3 156,79-1-235,-72 8 73,-74-3-37,177 5-397,96-1 549,-97 7-449,79 1 258,-248-8 232,7 4 2,-68-12 70,-119 16-64,-1 0-3,0 0-13,0 0-11,0 0 9,0 0 2,33 0-47,80 4 27,-53 5 0,-62 0-1254,-49 1-2877,11-5 1461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16.1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4481,'0'0'912,"22"0"27,147 23 1067,-154-19-1883,1 1-1,-1 1 1,0 0 0,0 1 0,-1 0 0,0 1-1,0 1 1,-1 0 0,0 1 0,-1 0 0,0 1-1,0 1 1,-1-1 0,-1 2 0,0 0 0,-1 0-1,0 1 1,-1 0 0,0 0 0,-2 1-1,1 0 1,-2 0 0,0 0 0,-1 1 0,0 0-1,1 15-122,-3-12 37,-1 0 0,-1 0 0,0 0 0,-1 0 1,-2 0-1,1 0 0,-2 0 0,-1 0 0,0-1 0,-2 0 0,0 0 0,-8 15-37,0-8-16,-1 0 1,-1-1 0,-2-1-1,0-1 1,-1-1 0,-1 0 0,-1-2-1,-1 0 1,0-2 0,-2 0-1,-9 4 16,-108 27-6203,122-46 696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16.4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39 6209,'0'0'1041,"0"0"-369,0 0-152,117-19 200,-61 12-416,5 2-248,1 1 48,-2 1-96,-3 3-16,-7 0-192,-1 0-352,-16 0-1080,-13 0-1473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16.9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 5657,'0'0'1091,"0"0"267,0 0-119,0 0 29,0 0-437,0 0-87,20 0-15,127 0 289,-27-1-345,76 2-2734,-215-5-1336,-1-4-4313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15.2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374 29 4033,'0'0'325,"0"0"397,0 0 270,0 0-113,-19-5-206,-59-15-198,75 19-454,0 0 0,-1 1 0,1-1 0,-1 1-1,1-1 1,0 1 0,-1 0 0,1 1 0,-1-1 0,1 1 0,0-1 0,-1 1 0,1 0-1,0 0 1,-1 0 0,1 1 0,0-1 0,0 1 0,0 0 0,0 0 0,1 0 0,-1 0-1,0 0 1,1 0 0,0 1 0,-1-1 0,1 2-21,-11 8 84,-4 4 8,1 0 1,0 1-1,2 1 0,0 0 1,1 0-1,1 2 0,0 0 0,2 0 1,0 1-1,2 0 0,0 0 0,1 1 1,1 0-1,1 0 0,2 1 1,0 0-1,1-1 0,1 1 0,1 0 1,1 0-1,2 6-92,5-4 30,0 0 1,2-1-1,2 1 1,0-2-1,1 0 1,1 0-1,1-2 0,1 1 1,1-2-1,1 0 1,0-1-1,2-1 1,0-1-1,1-1 1,0-1-1,2 0 0,4 1-30,-7-3-372,1 0 0,1-2 0,0 0 0,1-1 0,-1-1 0,2-1 0,-1-2 0,1 0 0,0-1 0,0-2 0,19 1 372,19-2-3005</inkml:trace>
  <inkml:trace contextRef="#ctx0" brushRef="#br0" timeOffset="518.062">751 283 5577,'0'0'735,"0"0"217,0 0-124,0 0-279,0 0-241,20-16-248,68-48-60,-81 60-6,0 0 0,1 0 0,-1 1 0,1 0 0,0 1 0,0 0 1,-1 0-1,1 0 0,1 1 0,-1 0 0,0 1 0,0 0 0,0 0 1,8 2 5,11-1-104,-26-1 83,1 1 0,-1 0-1,1 0 1,-1 0 0,1 0-1,-1 0 1,1 0 0,-1 0-1,0 0 1,0 1 0,1-1-1,-1 0 1,0 1 0,0-1 0,0 1-1,-1-1 1,1 1 0,0-1-1,-1 1 1,1 0 0,-1-1-1,1 1 1,-1 0 0,0-1-1,1 1 1,-1 0 0,0 0-1,0-1 1,0 1 0,-1 0-1,1 0 1,0-1 0,-1 1 0,1 0-1,-1-1 1,1 1 0,-1 0-1,0-1 1,0 1 0,0-1-1,0 1 1,0-1 0,0 0-1,0 1 1,0-1 0,-1 0-1,1 0 1,0 0 0,-1 0 0,1 0-1,-1 0 1,1 0 0,-1 0-1,1 0 1,-2-1 21,-80 69 343,83-67-321,0 0-1,0-1 1,1 1 0,-1 0 0,1-1 0,-1 1 0,1-1 0,-1 1 0,1 0 0,0-1-1,0 0 1,0 1 0,0-1 0,0 1 0,0-1 0,0 0 0,0 0 0,1 0 0,-1 0 0,0 0-1,1 0 1,-1 0 0,1 0 0,-1 0 0,1-1 0,-1 1 0,1-1 0,0 1 0,-1-1-1,1 1 1,0-1 0,-1 0 0,1 0 0,0 0 0,-1 0 0,1 0 0,0 0 0,0-1-22,10 5 119,28 12 97,111 56 375,-146-68-567,0 0 0,0 0-1,-1 0 1,1 1 0,-1-1 0,0 1-1,0 0 1,-1 0 0,1 1 0,-1-1-1,0 1 1,-1 0 0,1-1 0,-1 1-1,0 0 1,-1 1 0,1-1 0,-1 0-1,-1 0 1,1 0 0,-1 1 0,0-1-1,0 0 1,-2 6-24,-1-3 22,-2-1 0,1 1 0,-1-1 0,-1 1 1,1-2-1,-1 1 0,-1 0 0,0-1 0,0-1 0,0 1 0,0-1 0,-1 0 0,0-1 0,-1 0 0,1 0 0,-1 0 0,0-1 0,0-1 0,0 0 1,0 0-1,-1 0 0,0-1-22,-13 7-202,-1-2 0,0 0 0,-1-1-1,1-1 1,-1-1 0,0-2 0,0 0 0,-1-2 0,1-1 0,0 0 0,0-2 0,0-1 0,1-1 0,-11-4 202,-6-12-2362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14.5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480 154 256,'0'0'284,"0"0"-341,0 0-69,4 0 149,58 3 302,-47-12 6203,-14-33-5272,-2 33-600,1 4-626,-1 0 1,-1 0 0,1 1 0,-1-1 0,0 0 0,0 1-1,0 0 1,0-1 0,-1 1 0,0 0 0,0 0 0,0 0-1,0 1 1,-1-1 0,1 1 0,-1 0 0,0 0 0,0 0-1,0 0 1,0 1 0,-1-1 0,1 1 0,-1 0 0,1 1-1,-1-1 1,0 1 0,0 0 0,1 0 0,-1 0 0,0 1-1,0-1 1,0 1 0,0 1 0,-2-1-31,0 5-16,0-1 0,1 1 0,0 0 1,-1 1-1,2-1 0,-1 1 0,1 1 1,0-1-1,0 1 0,0 0 0,1 0 0,0 0 1,-2 5 15,5-10-2,-19 46 86,2 0-1,2 2 1,3 0 0,1 1-1,3 0 1,2 0 0,2 1-1,3-1 1,1 1 0,3 0-1,4 14-83,-6-53 12,7 71 82,4-2 0,3 1 0,19 57-94,-24-101-75,-6 27-1573,-32-35-2345,2-18-1027</inkml:trace>
  <inkml:trace contextRef="#ctx0" brushRef="#br0" timeOffset="286.116">1 699 5153,'0'0'1200,"0"0"-391,0 0 191,0 0-216,0 0-272,0 0-352,0 0-152,119-39 72,-55 27-8,10 0-72,8 0-72,-3-1-496,38-8-552,-20 2-1185,-15-4-967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22.7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292 56 4625,'0'0'896,"0"0"214,0 0-223,0 0-66,0 0-109,0 0-364,-17-9-154,-56-30-121,71 38-69,0 0-1,0 0 1,0 0 0,0 1-1,0-1 1,0 0 0,0 1-1,0-1 1,0 1-1,-1 0 1,1 0 0,0 0-1,0 0 1,0 0 0,-1 0-1,1 1 1,0-1 0,0 1-1,0-1 1,0 1 0,0 0-1,0 0 1,0 0 0,0 0-1,0 0 1,0 0-1,0 1 1,1-1 0,-1 1-1,1-1 1,-1 1 0,1-1-1,-1 1 1,1 0 0,-1 2-4,-5 4 32,-8 9 46,2 1 0,0 1 0,1 0 0,1 1-1,1 0 1,1 0 0,0 1 0,2 1 0,0-1 0,2 1 0,0 0 0,2 0-1,0 1 1,1-1 0,1 1 0,2-1 0,0 1 0,2 3-78,-1-2 23,1 1 0,1 0 0,1-1 0,2 0 0,0 0-1,1 0 1,2-1 0,0-1 0,2 1 0,0-2 0,1 0 0,1 0 0,1-1 0,3 1-23,-8-10-282,1 1 1,0-2-1,1 1 0,1-2 0,-1 0 0,1 0 1,1-1-1,-1-1 0,2 0 0,10 4 282,22 3-2866</inkml:trace>
  <inkml:trace contextRef="#ctx0" brushRef="#br0" timeOffset="531.646">619 368 5473,'0'0'732,"0"0"154,0 0-151,0 0-81,19-9-360,61-27-187,16 24-58,-71 13-17,-18-1-37,-1 0 0,1 1 1,-1-1-1,0 1 0,1 0 0,-1 0 0,0 1 1,0 0-1,0 0 0,0 1 0,0 0 0,0 0 1,-1 0-1,1 0 0,-1 1 0,0 0 0,0 0 0,0 0 1,-1 1-1,0 0 0,1 0 0,-2 0 0,1 0 1,-1 0-1,1 1 0,-1 0 0,-1-1 0,1 1 1,-1 0-1,0 2 5,-3 5 35,-2 1 1,1-1-1,-2 1 0,0-1 1,0 0-1,-1-1 1,-1 1-1,0-1 0,-1 0 1,0 0-1,0-1 0,-2 0 1,1 0-1,-1-1 1,-1 0-1,0-1 0,0 0 1,-1 0-1,0-1 0,-1 0 1,1-1-1,-12 4-35,8 0 89,-96 72 771,163-79 470,17-6-1732,-1-3 1,1-2-1,-2-4 1,0-3-1,31-11 402,-20 0-2641</inkml:trace>
  <inkml:trace contextRef="#ctx0" brushRef="#br0" timeOffset="1351.042">1657 74 3273,'0'0'2177,"0"0"-309,0 0-465,0 0-351,0 0-479,17-2-295,-4 1-205,111 8 614,-89 5-490,-2 1 0,1 1 0,-2 2 1,0 1-1,-1 2 0,16 13-197,-34-23 48,-1 1 0,0 0 0,-1 1 0,-1 0 0,1 1-1,-2 0 1,1 1 0,-2 0 0,0 0 0,0 0 0,-1 1 0,-1 1 0,-1-1 0,0 1 0,0 0 0,0 9-48,-2 2 50,-2-1 0,-2 0 1,0 1-1,-1-1 1,-1 0-1,-2 0 1,-1 0-1,0-1 0,-2 0 1,-1 0-1,0 0 1,-2-2-1,-1 1 1,-1-1-1,0-1 0,-2 0 1,-1-1-1,0-1 1,-1 0-1,-1-1 1,-1-1-1,-13 8-50,18-13 134,-1-1-1,0-1 1,0 0-1,-1-1 1,-1-1-1,0-1 1,0 0-1,-6 1-133,-85-10 764,50 2-1140,58 0 360,0 0 11,0 0 14,0 0 15,0 0-12,0 0-2,0 0 3,0 0-44,0 0-205,0 0-314,0 0-553,0 0-755,0 0-924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3:35.5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1 728,'0'0'1336,"0"0"-15,0 0 295,0 0 24,0 0-335,0 0-265,0 0-448,122 21-176,-81-18-240,6 1-128,-8 1-48,2 2-40,5-7-424,-9 0-904,-7 0-1241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22.12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503 161 72,'0'0'4282,"0"0"-2423,0 0-765,0 0-237,0 0-44,0 0-140,0-16-151,0-51-208,0 63-256,-1 1 0,1-1-1,0 1 1,-1-1 0,0 1-1,0 0 1,0-1 0,0 1-1,0 0 1,0 0 0,-1 0 0,0-1-1,0 2 1,0-1 0,0 0-1,0 0 1,0 1 0,-1-1-1,1 1 1,-1 0 0,0-1 0,0 1-1,1 1 1,-1-1 0,-1 0-1,1 0-57,0 1 75,0 1-83,0 0-1,0 0 0,0 0 0,0 1 1,0 0-1,0-1 0,0 1 0,1 0 1,-1 0-1,0 0 0,0 1 0,1-1 1,-1 1-1,1-1 0,-1 1 0,1 0 1,0 0-1,-1 0 0,1 0 0,0 1 1,0-1-1,1 0 0,-1 1 0,0 0 1,1-1-1,0 1 0,-1 0 0,1-1 1,0 4 8,-2-2-4,-8 21 58,1 1 0,1 1 0,1-1 0,1 1 0,2 1 0,0-1 0,2 1 0,1 0 0,2-1 0,0 1 0,2 0 0,2 4-54,-4-12 41,68 408-1080,-68-425 849,0 0 1,-1 0-1,1-1 0,0 1 0,-1 0 0,0-1 0,0 1 0,0 0 0,0-1 0,0 1 0,0-1 0,-1 0 0,1 1 0,-1-1 0,1 0 0,-1 0 0,0 0 0,0 0 0,0 0 0,0 0 0,0-1 0,-1 1 0,1-1 0,0 1 0,-3 0 190,-19 7-3832</inkml:trace>
  <inkml:trace contextRef="#ctx0" brushRef="#br0" timeOffset="264.478">1 556 5281,'0'0'800,"0"0"1169,0 0-617,0 0-208,0 0-600,0 0-344,0 0-184,95-28-16,-44 26 0,9 2-16,6-2-128,6-3-304,31-2-704,-15-4-752,-14 1-1241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19.2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0 267 3329,'0'0'1117,"0"0"-225,0 0-111,0 0 81,20-13-89,64-39-308,-69 44-344,0 1 0,0 0 0,1 1 0,0 1 0,0 0 0,0 1-1,1 1 1,9 0-121,13-4 261,229-17 821,-262 24-1086,1 0 0,-1 0-1,0 1 1,0-1 0,0 2 0,0-1 0,0 0-1,0 1 1,0 1 0,-1-1 0,1 1 0,-1-1-1,1 1 1,-1 1 0,0-1 0,0 1 0,-1 0 0,1 0-1,-1 1 1,0-1 0,0 1 0,0 0 0,-1 0-1,1 0 1,-1 0 0,0 1 0,-1 0 0,0-1 0,1 1-1,-2 0 1,1 0 0,-1 0 0,0 0 0,0 0-1,0 0 1,-1 2 4,-3 7 28,-1 0 1,0-1-1,-1 0 0,-1 0 0,0 0 1,-1-1-1,0 0 0,-1 0 0,-1 0 1,0-1-1,0-1 0,-1 0 0,-1 0 1,0-1-1,0 0 0,-1-1 0,0 0 1,-1-1-1,0 0 0,0-1 0,-1 0 1,-1-1-29,8-7 3050,20-22-3034,2 13-77,0 0 1,1 0-1,0 2 1,1 0-1,0 0 1,0 2-1,1 0 1,-1 1 0,1 1-1,0 1 1,0 0-1,11 1 61,142 0-335,-166 4 315,1 1 0,-1-1 0,0 1-1,0 0 1,0 0 0,0 0 0,0 1-1,-1-1 1,1 1 0,-1 0 0,0 1-1,0-1 1,-1 1 0,1 0 0,-1 0-1,0 0 1,-1 0 0,1 0 0,-1 0-1,0 1 1,0 0 0,0-1 0,0 6 20,9 136 24,-15-139-3,0 0 0,0 1 0,0-2 0,-1 1 0,-1-1 0,1 1-1,-1-2 1,0 1 0,-1-1 0,1 1 0,-1-2 0,-1 1 0,1-1 0,-1 0 0,0-1 0,0 0 0,0 0-1,-1 0 1,1-1 0,-1-1 0,0 1 0,-8 0-21,-237 16 171,211-20-198,41 1-47,-1 0 0,1 0 0,0 0 0,-1 0 0,1-1 0,0 1-1,-1-1 1,1 0 0,0 1 0,0-1 0,0 0 0,0 0 0,0-1 0,0 1 0,0 0-1,0-1 1,0 1 0,0-1 0,1 0 0,-1 1 0,1-1 0,-1 0 0,1 0 0,0 0-1,-1 0 1,1 0 0,0 0 0,0 0 0,1-1 0,-1 1 0,0 0 0,1-1 0,0 1 0,-1 0-1,1-1 1,0 1 0,0 0 0,0-1 0,0 1 0,1 0 0,-1-1 0,1 1 0,-1 0-1,2-2 75,-2-24-3674</inkml:trace>
  <inkml:trace contextRef="#ctx0" brushRef="#br0" timeOffset="1329.921">1194 594 208,'0'0'672,"0"0"112,0 0-424,0 0-216,0 0-144,0 0-96,0 0 88,58-87-144,-41 74-56,13-6-264,-7 1 24</inkml:trace>
  <inkml:trace contextRef="#ctx0" brushRef="#br0" timeOffset="1893.797">1616 146 208,'0'0'594,"0"0"90,0 0 141,0 0 134,0 0-152,0 0-116,3-3 21,0 1-533,0 0 0,0 0 0,0 1 0,0 0 0,0-1 1,0 1-1,0 0 0,1 0 0,-1 1 0,0-1 0,1 1 0,-1 0 1,0-1-1,1 2 0,-1-1 0,0 0 0,1 1 0,-1-1 0,0 1 0,1 0 1,-1 0-1,2 1-179,202 123 1981,255 197-262,-425-298-1705,-36-24-93,-1 0-84,0 0-146,2-13-1041,1-4-674,-2-5-1953</inkml:trace>
  <inkml:trace contextRef="#ctx0" brushRef="#br0" timeOffset="2216.337">2157 0 5369,'0'0'846,"0"0"139,0 0-234,0 0-120,0 0-262,0 0-58,-9 13-26,-87 162 962,-16 92-451,36-92-4894,61-139 1278,6-8-1492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25.5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42 2985,'0'0'1609,"0"0"-781,0 0-367,0 0 25,0 0-10,8 0-253,499-39 2671,-469 37-3189,-21 1-2925,-17 1 462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25.7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2897,'0'0'728,"0"0"248,0 0 272,0 0-80,0 0-79,0 0-41,0 0 48,103 40-256,-64-37-151,4-3-209,-2 0-320,-4 0-56,-6 0-104,-6 0-216,-9 0-376,1-10-545,-5-1-719,0-3-2089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27.8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113 129 3489,'0'0'628,"0"0"217,0 0 92,0 0-37,0 0-257,0 0-282,2-9-85,-1 5-213,0 0-1,0 1 1,0-1-1,0 0 1,1 0-1,0 0 1,-1 1-1,1-1 1,1 1 0,-1 0-1,0-1 1,1 1-1,0 0 1,0 0-1,0 1 1,0-1-1,0 1 1,0-1-1,1 1 1,2-1-63,21-8 126,0 2 1,1 0-1,1 2 1,-1 2-1,1 0 0,0 2 1,0 1-1,0 1 1,28 3-127,-40-2 16,-13 0-24,1 0 1,0 0 0,0 0-1,-1 1 1,1-1-1,0 1 1,-1 0 0,1 1-1,-1-1 1,1 1 0,-1 0-1,0 0 1,1 0 0,-1 1-1,0-1 1,0 1 0,-1 0-1,1 0 1,-1 0-1,1 1 1,-1-1 0,0 1-1,0 0 1,-1 0 0,1 0-1,-1 0 1,0 0 0,0 0-1,0 1 1,0-1 0,-1 1-1,0 0 1,0-1 0,0 1-1,0 4 8,-1 2-2,0-1-1,0 1 0,-1 0 1,-1-1-1,0 1 0,0-1 1,-1 1-1,0-1 0,-1 0 1,0 0-1,-1-1 0,0 1 1,0-1-1,-1 0 0,0 0 1,0-1-1,-1 0 0,-6 6 3,-12 11 25,-1 0 0,0-3 0,-2 0 0,-1-1 0,0-2 0,-8 3-25,27-17 468,10-4 457,19-3-835,35 0-201,-36 1 92,0 0-1,0 0 0,0 2 0,1 0 1,-1 1-1,0 1 0,-1 1 0,8 2 20,-20-3-7,0-1-1,-1 1 1,1 0-1,-1 0 0,0 1 1,0-1-1,0 1 0,0 0 1,0 0-1,-1 0 0,0 1 1,0-1-1,0 1 0,-1 0 1,1 0-1,-1 0 0,0 0 1,0 0-1,-1 0 0,0 0 1,0 1-1,0-1 0,0 0 1,-1 1-1,0-1 1,0 0-1,0 1 0,-1-1 1,0 1-1,0-1 0,0 0 1,-1 0-1,1 0 0,-1 0 1,-1 0-1,1 0 0,-1 0 1,-3 4 7,-11 9 20,-1-1 1,0 0-1,-2-2 0,0 0 1,0-1-1,-1-1 1,-1-2-1,0 0 1,-1-1-1,0 0 0,-1-2 1,0-2-1,0 0 1,0-1-1,-1-1 1,1-1-1,-1-2 0,0 0 1,-5-2-21,24 2-31,-1-1 0,1 0 0,-1 0 0,1 0 0,-1-1 1,1 0-1,-1-1 0,1 1 0,0-1 0,0 0 0,0-1 0,0 1 0,0-1 0,0-1 1,1 1-1,-1-1 0,1 0 0,0 0 0,0 0 0,1-1 0,-1 0 0,1 1 0,0-2 1,0 1-1,-1-3 31,-18-94-4031,22 56-798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28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14 165 5313,'0'0'1419,"0"0"-547,0 0-444,0 0-70,0 0 273,22 11 6,139 78 281,117 124 136,-115-45-4632,-154-158 1105,-4-7-1586</inkml:trace>
  <inkml:trace contextRef="#ctx0" brushRef="#br0" timeOffset="321.039">528 0 6913,'0'0'1121,"0"0"111,0 0-306,0 0-357,-8 15-550,-47 100 87,-156 290 125,1-84-4729,166-253 256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29.3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1 137 4977,'0'0'548,"0"0"-13,0 0-50,0 0 212,21-15-68,72-47-260,-79 54-254,0 0 0,1 1-1,0 0 1,0 2-1,1-1 1,0 2-1,0 0 1,0 1-1,0 1 1,13-1-115,-10 1 97,136 1 439,-150 2-542,0 0 0,-1 0 0,1 0 0,0 1 1,-1 0-1,1 0 0,-1 0 0,1 0 0,-1 1 1,0 0-1,0 0 0,0 0 0,-1 0 0,1 0 0,-1 1 1,1 0-1,-1-1 0,-1 1 0,1 1 0,0-1 1,-1 0-1,0 1 0,0-1 0,0 1 0,0-1 1,-1 1-1,0 0 0,0 0 0,0 4 6,0 8 11,-1 1 0,0-1 0,-2 1 0,0-1 1,-1 1-1,0-1 0,-2 0 0,0 0 0,-1-1 0,0 1 0,-1-1 0,-1-1 0,-1 1 0,0-1 1,-1-1-1,-1 0 0,0 0 0,-1-1 0,0-1 0,-1 0 0,0 0 0,-5 2-11,-21 20 274,-2-2 0,0-1 0,-3-2 0,0-2-1,-1-2 1,-2-2-274,46-23 203,1 0 44,0 0 21,0 0 45,0 0 8,8 0 169,198-30-306,-74 12-503,-64 12-464,0-3-1,-1-3 1,0-3-1,-1-3 1,0-2-1,29-16 784,-45 8-4638</inkml:trace>
  <inkml:trace contextRef="#ctx0" brushRef="#br0" timeOffset="336.242">1365 319 5705,'0'0'1016,"0"0"25,0 0-377,0 0-72,0 0-272,125-29-312,-75 27 48,1 2-56,2 0 0,-5 0-56,-5 0-56,-8 0-216,-6-2-576,-11 0-1009,-10-1-2216</inkml:trace>
  <inkml:trace contextRef="#ctx0" brushRef="#br0" timeOffset="1050.009">1291 708 6369,'0'0'969,"0"0"27,0 0 91,0 0 300,0 0-363,18 1-467,207-10 1130,120-30-898,-329 25-583,-50 1-1614,16 8 496,-12-7-389</inkml:trace>
  <inkml:trace contextRef="#ctx0" brushRef="#br0" timeOffset="14346.743">1492 121 408,'0'0'982,"0"0"-417,0 0-137,0 0 142,0 0-100,21 0 5851,-12 0-6435,13 4 179,0 0 0,0 1 0,-1 0 0,1 2-1,-1 1 1,-1 1 0,1 0 0,-2 2 0,1 0 0,12 11-65,33 15 310,360 180 1293,-405-206-1491,-20-11-139,0 0-123,0 0-42,0 0-115,10 0-3783,-4 0 1177</inkml:trace>
  <inkml:trace contextRef="#ctx0" brushRef="#br0" timeOffset="14893.622">2191 78 936,'0'0'2581,"0"0"-1045,0 0-780,0 0-205,0 0-47,-3 1-424,-73 95 1663,-248 386 1096,252-349-2737,53-135-1038,6-6-898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47.4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1 165 824,'0'0'818,"0"0"-114,0 0-132,0 0-97,0 0-15,0 0 32,1-1-737,10 0 7657,158 510-4856,-136-363-3421,-44-174-4043,2 9-2147</inkml:trace>
  <inkml:trace contextRef="#ctx0" brushRef="#br0" timeOffset="633.472">692 67 1872,'0'0'1646,"0"0"-511,0 0-411,0 0 15,0 0-154,0 0-264,5 2 120,15 9-35,-1 1-1,0 1 1,-1 1 0,0 0 0,-1 2-1,-1 0 1,-1 0 0,12 17-406,17 15 363,-12-17-286,-2 2 1,-1 0-1,-1 3 1,-3 0-1,0 1 1,-3 1-1,10 23-77,-22-22-3296,-10-38 1614,-1-2-622,-7 0-484</inkml:trace>
  <inkml:trace contextRef="#ctx0" brushRef="#br0" timeOffset="1073.909">1091 1 3569,'0'0'1335,"0"0"-406,0 0-169,0 0-138,0 0-399,-18 46 694,-146 174 1526,89-129-1851,-79 123-210,78-114-3795,45-74-1249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8:06.9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499 77 2481,'0'0'673,"0"0"-101,0 0 95,0 0 210,0 0 86,0 0-256,-3-10-45,-11-29 59,13 36-647,-1 1-1,1 1 0,-1-1 1,1 0-1,-1 0 1,0 1-1,0-1 1,0 0-1,1 1 1,-1 0-1,-1-1 0,1 1 1,0 0-1,0 0 1,0 0-1,-1 1 1,1-1-1,0 1 1,-1-1-1,1 1 0,0-1 1,-1 1-1,1 0 1,-1 0-1,1 1 1,0-1-1,-1 0 1,1 1-1,-1 0-73,-7-1 137,-4 3-50,1 1 1,0 0-1,0 1 0,0 0 0,1 1 0,0 1 1,0 0-1,0 0 0,1 1 0,0 1 0,1 0 1,0 0-1,-5 6-87,-8 7 110,1 1 0,1 2 0,1 0 0,2 0 0,0 2 0,2 0-1,0 1 1,2 1 0,2 0 0,0 1 0,2 1 0,1-1 0,2 1 0,1 1 0,1-1 0,2 1 0,1 0 0,1 4-110,-1-14 33,1-1 1,1 1-1,1-1 1,1 0-1,1 1 0,0-1 1,2 0-1,0-1 1,2 1-1,0-1 0,1 0 1,1-1-1,1 0 1,1 0-1,0-1 0,2 0 1,0-1-1,0-1 1,2 0-1,12 10-33,-16-19 8,0 0 1,1-1-1,0 0 0,0-1 1,0 0-1,1-1 0,0 0 1,-1-1-1,1-1 0,0 0 0,0 0 1,1-2-1,-1 0 0,0 0 1,0-1-1,0 0 0,0-2 1,0 1-1,0-1 0,0-1 1,-1-1-1,0 1 0,0-2 0,0 0 1,0 0-1,4-5-8,-5 5-3,-1-1 0,-1 0 0,1-1 0,-1 0 1,-1 0-1,1-1 0,-1 0 0,-1-1 0,0 1 0,0-1 0,-1-1 0,0 0 0,-1 1 0,0-2 0,-1 1 0,0 0 0,-1-1 1,0 0-1,-1 0 0,0 0 0,0-11 3,-2 16 18,0 1 0,0 0 0,-1 0-1,1 0 1,-1 0 0,-1 0 0,1 0 0,-1 0 0,0 1 0,-1-1 0,1 0 0,-1 1 0,0 0 0,-1 0 0,1 0-1,-1 0 1,0 0 0,0 1 0,-1-1 0,1 1 0,-1 0 0,0 1 0,0-1-18,-11-5-11,0 1 0,-1 0 1,1 1-1,-1 1 0,-1 1 0,1 0 1,-1 1-1,0 1 0,0 1 0,0 1 0,0 0 1,0 1-1,0 1 0,-18 3 11,28-4 10,0 1-1,0 0 1,0 0 0,1 0-1,-1 1 1,0 0-1,1 1 1,-1 0-1,1 0 1,0 0 0,0 1-1,0 0 1,1 1-1,-1-1 1,1 1 0,0 0-1,0 1 1,1 0-1,0 0 1,0 0-1,0 0 1,0 1 0,1-1-1,0 1 1,1 1-1,0-1 1,0 0 0,0 1-1,1-1 1,0 1-1,1 0 1,-1 6-10,4 5 378,-1-24-2078,-1-11-29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8:05.6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0 239 80,'0'0'3650,"0"0"-2060,0 0-663,0 0 97,0 0-72,0 0-434,11-10-234,36-33 61,78-19 1454,249-40-1952,-351 91-1101,-16 4-2396,-6 4-782</inkml:trace>
  <inkml:trace contextRef="#ctx0" brushRef="#br0" timeOffset="252.905">119 339 4137,'0'0'1064,"0"0"-392,0 0 400,0 0 433,0 0-753,0 0-304,0 0 72,56 0 16,-25-5-224,8 0-136,6-6-176,8 2-64,3-3-248,34-9-512,-13 2-688,-7 1-3521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3:36.8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99 3729,'0'0'1052,"0"0"300,0 0-409,0 0-100,0 0-87,18-13-257,60-44-178,-72 53-287,-1 1 0,1 0-1,0 0 1,0 0-1,1 0 1,-1 1 0,1 0-1,-1 1 1,1-1 0,-1 1-1,1 1 1,0-1-1,-1 1 1,1 0 0,3 1-34,14-1 53,6-1-48,0 1-1,-1 2 1,1 1 0,0 1 0,-1 1 0,0 2 0,0 1-1,27 12-4,-51-18-1,10 3 7,-1 0-1,0 1 1,0 1-1,-1 0 1,0 1-1,0 0 1,-1 1-1,0 1 0,9 8-4,-19-16-7,-1 1 1,1-1 0,0 1 0,-1-1 0,1 1-1,-1 0 1,0 0 0,1 0 0,-1-1 0,-1 1-1,1 0 1,0 0 0,-1 0 0,0 0 0,1 0-1,-1 0 1,0 0 0,-1 0 0,1 1 0,0-1-1,-1 0 1,0-1 0,0 1 0,0 0 0,0 0-1,0 0 1,0 0 0,-1-1 0,1 1 0,-1-1-1,0 1 1,0-1 0,-2 2 5,-78 63-93,-112 17-507,206-76 795,16-2-137,-1 1 0,0 2 0,0 0-1,-1 2 1,0 1 0,-1 1 0,9 7-58,-26-16 40,-1 1-1,0-1 1,-1 1 0,1 1 0,-1-1-1,0 1 1,0 0 0,-1 1 0,0-1-1,0 1 1,0 0 0,-1 0-1,0 1 1,-1-1 0,0 1 0,0 0-1,0 0 1,-1 0 0,0 0 0,0 0-1,-1 1 1,-1-1 0,1 0-1,-1 1 1,0-1 0,-1 1 0,0-1-40,-4 4 81,-1-1 0,0 0 0,-1-1 0,0 1 0,0-1 0,-1-1 0,0 1 0,-1-2 1,0 1-1,-1-1 0,1 0 0,-1-1 0,-1 0 0,0-1 0,0 0 0,-2 1-81,-1-1 135,0 0-1,-1-1 1,1 0 0,-1-1-1,0-1 1,-1 0-1,1-1 1,-1 0 0,1-2-1,-1 0 1,1 0-1,-11-3-134,12 0 71,0 0 0,-1-1 0,2 0 0,-1-1 0,0-1 0,1 0 0,0-1 0,1 0 0,-12-9-71,-32-17 120,55 33-57,1 0 0,-1 0-1,1-1 1,-1 1 0,1 0-1,-1-1 1,0 1 0,1 0 0,-1-1-1,1 1 1,0-1 0,-1 1 0,1-1-1,-1 1 1,1-1 0,0 1-1,-1-1 1,1 1 0,0-1 0,0 0-1,-1 1 1,1-1 0,0 1 0,0-1-1,0 0 1,0 1 0,0-1-1,0 0 1,0 1 0,0-1 0,0 0-1,0 1 1,0-1 0,0 1 0,0-1-1,0 0 1,1 1 0,-1-1-1,0 1 1,0-1 0,1 0 0,-1 1-1,0-1 1,1 1 0,-1-1 0,1 1-1,-1-1 1,1 1 0,-1 0-1,1-1 1,-1 1 0,1 0 0,-1-1-1,1 1 1,-1 0 0,1-1 0,0 1-63,1-21-2640,2 3-702,3-1-1982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7:49.4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337 152 3489,'0'0'521,"0"0"261,0 0 181,0 0-6,1-16-159,-1 12-639,4-62 448,-3 9 2614,-3 56-3178,0 0 0,0 0 0,1 0 0,-1 0 0,0 0 0,0 1 0,0-1 0,0 1 0,0-1 0,0 1 0,-1 0 1,1 0-1,0 0 0,0 0 0,0 0 0,0 0 0,0 1 0,0-1 0,0 1 0,0-1 0,0 1 0,0 0 0,0 0 0,0 0 0,1 0 0,-1 0 0,0 0 0,0 0 0,1 1 0,-1 0-43,-8 5 24,1 2-1,0-1 0,0 1 1,1 1-1,1-1 1,-1 1-1,2 1 1,-1-1-1,1 1 1,1 0-1,0 0 1,1 1-1,0 0 1,1 0-1,0 0 1,-1 9-24,-7 206 621,12-165-528,6 191-208,-7-249-115,-1 0 1,1 0-1,-1 0 1,0 0-1,0 0 1,-1-1 0,1 1-1,-1 0 1,0-1-1,0 1 1,0-1-1,0 0 1,0 0-1,-1 1 1,1-2-1,-1 1 1,0 0-1,0 0 1,0-1-1,-1 0 1,1 0-1,0 1 1,-1-2-1,1 1 1,-3 1 229,-10 3-3593</inkml:trace>
  <inkml:trace contextRef="#ctx0" brushRef="#br0" timeOffset="280.391">0 435 6121,'0'0'648,"0"0"937,0 0-745,0 0 312,0 0-456,0 0-488,0 0-56,135-32-72,-91 32 32,7 0-112,3 0 0,3 3-328,25-3-528,-16 0-1232,-12 0-3057</inkml:trace>
  <inkml:trace contextRef="#ctx0" brushRef="#br0" timeOffset="683.046">1075 58 4641,'0'0'1058,"0"0"-184,0 0-108,0 0 139,0 0-56,-9-5-477,3 2-340,5 2-26,-1-1 0,0 1 0,0 0 0,0 0 0,0 0 0,0 0 0,-1 0 0,1 0 0,0 1 0,0-1 0,0 1 0,-1-1 0,1 1 0,0 0 1,0 0-1,-1 0 0,1 0 0,0 0 0,-1 1 0,1-1 0,0 1 0,0-1 0,0 1 0,-1 0 0,1 0 0,0 0 0,0 0 0,0 0-6,-15 10 114,0 0 0,1 1 0,1 0 0,0 2 0,1-1 0,0 2 0,1 0 0,0 1 0,2 0 0,0 0 0,1 1-1,0 1 1,1 0 0,1 0 0,1 1 0,1-1 0,0 2 0,0 7-114,4-12-28,0 0 0,0 0 1,2 0-1,0 0 0,1 1 0,0-1 0,1 0 0,1 0 0,0 0 0,1-1 1,1 1-1,0-1 0,1 0 0,0 0 0,1-1 0,1 0 0,0 0 0,1 0 1,0-1-1,1-1 0,0 0 0,1 0 0,0-1 0,1 0 0,0-1 0,0 0 1,1-1-1,1-1 0,-1 0 0,3 1 28,111 19-3791,-77-26-26</inkml:trace>
  <inkml:trace contextRef="#ctx0" brushRef="#br0" timeOffset="1097.182">1567 336 4673,'0'0'1170,"0"0"26,0 0-205,0 0 98,0 0-419,0 0-489,-19 1-149,-61 5 33,73-4-53,0 0 1,1 1-1,0-1 0,-1 1 0,1 0 0,1 1 0,-1 0 0,0 0 0,1 0 0,0 0 0,0 1 0,0 0 0,0 0 0,1 0 0,0 0 0,0 1 0,-1 1-12,1-1 14,-1 0 16,1 0-1,-1 0 1,1 0-1,1 0 1,-1 0-1,1 1 1,0 0-1,1 0 1,0 0-1,0 0 1,0 0-1,1 0 1,0 0-1,0 0 1,1 1-1,0-1 1,1 4-30,49-4 1241,-43-8-1239,0-1 0,0 0 0,0-1 0,0 1 0,-1-1 0,1-1 0,-1 1 0,0-1 0,0 0 0,0-1 0,-1 1 0,0-1 0,1 0 0,-2-1 0,1 1 0,-1-1-1,1 0 1,-2 0 0,1 0 0,-1 0 0,0-1 0,0 0 0,0 1 0,-1-1 0,0 0 0,-1 0 0,1 0 0,-2 0 0,1-1 0,-1 0-2,-12-132-4195,10 125 2747,-1-8-2709</inkml:trace>
  <inkml:trace contextRef="#ctx0" brushRef="#br0" timeOffset="1780.239">1917 14 5521,'0'0'1111,"0"0"457,0 0-371,0 0-32,18-2-454,57-5-272,-65 7-362,-1 1-1,1 0 1,-1 1 0,1 0-1,-1 1 1,0 0 0,0 0-1,0 1 1,0 0 0,-1 1 0,0 0-1,1 0 1,-2 0 0,1 1-1,-1 0 1,0 1 0,0 0 0,-1 0-1,1 0 1,-2 1 0,1 0-1,-1 0 1,0 1 0,-1-1 0,0 1-1,0 0 1,-1 1-77,8 20 114,-1 0 1,-2 0-1,-1 0 0,-2 1 0,-1 0 1,-1 0-1,-2 0 0,-1 0 1,-1 1-1,-2-1-114,-3-3 56,-1 0 0,-2-1 0,-1 0 0,-1 0 0,-1-1 0,-1-1 0,-1 0 0,-2-1 0,0 0 0,-2-2 0,0 0 0,-2-1 0,0 0 0,-1-2 0,-1 0 0,-1-2 0,-12 7-56,9-10 451,26-14-242,0 0-19,0 0-13,0 0-52,-18-4 302,-24-24-567,40 26 725,-2-9-7166,8 4 2934</inkml:trace>
  <inkml:trace contextRef="#ctx0" brushRef="#br0" timeOffset="15584.3">117 1098 408,'0'0'555,"0"0"-110,0 0 45,0 0 145,0-1-1158,-2-10 9123,3 8-7680,61-16-126,464-76-134,-464 78-686,1 3 0,1 3 0,1 3 0,62 0 26,250-1-5,-292 10 19,-35 2 10,-1-3 1,1-2-1,-1-2 0,0-2 1,33-10-25,29 3-136,-110 13 122,-1 0-15,0 0 5,0 0-27,0 0 33,0 0 6,0 0-14,0 0 13,0 0 20,0 0-9,0 0-2,0 0-28,0 0-24,0 0-185,-21-19-4588,3 5-2686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20:12.4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1 386 432,'0'0'416,"0"0"-52,0 0 47,0 0 28,0 0-175,0 0-129,0 0-46,0 0 104,4-41 2969,-1 23-3056,1 1 0,0 0 0,1 1 0,2-1 0,-1 1 0,2 0 0,0 1-1,1 0 1,0 0 0,1 1 0,1 0 0,0 1 0,1 0 0,1 0 0,0 2 0,0-1 0,1 2-1,0 0 1,1 1 0,0 0 0,1 1 0,16-6-106,-11 6-10,1 2-1,0 0 0,1 2 1,-1 0-1,1 2 1,-1 0-1,1 2 1,0 0-1,0 1 1,5 2 10,-7 4-11,0 0 1,-1 1-1,0 1 0,0 1 1,-1 1-1,-1 1 1,0 0-1,0 2 0,-1-1 1,-1 2-1,0 1 1,-1 0-1,-1 0 0,-1 2 1,0-1-1,-1 2 1,-1 0-1,0 1 11,78 121 208,-43-53 111,-15-35 72,-28-53-2719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20:16.8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32 144,'0'0'360,"0"0"-169,0 0-68,0 0 42,0 0 76,14-32 3998,-3 86-37,26 66-4532,-26-84 737,-8-27-359,0 1 0,1 0 0,0-1 0,1 0-1,0 0 1,0 0 0,1-1 0,0 0 0,0 0 0,1 0 0,0-1 0,0 0-1,1 0 1,0-1 0,0 0 0,1 0 0,0-1 0,0 0 0,2 1-48,40 14 103,1-2 1,0-2 0,2-2 0,-1-3 0,1-2-1,27 0-103,61-9 442,-129-4-402,1-1 1,-1 0-1,-1 0 1,1-1-1,-1-1 1,0 0-1,0-1 0,-1 0 1,0-1-1,-1 0 1,1 0-1,-2-1 1,0-1-1,0 0 1,-1 0-1,0-1 1,0 1-1,-1-3-40,2 0 60,0 0 0,-1 0 0,0-1 1,-2 0-1,0 0 0,0-1 0,-1 0 0,-1 0 0,-1 0 0,1-15-60,-4 30 83,0 1 13,0 0-37,0 0-18,0 0-25,0 0 8,0 0 28,0 0-14,0 0 54,0 0-10,0 0 13,0 0-42,0 0 30,0 0-20,0 0-21,0 0-27,0 0-10,0 0-26,0 0-51,0 0 4,0 0-179,0 0-194,16 0-4826,-4 0-16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20:18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67 208,'0'0'916,"0"0"-266,0 0 102,0 0 125,0 0-123,0 0-167,0 0 6,0 0 62,0 0-18,0 0-10,0 0-84,0 0-84,0 0 13,0 0 1,0 0-51,0 0-114,0 0-55,0 0-29,0 0 14,12 0 71,272-24 491,472 12 204,-755 12-736,-1 0 49,0 0 4,0 0-102,0 0-97,0 0-78,0 0 8,0 0-33,0 0-11,0 0 0,0 0 7,0 0 19,0 0-14,0 0 10,0 0-17,0 0-5,0 0-7,0 0-22,0 0 4,0 0-29,0 0-68,-11-2-737,-29-14-2618,13 4-1456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20:10.1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143 1 1424,'0'0'679,"0"0"-267,0 0-57,0 0 90,0 0-62,8 1 3699,-1 281-4126,-3 176 244,8-236 566,-35-235-337,-102-105-422,100 14-36,25 90 130,0 13-101,0 1-8,0 0 0,0 0-8,0 0-44,0 0-43,0 0 25,0 0-61,0 0-21,5 12-12,124 153 44,-69-76 113,-58-86 22,0-2 11,-2-1 49,10-8 1499,72-230-1505,-70 169 31,-9 40-1297,-3 24-402</inkml:trace>
  <inkml:trace contextRef="#ctx0" brushRef="#br0" timeOffset="10392.522">565 1576 16,'0'0'517,"0"0"106,0 0 85,0 0-87,0 0-212,0 0-133,2-2-550,4-5 6115,-13-170-2888,10 165-2956,2 1 0,-1-1 0,1 1 0,1 0 0,0 0 0,0 1 0,1 0 0,0 0 0,1 0 0,0 1 0,1 0 0,4-3 3,23-28 27,-19 21-24,1 1 1,0 0-1,2 2 0,0 0 1,0 1-1,2 1 0,-1 1 0,2 1 1,0 1-1,0 0 0,23-5-3,71 12-204,-110 7 181,0 0 1,-1 0-1,1 1 1,0 0-1,-1 0 0,0 0 1,0 1-1,0 0 0,-1 0 1,1 1-1,-1 0 0,-1-1 1,1 2-1,-1-1 0,0 0 1,0 1-1,-1 0 0,1 2 23,-1-4 1,11 23 16,-2 1 0,-2 1-1,0-1 1,-2 2-1,-1-1 1,-1 1-1,-1 14-16,7 160 199,-12-204-134,0-1 13,0 0-32,0 0 76,0 0-2,-9-13-2229,-7 1 592</inkml:trace>
  <inkml:trace contextRef="#ctx0" brushRef="#br0" timeOffset="13173.299">1626 1497 704,'0'0'296,"0"0"72,0 0 176,0 0 29,0 0-197,0 0-132,-2-6 8081,-6-25-7774,1-8-366,0 0 0,3 0 0,1 0 0,3 0 1,1-20-186,0 2 236,2 43-209,1 1-1,0 0 1,1 0 0,0 0 0,1 1-1,1 0 1,0 0 0,1 0 0,0 1-1,0 0 1,1 1 0,1 0 0,0 0-1,0 1 1,1 0 0,10-6-27,4-5-6,0 2-1,2 1 1,0 1 0,1 1 0,0 2 0,1 0-1,0 2 1,1 2 0,0 0 0,1 2-1,0 2 1,0 0 0,0 2 0,1 2 0,11 0 6,-29 2-9,-1 1 1,0 0 0,0 1-1,0 0 1,-1 1 0,1 0 0,-1 1-1,0 0 1,0 1 0,0 1-1,-1 0 1,0 0 0,0 1 0,-1 0-1,0 1 1,0 0 0,-1 1-1,0 0 1,-1 1 0,0-1 0,-1 1-1,0 1 1,-1-1 0,0 1-1,-1 1 1,0-1 0,-1 1-1,1 3 9,3 7 14,0 0-1,-1 1 1,-2 0-1,0 0 0,-2 0 1,0 0-1,-2 7-13,1 202 179,-2-226-1448,-10-19-954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20:28.4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30 128,'0'0'635,"0"0"-72,0 0-99,0 0-59,0 0-6,0-25 1719,0 20 3976,43 358-5779,-18-74 611,-15-245 276,-6-58-2708,-2 1-1034,0-4-2622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20:29.5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0 142 1176,'0'0'795,"0"0"40,0 0 22,0 0 37,0 0-199,0 0-102,4-9 14,13-31 33,44-9 789,-50 45-1257,7-4-139,2 1 0,-1 1 1,1 1-1,0 0 1,0 2-1,0 0 1,1 1-1,-1 2 1,0 0-1,16 2-33,-32 1-9,-1 0 0,0 0 0,0 0 0,0 0-1,0 1 1,0 0 0,-1-1 0,1 1 0,-1 0 0,0 0-1,-1 0 1,1 0 0,0 1 0,-1-1 0,0 0 0,0 1 0,-1-1-1,1 1 1,-1-1 0,0 1 0,0-1 0,0 1 0,-1-1-1,1 0 1,-1 1 0,-1 3 9,1 8 5,-1-4 24,0 0-1,-1 1 1,-1-1 0,0-1-1,0 1 1,-1 0 0,-1-1-1,0 0 1,0-1 0,-1 1-1,-1-1 1,0 0 0,0-1-1,-1 0 1,0 0 0,-5 3-29,29-20 38,1 0 0,0 1 1,1 0-1,-1 1 0,1 1 1,0 1-1,0 1 0,1 0 1,-1 1-1,0 1 0,1 0 1,1 2-39,-12-2 37,-3 0-49,-1 0-1,1 0 1,-1 0 0,1 0-1,0 1 1,-1 0-1,1-1 1,-1 1 0,1 1-1,0-1 1,-1 0 0,1 1-1,-1 0 1,1 0-1,-1 0 1,1 0 0,-1 0-1,1 1 1,-1 0 0,0-1-1,0 1 1,0 0-1,0 1 1,0-1 0,-1 0-1,1 1 1,-1 0-1,1 0 1,-1-1 0,0 1-1,0 0 1,0 1 0,-1-1-1,1 0 1,-1 0-1,1 1 1,-1-1 0,0 1-1,0 2 13,1 6 56,0 0 0,-1 0 0,0 0-1,-1 0 1,-1 0 0,0 0 0,0 0 0,-1 0-1,-1 0 1,0 0 0,0-1 0,-1 1 0,-1-1-1,0 0 1,0-1 0,-1 1 0,-1-1-1,1 0 1,-2 0 0,1-1 0,-1 0 0,-1 0-1,0-1 1,0 0 0,0-1 0,-1 0-1,0 0 1,-1-1 0,1-1 0,-1 1 0,0-2-1,-1 1 1,1-2 0,-1 0 0,-5 1-56,-193 4 663,207-8-711,1 0 0,0 0 0,0-1 1,0 1-1,0-1 0,-1 0 1,1 1-1,0-1 0,0 0 0,0 0 1,1 0-1,-1 0 0,0-1 1,0 1-1,0 0 0,1-1 0,-1 1 1,1-1-1,-1 0 0,1 0 1,0 1-1,0-1 0,0 0 0,0 0 1,0 0-1,0 0 0,0 0 1,0 0-1,1 0 0,-1-1 0,1 1 1,0 0-1,0 0 0,-1 0 1,1 0-1,1-1 48,-2-21-2811</inkml:trace>
  <inkml:trace contextRef="#ctx0" brushRef="#br0" timeOffset="635.615">1129 705 4889,'0'0'844,"0"0"83,0 0-8,0 0 205,0 0-354,0 0-394,-6 16 167,-19 14-345,2 0 0,1 2 0,2 0 0,1 1 0,2 2 0,1-1 0,2 2 0,1 0 1,-8 37-199,18-26-1692,4-35-2627,-1-12-1117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20:32.1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4889,'0'0'624,"0"0"-624,0 0 0,0 0 80,0 0 592,0 0-280,0 0-272,0 0-56,12 0 0,8 3-8,7-3 49,12 2-105,7 1-185,40-3-335,-14 0-984,-2 0-968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20:32.3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 4305,'0'0'408,"0"0"-408,0 0-200,0 0 200,105 0 0,-18 0-104,-7 0-768,-2-4-1361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20:32.5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4521,'0'0'816,"0"0"-552,0 0-192,0 0 88,0 0-160,123 0-232,-30 0-56,-7 0-952,-6 0-953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1:44.5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1225 96,'0'0'460,"0"0"-114,0 0-154,0 0-2,0 0 48,0 0-12,0-4 17,17-42 3026,61 38-986,-57 8-2108,502 36 506,-522-36-663,0 0 0,0 0 0,-1 0 0,1 0 0,0 1 0,-1-1-1,1 0 1,0 1 0,-1-1 0,1 1 0,0-1 0,-1 1 0,1-1 0,-1 1 0,1-1-1,0 1 1,-1-1 0,0 1 0,1 0 0,-1-1 0,1 1 0,-1 0 0,0 0 0,1-1 0,-1 1-1,0 0 1,0-1 0,0 1 0,0 0 0,1 0 0,-1 0 0,0-1 0,0 1 0,-1 0 0,1 0-1,0-1 1,0 1 0,0 0 0,0 0 0,-1-1 0,1 1 0,0 0 0,-1 0 0,1-1-1,0 1 1,-1 0 0,1-1 0,-1 1 0,1-1 0,-1 1 0,1-1 0,-1 1 0,0-1 0,1 1-1,-1-1 1,0 1-18,-37 56 148,27-43 13,-417 543 650,410-525-534,18-32-142,0 0-10,0 0-57,0 0-14,0 0-61,0 0-57,0 0-157,20 0-3196,-5 0 1131</inkml:trace>
  <inkml:trace contextRef="#ctx0" brushRef="#br0" timeOffset="819.241">149 1432 160,'0'0'786,"0"0"-96,0 0-130,0 0 49,0 0-92,0 0-44,0 0 41,0 0 27,0 0-2,0 0-55,0 0-70,0 0-133,0 0-116,11 0-50,179 34 1191,29-2-914,-48 27-333,-169-59-1220,-2-4-682</inkml:trace>
  <inkml:trace contextRef="#ctx0" brushRef="#br0" timeOffset="1354.39">1301 1761 2777,'0'0'309,"0"0"-164,0 0 162,0 0 332,0 0 286,0 0-42,-6 11-39,-99 135 2092,-32 8-1580,93-129-3599,32-23-1522</inkml:trace>
  <inkml:trace contextRef="#ctx0" brushRef="#br0" timeOffset="121399.271">108 85 192,'0'0'203,"0"0"14,0 0 166,0 0 129,0 0-32,18-7-65,116-51 1392,-76 39 779,-58 19-2614,14 9-239,-5 14 298,0 0 0,-1 1 0,-2 0 0,0 0 0,-1 0 0,-2 1 0,-1 0 0,0-1 0,-2 1 0,-1 0 0,-1 0 0,-1 0 0,-3 9-31,-79 211 322,42-142-255,-60 196 161,97-268 291,4-40 2398,3-246-3199,1 245 265,0 1-1,0-1 0,1 1 1,1 0-1,-1 0 1,2 0-1,-1 1 0,1 0 1,0-1-1,1 2 1,0-1-1,0 0 0,1 1 1,0 1-1,7-7 18,-14 13-25,10 22-1667,103 336 1542,-112-358 219,0 1-1,0 0 1,1 0-1,-1 0 1,0 0 0,1-1-1,-1 1 1,0-1-1,1 1 1,-1-1 0,1 1-1,-1-1 1,1 0-1,-1 0 1,1 0-1,-1 0 1,1 0 0,-1 0-1,1 0 1,-1 0-1,1-1 1,-1 1-1,1 0 1,-1-1 0,1 0-1,-1 1 1,0-1-1,1 0 1,-1 1 0,0-1-1,1 0 1,-1 0-1,0 0 1,0 0-1,0 0 1,0-1 0,0 1-69,7-4 167,351-189-207,-240 110 89,-119 84-56,0 0-1,0-1 0,0 0-9,0 1-28,0 0 26,0 0 6,0 0-19,0 0-84,0 0-51,-3 0-274,-45 0-3568,9 0-1622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20:32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88 4425,'0'0'592,"0"0"160,0 0-504,0 0-248,0 0-576,53-88-2496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20:49.0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 29 432,'0'0'184,"0"0"-120,0 0-64,0 0 0,0 0-96,0 0 40,-4-20 0,4 12-304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20:52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1 144 744,'0'0'210,"0"0"-152,0 0-132,0 0 43,0 1 6122,5 0-6416,386-55 2383,-98 29-1761,226 13-297,-204 8-10,337-18 58,-515 3 172,2 9-68,-88 12-168,361 11 31,397 54 35,170-9-40,-359-30 14,-125 5-26,-227-11-2,36-19 871,-391-2-6011,42 7 2194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3:33.5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3536 644 760,'0'0'840,"0"0"15,0 0-212,0 0-162,0 0 2,0 0-32,4-1 2903,19-2-2933,9 3-274,-13 2-60,0-2 0,0 0 0,1-1 0,-1-1 0,0-1 1,0 0-1,0-2 0,-1 0 0,0-1 0,2-1-87,-15 3 106,0 0 0,0 0 0,0 0 1,-1-1-1,1 0 0,-1 0 0,-1 0 0,1 0 0,-1-1 1,0 1-1,0-1 0,0 0 0,-1 1 0,0-1 0,0-1 0,0 1 1,-1 0-1,0 0 0,0-1 0,-1 1 0,0 0 0,0-1 1,0 1-1,-1 0 0,0-2-106,0 5-3,-1 1 0,0 0 0,1-1 0,-1 1 0,0 0 0,0 0 0,-1 0 0,1 0 0,0 0 0,-1 1 0,1-1-1,-1 1 1,1 0 0,-1-1 0,0 1 0,0 0 0,1 0 0,-1 1 0,0-1 0,0 1 0,0-1 0,0 1 0,0 0 0,0 0 0,0 0 0,1 1 0,-1-1 0,0 0 0,0 1 0,0 0 0,-2 1 3,-8-2-10,-3 2-10,1 0 1,-1 1 0,1 0-1,-1 2 1,1 0 0,0 0-1,1 2 1,0-1-1,0 2 1,0 0 0,1 1-1,0 0 1,0 1-1,1 0 1,1 1 0,0 0-1,0 1 1,1 0-1,1 1 1,0 0 0,0 1-1,1-1 1,1 2-1,-2 6 20,6-11-10,0-1-1,1 1 0,0-1 0,1 1 1,0 0-1,0-1 0,1 1 0,1 0 1,-1 0-1,2-1 0,-1 1 0,1 0 0,1-1 1,0 0-1,0 1 0,0-1 0,2 0 1,-1-1-1,1 1 0,0-1 0,1 0 1,-1 0-1,2 0 0,-1-1 0,1 0 0,0 0 1,2 0 10,24 15-504,0-2 1,2-1 0,0-2-1,0-1 1,2-2 0,0-1-1,0-2 1,39 5 503,-70-14-142,91 20-3540</inkml:trace>
  <inkml:trace contextRef="#ctx0" brushRef="#br0" timeOffset="578.357">4877 624 2833,'0'0'884,"0"0"215,0 0-270,0 0-113,-19-4-289,-134-15 493,149 19-900,0 1 0,0-1-1,0 1 1,0 0 0,0 1-1,0-1 1,0 1 0,0-1-1,1 1 1,-1 0 0,1 0-1,-1 1 1,1-1 0,0 1-1,0 0 1,0-1 0,0 1-1,0 1 1,1-1 0,0 0-1,-1 1 1,1-1 0,0 1-1,1-1 1,-1 1 0,1 0-1,-1 0 1,1 0 0,0 0-1,1 0 1,-1 0 0,1 0-1,0 0 1,0 0 0,0 0-1,0 0 1,1 1 0,-1-1-1,1 0 1,0 0 0,0-1-1,1 1 1,-1 0 0,1 0-1,0-1 1,0 1 0,0 0-20,85 90 605,-72-82-540,-2 1 0,1 0-1,-2 1 1,0 1 0,0 0-1,-2 0 1,0 1-1,5 10-64,-14-24 15,0 0 1,0 1-1,0-1 0,0 0 0,0 1 0,0-1 0,0 1 0,-1-1 0,0 1 0,1 0 0,-1-1 0,0 1 0,0-1 0,0 1 1,0-1-1,-1 1 0,1 0 0,-1-1 0,0 1 0,1-1 0,-1 0 0,0 1 0,-1-1 0,1 0 0,0 1 0,-1-1 0,1 0 0,-1 0 1,1 0-1,-1 0 0,0 0 0,0-1 0,0 1 0,0-1 0,0 1 0,0-1 0,-1 0 0,1 1 0,0-1 0,-1 0 0,1-1 1,-1 1-1,0 0-15,-117 12 592,94-14-628,0-1 1,0-1-1,0-2 1,1 0-1,-1-2 1,1 0 0,0-2-1,1-1 1,0-1-1,1-1 1,0-1-1,-5-5 36,25 16-221,-1 0 1,1-1-1,0 1 0,1-1 0,-1 1 0,0-1 0,1 0 1,-1 0-1,1 0 0,0 0 0,0-1 0,0 1 0,1-1 1,-1 1-1,1-1 0,0 1 0,0-1 0,0 0 0,0 0 1,0 0-1,1 1 0,0-5 221,-1-13-4888</inkml:trace>
  <inkml:trace contextRef="#ctx0" brushRef="#br0" timeOffset="1079.809">5592 160 2457,'0'0'733,"0"0"369,0 0-82,0 0-155,0 0-34,0 0-285,5 2 156,-30 234 1718,-141 211-840,154-316-967,14-126-557,0-1-1,1 1 0,0 0 0,0-1 1,0 0-1,1 1 0,-1-1 0,1-1 1,0 1-1,0 0 0,1-1 0,-1 0 1,0 0-1,1 0 0,0-1 0,0 0 1,0 0-1,0 0 0,0 0 0,0-1 1,0 1-1,1-1 0,-1-1 0,4 1-55,3 2 47,-5-1-71,7 4-166,0-2-1,0 0 0,1 0 1,-1-2-1,1 0 1,0 0-1,0-1 1,0-1-1,0-1 1,0 0-1,0 0 1,6-3 190,3-12-2823,-5-7-2189</inkml:trace>
  <inkml:trace contextRef="#ctx0" brushRef="#br0" timeOffset="1380.96">5191 586 2969,'0'0'480,"0"0"80,0 0-72,140 21 168,-82-5 104,4 5-432,5-4-120,-3 2-72,-4-5-80,-5-3-56,-1-11-296,-15 0-1088</inkml:trace>
  <inkml:trace contextRef="#ctx0" brushRef="#br0" timeOffset="-2813.701">171 512 328,'0'0'1532,"0"0"-930,0 0-294,0 0 128,0 0 391,0 0-180,0 0-297,0 0 53,0 0 159,0 0 48,2 0-71,13-2-302,0-2 1,0 0-1,0 0 0,-1-1 1,0-1-1,0-1 0,0 0 0,-1 0 1,0-1-1,-1-1 0,9-7-237,-10 8 123,225-199 988,-63 48-1010,-109 101 62,-90 74-449,-24 33 330,2 3-1,2 2 1,3 2-1,2 1 1,-6 16-44,45-70-25,-5 7-47,0 0 1,1 0-1,0 1 0,0 0 0,1 0 0,1 0 0,0 1 0,0-1 1,1 1-1,1 0 0,0 2 72,57 14-2380,-49-27 2179,60 10-1399,3-2-403</inkml:trace>
  <inkml:trace contextRef="#ctx0" brushRef="#br0" timeOffset="-2035.828">1393 426 928,'0'0'1142,"0"0"-513,0 0-25,0 0-118,0 0 169,0 0-159,-2-6-263,1 4-219,0 0 1,0 0-1,0 0 0,-1 0 0,1 0 1,-1 0-1,1 0 0,-1 0 0,0 1 1,1-1-1,-1 1 0,0-1 0,0 1 1,0 0-1,0-1 0,-1 1 0,1 0 1,0 0-1,0 1 0,-1-1 0,1 0 1,0 1-1,-1 0 0,1-1 0,0 1 1,-1 0-1,1 0 0,-1 0 0,1 1 1,0-1-1,-1 0 0,1 1 0,0 0 1,-1-1-1,1 1-14,-13 2 107,0 1 1,0 0 0,1 1-1,0 0 1,0 1-1,0 1 1,1 0-1,-1 1 1,2 0-1,-1 1 1,1 1-1,1 0 1,0 0 0,-3 4-108,11-9 34,0-1 1,0 1 0,1 0 0,-1 0-1,1 0 1,0 0 0,0 0 0,1 1-1,0-1 1,0 0 0,0 1 0,0-1-1,1 1 1,0-1 0,0 1 0,1 1-35,0-5 31,1 0 0,-1 0-1,1 0 1,0 0 0,0 0 0,0 0 0,0 0 0,0-1 0,1 1 0,-1-1 0,0 1 0,1-1 0,-1 0 0,1 0 0,-1 0 0,1 0-1,-1-1 1,1 1 0,0-1 0,0 1 0,-1-1 0,1 0 0,0 0 0,-1 0 0,1-1 0,0 1 0,-1-1 0,1 1 0,1-1-31,4 1 59,3-1 35,-1-1 0,0 1 0,1-1 0,-1-1 0,0 0 0,0-1 0,-1 0 0,1 0 0,-1-1 0,0 0 0,0 0 0,-1-1 0,1-1 0,-1 1 0,0-1 0,-1-1 0,0 1 0,0-1 0,-1 0 0,0-1 0,0 0 0,-1 0 0,0 0 0,0 0 0,-1-1 0,-1 0 0,1 0 0,0-5-94,22-50 280,-25 62-213,-1 3-43,0 0-53,0 0-87,0 0-59,-1 35-186,-1-26 323,1 0 1,0 0-1,1 0 0,0 0 0,0 0 1,1 0-1,0 0 0,1 0 0,0 0 0,0-1 1,1 1-1,0 0 0,0-1 0,1 0 0,0 0 1,1 0-1,-1 0 0,2-1 0,-1 0 0,1 0 1,0 0-1,5 4 38,66 39-2805,-40-36-1378</inkml:trace>
  <inkml:trace contextRef="#ctx0" brushRef="#br0" timeOffset="-1498.836">1880 432 1464,'0'0'2415,"0"0"-1426,0 0-671,0 0-88,0 0 279,0 0-31,14 7-258,45 25-47,-55-29-140,1 1-1,0 0 1,-1 0-1,0 0 1,0 0-1,0 0 0,0 1 1,-1 0-1,1 0 1,-1 0-1,-1 0 1,1 0-1,-1 1 1,0-1-1,0 1 1,0 0-1,-1-1 1,0 1-1,0 0 1,0 0-1,-1 0 1,0 0-1,0 0 1,0 0-1,-2 3-32,2-1-6,-23 26 854,21-77 1392,5 24-2167,0 1 0,1 0 0,1 1 0,1-1 0,1 1 0,0 0 0,1 0 0,1 1 0,0 0 0,1 1 0,1 0 0,0 0 0,2 1 0,-1 1 0,1 0 0,1 1 0,0 0 0,14-7-73,-19 14-351,0 0 0,1 1 0,-1 1 1,1 0-1,0 0 0,0 0 0,0 2 0,0-1 1,1 1-1,-1 1 0,0 0 0,1 0 0,-1 1 0,0 0 1,0 1-1,0 0 0,0 0 0,5 3 351,30 7-4977</inkml:trace>
  <inkml:trace contextRef="#ctx0" brushRef="#br0" timeOffset="-780.205">2871 484 880,'0'0'1384,"0"0"-563,0 0-29,0 0-99,0 0 161,0 0-195,-11-7-321,-34-21-162,41 26-157,0 1-1,-1 0 1,0 0-1,1 0 0,-1 0 1,0 1-1,1 0 1,-1-1-1,0 2 1,1-1-1,-1 1 0,0-1 1,1 1-1,-1 1 1,1-1-1,-1 0 0,1 1 1,0 0-1,-1 0 1,1 1-1,0-1 1,-2 3-19,-2-1 15,2-2-24,0 1 1,1 0 0,-1 0 0,1 0-1,0 1 1,0-1 0,0 1 0,0 0-1,1 1 1,-1-1 0,1 1 0,0 0-1,1 0 1,-1 0 0,1 1 0,0-1-1,0 1 1,1 0 0,0-1 0,0 1-1,0 0 1,0 0 0,1 1 0,0-1-1,1 0 1,-1 0 0,1 3 8,3-6 30,1 0 0,-1-1 0,1 1 0,-1-1 0,1 0 0,0 0 0,0-1 0,0 1 0,0-1 0,0 1 0,0-1 1,0-1-1,0 1 0,0 0 0,1-1 0,-1 0 0,0 0 0,0 0 0,1-1 0,-1 1 0,0-1 0,0 0 0,0 0 0,3-2-30,8-5 287,0 0-1,-1-1 1,0 0-1,-1-2 0,0 1 1,0-2-1,-1 0 1,-1 0-1,0-1 0,0 0 1,-1-1-1,2-6-286,-8 15 177,-6 73-423,-22 9 327,-3-1-1,-3-1 1,-4-2 0,-3-1 0,-3-2 0,-31 39-81,65-99 21,0 0 0,-1 0 0,0-1-1,-1 0 1,0 0 0,0-1 0,-1 0 0,0 0-1,-1-1 1,1 0 0,-1-1 0,-1 0 0,1-1-1,-1 0 1,0 0 0,0-1 0,-1-1 0,1 0-1,-1-1 1,-8 2-21,10-4 26,0-1 0,0 1 1,0-1-1,0-1 0,0 0 0,0-1 0,1 1 0,-1-2 1,1 0-1,0 0 0,0 0 0,0-1 0,1 0 0,-1-1 1,1 0-1,0 0 0,1-1 0,0 0 0,0 0-26,0-1-246,1 0-1,0 0 1,1-1 0,0 1-1,0-1 1,1 0 0,0-1-1,1 1 1,0-1 0,0 1-1,1-1 1,-1-4 246,1-33-3589</inkml:trace>
  <inkml:trace contextRef="#ctx0" brushRef="#br0" timeOffset="23691.943">852 1931 4049,'0'0'793,"0"0"-18,0 0 91,0 0 279,0 0 2,0 0-464,17 0 151,345 0 902,-304-6-1507,-42 3-6190,-33 3 1961</inkml:trace>
  <inkml:trace contextRef="#ctx0" brushRef="#br0" timeOffset="24006.375">755 2120 1136,'0'0'584,"0"0"-326,0 0-36,0 0 388,0 0 439,0 0-207,15 4 2180,194 2-781,-67 0-2714,-2-7-4062,-97-1-421</inkml:trace>
  <inkml:trace contextRef="#ctx0" brushRef="#br0" timeOffset="24741.462">1919 1621 5249,'0'0'638,"0"0"-212,0 0-170,0 0 88,23-1 3,141-7-92,297 36 2372,-459-28-2121,-2 0-162,0 0-118,0 0-146,-1 18-297,-54 83 454,38-79-121,-140 203 1924,-33 78-2040,133-176 132,64-149-6745,4 7 1989</inkml:trace>
  <inkml:trace contextRef="#ctx0" brushRef="#br0" timeOffset="26353.964">2256 2022 2817,'0'0'926,"0"0"-352,0 0 49,0 0 105,0 0 205,0 0-162,3 0-419,393 17 2574,-384-14-2860,-14-5-6104,-3-4 3688</inkml:trace>
  <inkml:trace contextRef="#ctx0" brushRef="#br0" timeOffset="44385.857">122 3103 304,'0'0'369,"0"0"-196,0 0-13,0 0 309,0 0 98,-4 3-114,-13 12-127,17-7 6942,22-1-7879,-19-6 1267,570 117 696,-487-97-1313,238 58 532,280 30-571,-219-83 412,18 6-93,-321-32-302,-20 2 15,1-2-1,-1-4 1,0-2 0,13-5-32,-59 8 58,0-1 1,-1 0-1,1-1 0,-1-1 1,0 0-1,0-1 0,0-1 1,-1 0-1,0-1 0,-1-1 1,0 0-1,-1 0 1,6-7-59,264-316 934,-215 240-863,-5-2 0,-4-3 0,-5-3 0,-4-2 0,8-34-71,-48 109-11,-2 0 0,-1-1 0,-1 0 0,-2 0 0,-1 0 0,-1 0 0,-2-22 11,1 27 4,-5 5-25,0 0-1,-1 1 1,0 0 0,-2 0-1,0 1 1,-1 0-1,-1 0 1,0 1 0,-1 0-1,-1 1 1,-1 0 0,0 1-1,-14-12 22,-173-172-197,180 182 174,-29-23 4,-1 1 0,-2 3 0,-1 2 0,-3 2 19,-36-8-88,-1 4-1,-2 4 0,-1 4 1,-46-5 88,-99-15-46,-185-12 46,46 52-112,284 11 86,1 5-1,0 3 1,1 5-1,1 3 1,0 5-1,2 4 1,-5 6 26,46-10-25,1 2 0,1 1 1,1 3-1,2 2 0,1 2 0,2 2 0,2 2 1,1 1-1,2 2 0,-16 25 25,1-8-17,14-14-4,1 3 0,3 0 0,2 2 0,2 2 1,2 1-1,2 1 0,-13 43 21,33-76-6,1 0 0,1 1 0,1 0 1,0-1-1,2 1 0,1 0 0,0 0 0,2 0 0,0 0 0,2-1 0,0 1 0,1-1 0,1 0 0,2 0 0,0-1 1,0 0-1,2 0 0,1-1 0,0 0 0,1-1 0,1-1 0,1 0 0,13 13 6,-12-15 46,1-1 0,0 0 0,1-1 0,1-1 0,0-1 0,1 0 0,-1-2 0,2 0 0,0 0 0,0-2 0,12 2-46,0 2 36,183 39 354,-170-46-88,-45-4-228,0 0-24,0 0 78,0 0-39,0 0-58,0 0-6,0 0-13,0 3 103,0-2-5992,0-1-2100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12.9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4 177 128,'0'0'164,"0"0"23,0 0 19,0 0-21,0 0 52,18-11 3733,189-126-2064,-183 130-1897,1 1 0,0 0 1,0 2-1,1 1 0,-1 1 0,1 1 1,20 2-10,-26-1-28,-14 2 15,0 0 0,0 1 0,-1 0 0,1-1-1,-1 2 1,0-1 0,0 1 0,0-1 0,0 1 0,-1 1 0,1-1 0,-1 1-1,0-1 1,-1 1 0,1 0 0,-1 1 0,0-1 0,0 0 0,-1 1-1,1 0 1,-1 0 0,-1-1 0,1 1 0,-1 0 0,0 1 0,0-1-1,0 3 14,-1 116 139,-3-115-106,0 0 1,-1 0-1,-1-1 0,1 1 0,-1-1 1,-1 0-1,0 0 0,0-1 0,-1 0 1,0 0-1,0-1 0,-1 1 1,0-1-1,0-1 0,-1 0 0,0 0 1,-7 3-34,-29 21 55,-2-1 0,-1-3 0,-1-1 0,-2-3 0,0-3 0,-8 1-55,-41 6 498,142-27 2204,-19 3-2626,108-2-14,122 1 372,101-20-434,-304 12 144,-95-5-5228,22 7-776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14.2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332 36 720,'0'0'886,"0"0"-26,0 0-57,0 0-6,0 0-49,0 0-142,-29-18 1428,22 15-2038,0 0-1,0 1 1,0 0 0,0 0 0,0 0 0,0 1 0,0 0 0,-1 0 0,1 1 0,0 0 0,-1 0 0,1 1-1,0 0 1,0 0 0,-7 2 4,3 4-10,0 0 0,0 0-1,1 1 1,0 1 0,1-1 0,0 2-1,0-1 1,1 1 0,0 1-1,0-1 1,1 1 0,1 1 0,0-1-1,-1 4 11,1-4-9,-2 3-4,2 0 1,0 1-1,0 0 0,1 0 1,1 0-1,1 0 1,0 1-1,1-1 0,1 1 1,0 0-1,1 7 13,2-19 39,1 0 1,0 0-1,-1-1 0,1 1 1,1-1-1,-1 0 0,0 0 1,1 0-1,0 0 0,0 0 0,-1-1 1,2 0-1,-1 0 0,0 0 1,0 0-1,1 0 0,-1-1 0,0 0 1,1 0-1,-1 0 0,1-1 1,0 0-1,-1 1 0,1-2 1,0 1-1,-1 0 0,1-1 0,-1 0 1,1 0-1,-1 0 0,2-1-39,13 1 34,-12 1-16,23 1 11,1-1 0,-1-2 1,0-1-1,0-1 0,-1-2 1,1-1-30,-24 3 54,-1 0 0,0-1 0,1 1 0,-2-1 0,1 0 0,-1-1 0,0 1 0,0-1 0,0 0 0,-1 1 0,1-2 0,-2 1 0,1 0 0,-1-1 0,0 1 0,0-1 0,0 0 0,-1 1 0,-1-1 0,1 0 0,-1 0 0,0 0 0,0 0 0,-1 0 0,0 1 0,0-1 0,-1-4-54,1-13 5,0 17-29,-1 0-1,0 0 1,0 0 0,-1 0 0,1 1 0,-1-1-1,-1 1 1,1 0 0,-1 0 0,-1 0-1,1 1 1,-1-1 0,0 1 0,0 0 0,0 0-1,-1 1 1,1-1 0,-1 1 0,0 1 0,0-1-1,-1 1 1,1 0 0,-1 0 0,0 1 0,0 0-1,-2 0 25,-21 13-5257,22 0 1423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1:40.9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211 1 4041,'0'0'736,"0"0"-71,0 0-26,0 0 33,0 0-139,0 0-291,-12 33 868,-80 70 310,-4 7-5546,86-94 1611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14.8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81 1632,'0'0'1111,"0"0"-119,0 0-123,0 0-165,0 0-212,0 0-288,2-5-64,-1 2-98,1 0 0,0 0 0,0 0 1,1 0-1,-1 0 0,0 1 0,1-1 0,0 1 0,-1-1 1,1 1-1,0 0 0,0 0 0,1 0 0,-1 1 0,0-1 0,0 1 1,1 0-1,-1-1 0,1 2 0,-1-1 0,1 0 0,0 1 1,0-1-43,350-27-22,-303 27-2736,-45 1 769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15.1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39 176,'0'0'655,"0"0"-39,0 0 183,0 0-107,0 0-4,0 0 134,12 3 32,55 5-334,1-2-1,0-4 0,0-2 0,0-4 0,58-10-519,25-14-1453,-113 17-535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15.9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 3697,'0'0'1029,"0"0"121,0 0-101,0 0-91,0 0-18,0 0-258,7-7-164,20-23-265,-27 30-256,1 0 1,-1-1 0,1 1 0,-1 0-1,1-1 1,-1 1 0,1 0 0,-1 0-1,1-1 1,-1 1 0,1 0 0,0 0-1,-1 0 1,1 0 0,-1 0 0,1 0-1,-1 0 1,1 0 0,0 0 0,-1 0-1,1 0 1,-1 0 0,1 0 0,-1 1-1,1-1 1,0 0 0,-1 0 0,1 0-1,-1 1 1,1-1 0,-1 0 0,1 1-1,-1-1 1,0 1 0,1-1 0,-1 0 0,1 1-1,-1-1 1,0 1 0,1-1 0,-1 1-1,0-1 1,0 1 0,1-1 0,-1 1-1,0 0 1,0-1 0,0 1 0,0-1-1,0 1 1,1-1 0,-1 1 0,0 0-1,0-1 1,-1 1 0,1-1 0,0 1 2,1 1 4,18 50 90,-3 1 0,-2 0 0,-2 1 0,-2 0 0,-3 1 0,-1 23-94,-3-53 9,5 218 347,-8-243-355,0 1-1,0 0 1,1-1 0,-1 1-1,0-1 1,0 1 0,0 0-1,0-1 1,0 1 0,0 0-1,0-1 1,0 1-1,0-1 1,0 1 0,0 0-1,0-1 1,0 1 0,-1-1-1,1 1 1,0 0 0,0-1-1,-1 1 1,1-1 0,0 1-1,-1-1 1,1 1 0,-1-1-1,1 1 1,0-1-1,-1 1 1,1-1 0,-1 0-1,1 1 1,-1-1 0,1 0-1,-1 1 1,0-1 0,1 0-1,-1 0 1,1 1 0,-1-1-1,0 0 1,1 0 0,-1 0-1,0 0 1,1 0-1,-1 0 1,1 0 0,-1 0-1,0 0 1,1 0 0,-1 0-1,0-1 1,1 1 0,-1 0-1,1 0 1,-1-1-1,-15 1-1049,-13 0-2459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20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2721,'0'0'1557,"0"0"-144,0 0-447,0 0-228,0 0-242,2 3-408,16 21 94,-1 0 1,-1 1-1,-1 1 1,-2 1-1,-1 0 1,-1 0-1,-1 1 1,-1 1-1,-1-1 0,-2 1 1,-1 1-1,-2-1 1,0 1-1,-2-1 1,-2 14-183,-15 160 381,16-202-436,0 0 0,-1-1 1,1 1-1,0 0 0,-1-1 0,1 1 0,0 0 0,0 0 1,0-1-1,0 1 0,0 0 0,0-1 0,0 1 0,0 0 1,0 0-1,0-1 0,0 1 0,0 0 0,1-1 0,-1 1 1,0 0-1,0 0 0,1-1 0,-1 1 0,0-1 0,1 1 1,-1 0-1,1-1 0,-1 1 0,1-1 0,-1 1 0,1-1 1,-1 1-1,1-1 0,0 1 0,-1-1 0,1 0 0,0 1 1,-1-1-1,1 0 0,0 0 0,-1 1 0,1-1 1,0 0-1,-1 0 0,1 0 0,0 0 0,0 0 0,-1 0 1,1 0-1,0 0 0,0 0 0,-1 0 0,1-1 0,0 1 1,-1 0-1,1 0 0,0-1 55,9 1-1890,11 0-4137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17.4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212 514 184,'0'0'992,"0"0"-181,0 0-8,0 0-15,0 0-77,0 0-111,0-3-145,4-3-331,0 0 0,0 1 0,1-1 1,0 1-1,0 0 0,0 1 0,0-1 0,1 1 1,0 0-1,-1 0 0,2 1 0,-1 0 0,0 0 1,1 0-1,-1 1 0,1 0 0,0 0 0,-1 1 1,1 0-1,0 0 0,0 0 0,0 1 0,2 0-124,206-10-68,-212 10 50,-1 0 0,1 1 0,0-1 0,-1 1-1,1 0 1,-1 0 0,1 0 0,-1 0 0,0 0-1,1 1 1,-1-1 0,0 1 0,0 0 0,0-1-1,0 1 1,0 0 0,0 0 0,0 0 0,-1 0 0,1 1-1,-1-1 1,0 0 0,1 1 0,-1-1 0,0 0-1,-1 1 1,1 0 0,0-1 0,-1 1 0,1-1-1,-1 1 1,0 0 0,0 1 18,-12 91-334,10-87 346,-1 1 0,-1 0 1,1-1-1,-2 1 0,1-1 1,-1-1-1,0 1 0,-1 0 1,0-1-1,0 0 0,0-1 1,-1 1-1,0-1 0,0-1 1,-1 1-1,0-1 0,1 0 1,-2-1-1,1 0 1,0 0-1,-1-1 0,0 0 1,-2 0-13,59 20-1835,-40-22 1836,-1 1 0,1 0 0,0 1 0,-1-1 0,0 1 0,0 1 0,0-1 0,0 1 0,0 1 0,-1-1 0,0 1 0,0 0 0,0 1 0,0-1 0,-1 1 0,0 0 0,0 0 0,-1 1 0,0-1 0,0 1 0,0 0 0,-1 0 0,0 1 0,0-1 0,-1 1 0,0-1 0,0 1 0,0 7-1,-2-10 13,0 0 1,0-1 0,0 1-1,-1 0 1,0 0 0,0 0 0,0-1-1,0 1 1,-1-1 0,0 1-1,0-1 1,0 1 0,-1-1-1,1 0 1,-1 0 0,0 0 0,0-1-1,0 1 1,0-1 0,-1 1-1,0-1 1,0 0 0,1-1 0,-2 1-1,1 0-13,-17 9 119,-1-2 0,0 0-1,0-1 1,-1-1 0,0-1-1,-1-1 1,1-1 0,-1-2 0,0 0-1,0-1 1,0-1 0,0-2-1,0 0 1,-5-2-119,13 1 87,1-1 0,0 0 1,0-1-1,1-1 0,-1 0 1,1-1-1,0-1 0,0 0 0,1 0 1,0-2-1,1 1 0,-1-2 0,2 0 1,-9-8-88,-13-52-1602,30 45-1176</inkml:trace>
  <inkml:trace contextRef="#ctx0" brushRef="#br0" timeOffset="977.682">1073 27 984,'0'0'724,"0"0"-100,0 0 22,0 0-19,0 0-158,0 0-110,-5-6-100,-12-15-107,-20 23-204,25 7 83,0 0 0,0 1-1,1 1 1,1-1 0,0 2 0,0 0 0,1 0 0,1 0 0,0 1 0,1 0 0,0 1 0,1 0-1,0 0 1,2 0 0,-1 1 0,2-1 0,0 1 0,0 0 0,2 0 0,0 0 0,0 0 0,2 1 0,0 3-31,2-15 90,-1 0 0,1 0 0,1 0 1,-1 0-1,0 0 0,1 0 1,0-1-1,0 0 0,0 0 1,0 0-1,1 0 0,-1-1 0,1 0 1,-1 0-1,1 0 0,0 0 1,0-1-1,0 1 0,0-1 1,0-1-1,0 1 0,0-1 0,0 0 1,0 0-1,0 0 0,0-1 1,0 1-1,0-1 0,0 0 1,3-2-91,12 3 135,-13 0-72,0 0 0,0 0 0,0 0 0,0-1 0,0 0 0,-1-1 0,1 1 0,0-1 0,-1-1 0,1 1 0,-1-1 0,0 0 0,1 0 0,-2-1 0,1 0 0,0 0 0,-1 0 0,0-1 0,0 0 0,0 0 0,0 0 0,-1-1 0,0 1 0,0-1 0,0 0 0,-1 0 0,0 0 0,0-1 0,-1 1 0,0-1 0,0 0 0,0 1 0,0-4-63,-12-116 393,-24 80-1964,-26 33-3553,47 16 2440</inkml:trace>
  <inkml:trace contextRef="#ctx0" brushRef="#br0" timeOffset="1458.466">1148 946 2457,'0'0'504,"0"0"792,0 0-248,0 0-192,0 0-208,0 0-568,0 0-80,65-19-32,-34 19 32,10 0 8,0 0 72,-1 0-8,1 0-72,-2 4 0,-10-1-112,6 1-296,-9-3-1256,-7 3-1489</inkml:trace>
  <inkml:trace contextRef="#ctx0" brushRef="#br0" timeOffset="1712.226">1020 1153 3065,'0'0'520,"0"0"320,0 0-480,0 0 264,0 0-368,0 0-168,144 12-88,-56-8-224,-11-2-480,-5-2-1208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31.8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99 184,'0'0'204,"0"0"-52,0 0 111,0 0 113,0 0 56,0 0-20,0 0-1,0 0 118,0 0-115,0 0-85,0 0-53,0 0 36,0 0-9,16-16 498,-1 6-660,0-1 0,1 2-1,0 0 1,1 1 0,0 1-1,0 1 1,1 0-1,-1 1 1,11-1-141,103 1 4,-129 6-17,0-1 0,0 1-1,1 0 1,-1 0 0,0 1-1,0-1 1,0 0 0,0 1 0,0-1-1,0 1 1,-1 0 0,1 0-1,0-1 1,-1 1 0,0 0 0,1 0-1,-1 0 1,0 1 0,0-1-1,0 0 1,0 0 0,0 1 0,-1-1-1,1 0 1,-1 1 0,1-1-1,-1 1 1,0-1 0,0 0 0,0 1-1,0-1 1,-1 1 0,1-1-1,-1 0 1,1 1 0,-1-1 0,0 0-1,0 1 14,1 12-23,-3-8 53,0 1-1,-1-1 1,0 0 0,0 0 0,-1 0 0,1 0-1,-1-1 1,-1 0 0,1 0 0,-1 0-1,0-1 1,-1 0 0,1 0 0,-1 0-1,0-1 1,-6 3-30,-13 9 49,0-1 0,-2-1 0,1-1 0,-1-2 0,-1 0 0,0-2 0,-18 3-49,17-9-113,-6 2 1185,62 3-415,404 24-377,-317-20-248,-112-12-76,-1 0-17,0 0-190,-6 0-1307,-8 0-405,-3 0-943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32.9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96 0 536,'0'0'1340,"0"0"-262,0 0-386,0 0-93,0 0-166,0 0-270,0 0-100,0 0-7,0 0 137,0 0 10,0 0 1,0 0 4,0 0 15,0 16-59,-40 107 887,23-85-833,2 14 13,15-52-111,0 0 32,0 0 83,0 0 38,0 0 58,0 0-50,0 0-97,0 0-78,0 0-70,0 0 5,0 0-122,-15 19-4070,7-13 369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36.4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1424,'0'0'1097,"0"0"-129,0 0-232,0 0-144,0 0 32,117 0-328,-70 0-72,5 4 96,3 1-80,-1-1-176,1 3-64,19-2-256,-16-2-808,-7-3-1832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37.6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44 647 680,'0'0'930,"0"0"166,0 0-67,0 0-39,0 0-162,0 0-192,6-10-253,1 0-210,-1 0-1,2 0 1,-1 1 0,1 0-1,1 0 1,-1 1 0,2 0-1,-1 1 1,1 0 0,0 0-1,5-1-172,11-2 44,-1 2 1,1 0-1,0 2 0,1 1 1,0 1-1,0 2 0,-1 0 0,1 2 1,0 1-1,5 1-44,-28-2-24,1 0 0,0 0 0,-1 0 0,1 0 0,0 1 1,-1 0-1,1 0 0,-1 0 0,1 0 0,-1 1 0,0 0 0,1 0 0,-1 0 0,0 0 1,0 0-1,0 1 0,-1 0 0,1 0 0,0 0 0,-1 0 0,0 1 0,0-1 0,0 1 1,0 0-1,-1 0 0,1 0 0,-1 0 0,0 0 0,0 1 0,-1-1 0,1 1 0,-1-1 1,0 1-1,0 4 24,-1-2-8,0-1 0,-1 1 0,0 0 0,0 0 0,-1-1 0,0 1 1,0 0-1,0-1 0,-1 0 0,0 0 0,0 1 0,-1-2 0,0 1 0,0 0 1,0-1-1,0 0 0,-1 0 0,0 0 0,0 0 0,0-1 0,-1 0 0,-5 3 8,-26 17 66,-1-2-1,-1-2 1,-1-2-1,-1-1 1,-38 9-66,-97 43 151,133-41-110,91-26 2012,47-2-1833,324 15-112,-419-15-204,0 0 0,0-1 0,0 1 0,0-1 0,0 1 0,0 0 0,0-1 0,0 1 1,1 0-1,-1-1 0,0 1 0,0-1 0,0 1 0,1 0 0,-1 0 0,0-1 0,0 1 0,1 0 0,-1-1 0,0 1 0,0 0 0,1 0 0,-1-1 0,0 1 0,1 0 1,-1 0-1,1 0 0,-1 0 0,0-1 0,1 1 0,-1 0 0,1 0 96,-12-8-1346,-7-7-2498</inkml:trace>
  <inkml:trace contextRef="#ctx0" brushRef="#br0" timeOffset="1434.049">809 97 1008,'0'0'1056,"0"0"-281,0 0-37,0 0-5,0 0-186,0 0-139,2-5-32,0 0-254,0 1 0,1-1-1,0 1 1,0 0-1,0 0 1,0 1 0,1-1-1,-1 1 1,1-1 0,0 1-1,0 0 1,0 0 0,1 1-1,-1-1 1,1 1 0,-1 0-1,1 0 1,0 1-122,18-7 61,1 2 1,0 0-1,0 2 0,0 1 0,1 1 1,-1 1-1,1 1 0,9 1-61,3 0 17,-33-2-30,-1 1-1,0 0 1,0 0 0,0 1 0,0-1 0,0 1-1,0-1 1,0 1 0,0 0 0,0 0 0,0 0 0,-1 0-1,1 1 1,0-1 0,-1 1 0,1 0 0,-1 0-1,1 0 1,-1 0 0,0 0 0,0 0 0,0 1 0,0-1-1,0 1 1,-1-1 0,1 1 0,-1-1 0,1 1-1,-1 0 1,0 0 0,0 0 0,0 0 0,-1 0-1,1 0 1,-1 0 0,1 0 0,-1 0 0,0 0 0,0 0-1,-1 1 14,1 2-28,-1 1 0,0-1 0,0 0 0,0 1-1,-1-1 1,0 0 0,0 0 0,-1 0 0,0 0-1,0 0 1,0 0 0,-1-1 0,1 1 0,-1-1-1,-1 0 1,1 0 0,-1-1 0,-4 4 28,-57 17 575,66-25-513,0 0-34,0 0 7,0 0-3,0 0 57,0 0-6,13 5 180,-2-2-264,1-1 0,0 2 0,-1-1 0,0 2 0,1-1 0,-2 2 0,1-1 0,-1 1 0,0 1 0,0 0 0,0 0 0,-1 1 0,0 1 0,-1-1 0,0 1 0,7 10 1,-14-16 4,1 1 0,-1-1 1,1 1-1,-1 0 0,0-1 1,0 1-1,-1 0 0,1 0 1,-1-1-1,0 1 0,0 0 1,0 0-1,0 0 0,-1-1 1,0 1-1,1 0 0,-1 0 1,-1-1-1,1 1 0,0-1 1,-1 1-1,0-1 0,0 0 1,0 0-1,0 1 0,0-1 1,-1-1-1,1 1 0,-1 0 1,0-1-1,0 1 0,0-1 1,0 0-1,0 0 0,-1 0 1,1 0-1,0 0 0,-1-1 1,0 0-1,1 0 0,-1 1-4,-204 11 1348,150-14-223,54-32 144,4 33-3597,-2 0-2284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34.2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29 419 144,'0'0'963,"0"0"-175,0 0-125,0 0-32,0 0-245,0 0-143,9-5-41,15-8 211,0 2 0,1 1 1,0 1-1,0 2 1,1 0-1,23-3-413,122 6 175,-169 4-181,0 0-1,0 0 1,0 1 0,0-1 0,1 1 0,-1 0-1,0 0 1,0 0 0,0 0 0,-1 0 0,1 0-1,0 0 1,0 1 0,0-1 0,-1 1 0,1-1 0,-1 1-1,1-1 1,-1 1 0,0 0 0,0 0 0,1 0-1,-1 0 1,-1 0 0,1 0 0,0 0 0,0 0-1,-1 0 1,1 0 0,-1 0 0,0 1 0,1-1-1,-1 0 1,0 0 0,0 0 0,-1 1 0,1-1 0,0 0-1,-1 0 1,1 0 0,-1 0 0,0 0 0,0 0-1,1 0 1,-2 0 0,1 0 0,0 0 0,0 0-1,0 0 1,-1-1 0,1 1 0,-1-1 0,0 1 6,-21 19 117,-2-1 1,0-1-1,-1-1 0,0-1 1,-2-2-1,0 0 1,-1-2-1,-13 3-117,-124 68 433,149-72-437,16-11 11,1-1 17,0 0 68,0 0 56,0 0 88,0 0-14,184 12 1131,169 0-1007,-353-12-386,-3-10-3302,-3 1-1251</inkml:trace>
  <inkml:trace contextRef="#ctx0" brushRef="#br0" timeOffset="1185.837">656 35 264,'0'0'830,"0"0"-154,0 0-203,0 0-19,0 0-86,0 0-175,16-4-128,128-25 792,10 27 175,-153 4-1042,1-1 1,-1 1 0,0-1-1,0 1 1,0 0 0,0 0-1,0 0 1,-1 0 0,1-1-1,0 1 1,-1 0 0,0 0-1,1 0 1,-1 0 0,0 0-1,0 0 1,0 0 0,0 0-1,0 0 1,-1 0 0,1 0-1,0 0 1,-1 0 0,0 0-1,1 0 1,-1 0 0,0 0-1,0-1 1,0 1 0,0 0-1,0-1 1,-1 1 9,-18 20 129,-1-2 0,-1 0 0,-1-1 0,0-2 1,-1 0-1,-1-2 0,-1 0 0,0-2 0,-1-1 0,-4 0-129,31-11 20,0-1 23,0 0 10,0 0 10,0 0 67,0 0 88,0 0 91,0 0 170,0 0 84,32 0 977,410 10-1256,-425-10-295,-21 2-2624,-7 1 1224,0-3-733</inkml:trace>
  <inkml:trace contextRef="#ctx0" brushRef="#br0" timeOffset="1867.84">1238 652 888,'0'0'908,"0"0"179,0 0-221,0 0-242,0 0-217,17-1-215,129 0 381,97 1 879,-242 0-2104,-1 0-732,0 0-792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1:47.6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729 94 24,'0'0'954,"0"0"40,0 0-121,0 0-148,0 0-67,0 0-69,2-5-50,1-1-208,4-7-229,-5 0 3418,-2 13-3254,-13-10 900,-43-4-1024,-1 3 0,0 2 0,-1 2 0,0 3-1,-8 3-141,65 1 19,1 0 42,0 0 17,0 0 18,0 0 0,0 0 12,0 0-21,0 0-10,-26 20-201,0 14 131,0 2 0,3 0-1,1 2 1,2 0 0,1 2 0,2 0 0,2 1 0,-5 22-7,20-62 13,-1 0 1,1 0 0,0 0 0,0-1-1,-1 1 1,1 0 0,0 0-1,0 0 1,0 0 0,0 0 0,0 0-1,0 0 1,0-1 0,0 1 0,0 0-1,0 0 1,1 0 0,-1 0 0,0 0-1,1 0 1,-1-1 0,0 1-1,1 0 1,-1 0 0,1-1 0,0 1-1,-1 0 1,1-1 0,-1 1 0,1 0-1,0-1 1,-1 1 0,1-1 0,0 1-1,0-1 1,0 1 0,-1-1 0,1 0-1,0 1 1,0-1 0,0 0-1,0 0 1,0 0 0,-1 1 0,1-1-1,0 0 1,0 0 0,0 0 0,0-1-1,0 1 1,0 0 0,0 0 0,0 0-1,-1-1 1,1 1 0,0 0 0,0-1-1,0 1-13,12-1 60,334 28-316,-342-27 239,-1 1 0,1 0 1,-1 1-1,1-1 0,-1 1 1,1-1-1,-1 2 0,0-1 1,0 0-1,0 1 1,0 0-1,0-1 0,0 2 1,-1-1-1,1 0 0,-1 1 1,0-1-1,0 1 0,-1 0 1,1 0-1,-1 0 0,0 0 1,0 1-1,0-1 0,0 1 1,-1-1-1,0 1 0,0 0 1,0-1-1,0 1 1,-1 0-1,0-1 0,0 1 1,0 0-1,0 0 17,0 4-2,1 3 1,-1 1 0,0 0-1,-1 0 1,0 0 0,-1 0-1,0-1 1,-1 1 0,0-1 0,-1 0-1,-1 1 1,0-2 0,-6 12 1,0-6 48,0-1 0,-1 0 0,-1 0 1,0-2-1,-1 1 0,-1-2 0,0 0 1,-1-1-1,0 0 0,-14 7-48,21-14 76,1-1 1,-1 0-1,0-1 1,0 0-1,-1 0 1,1-1-1,-1 0 1,1-1-1,-1 1 0,1-2 1,-1 0-1,0 0 1,1-1-1,-1 0 1,0 0-1,1-1 0,0 0 1,-1-1-1,1 0 1,0-1-1,0 0 1,1 0-1,-2-1-76,-198-147 666,193 141-554,16 11-171,-1 0 0,0 0 0,1 0 0,-1 0 0,1 0 0,-1-1 0,0 1 1,1 0-1,-1 0 0,1 0 0,-1-1 0,0 1 0,1 0 0,-1 0 0,0-1 0,0 1 0,1 0 0,-1-1 0,0 1 0,1 0 1,-1-1-1,0 1 0,0-1 0,0 1 0,0 0 0,1-1 0,-1 1 0,0-1 0,0 1 0,0-1 0,0 1 0,0 0 0,0-1 1,0 1-1,0-1 0,0 1 0,0-1 0,0 1 0,0 0 0,-1-1 0,1 1 0,0-1 0,0 1 0,0 0 0,0-1 1,-1 1-1,1 0 0,0-1 0,0 1 0,-1 0 0,1-1 59,47-18-3925,-32 10-1293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49.0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40 520,'0'0'374,"0"0"24,0 0-92,0 0-14,0 0-14,0 0 44,0-4 87,-2-2-90,-1-4-218,3-1 4838,24 6-3468,282 1-1273,-203 8-379,-103-4 145,10 3-537,-8 1-2401,-2-3-772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49.3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2537,'0'0'448,"0"0"-296,0 0 56,0 0 528,0 0 400,0 0-328,0 0-256,55 4-344,-24-1 81,8-1-137,6-2-104,7 4-40,1-1-16,7 1-64,-3-3-241,5 3-231,-15-4-896,-16 0-1577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50.6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57 488,'0'0'700,"0"0"-6,0 0 14,0 0-84,0 0-96,19-5-2,132-34 1675,87 27 460,-236 14-2684,0 1 1,0-1-1,0 1 0,-1 0 0,1-1 1,-1 1-1,0 0 0,0 0 0,0 0 1,0 0-1,0 0 0,-1 0 1,1 0-1,-1 0 0,0 0 0,0 1 1,0-1-1,0 0 0,-1 0 0,1 0 1,-1 0-1,0 0 0,0 0 1,0 0-1,-1 2 23,-8 17 49,-1 0 1,-1 0-1,0-1 1,-2 0-1,-1-1 1,0-1-1,-2 0 1,-6 5-50,16-17 16,-19 21 68,-1-2 0,-2-1 0,0-1 0,-2-2 0,0-1 0,-2-1 0,-22 10-84,33-21 165,22-9-159,0 0 12,0 0 44,0 0-25,0 0 58,0 0 54,6 0 367,107 16-35,1-5-1,0-5 1,51-6-481,-165 0-8,0 0-45,0 0 9,0 0-62,0 0 38,0 0-73,0 0 34,0 0-77,0 0-143,0 0-378,0-5-3361,0-2-1281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53.4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1 520,'0'0'1192,"0"0"-383,0 0-201,0 0 144,0 0 112,132 0-416,-97 3 64,2 1-304,-6-2 32,-2-1-112,-3 1-56,-5-2-72,-3 4-216,-5-4-288,-5 0-1088,-8 0-1561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53.6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1384,'0'0'856,"0"0"-335,0 0 191,0 0 720,0 0-168,0 0-576,101 9-231,-62-5-265,2-1-32,1-1-160,13-2-72,-10 0-1073,-6 0-1767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55.1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 99 2601,'0'0'757,"0"0"389,0 0-182,0 0-23,0 0-168,18-14-107,58-42-184,-71 52-441,-1 1 0,1 0 0,0 0 0,0 1 0,0-1 0,1 1 0,-1 0 0,1 1 0,-1-1 0,1 1 0,-1 0 0,1 1 0,0-1 0,-1 1 0,1 0 0,0 0 0,0 1 1,-1 0-42,20 0 66,-11-1-66,0 0 0,0 1 0,0 1-1,0 0 1,0 1 0,0 0 0,0 1-1,-1 1 1,0 0 0,0 1 0,0 0-1,-1 1 1,1 0 0,-2 1 0,1 1 0,-1-1-1,1 4 1,-8-6-6,-2 0-1,1 0 1,-1 1-1,0-1 0,0 1 1,0 0-1,-1 0 1,0-1-1,-1 1 1,0 0-1,0 0 1,0 0-1,-1 0 0,0-1 1,0 1-1,0 0 1,-1 0-1,0-1 1,-1 0-1,1 1 0,-1-1 1,0 0-1,-1 0 1,0 0-1,-1 2 7,-11 9 35,-1-1-1,0 0 1,-1-1 0,0 0-1,-1-2 1,-1-1 0,0 0-1,-1-1 1,0-1-1,-1-1 1,0-1 0,0-1-1,-6 0-34,-27 13 37,-143 35 162,186-51-109,12-4-22,0 0 3,0 0 60,0 0 22,0 0-10,0 0-2,11 4 202,384 36 919,-173-35-114,-222-5-1124,0 0 16,0 0-16,0 0 7,0 0-45,0 0 46,0 0-10,0 0-8,0 0 22,0 0 6,0 0-14,0 0 13,0 0-6,12-1 825,-58-7-5365,16 0-815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51.7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17 784,'0'0'830,"0"0"27,0 0-167,0 0 16,0 0-328,0 0-209,18-2-58,147-10 893,-162 12-1014,1-1-1,0 0 1,0 1 0,0 0-1,0 0 1,0 0-1,0 0 1,0 0-1,0 1 1,0 0 0,0 0-1,0 0 1,0 0-1,-1 1 1,1 0 0,0-1-1,-1 1 1,0 0-1,1 1 1,-1-1 0,0 1-1,0-1 1,0 1-1,0 0 1,-1 0 0,1 0-1,-1 0 1,0 1-1,0-1 1,0 1-1,0-1 1,-1 1 0,1 0-1,-1 0 1,0-1-1,0 2 11,-4-1 8,0 1 0,0-1 0,-1 0 0,0 1-1,0-1 1,0-1 0,0 1 0,0-1 0,-1 0-1,1 0 1,-1 0 0,0 0 0,0-1 0,0 0-1,0 0 1,-1 0 0,1-1 0,0 1-1,-2-1-7,-29 12 1109,71-3-695,55 26-294,-87-35-130,-1 0-1,0 0 0,1 1 0,-1-1 0,0 1 1,0-1-1,0 1 0,0 0 0,0 0 0,0-1 0,0 1 1,-1 1-1,1-1 0,-1 0 0,1 0 0,-1 1 0,0-1 1,0 0-1,0 1 0,0-1 0,-1 1 0,1 0 1,-1-1-1,1 1 0,-1-1 0,0 1 0,0 0 0,0-1 1,0 1-1,-1 0 0,1-1 0,-1 1 0,1-1 1,-1 1-1,0 0 11,-6 3 59,1 0 0,-1-1 0,0 1 0,0-2 0,-1 1 0,0-1 0,1 0 0,-1 0 0,-1-1 0,1 0-1,0-1 1,-1 0 0,0 0 0,1-1 0,-1 0 0,0 0 0,1-1 0,-1 0 0,0-1 0,0 0 0,1 0 0,-1-1 0,0 0-59,1 1-4,-100-21-36,101 8-1158,7 4-426</inkml:trace>
  <inkml:trace contextRef="#ctx0" brushRef="#br0" timeOffset="362.453">551 159 1272,'0'0'1289,"0"0"-809,0 0-320,0 0 320,0 0-176,123 0-152,-84 0-144,-4 0 136,-2 0-144,6 0-48,-8 2-448,-8-2-1025</inkml:trace>
  <inkml:trace contextRef="#ctx0" brushRef="#br0" timeOffset="1216.375">1176 135 888,'0'0'1030,"0"0"-145,0 0-173,0 0-50,0 0-106,0 0-117,16-6-197,51-19-67,72 17 529,-137 8-702,1-1-1,-1 0 1,1 1-1,0 0 0,-1-1 1,1 1-1,0 0 1,-1 1-1,1-1 0,0 0 1,-1 1-1,1-1 1,-1 1-1,1 0 0,-1 0 1,1 0-1,-1 0 1,1 0-1,-1 1 0,0-1 1,0 1-1,0-1 1,0 1-1,0 0 0,0 0 1,0 0-1,0 0 1,-1 0-1,1 0 1,-1 0-1,0 1 0,0-1 1,1 1-1,-1-1 1,-1 0-1,1 1 0,0 0-1,-4 5 25,-1 0 0,1 0 0,-1-1 0,-1 1 1,0-1-1,0 0 0,0 0 0,-1-1 0,0 1 0,0-1 0,0-1 0,-1 1 0,0-1 0,0 0 0,0-1 0,-1 1 0,0-2 0,0 1 0,0-1 0,0 0 0,-8 1-25,-3 5 89,-26 7 178,112-3 2168,198-4-2391,-265-9-929,1 0-1340,0 0-1954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46.2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0 472,'0'0'766,"0"0"-26,0 0 141,0 0-127,0 0-150,0 0-29,0 0-21,0 0-60,0 0-49,11 3 532,98 1 243,472 60 289,-15 30-724,-346-83-639,-220-11-151,0 0 10,0 0 3,0 0 2,0 0-1,0 0-32,0 0-39,0 0 11,0 0-85,0 0 56,0 0 51,0 0-67,-6 0-507,-42 0-1898,20 0-1034</inkml:trace>
  <inkml:trace contextRef="#ctx0" brushRef="#br0" timeOffset="1179.731">61 226 408,'0'0'826,"0"0"12,0 0-223,0 0-144,0 0-128,0 0-154,14-2 25,116-10 1023,-51 13-914,-76 1-324,-1 0 1,1 1 0,-1-1-1,0 1 1,0-1-1,0 1 1,-1 0-1,1 0 1,-1 0 0,1 0-1,-1 0 1,0 0-1,0 0 1,0 0-1,-1 1 1,1-1-1,-1 0 1,1 1 0,-1-1-1,0 0 1,-1 0-1,1 1 1,-1-1-1,1 0 1,-1 0 0,0 1-1,0-1 1,0 0-1,0 0 1,-1 0-1,0 0 1,1 0 0,-1-1-1,-1 3 1,-6 5 89,0-1 0,-1 1-1,0-2 1,-1 1 0,0-2 0,0 1-1,0-1 1,-1-1 0,0 0-1,0-1 1,-1 0 0,0-1 0,0 0-1,0-1 1,0 0 0,0-1-1,-11 0-88,12-1-403,13 0 517,-1-1 0,0 1 0,0-1 0,0 0 0,0 1 0,0-1 0,0 1 0,0-1 0,0 0 1,0 1-1,0-1 0,0 0 0,0 1 0,0-1 0,-1 1 0,1-1 0,0 0 0,0 1 0,0-1 0,0 0 0,-1 1 0,1-1 0,0 0 0,0 1 0,-1-1 0,1 0-114,219 18 779,-30-5-693,-175-10-30,-13-3-72,-1 0-63,0 0-129,0 0-287,0 0-428,0 0-614,0 0-812</inkml:trace>
  <inkml:trace contextRef="#ctx0" brushRef="#br0" timeOffset="2079.323">834 288 416,'0'0'684,"0"0"-197,0 0-103,0 0 62,0 0-92,0 0-135,13-4-104,103-13 684,-57 23-318,-58-4-445,-1 1 1,1-1-1,-1 0 0,0 0 1,1 0-1,-1 0 1,0 1-1,0-1 0,-1 0 1,1 0-1,0 0 0,-1 0 1,1 0-1,-1 0 0,0 1 1,0-1-1,1-1 1,-1 1-1,-1 0 0,1 0 1,0 0-1,0 0 0,-1-1 1,1 1-1,-1-1 0,-1 2-36,-153 76 1337,170-76 1997,58 0-2838,3 1-583,-70-4-74,110 8 357,-64-7-4749,-45-1-419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5:43.8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54 531 392,'0'0'379,"0"0"-80,0 0 117,0 0 14,0 0-59,0 0-49,3-27 2918,1 19-3122,0-1 1,1 2-1,0-1 0,1 1 0,0 0 0,0 0 0,0 0 0,1 1 1,0 0-1,0 0 0,1 1 0,-1 0 0,1 0 0,0 1 0,1 0 1,-1 0-1,1 1 0,0 0 0,-1 0 0,2 1-118,183-19-314,-190 21 278,0 1 0,0-1 1,-1 1-1,1 0 0,-1 0 1,1 0-1,0 0 0,-1 1 0,0-1 1,1 1-1,-1-1 0,0 1 1,0 0-1,0 0 0,0 0 1,0 0-1,0 0 0,-1 1 1,1-1-1,-1 0 0,1 1 0,-1-1 1,0 1-1,0 0 0,0-1 1,0 1-1,-1 0 0,1-1 1,-1 1-1,1 0 0,-1 0 1,0 0-1,0-1 0,-1 1 0,1 0 1,0 0-1,-1-1 0,0 1 1,1 0-1,-2 2 36,2 10 61,-3-6-50,0-1 0,0 0 0,0 1-1,-1-1 1,0-1 0,-1 1 0,0-1 0,0 0 0,-1 0 0,1 0 0,-2 0 0,1-1 0,-1 0 0,1-1 0,-7 4-11,2 1 17,-23 18 124,-1-1 0,-1-2 0,-1-2 0,-1-1 0,-1-2 0,-1-2 0,-19 6-141,43-20-392,-1 2 2743,31-2-1101,413 28-1130,-377-27-42,-50-5-51,0 0-42,0 0 2,0 0-18,0 0-66,0 0-46,0 0-91,0 0-48,0 0-219,0 0-406,0-1-947,0-3-1129</inkml:trace>
  <inkml:trace contextRef="#ctx0" brushRef="#br0" timeOffset="1176.819">934 76 496,'0'0'795,"0"0"-76,0 0-102,0 0-26,0 0-74,0 0-54,6-29 2303,6 22-2699,0 1 0,1 0-1,0 1 1,0 0 0,1 1 0,-1 0-1,1 1 1,0 1 0,0 0 0,0 0 0,0 2-1,0 0 1,0 1 0,0 0 0,1 1-67,27-1 45,-31-2-3,-10 1-69,0 0 1,0-1-1,0 1 1,0 0 0,0-1-1,1 1 1,-1 0-1,0 0 1,0 0 0,0 0-1,0 0 1,0 0-1,0 0 1,0 1-1,1-1 1,-1 0 0,0 1-1,0-1 1,0 1-1,0-1 1,0 1 0,0-1-1,0 1 1,-1-1-1,1 1 1,0 0-1,0 0 1,0-1 0,-1 1-1,1 0 1,0 0-1,-1 0 1,1 0 0,0 0-1,-1 0 1,1 0-1,-1 0 1,0 0-1,1 0 1,-1 0 0,0 0-1,0 0 1,0 0-1,0 1 1,0-1 0,0 0-1,0 0 1,0 0-1,0 0 1,0 0-1,0 0 27,-3 7-12,0 0-1,-1-1 0,1 0 0,-1 1 0,-1-1 0,0-1 0,1 1 0,-2-1 0,1 0 0,-1 0 0,0 0 0,0-1 1,-1 0-1,1 0 0,-1-1 0,0 0 0,-1 0 0,1 0 0,0-1 0,-1 0 0,0-1 0,-5 2 13,-18 3 184,30-7-114,1 0 22,20 0 732,105 12-807,-121-11-39,-1 0 0,1 0 0,0 0 0,-1 0 0,1 1-1,-1 0 1,1-1 0,-1 1 0,0 1 0,0-1 0,0 0-1,0 1 1,0-1 0,0 1 0,-1 0 0,1 0 0,-1 0 0,0 0-1,0 0 1,0 1 0,0-1 0,-1 1 0,1-1 0,-1 1-1,0-1 1,0 1 0,0 0 0,-1 0 0,1 0 0,-1-1-1,0 2 23,0-1 14,0 0-1,-1 0 0,0 0 1,0 0-1,0 0 0,0 0 1,-1 0-1,1 0 1,-1 0-1,0-1 0,0 1 1,0-1-1,-1 1 0,1-1 1,-1 0-1,0 0 0,0 0 1,0 0-1,0 0 0,0-1 1,-1 0-1,1 1 0,-1-1 1,0 0-1,0-1 0,1 1 1,-1-1-1,0 0 0,-3 1-13,-13 4 65,0-1 0,-1-1 0,0 0 0,0-2 1,0-1-1,0 0 0,0-1 0,0-2 0,0 0 0,0-1 0,0-1 0,1-1 0,0-1 0,-9-4-65,-34-23-2915,50 21-1565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6:39.0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4 312,'0'0'564,"0"0"-224,0 0 48,0 0 194,0 0-10,0 0-269,0 0-211,0 0-50,0 0 68,0 0 27,0 0 43,0 0 43,42 5 2316,216-10-121,151 1-2243,11 22-158,39 21 62,-165-22-38,-43 3-32,87 0-18,-158-6 9,128-2 1,-46 1-15,-38-7-53,-44-39 59,-68 18-25,-5 8 35,-107 7 14,0 0 30,0 0-17,0 0 46,0 0 35,0 0-8,0 0-20,0 0 1,0 0-46,0 0 25,0 0-33,0 0 11,0 0-19,0 0 9,0 0-24,0 0-27,0 0 12,0 0 21,0 0 24,0 0-3,0 0 42,0 0-1,0 0-32,0 0-18,0 0 26,0 0-23,0 0 20,0 0-4,0 0-11,0 0 45,0 0-34,0 0 34,0 0-41,0 0 15,0 0-21,0 0 26,0 0-34,0 0 2,0 0 29,0 0-14,0 0 29,0 0-16,0 0 89,0 0 0,0 0 67,0 0-33,0 0 4,0 0-26,0 0-29,0 0-21,0 0-38,0 0 3,0 0-36,0 0 30,0 0-1,0 0-40,0 0-1,0 0-4,0 0-9,0 0-20,0 0-25,0 0 36,0 0 7,0 0-14,0 0-15,0 0 12,0 0 4,0 0-7,0 0-20,0 0 19,0 0-4,0 0-13,0 0 32,0 0 9,0 0-3,0 0-8,0 0 9,0 0 2,0 0 0,0 0 0,0 0 1,0 0 0,0 0-25,0 0-17,0 0 32,0 0 9,0 0 0,0 0-3,0 0-8,0 0 6,0 0-14,0 0-18,0 0 5,0 0-27,0 0 33,0 0 12,0 0 9,0 0-12,0 0-15,0 0 8,0 0-8,0 0 14,0 0 17,0 0 6,0 0-6,0 0-18,0 0-18,0 0 18,0 0 22,0 0 18,0 0-18,0 0-14,0 0 6,0 0-6,0 0 6,0 0-6,0 0 6,0 0-6,0 0 13,0 0 14,0 0-15,0 0-16,0 0-6,0 0 6,0 0 13,0 0-1,0 0-8,0 0 6,0 0-14,0 0-14,0 0 30,0 0 9,0 0 10,0 0-15,0 0-16,0 0-14,0 0-18,0 0 37,0 0 11,0 0 6,0 0-1,0 0-7,0 0-10,0 0 9,0 0 2,0 0 0,0 0 4,0 0 12,0 0-15,0 0-12,0 0 6,0 0-8,0 0-1,0 0 9,0 0-4,0 0 7,0 0-11,0 0 14,0 0 1,0 0-5,0 0-8,0 0 10,0 0 8,0 0-1,0 0-7,0 0-10,0 0-2,0 0-30,0 0 33,0 0 15,0 0 18,0 0-17,0 0-26,0 0-9,0 0 9,0 0 21,0 0 1,0 0-2,0 0-3,0 0-10,0 0-1,0 0 12,0 0-1,0 0-8,0 0 6,0 0-6,0 0 9,0 0 2,0 0-3,0 0-13,0 0-11,0 0 11,0 0 14,0 0 2,0 0 1,0 0 0,0 0-14,0 0 14,0 0 1,0 0-2,0 0-3,0 0-12,0 0-3,0 0 14,0 0 4,0 0-3,0 0-8,0 0 9,0 0 2,0 0-3,0 0-10,0 0-1,0 0 12,0 0 3,0 0 12,0 0 18,0 0-36,0 0-9,0 0 12,0 0-1,0 0-17,0 0-23,0 0 23,0 0 18,0 0 2,0 0-3,0 0-13,0 0-11,0 0 11,0 0 14,0 0-4,0 0-18,0 0 8,0 0 14,0 0 2,0 0 6,0 0 21,0 0-23,0 0-15,0 0 10,0 0 6,0 0-3,0 0-2,0 0 0,0 0-3,0 0-10,0 0-1,0 0 12,0 0-1,0 0-8,0 0 9,0 0 3,0 0 14,0 0 30,0 0-9,0 0-29,0 0-2,0 0 12,0 0-26,0 0 6,0 0-9,0 0 14,0 0-20,0 0 14,0 0-9,0 0 10,0 0-17,0 0-5,0 0 20,0 0 5,0 0 1,0 0 0,0 0-14,0 0 14,0 0 5,0 0 10,0 0-15,0 0-20,0 0-19,0 0 15,0 0 24,0 0 1,0 0 3,0 0 16,0 0-18,0 0-12,0 0 7,0 0-12,0 0 10,0 0 1,0 0-6,0 0 7,0 0-11,0 0 10,0 0-11,0 0 11,0 0 16,0 0 14,0 0-48,0 0 3,0 0 16,0 0 3,0 0 4,0 0 1,0 0 10,0 0-15,0 0-22,0 0-23,0 0 38,0 0 8,0 0-2,0 0-3,0 0-8,0 0 6,0 0-14,0 0-15,0 0 32,0 0 25,0 0-32,0 0 5,0 0 10,0 0 34,0 0 28,0 0-22,0 0-21,0 0 55,0 0-12,0 0-24,0 0-31,0 0 3,16 0 546,-14 0-569,107 15 169,35-6-138,41 7-92,85 12-168,-79-8-6,-28 1 18,160-7 32,-229-15 159,57-19-90,-25-26 139,-7 24-92,107 19-35,-146 5 113,151-13 40,-197 8-24,-34 3-18,42-4 536,168 4-577,-208 0 18,-2 0-25,0 0 17,0 0-13,0 0 19,0 0 21,0 0 4,0 0 0,0 0 0,0 0 7,0 0 10,0 0-41,0 0 41,0 0-9,0 0-2,0 0-8,0 0-8,0 0-4,0 0-27,0 0 36,0 0 6,0 0 0,0 0 1,0 0-22,0 0-8,0 0 12,0 0 10,0 0-7,0 0-3,0 0-5,0 0-18,0 0 15,0 0 17,0 0-4,0 0 6,0 0-6,0 0 6,0 0-8,0 0-1,0 0 9,0 0-12,0 0-13,0 0 25,0 0 10,0 0-6,0 0-10,0 0 6,0 0-18,0 0-27,0 0 38,0 0 12,0 0-3,0 0-8,0 0 6,0 0-6,0 0 9,0 0 2,0 0-16,0 0-64,0 0-18,0 0-10,0 0-26,0 0-57,0 0-224,-11 0-2639,0 0-1020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1:42.6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0 102 1200,'0'0'992,"0"0"-66,0 0-289,0 0-180,0 0-161,0 0-88,7-5 96,121-64 2002,-95 61-2245,1 1 1,0 2 0,0 1 0,1 1 0,-1 2 0,1 2 0,23 3-62,-48-2-8,1 0-1,-1 0 1,0 1 0,-1 1 0,1-1-1,-1 2 1,1-1 0,-1 1-1,0 1 1,-1 0 0,3 2 8,-8-6-4,0 1-1,0-1 1,0 1 0,-1-1 0,1 1-1,-1 0 1,1 0 0,-1 0-1,0 0 1,-1 1 0,1-1 0,0 0-1,-1 1 1,0-1 0,0 1-1,0 0 1,0-1 0,0 1 0,-1 0-1,0-1 1,0 1 0,0 0-1,0 0 1,0-1 0,-1 1 0,1 0-1,-1-1 1,0 1 0,-1 0-1,1-1 1,0 1 0,-3 2 4,-4 4 19,-1 0-1,-1 0 1,1-1 0,-2-1 0,1 0 0,-1 0-1,0-1 1,-1 0 0,0-1 0,0-1-1,0 1 1,0-2 0,-12 3-19,-55 17 69,172-23 391,-81-1-460,118 13-39,-126-12 30,0 0 0,-1 1 1,1-1-1,0 1 0,-1 0 0,1 0 1,-1 0-1,0 0 0,1 1 0,-1-1 1,0 1-1,0 0 0,-1 0 1,1 0-1,-1 0 0,1 0 0,-1 1 1,0-1-1,0 1 0,-1-1 1,1 1-1,-1 0 0,0 0 0,0-1 1,0 1-1,0 0 0,-1 0 0,1 0 1,-1 0-1,0 3 9,-1 1 11,1 0 0,-2 0 0,1-1 0,-1 1 0,0 0 0,-1-1 0,1 0 0,-2 1 0,1-1 0,-1 0 0,0-1 0,0 1 0,-1-1 0,0 1 0,0-1-11,-117 119 561,111-119-446,0-1 0,0 1 0,0-2 1,-1 0-1,1 0 0,-1-1 0,0 0 1,0-1-1,0-1 0,-1 0 1,1 0-1,0-1 0,0-1 0,-1 0 1,1 0-1,0-2-115,-138-40-320,149 43 272,-16-7-586,9-3-2904,7 4-1951</inkml:trace>
  <inkml:trace contextRef="#ctx0" brushRef="#br0" timeOffset="716.486">1188 575 2777,'0'0'832,"0"0"179,0 0-8,0 0-51,0 0-188,0 0-369,-4-4-198,-171 207 1113,103-83-3413,64-99-602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6:44.3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173 1924 72,'0'0'247,"0"0"33,0 0 61,0 0 121,0-3-474,1-6 7547,152-7-6813,249 41-33,-206-4-469,-60-6-239,145 10 35,12-16 33,-180-10 134,-44-12 44,-68 13-211,-1 0 13,0 0 55,0 0-17,0 0-42,0 0 10,0 0-11,0 0 28,0 0-8,0 0-14,0 0 42,0 0-34,0 0 23,0 0-37,0 0-4,0 0 1,0 0 10,0 0-17,0 0-9,0 0-8,0 0 6,0 0-6,0 0 9,0 0 2,0 0 8,0 0 36,0 0 12,0 0-36,0 0 12,0 0-18,0 0 25,0 0 20,0 0-30,0 0-10,53-19 127,-26 12-141,-1-1 0,1-1 0,-2-1-1,0-2 1,0 0 0,-1-1-1,0-2 1,-2-1 0,13-11-13,115-139 80,-118 123-79,-5 8 9,-2-1 0,-1-1 0,-2-1 0,-2-1 0,12-32-10,47-119 104,-67 144-108,-2 0 0,-2 0 0,-2 0 1,-2-1-1,-2 0 0,-3-32 4,-2 56-23,-2 1 0,0 1 0,-1-1 0,-2 1 0,0 0 0,-1 0 0,-1 1 1,0 1-1,-2 0 0,-1 0 0,0 1 0,-1 0 0,-1 1 0,0 1 0,-4-2 23,-126-113-172,-46-26 1,158 136 124,-2 2-1,0 2 1,-1 1-1,-1 1 0,0 2 1,-10 0 47,-6-4-23,-176-44-165,135 48 124,-130 5-19,-42 29-83,74 9 46,162-24 92,2 1 1,-1 1 0,1 2-1,1 1 1,0 1 0,-11 7 27,-2 2-33,2 2-1,0 2 1,1 1 0,2 2 0,-30 30 33,-126 117-84,123-75 6,61-84 71,0 0 0,1 1 0,1 0 0,1 0 1,0 1-1,2-1 0,0 1 0,0-1 1,2 1-1,0 0 0,1-1 0,1 2 7,-1 28-10,37 38 31,-13-47-14,0 84-7,-33 78 18,-9-41 42,-11 100-121,18-129 213,10-129-107,0-1-43,-17 0-2698,-1 0-1215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6:49.2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136 34 24,'0'0'83,"0"0"66,0 0 92,0 0-45,0 0-77,6-5-89,22-20 38,-6 23 4414,22 18-4768,-27-9 612,44 17-293,93 20 65,-95-32-66,-58-12-19,-1 0 31,0 0 8,0 0-21,0 0 45,0 0 29,0 0 44,0 0 1,0 0-50,-24-1 58,-187-53-246,39 26 160,51 7 412,219 24 833,-35 9-1465,-62-12 44,-2 16-1718,-4-11-633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8:59.9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189 1497 440,'0'0'248,"0"0"-125,0 0-36,0 0-35,0 0 49,-4-3-66,-90-25-234,89 26 272,-1 1 0,1 0 0,0 0 0,0 0 0,0 1 0,0 0 1,-1 0-1,1 0 0,0 1 0,0 0 0,0 0 0,0 0 0,0 0 0,0 1 0,0 0 0,-4 2-73,9-3 65,0-1 0,0 1 0,0 0 0,1 0 0,-1-1 0,0 1 0,0 0 0,0-1 0,1 1 0,-1 0 0,0-1 0,1 1 0,-1 0 0,0-1 0,1 1 0,-1-1 0,1 1 0,-1 0 0,1-1 0,-1 1 0,1-1 0,-1 0 0,1 1 0,0-1 0,-1 1 0,1-1 0,0 0 0,-1 1 0,1-1 0,0 0 0,-1 0 0,1 0 0,0 0 0,0 0 0,-1 1 0,1-1 0,0 0 0,0-1 0,-1 1 0,1 0 0,0 0 0,0 0 0,-1 0 0,1 0 0,0-1 0,-1 1 0,1 0 0,0-1 0,-1 1 0,1 0 0,-1-1-1,1 1-64,7 0 329,630 11 1006,-399-35-1368,117 9-82,57 17 115,-170 10-91,147 30 91,62-18-119,234-7-425,-258 2 483,175 11-11,-229-11 43,-228 0 22,292 20-20,171-7 69,57-28-61,174 0 135,-557-24-48,54-21-3,-71 29-83,-131-4 108,-78 14-43,1-3-1,-1-3 0,-1-2 1,44-14-47,2-26 763,-76 29-684,-2-1 0,0-1 1,-1-1-1,-2-2 0,0 0 1,16-28-80,108-185 328,-130 220-288</inkml:trace>
  <inkml:trace contextRef="#ctx0" brushRef="#br0" timeOffset="3413.211">9163 13 0,'9'-12'0,"-5"14"0,1 0 0,-1 1 0,0-1 0,0 1 0,0 0 0,0 0 0,0 1 0,-1-1 0,0 1 0,1 0 0,-1 0 0,-1 0 0,1 0 0,0 0 0,-1 1 0,0-1 0,0 1 0,0 0 0,-1 0 0,0-1 0,0 1 0,0 0 0,0 0 0,-1 0 0,0 0 0,0 0 0,0 0 0,0 0 0,-2 4 0,4 7 0,10 277 0,-12-281 0,-1 0 0,0 0 0,-1 0 0,0-1 0,-1 1 0,0 0 0,-1-1 0,0 0 0,-1 0 0,0 0 0,-1 0 0,0-1 0,0 0 0,-1 0 0,-1-1 0,1 0 0,-2 0 0,1-1 0,-1 0 0,0 0 0,-5 2 0,-63 35 0,-20-25 0,-19 37 0,82-39 0,-1-2 0,0-1 0,-1-2 0,-1-2 0,0-1 0,-1-1 0,-9-1 0,-337 1 0,236-11 0,-396 23 0,-135 65 0,352-60 0,-198-43 0,345 5 0,-369-32 0,514 39 0,-26-8 0,0 4 0,-1 2 0,0 2 0,-60 5 0,38-4 0,88 46 0,192 79 0,-192-119 0,0 1 0,0 0 0,0 0 0,0 0 0,0 0 0,-1 1 0,0-1 0,0 1 0,0 0 0,0 0 0,0 0 0,-1 0 0,1 0 0,-1 1 0,0-1 0,-1 1 0,1-1 0,-1 1 0,0 0 0,0 0 0,0-1 0,0 2 0,0-3 0,1 0 0,0-1 0,0 1 0,0-1 0,0 0 0,1 0 0,-1 0 0,1 0 0,-1 0 0,1 0 0,0-1 0,-1 1 0,1-1 0,0 0 0,0 0 0,0 0 0,0 0 0,0 0 0,0-1 0,0 0 0,1 1 0,-1-1 0,0 0 0,0 0 0,0-1 0,1 1 0,7 0 0,0 0 0,0-1 0,-1 0 0,1-1 0,-1 0 0,1-1 0,-1 0 0,0-1 0,0 0 0,0 0 0,0-1 0,-1 0 0,0-1 0,0 0 0,0 0 0,-1-1 0,0 0 0,0-1 0,-1 1 0,0-1 0,0-1 0,1-3 0,-6 9 0,0 0 0,0-1 0,-1 1 0,1 0 0,-1-1 0,0 0 0,0 1 0,0-1 0,0 1 0,-1-1 0,1 0 0,-1 1 0,0-1 0,0 0 0,-1 0 0,1 1 0,-1-1 0,0 0 0,0 1 0,0-1 0,0 1 0,0-1 0,-1 1 0,0 0 0,0-1 0,0 1 0,0 0 0,0 0 0,0 0 0,-1 1 0,1-1 0,-1 1 0,0-1 0,0 1 0,0 0 0,0 0 0,0 0 0,-1 0 0,0 0 0,-139-58 0,127 55 0,1 0 0,-1 2 0,0 0 0,0 0 0,-1 2 0,1 0 0,0 0 0,0 2 0,-15 2 0,26 0 0,0 0 0,0 0 0,0 1 0,1 0 0,-1 0 0,1 1 0,0-1 0,0 1 0,1 0 0,-1 0 0,1 0 0,0 0 0,1 0 0,-1 1 0,1-1 0,0 1 0,0 0 0,1 0 0,-1-1 0,1 1 0,1 0 0,-1 0 0,1 0 0,0 0 0,1 0 0,-1 0 0,1 0 0,0 0 0,1 2 0,-2 6 0,3 0 0,0 0 0,1 0 0,1 0 0,0-1 0,1 1 0,1-1 0,0-1 0,0 1 0,1-1 0,1-1 0,0 1 0,6 4 0,-9-8 0,220 217 0,-225-224 0,1 1 0,-1-1 0,0 0 0,1 1 0,-1-1 0,0 1 0,0-1 0,0 1 0,0 0 0,0 0 0,-1-1 0,1 1 0,0 0 0,-1 0 0,1 0 0,-1 0 0,0 0 0,0-1 0,1 1 0,-1 0 0,-1 0 0,1 0 0,0 0 0,0 0 0,-1 0 0,1 0 0,-1 0 0,1-1 0,-1 1 0,0 0 0,0 0 0,0-1 0,0 1 0,0 0 0,0-1 0,0 1 0,0-1 0,-1 0 0,1 1 0,-1-1 0,1 0 0,-1 0 0,1 0 0,-1 0 0,0 0 0,0 0 0,-65 18 0,64-34 0,-56 11 0,54-13 0,50-5 0,166-29 0,-81 17 0,42-7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50.4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1 130 1776,'0'0'689,"0"0"-300,19-13 59,126-68 927,-112 72-1143,1 1 0,0 1 1,0 2-1,1 2 0,-1 0 0,1 3 1,2 1-233,-33 0 9,0 0 1,0 0 0,0 1 0,0 0 0,0-1 0,-1 1-1,1 0 1,-1 1 0,1-1 0,-1 1 0,0 0-1,0-1 1,0 1 0,0 0 0,-1 1 0,1-1-1,-1 0 1,0 1 0,0 0 0,0-1 0,0 1-1,-1 0 1,1 0 0,-1 0 0,0 0 0,0 0 0,0 0-1,-1 0 1,0 0 0,0 1 0,0-1 0,0 0-1,0 0 1,-1 0 0,0 0 0,0 0 0,0 0-1,0 0 1,-1 0 0,1 0 0,-1 0 0,0-1-1,0 1 1,-1-1 0,0 2-10,-22 30 193,-1-1 0,-2-2-1,-1 0 1,-2-2 0,-1-1 0,-1-2-1,-2-1 1,-25 14-193,25-14 98,-6 12 273,70-32-253,64-1 92,0-4 0,-1-4 0,27-6-210,158-37-3963,-203 29-1049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50.8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5313,'0'0'552,"0"0"-104,0 0 192,0 0-87,0 0 95,0 0-416,0 0-232,2 2 0,4 21 0,0 5 208,-2 9 24,-1 3-176,-3 2 16,0 2-64,0-2-16,0 19-408,0-8-928,0-11-945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53.5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 7434,'0'0'192,"0"0"88,0 0 136,0 0-152,0 0 128,0 0-320,121-7-72,-64 7-24,3 0-176,26 3-360,-14-3-1433,-8 0-2520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53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13 6177,'0'0'760,"0"0"233,0 0-609,0 0-232,0 0-152,133-13-720,-81 13-1329,1 9-1247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53.9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6161,'0'0'376,"0"0"449,0 0-257,0 0-480,0 0-88,0 0-1377,0 0-3408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52.0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0 706 5761,'0'0'667,"0"0"-234,0 0-147,17-12-13,119-68 374,-101 71-626,2 0 1,-1 2-1,1 2 0,0 2 1,1 1-1,-1 2 0,15 2-21,-49-2-7,0 0 0,0 0 0,0 1 0,-1-1-1,1 1 1,0 0 0,0 0 0,-1 0 0,1 0-1,-1 0 1,1 0 0,-1 1 0,1-1 0,-1 1-1,0 0 1,0-1 0,0 1 0,0 0-1,0 1 1,0-1 0,0 0 0,-1 0 0,1 1-1,-1-1 1,0 1 0,1-1 0,-1 1 0,0 0-1,-1-1 1,1 1 0,0 0 0,-1 0 0,1-1-1,-1 1 1,0 0 0,0 0 0,0 0 0,-1-1-1,1 1 1,-1 0 0,1 0 0,-1 1 7,-4 9 9,-1-1 0,0 1 0,-1-1 0,-1 0 0,1 0 1,-2-1-1,0 0 0,0 0 0,-1-1 0,0-1 0,0 1 0,-1-2 1,-1 1-1,1-2 0,-2 1 0,-2 0-9,14-8 2,-249 144 827,280-136 254,193-17-2047,207-35 964,-333 30-2661,-27-2-2696</inkml:trace>
  <inkml:trace contextRef="#ctx0" brushRef="#br0" timeOffset="517.134">989 18 3873,'0'0'1176,"0"0"-777,0 0-343,22-3-23,131-11 98,-33 44-86,-116-28-53,-1 0 1,0 0 0,0 0-1,0 0 1,-1 1-1,1-1 1,0 1 0,-1 0-1,0-1 1,0 1 0,1 0-1,-2 0 1,1 0-1,0 1 1,-1-1 0,1 0-1,-1 1 1,0-1 0,0 1-1,0-1 1,-1 1-1,1 0 1,-1-1 0,0 1-1,0-1 1,0 1-1,-1 0 1,1-1 0,-1 1-1,0-1 1,0 1 0,0-1-1,0 2 8,-7 8 55,-1-1-1,0 0 1,-1 0 0,0-1-1,-1 0 1,0-1-1,-1 0 1,0 0-1,0-2 1,-1 1 0,0-2-1,0 1 1,-1-2-1,-1 0-54,-193 90 1690,209-96-1680,-1 0 0,1 0 0,0 0 0,-1 0 0,1 0 0,0 0 0,-1 0 0,1 0 0,-1 1 0,1-1 0,-1 0 0,1 0 0,0 1 1,-1-1-1,1 0 0,-1 1 0,1-1 0,-1 1 0,1-1 0,-1 1 0,0-1 0,1 1 0,-1-1 0,1 1 0,-1-1 0,0 1 0,0-1 0,1 1 0,-1-1 0,0 1 0,0 0 0,0-1 0,0 1 0,1-1 0,-1 1 0,0 0 0,0-1 0,0 1 0,0 0 0,0-1 0,-1 1 1,1 0-1,0-1 0,0 1 0,0-1 0,0 1 0,-1-1 0,1 1 0,0 0 0,-1-1 0,1 1 0,0-1 0,-1 1 0,1-1 0,-1 1 0,1-1 0,-1 0 0,1 1 0,-1-1 0,1 0 0,-1 1 0,1-1 0,-1 0 0,0 1-10,63 12 356,-58-12-312,386 27-1977,-315-28-1922</inkml:trace>
  <inkml:trace contextRef="#ctx0" brushRef="#br0" timeOffset="817.276">1723 822 5985,'0'0'240,"0"0"-216,0 0 320,101 25 48,-43-17 225,10 3-409,12-2-104,-4 3-104,-2-5-40,2-7-472,-20 0-1401,-21 0-2664</inkml:trace>
  <inkml:trace contextRef="#ctx0" brushRef="#br0" timeOffset="1097.761">1941 582 3369,'0'0'2576,"0"0"-2136,0 0-352,0 0 136,0 0 649,0 0-41,17 116-160,-5-74-168,3 1 16,-5 5-312,0-4 16,-4 1-224,0-1-80,-1 7-776,-1-15-1160,4-7-3105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51.2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0 263 5297,'0'0'664,"0"0"-240,0 0-192,0 0 112,0 0 153,109 0-345,-49 0-80,13 0-64,-7 0-16,0 0 8,-6 0-104,-5 0-320,1-10-353,-13 5-791,-14-6-1537</inkml:trace>
  <inkml:trace contextRef="#ctx0" brushRef="#br0" timeOffset="300.913">265 1 5705,'0'0'792,"0"0"-207,0 0-425,0 0-152,0 0 216,0 0 224,0 0-136,25 96-64,-13-56 16,-6 2-256,-2 4 104,-1-2-112,-1 1 0,0 2-32,2 17-432,0-15-864,4-6-1641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2:30.4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600 1023 176,'0'0'128,"0"0"-128,0 0-16,0 0 8,0 0-48,0 0-8,-19-12 64,9 10-128,-9 0 96</inkml:trace>
  <inkml:trace contextRef="#ctx0" brushRef="#br0" timeOffset="1182.858">149 1065 224,'0'0'489,"0"0"-74,0 0-80,0 0-43,0 0-61,0 0 119,0 0 193,0 0 77,0 0 35,0 0-29,0 0 43,0 0-37,0 0-38,-6-18 423,6-15-742,1 0-1,1 0 0,1 0 0,3 0 0,0 1 1,2 0-1,1 0 0,8-15-274,-5 10 133,79-301 1037,-39 123-406,-43 144-466,-5-7 176,-5 95-8777,-10 1 5225</inkml:trace>
  <inkml:trace contextRef="#ctx0" brushRef="#br0" timeOffset="5854.97">1 871 280,'0'0'221,"0"0"-59,0 0-77,0 0-6,0 0-24,0 0-7,0-8 92,0-39 324,0 21 2600,23 39-2115,86 198 97,-57-121-691,-48-90-233,0 1 0,0-1 0,0 0 0,0 0-1,-1 0 1,1-1 0,0 1 0,0-1 0,0 0 0,-1 0 0,1 0-1,0-1 1,-1 1 0,1-1 0,-1 0 0,1 0 0,-1 0-1,0 0 1,3-3-122,328-260 106,-291 222-126,-40 43 33,-3 0-2,0 0-25,0 0-11,0 0 16,0 0 14,0 0 10,0 0 9,0 0-52,0 0 22,0 0 4,0 0 14,0 0 22,0 0-19,0 0-20,0 0-30,0 0 72,0 0-18,0 0-11,0 0 11,0 0 34,0 0-17,0 0-8,0 0-56,0 0 3,0 0 17,0 0 13,0 0 3,0 0 7,0 0 10,0 0-52,0 0 7,0 0 14,0 0 11,0 0 10,0 0 10,0 0-41,0 0 39,0 0-19,0 0 9,0 0 28,0 0-11,0 0 22,0 0 17,0 0-8,0 0-45,0 0-29,0 0-24,0 0 34,0 0 11,0 0 0,0 0-3,0 0-10,0 0 0,0 0 10,0 0 8,0 0 6,0 0-47,0 0 27,0 0-6,0 0 14,0 0 17,0 0 8,0 0-22,0 0-20,0 0-21,0 0 16,0 0 25,0 0-1,0 0 6,0 0 10,0 0-54,0 0-3,0 0 17,0 0 19,0 0 5,0 0 1,0 0-20,0 0 4,0 0 12,0 0 8,0 0 8,0 0 52,0 0-5,0 0-41,0 0 23,0 0 7,0 0-32,0 0 9,0 0-23,0 0-14,0 0 4,0 0-41,0 0-5,0 0 42,0 0 22,0 0 17,0 0-25,0 0-15,0 0 11,0 0 12,0 0 4,0 0 17,0 0-25,0 0 7,0 0 44,0 0-34,0 0 18,0 0-35,0 0-14,0 0 22,0 0-21,0 0 9,0 0 31,0 0-7,0 0-67,0 0 10,0 0 14,0 0 10,0 0-9,0 0-2,0 0-6,0 0-21,0 0 18,0 0-9,0 0-11,0 0 21,0 0 1,0 0-6,0 0-18,0 0 6,0 0-7,0 0 37,0 0 9,0 0-21,0 0-30,0 0 30,0 0 27,0 0 13,0 0-47,0 0 10,0 0-23,0 0 33,0 0 19,0 0 9,0 0 2,0 0-44,0 0 32,0 0-32,0 0 42,0 0-10,0 0 5,0 0 10,0 0-53,0 0 30,0 0-36,0 0 31,0 0 13,0 0 19,0 0-23,0 0-12,0 0 6,0 0-26,0 0 46,0 0-14,0 0-8,0 0 18,0 0-44,0 0 18,0 0 1,0 0 14,0 0 19,0 0-22,0 0-44,0 0 23,0 0 16,0 0-6,0 0 8,0 0 3,0 0 14,0 0 42,0 0-24,0 0 8,0 0-11,0 0-6,0 0 54,0 0-21,0 0-9,0 0 11,0 0-23,0 0-14,0 0-49,0 0 19,0 0-44,0 0-14,0 0 27,0 0-29,0 0 39,0 0 25,0 0 22,0 0-53,0 0 38,0 0-9,0 0 4,0 0 3,0 0 3,0 0 16,0 0 17,0 0-27,0 0-21,0 0 9,0 0-25,0 0 47,0 0-16,0 0-39,0 0 17,0 0-12,0 0 51,0 0-2,0 0-16,0 0 1,0 0 14,0 0 3,0 0-56,0 0 3,0 0 6,0 0-21,0 0 11,0 0-54,0 0-73,0 0-160,0 0-219,0 0-247,0 0-531,0 0-1229,0 0-2216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49.5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0 291 3041,'0'0'560,"0"0"-209,0 0 70,0 0-124,0 0 66,5-1-114,207-16 1323,36-5-4873,-222 16 652</inkml:trace>
  <inkml:trace contextRef="#ctx0" brushRef="#br0" timeOffset="329.902">271 0 1320,'0'0'2441,"0"0"-1246,0 0-500,0 0-347,0 0-116,0 33-36,16 244 737,15-123-4864,-18-126 1086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46.8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0 416 0,'41'119'0,"-38"-110"0,1-1 0,-1 1 0,2-1 0,-1 0 0,1-1 0,0 1 0,0-1 0,1 0 0,0 0 0,1-1 0,-1 0 0,1 0 0,0 0 0,1-1 0,-1 0 0,1 0 0,0-1 0,0 0 0,1-1 0,-1 0 0,1 0 0,0 0 0,-1-1 0,3 0 0,1-5 0,-1 0 0,0-1 0,0 0 0,0-1 0,0 0 0,-1 0 0,0-1 0,0-1 0,-1 1 0,1-2 0,-1 1 0,-1-1 0,0-1 0,0 1 0,2-4 0,22-19 0,36-33 0,66-1 0,-72 39 0</inkml:trace>
  <inkml:trace contextRef="#ctx0" brushRef="#br0" timeOffset="1479.033">1209 318 0,'-9'0'0,"-1"0"0,1-1 0,-1 0 0,1-1 0,-1 0 0,1 0 0,0-1 0,0 0 0,0-1 0,1 0 0,-1 0 0,1-1 0,0 0 0,0 0 0,1-1 0,-3-3 0,-48-27 0,58 35 0,-5-1 0,0 0 0,0 0 0,1-1 0,-1 0 0,1 0 0,-1-1 0,1 1 0,0-1 0,1 0 0,-1 1 0,1-2 0,0 1 0,-1 0 0,2-1 0,-1 0 0,1 1 0,-1-1 0,1 0 0,1 0 0,-1 0 0,1-1 0,0 1 0,0 0 0,0-2 0,2 4 0,-2 19 0,-1-13 0,-1 1 0,1 0 0,1 0 0,-1 0 0,0 0 0,1 1 0,0-1 0,0 0 0,0 1 0,1-1 0,-1 0 0,1 1 0,0-1 0,1 1 0,-1-1 0,1 0 0,-1 1 0,1-1 0,0 0 0,1 0 0,-1 1 0,1-1 0,0 0 0,0 0 0,0-1 0,1 1 0,-1 0 0,1-1 0,0 1 0,102 90 0,-85-79 0,55 36 0,-70-3 0,32 168 0,-36-222 7864,7-9-7804,2 0 0,-1 1 0,2 0 0,0 1 0,1 0 0,0 1 0,1 1 0,0 0 0,1 0 0,0 1 0,0 1 1,14-6-61,-15 8-5,1 1 0,0 0 0,0 1 0,0 0 0,1 1 0,0 1 0,0 0 0,0 1 0,13 1 5,-23 3-11,0 2-1,0-1 1,-1 0-1,0 1 1,1 0-1,-1 0 1,-1 0-1,1 0 1,0 1-1,-1 0 1,0 0-1,0-1 0,-1 2 1,1-1-1,-1 0 1,0 0-1,-1 1 1,1-1-1,-1 1 1,0-1-1,0 1 1,-1 0-1,0 4 12,3 3 8,-1 1 1,0 0-1,-2 0 0,1 1 0,-2-1 1,0 0-1,-1 0 0,0 0 1,-1-1-1,0 1 0,-1 0 0,-1-1 1,0 0-1,-1 0 0,-4 6-8,-202 261 186,164-224 26,119-71 1413,542-101-3816,-564 102-159</inkml:trace>
  <inkml:trace contextRef="#ctx0" brushRef="#br0" timeOffset="2286.576">2628 104 1696,'0'0'811,"0"0"-240,0 0 65,0 0-38,0 0-108,0 0-159,-6-8-183,-30-45 747,-56 37-27,82 20-869,1 0 0,-1 1 1,1 0-1,0 0 0,0 1 0,0 0 0,1 1 0,0 0 0,1 0 1,-1 0-1,1 1 0,0 0 0,1 1 0,0-1 0,1 1 0,-1 1 1,-1 4 0,0-2 20,0 1 0,1 0 0,1 1 0,0 0 1,0-1-1,2 1 0,-1 1 0,2-1 0,0 0 1,1 1-1,0-1 0,1 1 0,1 4-20,-1-17 7,1 1 0,0 0 0,-1-1 0,1 1 0,0-1 0,0 1-1,1-1 1,-1 0 0,0 1 0,1-1 0,-1 0 0,1 0 0,0 0 0,0 0 0,0 0 0,0 0-1,0-1 1,0 1 0,0-1 0,0 1 0,1-1 0,-1 0 0,1 0 0,-1 0 0,1 0-1,-1 0 1,1-1 0,0 1 0,-1-1 0,1 1 0,0-1 0,0 0-7,90-1 235,-81-1-172,0 0-1,0-1 1,-1-1 0,1 0-1,-1 0 1,0-1-1,0-1 1,-1 0-1,1 0 1,-1-1-1,-1 0 1,0-1-1,0 0 1,0 0 0,-1-1-1,0 0 1,0-1-1,-1 0 1,-1 0-1,0 0 1,0-1-1,-1 0 1,0 0 0,-1 0-1,0-1 1,-1 1-1,0-1 1,-1 0-1,0 0 1,-1 0-1,0-8-62,-1 5 102,1 11-98,0 0-1,-1 0 1,1-1-1,-1 1 0,0 0 1,0 0-1,-1 0 0,1 0 1,-1 0-1,0 0 0,0 0 1,0 0-1,-1 0 0,1 1 1,-1-1-1,0 0 1,0 1-1,0-1 0,0 1 1,-1 0-1,1 0 0,-1-1 1,0 2-1,0-1 0,0 0 1,0 1-1,-1-1 0,-1 0-3,-61-12-4431,59 20 2076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54.7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0 104 1920,'0'0'843,"0"0"29,0 0 30,0 0-158,0 0-38,18-12-209,54-35-94,-64 42-299,0 1-1,0 0 1,0 0 0,0 1-1,0 0 1,1 0 0,0 1-1,-1 0 1,1 0 0,0 1 0,0 1-1,0-1-103,12 0 201,-1-3-113,0 1-1,0 1 0,0 1 1,1 1-1,-1 1 0,0 1 1,0 0-1,0 2 0,0 0 1,0 1-1,-1 1 0,0 1 0,0 1 1,-1 0-1,4 3-87,-18-7-2,0 0-1,0 1 1,0-1-1,0 1 1,-1 0 0,0 0-1,0 0 1,0 0-1,-1 0 1,0 1 0,0-1-1,0 1 1,-1 0-1,1-1 1,-1 1 0,-1 0-1,1 0 1,-1-1-1,0 1 1,0 0-1,-1 0 1,1 0 0,-1 0-1,-1-1 1,1 1-1,-1 0 1,0-1 0,0 0-1,-1 1 1,0-1-1,-2 3 3,-19 20 52,-1-2-1,-1-1 0,-2-1 1,0-1-1,-1-1 0,-2-2 1,0-1-1,-1-2 0,0 0 0,-2-3 1,-4 1-52,-95 50 318,122-46 65,47-12 248,-22-5-646,546 39 410,-531-39-659,30 0-585,-22-6-3490,-30 1-261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56.4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173 115 336,'0'0'600,"0"0"304,0 0 83,0 0 234,0 0-88,0 0-394,10-10-191,42-43 866,-60 91 166,-36 61-1509,-4-2-1,-5-2 1,-15 16-71,54-97 906,22-41-324,6-5-526,1 1-1,1 0 1,1 1-1,2 1 0,1 0 1,2 2-1,0 0 1,2 1-1,21-17-55,28-26 216,-71 68-226,-1 1 0,0 0 1,0 0-1,1 0 0,-1 0 0,0 0 0,1 0 0,-1 0 0,0 0 1,0 1-1,1-1 0,-1 0 0,0 1 0,0-1 0,1 1 0,-1-1 0,0 1 1,0 0-1,0 0 0,0-1 0,0 1 0,0 0 0,0 0 0,0 0 0,0 0 1,-1 0-1,1 0 0,0 0 0,0 0 0,-1 0 0,1 1 0,-1-1 1,1 0-1,-1 0 0,0 1 0,1-1 0,-1 1 10,3 3-42,11 25 3,-1 0 0,-1 2 0,-2-1 0,-1 1 0,-2 0 0,0 1 0,-3 0 0,0 5 39,5 25-69,2-3 149,10-80 1743,30-58-1660,-3-1 1,-3-3-1,-4-1 1,3-19-164,0-3 293,-43 129-7937,-1-8 3437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56.8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23 5921,'0'0'296,"0"0"-24,0 0-24,0 0-240,140-23 345,-89 23-185,4 0-88,-3 0-32,1 0-40,-5 2 56,-7 5-64,-6-4-304,-8-1-593,-9 2-943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57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 5945,'0'0'336,"0"0"24,0 0 185,0 0 551,0 0 232,0 0-664,0 0-448,124 7-144,-77-7-72,2 0-8,7 0-976,-13-4-1008,-8-10-2809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01.3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 18 4281,'0'0'800,"0"0"306,0 0-50,0 0 88,0 0-265,0 0-360,3-3-262,10-11-178,2 49 88,-8 15 27,-1 0 0,-3 1 0,-3-1 0,-1 1 0,-3 3-194,-21 151 665,25-205-567,0 0-39,0 0 41,0 0-48,0 0 41,0 0-47,0 0 38,-22 4-910,7-4-2761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02.1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 1320,'0'0'1103,"0"0"187,0 0-75,0 0-52,0 0-108,0 0-253,15-3 869,329 15-84,105 31-581,-432-42-784,-13-1-4385,-4 0 221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03.09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172 0 5297,'0'0'1152,"0"0"51,0 0-369,0 0-59,0 0-307,0 4-412,-1 70 510,-3 1-1,-3-1 1,-3-1 0,-6 11-566,-87 303 2126,94-356-1438,9-30-688,0-1 11,0 0 18,0 0-16,0 0 6,0 0 32,0 0-33,0 0-2,0 0 15,0 0-46,0 0 41,0 0-12,0 0-8,0 0 2,0 0 26,0 0-66,0 0 28,0 0-16,0 0 47,0 0 6,0 0 30,0 0-31,0 0 21,0 0-14,0 0 9,0 0-16,0 0 41,0 0-11,0 0 16,0 0 17,0 0 0,0 0 42,0 0-46,0 0 67,0 0 18,0 0-55,0 0 49,0 0-18,0 0-9,0 0-7,0 0-73,0 0 61,0 0-63,0 0-8,0 0-19,0 0-16,0 0 25,0 0-10,0 0-69,0 0 27,0 0-35,0 0-52,0 0-112,0 0-260,-12-2-3965,2-7 659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9:58.8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1 817 960,'0'0'771,"0"0"-45,0 0-102,0 0-38,0 0-105,0 0-219,0-3-20,27-42 3995,51-10-3019,-42 31-830,74-29-247,50 35-191,-150 18 48,-5-2-7,0 1 0,0 0 0,0 0 0,1 0 0,-1 0 0,0 1 0,0 0 0,1 0 0,-1 0 0,0 1 0,0 0 0,0 0 0,0 0 0,1 1 0,-1-1 0,-1 1-1,1 0 1,0 1 0,0-1 0,-1 1 0,0 0 0,1 0 0,-1 0 0,0 1 0,0-1 0,-1 1 0,1 0 0,-1 0 0,0 1 0,0-1 0,0 0 0,-1 1 0,1 0 0,-1 0 0,0 0 0,-1 0 0,1 0 0,-1 0 0,0 3 9,1 8 3,-2 0 0,0 1 0,-1-1 0,-1 0 1,0 0-1,-1 0 0,-1 0 0,-1 0 1,0-1-1,0 0 0,-2 0 0,0 0 0,-1-1 1,0 0-1,-1 0 0,-1-1 0,0 0 1,0-1-1,-8 6-3,1-1 54,-2 0 1,0-2-1,0 0 1,-1-1-1,-1-1 0,-1 0 1,0-2-1,0-1 1,-1-1-1,0 0 0,-1-2 1,1-1-1,-1-1 1,-1-1-1,-23 1-54,402-4 2451,25 0-5351,-380-1 893,-4-2-1805</inkml:trace>
  <inkml:trace contextRef="#ctx0" brushRef="#br0" timeOffset="1102.682">904 71 1528,'0'0'965,"0"0"-45,0 0-189,0 0-278,0 0 35,0 0-247,9 8-22,4 87 553,-14-72-630,-2 3-46,-2-1 0,-1 0 1,-1 0-1,-2-1 1,0 1-1,-1-2 0,-1 1 1,-2-2-1,0 0 1,-1 0-1,-15 17-96,20-26 20,-70 95 77,82-143 1990,16-5-1946,2 1 0,2 1 0,1 1 0,3 1 0,12-13-141,57-82 126,-43 53 172,-33 99-698,39 207 234,-41-134 136,1-16 42,-17-77 48,-1-1 0,0 0 0,1 0 0,-1 0 0,0 0 0,1 0 0,-1 0 0,0-1 0,1 1 0,-1 0 0,0-1 0,0 1 1,1 0-1,-1-1 0,0 0 0,0 1 0,0-1 0,0 0 0,0 0 0,0 1 0,0-1 0,0 0 0,0 0 0,0 0 0,0 0 1,0 0-1,-1 0 0,1-1 0,0 1 0,-1 0 0,1 0 0,-1 0 0,1-1 0,-1 1 0,0 0 0,1-1 0,-1 0-60,2-1-33,52-85 70,-4-3-1,-3-2 1,16-54-37,-20 40-602,-42 106-311,-1 1-841,0 0-1239</inkml:trace>
  <inkml:trace contextRef="#ctx0" brushRef="#br0" timeOffset="1454.3">1507 337 3473,'0'0'376,"0"0"512,0 0-520,0 0-8,121 0 216,-72 0-232,1 0-112,-1 0-160,-2 0 88,-7 4-112,-6-4 32,-5 0-80,-8 0-88,-7 0-32,-6-4-512,-8-5-1368</inkml:trace>
  <inkml:trace contextRef="#ctx0" brushRef="#br0" timeOffset="1787.202">1776 20 3633,'0'0'621,"0"0"533,0 0-94,0 0-72,0 0-366,4 2-313,5 20-184,-1 2 0,-2-1 1,0 1-1,-1-1 0,-1 1 0,-2 1 0,0 21-125,0 138-117,-28-105-2941,14-61 715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2:41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127 194 104,'0'0'224,"0"0"59,0 0-26,0 0-85,0 0 4,-4-44 3362,40-50-2131,-28 87-1397,1 1-1,0 0 0,0 1 0,1 0 1,0 0-1,0 1 0,0 0 0,0 1 1,0 0-1,1 1 0,-1 0 0,1 0 1,0 1-1,0 1 0,-1 0 0,1 0 1,3 2-10,109 13-6,-118-11 5,0-1-1,0 1 1,0 0-1,-1 0 1,0 0-1,1 0 1,-1 1-1,-1 0 1,1 0-1,-1 0 0,0 0 1,0 1-1,0-1 1,-1 1-1,0-1 1,0 1-1,0 0 1,-1 0-1,0 0 1,0 0-1,0 0 1,-1 0-1,0 0 1,0 0-1,-1 0 1,1 0-1,-1 0 0,-1 2 2,2 4 7,-2-2 42,-2 0-1,1 0 1,-1 0-1,0 0 1,-1 0-1,0-1 1,-1 0-1,0 0 0,0-1 1,-1 1-1,0-1 1,-6 5-49,2-2 27,0 0 0,-1-1 1,-1 0-1,0-1 0,0 0 1,-1-1-1,0 0 1,0-1-1,-1-1 0,0 0 1,0-1-1,0-1 0,0 0 1,-16 1-28,-86 10 85,4-3 52,113-12-126,0 0 2,0 0 11,0 0 43,-7 4 1212,458 83-659,-125-38-600,-283-46-1479,-43-6-3259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08.1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3745,'0'0'724,"0"0"115,0 0-140,0 0-250,0 0-42,13 21 461,-4 18-418,-1-1 0,-2 1 0,-2 0 0,-2 0 0,-1 4-450,8 91 181,-3-80-242,-5-32-84,1 1 0,1-1 0,1-1 0,0 1 0,2 0 0,1-1 0,0 0 0,2 0 145,-1-10-1715,-4-5-1182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09.3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0 103 5217,'0'0'744,"0"0"163,0 0-131,0 0-309,22-14-230,76-44-154,-86 53-72,1-1-1,-1 2 1,1 0-1,0 1 1,1 0-1,-1 1 1,1 0 0,-1 1-1,1 0 1,12 2-11,2-1 49,-1-1-27,77 4 120,-101-3-154,0 1 0,0-1 0,0 1 0,0 0 0,0 0-1,0 0 1,-1 0 0,1 0 0,0 1 0,-1-1 0,1 1 0,-1 0 0,1-1 0,-1 1 0,0 0-1,0 0 1,0 1 0,0-1 0,0 0 0,0 1 0,-1-1 0,1 1 0,-1 0 0,0-1 0,0 1 0,0 0-1,0 0 1,0 0 0,0 0 0,-1 0 12,-1 12 4,-2 0 1,0 0-1,0 0 0,-1 0 1,-1 0-1,-1-1 0,0 0 0,-1 0 1,0 0-1,-1-1 0,0 0 1,-1-1-1,-1 0 0,0 0 1,-1-1-1,0 0 0,0-1 0,-6 3-4,-4 9 4,-98 104 198,119-124-184,0-1-1,1 0 1,-1 1 0,1-1 0,-1 1 0,1-1-1,-1 0 1,1 1 0,0-1 0,0 0 0,-1 0-1,1 0 1,0 0 0,0 0 0,0 0-1,0 0 1,1 0 0,-1 0 0,0 0 0,0 0-1,0-1 1,1 1 0,-1 0 0,0-1 0,1 1-1,-1-1 1,1 0 0,-1 1 0,0-1-1,1 0 1,-1 0 0,1 0 0,-1 0 0,1 0-1,-1 0 1,1 0 0,-1 0 0,0-1 0,1 1-1,-1-1 1,0 1 0,1-1 0,-1 1-1,0-1 1,1 0 0,-1 0 0,0 1 0,0-1-1,1-1-17,11 2 196,392-22 379,-139-11-4947,-193 19-1200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11.3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 6465,'0'0'865,"0"0"455,0 0-832,0 0 64,0 0-344,113 0-200,-56 0-8,3 0-280,-1 0-328,28 0-912,-15-2-1265,-8-3-1928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12.5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 6873,'0'0'849,"0"0"559,0 0-688,0 0-128,0 0-536,146-41-48,-74 41 0,7 0 0,-1 0-8,-10 7-192,-13-3-680,-16-4-760,-18 0-929,-17 0-2704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12.7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67 1504,'0'0'3169,"0"0"-1017,0 0-223,0 0-529,0 0-328,0 0-736,156-7-159,-92-2-177,25-5-129,-17-1-743,-13-6-2296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14.5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709 139 1304,'0'0'2389,"0"0"-968,0 0-266,0 0-246,0 0-140,0 0-99,-14-15-146,-43-49-144,51 58-333,0 1 1,0-1 0,-1 1 0,0 1-1,0-1 1,0 1 0,0 0 0,0 0-1,-1 1 1,0 0 0,0 1 0,1-1-1,-2 2 1,1-1 0,0 1 0,0 0-1,0 1 1,-1-1 0,1 2 0,0-1-1,-1 2-47,-13-2 135,8 0-108,1 0 0,-1 2 0,1-1 0,-1 2 0,1 0-1,0 0 1,0 1 0,0 1 0,0 0 0,1 1 0,0 0 0,0 1-1,1 0 1,-6 5-27,-4 3 25,1 2-1,1 0 0,0 1 1,1 1-1,1 1 0,1 0 1,1 2-1,1-1 1,0 2-1,2 0 0,1 0 1,0 1-1,2 0 0,1 1 1,1 0-1,1 0 0,1 1 1,1 0-1,1 14-24,1-25 64,1 1 0,1 0 0,0 0-1,1 0 1,1 0 0,0 0 0,2-1 0,-1 1 0,2-1-1,0 0 1,1 0 0,0-1 0,1 1 0,6 6-64,2-1 102,1 0 1,1-2-1,0 0 0,1-1 1,1 0-1,1-2 1,1 0-1,0-2 1,0 0-1,1-1 0,1-1 1,0-1-1,9 1-102,198 44-4264,-163-49 239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17.6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0 103 4537,'0'0'869,"0"0"564,0 0-142,0 0-202,0 0-142,0 0-376,14-4-247,249-46 996,487 9 569,75 33-1889,729 48 1112,-1458-40-1002,-81 0-1222,-59 0-789,-11 0-1203,-7-3-2422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18.5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 5977,'0'0'776,"0"0"70,18-6-46,139-25 148,-93 27-637,0 2-1,1 2 1,0 4-1,-1 2 1,0 4-1,9 4-310,-70-13 12,1 0 0,0 0 0,0 0 0,0 1 0,-1 0 0,1 0 0,0 0 0,-1 0 0,0 0-1,0 1 1,1-1 0,-1 1 0,-1 0 0,1 0 0,0 0 0,-1 0 0,0 1 0,1-1 0,-1 1-1,-1-1 1,1 1 0,0 0 0,-1 0 0,0 0 0,0 0 0,0 0 0,0 0 0,-1 0 0,0 0 0,1 0-1,-1 0 1,-1 0 0,1 0 0,-1 0 0,1 0 0,-1 0 0,0 0 0,-1 0 0,1-1 0,-1 1-1,-1 2-10,-1 6 20,-1-1 0,-1 0 0,0 0 0,0 0 1,-1-1-1,0 0 0,-1 0 0,0 0 1,-1-1-1,0-1 0,0 0 0,-1 0 0,0 0 1,0-1-1,-1-1 0,-3 2-21,-187 71 350,-79-15 1409,354-62-507,903 20 971,-528 5-829,-449-27-1175,0 0-81,0 0-122,-31 3-8108,12-3 2756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13.9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44 6689,'0'0'1385,"0"0"28,0 0-470,0 0-168,0 0-379,5-1-294,-3 0-106,1 1 1,-1 0 0,0 0 0,0 0 0,0 1 0,0-1 0,1 0 0,-1 1-1,0-1 1,0 1 0,0 0 0,0 0 0,0 0 0,0 0 0,0 0 0,-1 0 0,1 0-1,0 1 1,0-1 0,-1 0 0,1 1 0,-1 0 0,0-1 0,1 1 0,-1 0 0,0 0-1,0 0 1,0 0 0,0-1 0,0 2 0,0-1 0,-1 0 0,1 1 3,15 35 70,-1 1 0,-3 0 0,-1 1 0,-1 0 0,-3 1 0,-1 0 0,-2 0-1,-2 0 1,-2 1 0,-1-1 0,-4 15-70,3 44 16,-1-79 645,0-62 68,8 10-676,1 1 0,1 0 0,1 1 1,2-1-1,1 2 0,1-1 0,2 2 0,0 0 0,2 0 0,1 2 0,1 0 1,1 1-1,9-8-53,-14 11 21,0 1 0,1 0 0,1 1 0,1 1 0,1 1 0,0 0 0,1 1 0,1 1 0,1 1 0,0 1 0,0 1 0,1 0 0,1 2 0,0 1 0,0 0 0,1 2 0,10-2-21,-18 6 4,1 1 0,-1 0-1,0 1 1,1 1 0,-1 0 0,1 1-1,-1 1 1,1 1 0,-1 0-1,0 1 1,0 1 0,-1 0 0,1 1-1,-1 1 1,-1 0 0,1 1-1,-1 1 1,0 0 0,-1 1 0,0 0-1,-1 1 1,0 1 0,-1 0 0,9 11-4,1 20 30,-2 1 0,-2 0 1,-2 1-1,-2 1 0,-1 0 1,-3 1-1,-2 0 0,-2 0 1,-1 14-31,1-10 25,-5-51 82,1 0 0,-1 0 0,0 0 0,0 0 0,1 0 0,-1 0 0,0 0 0,0 0 0,1 0 0,-1 0-1,0 0 1,0 0 0,0 0 0,1 0 0,-1 0 0,0 0 0,0 0 0,1 0 0,-1 1 0,0-1 0,0 0 0,0 0 0,1 0-107,1-28-2552,-2 13-288,0-2-1845</inkml:trace>
  <inkml:trace contextRef="#ctx0" brushRef="#br0" timeOffset="3141.283">1119 690 960,'0'0'1038,"0"0"-215,0 0-327,0 0-31,0 0-10,0 0-59,-2 34 1943,-4 6-4413,3-28-79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15.1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3 308 4705,'0'0'1591,"0"0"-268,0 0-76,0 0-456,0 0-479,-2 11-626,28 169 859,-19 195-108,-12-341-78,1-47 1190,8-15-1480,1 1 1,2-1-1,1 1 0,1 1 0,1 0 0,1 0 0,2 1 0,0 0 0,2 1 0,0 0 1,2 2-1,0 0 0,2 1 0,0 0 0,2 2 0,0 0 0,19-12-69,-30 21 11,1 1 0,0-1 0,1 2-1,0 0 1,0 0 0,0 1 0,1 1-1,0 0 1,1 1 0,-1 0 0,1 1-1,0 0 1,0 1 0,0 1 0,4 0-11,-9 6-23,0 0 0,-1 1 1,1 0-1,-1 0 0,0 1 1,-1 0-1,1 0 0,-1 1 1,-1 0-1,1 0 0,-1 1 1,0 0-1,-1 0 0,0 0 1,0 0-1,0 1 0,-1 0 1,-1 0-1,0 0 0,0 1 1,1 6 22,7 20-142,-2 0 0,-1 0 1,-2 1-1,-2 1 1,-1-1-1,-1 0 1,-4 24 141,-19 24-3746,4-58-682</inkml:trace>
  <inkml:trace contextRef="#ctx0" brushRef="#br0" timeOffset="268.018">1045 695 6873,'0'0'833,"0"0"431,0 0-672,130-47-320,-66 38-24,8 2-120,4 0 24,-4 2-152,-8-2 56,-7 0-56,-12-2-8,-8 0-408,-14-5-488,-11 2-976,-9 0-1033</inkml:trace>
  <inkml:trace contextRef="#ctx0" brushRef="#br0" timeOffset="581.184">1270 287 1568,'0'0'3645,"0"0"-1658,0 0-416,0 0-396,0 0-479,-3 5-568,2 213 1307,9 144-1635,-23-296-2680,1-52-92</inkml:trace>
  <inkml:trace contextRef="#ctx0" brushRef="#br0" timeOffset="913.07">1994 176 7962,'0'0'1605,"0"0"-380,0 0-717,0 0-422,8 17 0,65 188 465,-64-145-488,-4 0 0,-2 1 1,-2 0-1,-3 2-63,1-46-30,0 0 0,-1-1 0,-1 1 0,0 0 0,-2-1 0,0 0 0,0 0 1,-2 0-1,0-1 0,0 0 0,-10 14 30,11-21-274,0-1 1,0 0 0,0 0 0,-1 0-1,0-1 1,-1 0 0,1 0-1,-1-1 1,0 0 0,0-1-1,-1 1 1,1-2 0,-1 1-1,-2 0 274,-29 4-3839</inkml:trace>
  <inkml:trace contextRef="#ctx0" brushRef="#br0" timeOffset="1364.628">2461 54 6313,'0'0'801,"0"0"347,0 0-209,0 0-227,21-9-92,69-26-315,-81 32-257,1 1 0,0 0-1,0 1 1,0 0 0,0 0-1,-1 1 1,1 1 0,0-1 0,0 1-1,0 1 1,0 0 0,-1 1-1,1 0 1,-1 0 0,1 1-1,-1 0 1,0 0 0,5 4-48,1 0 91,26 11 84,-2 2-1,-1 2 1,-1 1 0,-1 2 0,-1 2-1,25 25-174,-45-39 60,-1 1-1,0 1 1,-1 0-1,-1 1 1,0 0-1,-1 1 1,-1 0-1,-1 1 1,0 0-1,-2 0 0,0 1 1,-1 0-1,-1 0 1,-1 0-1,0 12-59,-2-18 31,-1-1 1,-1 1-1,0 0 0,-1-1 0,-1 1 1,0 0-1,-1-1 0,0 0 0,-1 1 1,-1-1-1,0-1 0,0 1 0,-1-1 1,-1 0-1,0 0 0,-1-1 0,0 0 0,-1 0 1,-8 8-32,-17 7-7,-1-1 0,-1-2 0,-1-1 0,-1-2 0,0-2 0,-1-2 0,-2-1 0,1-2 0,-1-2 0,-1-1 0,0-2 0,-27 0 7,-22 10-679,-284 66-5817,296-65 1713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2:54.1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32 224,'0'0'292,"0"0"156,0 0-36,0 0-62,0 0-181,0 0-92,11-3-50,154-24 780,-146 27-771,73-1 150,1 4 1,-1 4 0,12 7-187,276 70 196,303 27-147,-127-57-7,42-3-69,-95 8 110,140 36 342,-82-26-337,170 12 462,-516-79 463,-144-18 693,-123 9-4900,7 7-1051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11.6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1 245 5473,'0'0'672,"0"0"-176,0 0-256,0 0-240,103-68-352,-25 52-560,-8 5-1408,-2 1-849</inkml:trace>
  <inkml:trace contextRef="#ctx0" brushRef="#br0" timeOffset="248.506">626 108 2561,'0'0'432,"0"0"872,0 0-680,0 0 24,0 0-648,0 0-408,0 0-976,66-54-24,-47 47-185,1-2 817</inkml:trace>
  <inkml:trace contextRef="#ctx0" brushRef="#br0" timeOffset="567.033">772 12 528,'8'-11'4088,"-5"12"1281,-5 19-5959,-7 692 2177,2-671-1519,6-40 119,16-167 1495,-6 137-1672,3 0 0,0 0 0,2 1 0,1 1 1,1 0-1,1 2 0,1-1 0,2 2 0,0 1 1,2 0-1,0 2 0,1 0 0,2 2 0,0 0 0,0 2 1,2 1-1,0 1 0,1 1 0,3 0-10,-26 11-12,-1 1-1,1 0 1,0 0-1,0 0 1,0 0-1,0 1 1,0 0-1,0 0 1,0 0-1,0 0 1,1 1-1,-1 0 1,0 0-1,0 1 1,1-1-1,-1 1 1,0 0-1,0 1 1,0-1-1,0 1 1,0 0-1,-1 0 1,1 1 0,0-1-1,-1 1 1,0 0-1,0 0 1,1 0-1,-2 1 1,1 0-1,0-1 1,-1 1-1,0 1 1,0-1-1,0 0 1,0 2 12,17 38 1,-3 1 1,-1 1-1,-3 0 1,-2 1-1,-1 0 1,-3 1-1,0 32-1,5 183-645,-11-260 417,-1 0 0,0 0 0,0 0 0,0 0-1,-1 0 1,1 0 0,-1 0 0,0 0 0,0 0 0,0 0 0,0 0 0,0 0 0,0 0 0,-1 0-1,0-1 1,1 1 0,-1-1 0,0 1 0,0-1 0,0 0 0,-1 0 0,1 0 0,-1 0 0,1 0-1,-1 0 1,1-1 0,-1 1 0,-1 0 228,-18 3-5409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10.7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1 446 7434,'0'0'88,"0"0"864,0 0-600,0 0-104,0 0-112,136-37-128,-82 30 96,5 2-104,-5-2 0,1-2-88,-11-3-224,5-13-744,-16 2-1145,-9-1-2272</inkml:trace>
  <inkml:trace contextRef="#ctx0" brushRef="#br0" timeOffset="271.87">148 1 6161,'0'0'840,"0"0"153,0 0-689,0 0-248,0 0 416,0 0 320,14 121 224,2-63-536,-3 10 113,7 4-329,-1 3-8,-3 0-176,1-6-8,3-5-72,-9-6-176,-3 11-401,-4-17-1151,-4-15-2185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09.6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1 373 6185,'0'0'704,"0"0"537,0 0-665,0 0-336,161-29-8,-89 23-128,0 1-56,-2 0-48,-7-2-216,3-9-864,-21 2-873,-14-4-3472</inkml:trace>
  <inkml:trace contextRef="#ctx0" brushRef="#br0" timeOffset="243.826">96 0 5521,'0'0'848,"0"0"745,0 0-745,0 0-584,0 0-200,0 0-48,0 0 208,10 100 296,2-46-112,3 6-96,3 5-240,1 3 16,3 4-88,1 1-56,-4 1-512,-3 12-720,-4-20-1209</inkml:trace>
  <inkml:trace contextRef="#ctx0" brushRef="#br0" timeOffset="754.921">884 309 7394,'0'0'812,"21"-7"-303,238-49-65,-6 51-441,-215 17-391,-57 13-110,-19-9 612,27-12-65,-1 0 0,1 0 0,0 1 0,0 1 0,1 0 0,0 0 0,0 1 0,0 1 0,1-1 0,0 2 0,0-1 0,-7 10-49,15-12 23,0 0 0,0 1 0,0-1 0,1 0 0,0 1 0,0-1 0,1 1 0,0-1 0,0 0 0,0 1 0,1-1-1,-1 0 1,2 0 0,-1 0 0,1 0 0,0 0 0,0-1 0,0 1 0,1-1 0,0 0 0,0 0 0,0 0 0,1-1 0,-1 1 0,1-1 0,0 0 0,0-1 0,1 1 0,-1-1 0,1 0 0,0 0 0,2 0-23,13 14 104,3 2 106,-13-12-172,0 0 1,0 1-1,-1 0 0,0 1 0,0 0 0,-1 0 0,0 1 0,-1 0 0,0 1 1,0 0-1,-1 0 0,-1 0 0,0 1 0,-1 0 0,0 0 0,0 1 0,-1 0 1,-1-1-1,0 6-38,-5-14 24,0 0 1,-1 0 0,0 0 0,0 0-1,0 0 1,0-1 0,-1 1-1,1-1 1,-1 0 0,0 0 0,0-1-1,0 1 1,0-1 0,-1 1-1,1-1 1,0-1 0,-1 1 0,0-1-1,1 1 1,-1-1 0,0-1 0,0 1-1,1-1 1,-1 1 0,-1-2-25,5 1 0,-73 10-639,-1-3-1,0-4 0,0-3 0,-13-4 640,23 0-2282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0:08.5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1 412 3569,'0'0'808,"0"0"72,0 0-216,0 0 56,136-36-191,-76 25-33,9 2-144,3 1 64,2-1-184,-10-2-168,-8 3-64,-11-3-56,-6 1-280,-18-4-808,-9 0-313,-12 0-2544</inkml:trace>
  <inkml:trace contextRef="#ctx0" brushRef="#br0" timeOffset="265.299">227 1 4601,'0'0'1062,"0"0"182,0 0 99,0 0-314,0 0-433,-1 2-549,25 94 331,24 60 29,77 207-3170,-99-306-12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09.9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0 496,'0'0'936,"0"0"-936,0 0-928,0 0 424,0 0 504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13.1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392 179 408,'0'0'855,"0"0"-140,0 0-60,0 0-10,0 0-11,0-6-38,1 4-609,0-2 151,0 0 0,0 0 0,0 0 0,-1 0 0,1-1 0,-1 1 0,0 0 0,0 0 0,-1 0 0,1 0 0,-1 0 0,0 0 0,0 0 0,0 0 0,0 0 0,-1 0 0,0 0 0,0 1 0,0-1 0,0 0-138,-5-4 11,-1 0 1,0 1 0,0 0-1,-1 0 1,1 1-1,-1 0 1,-1 1 0,1 0-1,-1 0 1,0 1 0,0 0-1,0 0 1,-1 2-1,1-1 1,-1 1 0,1 1-1,-1-1 1,0 2-1,0 0 1,-3 0-12,5 5-23,-1 1-1,1 0 1,1 0-1,-1 1 1,1 0-1,0 0 1,1 1 0,0 0-1,0 0 1,1 1-1,0 0 1,0 0 0,-1 3 23,4-7 0,-6 9-6,0 0 1,2 0 0,0 0-1,0 1 1,1 0-1,1 1 1,1-1-1,0 1 1,1 0-1,0 0 1,2 0 0,0 0-1,1 13 6,3-19 40,0 0 0,1-1 0,0 0-1,1 0 1,0 0 0,0 0 0,1-1 0,0 0-1,1 0 1,-1-1 0,2 0 0,-1 0 0,1 0 0,0-1-1,0 0 1,1-1 0,-1 0 0,1 0 0,0-1-1,8 3-39,20 15 14,-25-14 8,-4-5-27,1 1 0,-1 1-1,0 0 1,0 0 0,0 0 0,0 1 0,-1 0 0,0 0 0,0 1 0,-1 0 0,0 0 0,0 1 0,-1 0 0,0 0 0,0 0 0,-1 0-1,0 1 1,0 0 0,-1 0 0,0 0 0,0 0 0,-1 0 0,0 8 5,-2-11-5,0 0 0,-1-1 0,1 1-1,-1 0 1,-1 0 0,1-1 0,-1 1 0,0 0 0,0-1 0,-1 0 0,1 1-1,-1-1 1,0 0 0,-1-1 0,1 1 0,-1 0 0,0-1 0,0 0-1,0 0 1,-1 0 0,0-1 0,1 1 0,-1-1 0,0 0 0,-1 0-1,1-1 1,-3 1 5,-5 4 8,-1-1 1,1-1-1,-1 0 0,-1-1 0,1 0 0,-1-1 0,1-1 1,-15 1-9,27-5 27,0 0 1,1 0 0,-1 1 0,1-1-1,-1 0 1,1-1 0,0 1 0,0 0 0,0 0-1,0 0 1,0-1 0,0 1 0,1-1-1,-1 1 1,1 0 0,0-1 0,-1 1-1,1-1 1,0 1 0,1-1 0,-1 1-1,0-1 1,1 1 0,0-2-28,-1-3 31,4-3-20,0 0 1,1 1-1,0-1 0,0 1 0,1 0 1,0 1-1,1-1 0,0 1 0,0 1 0,1-1 1,0 1-1,0 0 0,1 1 0,-1 0 1,2 0-1,-1 1 0,0 0 0,1 1 1,9-3-12,47-25 50,-42 22-18,0-2 0,-1 0 0,-1-1 0,1-2 0,-2 0 0,8-9-32,-24 17 44,0-1 0,-1 0 0,0 0 1,0-1-1,-1 1 0,0-1 0,0 0 0,-1 0 0,0 0 0,-1 0 0,0 0 0,-1 0 0,1 0 0,-2 0 0,1 0 1,-1 0-1,-1-1 0,0-1-44,0 7-64,0 0-1,0 0 1,0 0 0,0 1 0,0-1 0,-1 1 0,0-1 0,1 1 0,-1 0-1,0 0 1,-1 0 0,1 1 0,-1-1 0,1 1 0,-1 0 0,0 0 0,1 0-1,-1 0 1,0 1 0,0-1 0,0 1 0,-1 0 0,1 0 0,0 1 0,0-1-1,-1 1 1,1 0 0,0 0 0,0 0 0,-1 1 0,1 0 0,0 0 0,0 0-1,0 0 1,-4 2 64,-20-2-1764,19-1-247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13.8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195 1 3321,'0'0'780,"0"0"-379,0 0-166,0 0 313,0 0 98,-2 16-8,-27 259 2826,-49 145-2065,70-390-1543,-1-1 1,-1 0-1,-1 0 1,-2-1-1,-15 26 144,22-43-915,5-9-3890,1-9-189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15.4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 37 4185,'0'0'491,"0"0"257,0 0 163,0 0 118,0 0 151,0 0-213,-1-9-536,-4-18-235,4 43-25,27 310 1141,-27 13-1691,-19-253-4090,8-61-1488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15.9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428 62 1408,'0'0'1405,"0"0"-368,0 0-317,0 0-92,0 0-290,-17-10-218,-55-32-103,69 40-1,0 1 1,0-1-1,0 1 0,-1 0 0,1 0 1,0 1-1,0-1 0,-1 0 0,1 1 0,0 0 1,-1 0-1,1 0 0,-1 0 0,1 1 1,0-1-1,-1 1 0,1 0 0,0 0 0,0 0 1,0 0-1,0 1 0,0-1 0,0 1 1,0 0-1,0 0 0,0 0 0,1 0 1,-1 1-17,-6 3 59,-11 9 2,0 2 0,2 0 0,0 1 0,1 0 0,0 2 0,2 0 0,0 1 0,2 0 0,0 1 0,2 0 0,0 1 0,1 1 0,2 0 0,0 0 0,1 0 0,2 1 1,1 0-1,-1 10-61,4-30 27,0-1 0,1 0 0,-1 1 0,1-1 0,0 1 0,0-1 0,0 1 0,1-1 0,-1 1 0,1-1 0,0 1 0,1-1 0,-1 0 0,1 0 0,0 0 0,0 0 0,0 0 0,0 0 0,1 0 0,-1 0 0,1-1 0,0 0 0,0 1 0,1-1 0,-1 0 0,0-1 0,1 1 0,0 0 0,0-1 0,0 0 0,0 0 0,0 0-27,16 4 151,-1-1 0,1-1 0,0-1 0,0 0 0,0-2 1,0 0-1,1-1 0,-1-2 0,14-2-151,-22 4 69,-1-1-1,1 0 1,-1-1-1,0-1 1,0 0 0,0 0-1,0-1 1,0 0 0,-1-1-1,1 0 1,-1-1-1,-1 0 1,1-1 0,-1 0-1,0 0 1,-1-1-1,1 0 1,-1 0 0,-1-1-1,0 0 1,0 0-1,-1-1 1,0 0 0,-1 0-1,0-1 1,0 1 0,-1-1-1,-1 0 1,1-2-69,-2 5-15,0 0-1,-1 0 1,0-1 0,0 1 0,-1 0 0,0 0 0,0-1-1,-1 1 1,0 0 0,0 0 0,-1 0 0,0 0 0,0 0-1,-1 0 1,0 0 0,-1 1 0,0-1 0,0 1-1,0 0 1,-1 0 0,0 1 0,0-1 0,-1 1 0,0 0-1,0 1 1,0 0 0,-1-1 0,1 2 0,-6-4 15,-79-25-3705,53 21-249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16.3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27 4945,'0'0'832,"0"0"216,0 0-495,100-19-57,-57 13 176,5 5-392,5 1-152,-1 0-120,-1 0 48,-2 0-56,-7 0 0,-7 5-184,-3 2-448,-13-4-689,-7-1-1423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3:04.7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5 144,'0'0'164,"0"0"-47,0 0-15,0 0-17,0 0 64,11-5 3115,237 26-3135,28 16-42,-119-17-15,227 15-57,-184-11-14,66 7-17,-86-17 69,154-10-53,-218-4 0,-68 0-44,-48 0 51,0 0 13,0 0 44,0 0-12,0 0-36,0 0-8,0 0 7,0 0 21,0 0-7,0 0 18,0 0-14,0 0 51,0 0-12,0 0-39,0 0 30,0 0-28,0 0 6,0 0-25,0 0 8,0 0 57,0 0-18,0 0-26,0 0 45,0 0-5,0 0-50,0 0-13,0 0 16,0 0-20,0 0-12,0 0 4,0 0-22,0 0-70,0 0-124,-14 1-1501,-5 7 234,-4 2 371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16.6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2833,'0'0'472,"0"0"1064,0 0 456,0 0-135,109 0-833,-37 0-496,9 0-368,7 0-160,29 3-96,-24 1-808,-11-4-1497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17.2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4297,'0'0'1512,"0"0"-43,0 0-253,0 0-413,0 0-402,0 0-257,7 15 184,79 249 1651,-61-129-1383,-6 0 0,-7 1 0,-5 1-1,-6 2-595,-1-138 178,0-1 27,0 0 106,0 0-39,14-4 1415,-14 2-1820,0 0-1,0 0 1,0 0 0,0 1-1,0-1 1,0 0-1,0 0 1,-1 0 0,1 1-1,-1-1 1,1 0 0,-1 0-1,0 1 1,1-1 0,-1 0-1,0 1 1,0-1-1,0 1 1,-1-1 0,1 1-1,0 0 1,0 0 0,-1-1-1,1 1 1,-1 0 0,1 0-1,-1 0 1,1 0 0,-2 0 133,-24-17-2796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14.3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732 16 2737,'0'0'1225,"0"0"18,0 0-480,0 0-368,0 0-277,-7 6-54,-406 401 2930,222-264-3280,98-98-2935,66-40-515</inkml:trace>
  <inkml:trace contextRef="#ctx0" brushRef="#br0" timeOffset="262.128">147 0 5857,'0'0'1649,"0"0"-217,0 0-968,0 0-104,0 0-360,0 0-264,0 0-376,54 30-32,-25-11-745,-1 1-2791</inkml:trace>
  <inkml:trace contextRef="#ctx0" brushRef="#br0" timeOffset="497.257">754 633 8042,'0'0'936,"0"0"-552,0 0-144,0 0 272,0 0-136,0 0-376,0 0-480,0 1-1328,8-1-3025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18.9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710 70 2681,'0'0'450,"0"0"226,0 0 3,0 0-81,0 0-57,0 0-191,-3-8-84,-9-25-92,10 31-130,0-1 1,0 1-1,0 0 1,0 0 0,0 0-1,0 1 1,-1-1-1,1 0 1,-1 1 0,1 0-1,-1-1 1,1 1-1,-1 0 1,0 0 0,1 1-1,-1-1 1,0 0-1,0 1 1,0 0 0,0 0-1,1-1 1,-1 2-1,0-1 1,0 0-45,-1 0 34,-11-1 54,0 1 0,0 0 0,0 1-1,1 1 1,-1 0 0,1 1 0,-1 1 0,1 0 0,0 1 0,-10 5-88,-10 6 79,1 1 0,0 2 0,2 1 1,0 1-1,1 1 0,2 2 0,0 1 1,2 2-1,0 0 0,2 1 0,1 2 0,2 0 1,1 2-1,1 0 0,-2 9-79,16-32 17,0 1 0,1 0 0,1 1 0,0-1 0,0 1 0,1-1 0,0 1 0,1 0 0,0 0 0,1 0 0,0 0 0,1 0 0,0-1 0,0 1 0,1 0 0,1-1 0,0 1 0,0-1 0,1 0 0,1 0 0,-1 0 0,2 0 0,-1-1 0,1 0 0,1 0 0,-1 0 0,1-1 0,1 0 0,0-1 0,0 1 0,7 3-17,9 4 16,1-1 0,0-1 0,1-1 0,0-2 0,1 0 0,0-2 1,1-1-1,-1-1 0,1-2 0,1 0 0,-1-2 0,0-1 0,20-3-16,-34 1-12,0-1 0,0-1 0,-1 0 0,1-1 0,0 0-1,-1-1 1,0 0 0,0-2 0,-1 1 0,0-1 0,0-1 0,0 0 0,-1-1-1,-1 0 1,1-1 0,-1 0 0,-1 0 0,0-1 0,0-1 0,-1 1-1,0-3 13,13-73 211,-23 84-209,-1-1 0,0 2 0,1-1 0,-1 0 0,0 0 0,0 1 0,-1 0 0,1 0 1,0 0-1,-1 0 0,0 0 0,1 1 0,-1-1 0,0 1 0,0 0 0,1 0 0,-1 0 0,0 1 0,0-1 0,0 1 0,0 0 0,0 0 0,0 1 0,0-1 0,-3 2-2,3-2 1,0 0-4,-27-3-23,0 2 0,1 2 0,-1 1 0,0 1-1,1 2 1,0 0 0,0 2 0,-10 5 26,39-12-82,0 1 0,-1-1 1,1 0-1,0 1 0,0-1 0,0 1 0,-1-1 0,1 1 1,0 0-1,0-1 0,0 1 0,0 0 0,0 0 0,0 0 0,1 0 1,-1-1-1,0 1 0,0 1 0,0-1 0,1 0 0,-1 0 1,1 0-1,-1 0 0,1 0 0,-1 0 0,1 1 0,0-1 0,-1 0 1,1 0-1,0 1 0,0-1 0,0 0 0,0 0 0,0 1 1,0-1 81,10 11-2397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19.3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 0 5945,'0'0'1181,"0"0"55,0 0-432,0 0-153,0 0-244,0 0-249,1 9 10,1 402 2241,-30-227-2352,28-182-175,-1 0 0,1 0-1,0 0 1,-1 0 0,0 0 0,1-1 0,-1 1-1,0 0 1,0 0 0,0-1 0,0 1 0,0 0-1,-1-1 1,1 1 0,0-1 0,-1 0-1,1 1 1,-1-1 0,1 0 0,-1 0 0,0 0-1,0 0 1,1 0 0,-1 0 0,0-1-1,0 1 1,0-1 0,-1 1 118,-11 0-2857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20.6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102 1 6937,'0'0'1194,"0"0"273,0 0-144,0 0-211,0 0-484,0 7-673,-34 328 740,-22-117-5814,44-183 1096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21.2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399 63 2737,'0'0'1142,"0"0"192,0 0-342,0 0 153,0 0-112,0 0-389,-6-8-358,2 3-256,3 3-25,0 0 0,0-1 0,-1 1 0,1 0 1,-1 1-1,1-1 0,-1 0 0,0 0 0,0 1 0,0-1 0,0 1 0,0-1 0,0 1 1,0 0-1,0 0 0,0 0 0,-1 0 0,1 0 0,0 1 0,-1-1 0,1 1 0,-1-1 0,1 1 1,0 0-1,-1 0 0,1 0 0,-1 0 0,-1 1-5,-22 7 104,1 1-1,0 1 1,0 2 0,1 0-1,1 1 1,0 2 0,1 0 0,-19 18-104,33-27 20,0 1 1,1 0-1,-1 0 1,1 1 0,1 0-1,0 0 1,0 1-1,0-1 1,1 1 0,1 1-1,-1-1 1,1 0-1,1 1 1,0 0-1,0 0 1,1 0 0,0 0-1,0 8-20,4-15 37,0 0 0,0 0 0,1 0 0,-1 0 0,0 0 1,1-1-1,0 1 0,0-1 0,0 1 0,0-1 0,0 0 0,0 0 0,0-1 0,0 1 0,1-1 0,-1 0 0,1 1 0,-1-1 0,1-1 0,0 1 0,-1 0 0,1-1 0,0 0 0,-1 0 0,1 0 0,0 0 0,3-1-37,-1 1 55,23 3 77,0-1-1,0-2 1,0-1-1,-1-1 1,1-1-1,0-2 1,0-1-132,-20 4 63,0 0-1,0-1 1,-1 0 0,1-1 0,-1 0 0,0 0 0,0-1 0,-1 0 0,1 0 0,-1 0-1,0-1 1,0-1 0,-1 1 0,0-1 0,0 0 0,0 0 0,-1-1 0,0 1 0,-1-1-1,0 0 1,0-1 0,0 1 0,-1-1 0,0-1-63,3-97 189,-6 103-271,-1 1 0,0-1 0,0 1 0,0-1 0,0 1-1,-1 0 1,1 0 0,-1-1 0,0 1 0,0 0 0,0 0-1,0 1 1,-1-1 0,1 0 0,-1 1 0,1-1 0,-1 1-1,0 0 1,0 0 0,0 0 0,0 1 0,-1-1 0,1 1-1,-3-2 83,-50-16-5580,33 12-732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21.5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58 6433,'0'0'809,"0"0"1007,0 0-784,0 0 152,116-44-343,-75 35-377,4 8-32,2-3-352,-1 4-32,-3 0-40,-2 0-16,-8 0-144,-7 0-144,-11 0-304,-5 0-393,-10 4-767,0 1-2145,-8 0-552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21.7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16 56,'0'0'584,"0"0"1305,0 0-9,0 0 280,0 0-63,0 0-569,140 28-568,-79-26-520,1-1-87,0 1-273,-1-2 24,-7 0-104,-5 0-232,13-12-489,-13-6-1647,-8-1-3273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22.6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36 3977,'0'0'1516,"0"0"434,0 0-372,0 0-165,0 0-147,0 0-385,4-7-342,10-21-267,-2 35-93,31 107 500,-5 0 0,-6 3-1,-4 1 1,-6 0 0,3 74-679,-23-151 413,-2-41-319,6 38-14,-6-37-107,-6 1-704,-67-28-4047,22 8-701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03:16.0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34 261 56,'0'0'263,"0"0"42,0 0-19,0 0 76,0 0-34,5-11 56,103-230 2618,-102 232-2816,-6 10-199,0-1 0,1 0 1,-1 1-1,0-1 1,0 0-1,0 0 0,0 1 1,1-1-1,-1 0 1,0 0-1,0 1 0,1-1 1,-1 0-1,0 0 1,0 0-1,1 0 0,-1 1 1,0-1-1,1 0 1,-1 0-1,0 0 0,1 0 1,-1 0-1,0 0 1,1 0-1,-1 0 0,0 0 1,1 0-1,-1 0 1,0 0-1,1 0 0,-1 0 1,0 0-1,0 0 1,1 0-1,-1 0 0,0-1 1,1 1-1,-1 0 1,0 0 12,-13 194-116,-32 51 277,-15 38-18,50-257 686,0-43 1448,-13-148-2171,21 123 140,18 82-1823,61 166 1544,-45-188 1128,-27-18-1036,21-2-18,0 0 1,-1-2 0,1 0 0,-1-2-1,0-1 1,-1-1 0,0-1-1,0-1 1,-1-1 0,0-1 0,-1-1-1,0-1 1,-1-1 0,16-15-42,24-40 155,-116 128-5458,19-29 2697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19.8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721 63 4217,'0'0'1119,"0"0"-24,0 0 240,0 0-146,0 0-339,-3 0-528,-50 41-8,39-23-87,-79 81 584,-4-4 1,-71 52-812,120-107-30,29-22-190,-1-1 0,0-1-1,-1-1 1,-1-1-1,0-1 1,-1-1 0,0 0-1,-1-2 221,-4-3-2096,6-6-1857</inkml:trace>
  <inkml:trace contextRef="#ctx0" brushRef="#br0" timeOffset="249.121">143 0 7586,'0'0'568,"0"0"624,0 0-160,0 0-408,0 0-56,0 0-568,0 0-88,11 5-552,34 30 184,-2-3-696,4-2-1289</inkml:trace>
  <inkml:trace contextRef="#ctx0" brushRef="#br0" timeOffset="479.637">851 555 8026,'0'0'1112,"0"0"184,0 0-376,0 0 41,0 0-329,0 0-384,0 0-248,-2 0-488,2 0-713,0 0-2079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24.8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116 22 2633,'0'0'493,"0"0"299,0 0 224,0 0-143,0 0 32,0 0 190,5-4-223,16-14-165,-14 35 1067,-9 41-1714,-2 0 0,-3 0 1,-2 0-1,-4 6-60,-67 335 43,58-380-3831,11-17 125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26.5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164 1 5033,'0'0'1522,"0"0"-179,0 0-514,0 0-262,0 0-360,0 6-311,-1 46 203,-2-1 0,-3 0 0,-1-1 1,-3 1-1,-4 5-99,-87 243-1198,81-207-2524,19-61-219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27.0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346 18 4065,'0'0'891,"0"0"-74,0 0-239,0 0-229,-20 0-300,8 1-49,3-2 7,0 1 0,1 0 0,-1 1 0,0 0 0,0 1 0,1-1 0,-1 2 0,1-1-1,-1 1 1,1 1 0,0-1 0,0 1 0,1 1 0,-1-1 0,-5 6-7,-1 0 39,0 0-1,1 2 0,0-1 0,1 2 0,0-1 0,1 2 0,0-1 0,2 2 0,-1-1 0,2 1 0,0 0 0,0 1 0,2 0 0,0 0 0,1 1 0,0 0 0,1 0 0,1 0 0,0 9-38,5-24 62,-1 0 1,0 0-1,1 0 0,0-1 0,-1 1 0,1 0 0,0-1 0,0 1 0,0-1 1,0 0-1,0 1 0,0-1 0,0 0 0,1 0 0,-1 0 0,0-1 0,0 1 0,1-1 1,-1 1-1,1-1 0,-1 0 0,0 1 0,1-1 0,-1-1 0,1 1 0,-1 0 1,0 0-1,1-1 0,-1 0 0,1 1-62,6-1 130,6 0-29,-1-1 0,0 0 0,1-1-1,-1-1 1,0-1 0,-1 0 0,1 0 0,-1-1 0,0-1-1,-1 0 1,0-1 0,0 0 0,0-1 0,-1-1-1,0 1 1,-1-2 0,0 1 0,-1-2 0,0 1 0,-1-1-1,0 0 1,-1-1 0,0 0 0,-1 0 0,2-7-101,-1 3-361,-1 0 1,0 0-1,-2 0 0,0 0 1,-1-1-1,0 1 1,-2-1-1,0-5 361,-1 22-2653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27.3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4809,'0'0'952,"0"0"16,0 0-207,0 0-169,138 0-16,-87 0-328,1 0-104,-1 0-136,-5 0-8,-5 2-88,-10 1-288,-7-1-936,-12 0-465,-7 0-2456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27.5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1 256,'0'0'552,"0"0"456,0 0 145,0 0 71,0 0-56,0 0 64,0 0-575,140 61-657,-44-52-353,-12-4-919,-12-5-1520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28.2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 0 6145,'0'0'270,"0"0"782,0 0 110,0 0-333,0 0-454,0 4-362,-15 569 4007,11-391-3831,2-98 4079,-3-131-11377,-6 26-936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25.3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580 76 4177,'0'0'863,"0"0"-359,0 0-312,0 0 33,-16 20 67,-100 118 334,-125 139 89,84-133-2141,145-135 179,1-5-977</inkml:trace>
  <inkml:trace contextRef="#ctx0" brushRef="#br0" timeOffset="336.643">0 3 5337,'0'0'1248,"0"0"409,0 0-689,0 0-432,0 0 56,0 0-352,0 0-80,0-2-152,0 2-8,0 0 0,0 0-456,16 2-744,3 8-736,5 1-913</inkml:trace>
  <inkml:trace contextRef="#ctx0" brushRef="#br0" timeOffset="567.987">699 560 7562,'0'0'840,"0"0"-592,0 0-40,0 0 176,0 0 96,0 0-184,0 0-184,0 3-88,0 1-24,10 1-408,27 2-576,-2-2-1809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2:31.7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 32,'0'0'371,"0"0"-91,0 0-41,0 0 13,0 0 34,0-2-485,0-5 5423,28-4-4772,-13 8-444</inkml:trace>
  <inkml:trace contextRef="#ctx0" brushRef="#br0" timeOffset="687.681">1975 47 7106,'0'0'-89,"0"0"-39,-4 0-144,0 0-80,-4 0-288,0 0 136,-3 0 112,-1 0 136,-2 0-216,-1 0-304,-3 4 224,3 0-201,3-1 49,0-1-88</inkml:trace>
  <inkml:trace contextRef="#ctx0" brushRef="#br0" timeOffset="8042.124">451 21 56,'0'0'120,"0"0"-43,0 0-51,-17 1-17,-126 3 1423,-51-7 6,194 3-1271,0 0 146,0 0 61,0 0-93,0 0-10,0 0-113,0 0-70,0 0-68,12 0-32,129 4 490,-1 5-1,74 18-477,177 38 91,-32-41-3,270-22-17,137-23 650,-89 28-126,-259 5-304,-27 3 66,209-12 1051,-471-12-973,-129 9-418,0 0-19,0 0 11,0 0 15,0 0 0,0 0 47,0 0 14,0 0-18,0 0 17,0 0-44,0 0 27,0 0-47,0 0-14,0 0 38,0 0-12,0 0 31,0 0 30,0 0 1,0 0 12,0 0-52,0 0 30,0 0-44,0 0 21,0 0-29,0 0 25,0 0-3,0 0 7,0 0 32,0 0 5,0 0-72,0 0-10,0 0 22,0 0-36,0 0 0,0 0 18,0 0-47,0 0 40,0 0-29,0 0 43,0 0-6,0 0 1,0 0 8,0 0-39,-24-12 62,22 9-43,66-12 933,203-9-1014,252 21-97,-279 8 175,28-2-30,5 4 42,172-13-29,206-7-279,-75 1 222,-256 0-7,-352 10-2651,-12 12-846,-6 3 300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00:14:43.6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31 40,'0'0'156,"0"0"1,0 0 73,0 0 14,0 0-115,-5 2-10,-35 14 534,40-15-503,0-1 20,0 0-19,0 0 12,0 0 13,0 0 135,0 0 62,0 0-33,0 0-131,0 0-52,0 0 3,0 0 74,0 0 102,0 0 91,0 0 5,0 0-120,0 0-102,49 0 324,841 0 799,-597-7-1336,67 7 75,-85 25-44,152 15 19,-79-28 248,-113-10-122,146 8 319,-311-26 365,-69 16-842,-1 0 6,0 0 59,0 0 43,0 0 59,0 0 87,0 0 12,1-6 4888,2-18-2900,72 3-3883,-66 20 1454,415-48-523,-288 41 183,160 2-1191,-80 30 610,-4 9 481,-64-24 577,160 31-170,-74-6 186,-128-22-4,0-5-1,76-5 12,-161-2 0,269 3-19,-93 10-15,173-10-97,-370-3 136,35 0-43,-33 0 44,-1 0 4,0 0-1,-1 0-16,0 0 11,0 0 0,0 0-17,0 0-7,0 0 12,0 0 13,0 0 3,0 0-2,0 0-12,0 0 1,0 0 10,0 0 5,0 0 3,0 0-4,0 0-3,0 0-9,0 0 6,0 0-6,0 0 6,0 0-17,0 0-26,0 0 27,0 0 18,0 0 3,0 0-2,0 0-9,0 0 15,0 0 23,0 0-23,0 0-15,0 0 11,0 0 17,0 0 14,0 0-22,0 0-18,0 0 8,0 0 6,0 0-4,0 0 6,0 0 20,0 0-23,0 0-15,0 0 6,0 0-6,0 0 9,0 0 8,0 0 21,0 0-20,0 0-6,0 0 4,0 0 1,0 0 7,0 0-30,0 0-31,0 0 26,0 0 20,0 0 3,0 0 4,0 0-6,0 0-10,0 0 9,0 0 2,0 0 0,0 0 6,0 0 21,0 0-23,0 0-23,0 0-15,0 0 26,0 0 8,0 0 0,0 0 8,0 0 24,0 0-24,0 0-3,0 0 7,0 0-47,0 0 15,0 0 18,0 0-1,0 0-8,0 0 9,0 0 2,0 0 9,0 0 47,0 0 44,0 0-17,0 0-49,0 0 50,0 0-26,0 0-36,0 0 18,0 0-5,0 0-28,0 0-7,0 0 0,0 0-3,0 0-8,0 0 10,0 0 12,0 0 11,0 0-19,0 0-14,0 0-1,0 0-28,0 0 20,0 0 18,0 0 3,0 0 0,0 0-14,0 0 14,0 0 1,0 0-10,0-3-34,0 0-23,0 2-59,0 1-72,0 0-47,0 0-105,0 0-140,0 0-307,0 0-620,0 0-993,0 0-566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305696-C3EE-4188-AE57-54EE02D6C6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B971628-6988-4862-8FB1-B7ACEA9B91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1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altLang="en-US" dirty="0"/>
              <a:t>Previous courses such as discrete math.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7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30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Sum of 2</a:t>
            </a:r>
            <a:r>
              <a:rPr lang="en-US" altLang="en-US" baseline="30000" dirty="0"/>
              <a:t>i </a:t>
            </a:r>
            <a:r>
              <a:rPr lang="en-US" altLang="en-US" dirty="0"/>
              <a:t>of first N integers: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∑  2</a:t>
            </a:r>
            <a:r>
              <a:rPr lang="en-US" altLang="en-US" baseline="30000" dirty="0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    =   2</a:t>
            </a:r>
            <a:r>
              <a:rPr lang="en-US" altLang="en-US" baseline="30000" dirty="0">
                <a:cs typeface="Times New Roman" panose="02020603050405020304" pitchFamily="18" charset="0"/>
              </a:rPr>
              <a:t>N+1 </a:t>
            </a:r>
            <a:r>
              <a:rPr lang="en-US" altLang="en-US" dirty="0">
                <a:cs typeface="Times New Roman" panose="02020603050405020304" pitchFamily="18" charset="0"/>
              </a:rPr>
              <a:t>- 1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cs typeface="Times New Roman" panose="02020603050405020304" pitchFamily="18" charset="0"/>
              </a:rPr>
              <a:t>=0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Sum of A</a:t>
            </a:r>
            <a:r>
              <a:rPr lang="en-US" altLang="en-US" baseline="30000" dirty="0"/>
              <a:t>i </a:t>
            </a:r>
            <a:r>
              <a:rPr lang="en-US" altLang="en-US" dirty="0"/>
              <a:t>of first N integers: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∑  A</a:t>
            </a:r>
            <a:r>
              <a:rPr lang="en-US" altLang="en-US" baseline="30000" dirty="0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    =   (A</a:t>
            </a:r>
            <a:r>
              <a:rPr lang="en-US" altLang="en-US" baseline="30000" dirty="0">
                <a:cs typeface="Times New Roman" panose="02020603050405020304" pitchFamily="18" charset="0"/>
              </a:rPr>
              <a:t>N+1 </a:t>
            </a:r>
            <a:r>
              <a:rPr lang="en-US" altLang="en-US" dirty="0">
                <a:cs typeface="Times New Roman" panose="02020603050405020304" pitchFamily="18" charset="0"/>
              </a:rPr>
              <a:t>- 1) / A-1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cs typeface="Times New Roman" panose="02020603050405020304" pitchFamily="18" charset="0"/>
              </a:rPr>
              <a:t>=0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9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Sum of 2</a:t>
            </a:r>
            <a:r>
              <a:rPr lang="en-US" altLang="en-US" baseline="30000" dirty="0"/>
              <a:t>i </a:t>
            </a:r>
            <a:r>
              <a:rPr lang="en-US" altLang="en-US" dirty="0"/>
              <a:t>of first N integers: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∑  2</a:t>
            </a:r>
            <a:r>
              <a:rPr lang="en-US" altLang="en-US" baseline="30000" dirty="0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    =   2</a:t>
            </a:r>
            <a:r>
              <a:rPr lang="en-US" altLang="en-US" baseline="30000" dirty="0">
                <a:cs typeface="Times New Roman" panose="02020603050405020304" pitchFamily="18" charset="0"/>
              </a:rPr>
              <a:t>N+1 </a:t>
            </a:r>
            <a:r>
              <a:rPr lang="en-US" altLang="en-US" dirty="0">
                <a:cs typeface="Times New Roman" panose="02020603050405020304" pitchFamily="18" charset="0"/>
              </a:rPr>
              <a:t>- 1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cs typeface="Times New Roman" panose="02020603050405020304" pitchFamily="18" charset="0"/>
              </a:rPr>
              <a:t>=0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Sum of A</a:t>
            </a:r>
            <a:r>
              <a:rPr lang="en-US" altLang="en-US" baseline="30000" dirty="0"/>
              <a:t>i </a:t>
            </a:r>
            <a:r>
              <a:rPr lang="en-US" altLang="en-US" dirty="0"/>
              <a:t>of first N integers: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∑  A</a:t>
            </a:r>
            <a:r>
              <a:rPr lang="en-US" altLang="en-US" baseline="30000" dirty="0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    =   (A</a:t>
            </a:r>
            <a:r>
              <a:rPr lang="en-US" altLang="en-US" baseline="30000" dirty="0">
                <a:cs typeface="Times New Roman" panose="02020603050405020304" pitchFamily="18" charset="0"/>
              </a:rPr>
              <a:t>N+1 </a:t>
            </a:r>
            <a:r>
              <a:rPr lang="en-US" altLang="en-US" dirty="0">
                <a:cs typeface="Times New Roman" panose="02020603050405020304" pitchFamily="18" charset="0"/>
              </a:rPr>
              <a:t>- 1) / A-1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cs typeface="Times New Roman" panose="02020603050405020304" pitchFamily="18" charset="0"/>
              </a:rPr>
              <a:t>=0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94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way to remember this is to </a:t>
            </a:r>
            <a:r>
              <a:rPr lang="en-US" b="1" dirty="0"/>
              <a:t>add the first and last terms total 3k+1</a:t>
            </a:r>
          </a:p>
          <a:p>
            <a:r>
              <a:rPr lang="en-US" b="1" dirty="0"/>
              <a:t>2 + 3k -1 = 3k +1</a:t>
            </a:r>
          </a:p>
          <a:p>
            <a:r>
              <a:rPr lang="en-US" dirty="0"/>
              <a:t>The second and next to last terms (total 3k +1)</a:t>
            </a:r>
          </a:p>
          <a:p>
            <a:r>
              <a:rPr lang="en-US" dirty="0"/>
              <a:t>5 + 3k </a:t>
            </a:r>
          </a:p>
          <a:p>
            <a:r>
              <a:rPr lang="en-US" dirty="0"/>
              <a:t> and so on…. Since there are k/2 of these pairs , the total sum is k(3k+1) /2</a:t>
            </a:r>
          </a:p>
          <a:p>
            <a:endParaRPr lang="en-US" dirty="0"/>
          </a:p>
          <a:p>
            <a:r>
              <a:rPr lang="en-US" dirty="0"/>
              <a:t>?? </a:t>
            </a:r>
            <a:r>
              <a:rPr lang="en-US" altLang="en-US" dirty="0"/>
              <a:t>3(k(k+1)/2) – k =  k(3k+1)/2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2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This mean </a:t>
            </a:r>
            <a:r>
              <a:rPr lang="en-US" b="1" dirty="0"/>
              <a:t>that the reminder is the same when either A or B is divided by N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As with equality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In other words, if a prime number N divides a product of two numbers, it divides at least one of the two numbers.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85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Clearly, we can see that these examples are naturally recursive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2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9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2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walk through in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03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Basic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96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6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6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31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for the poor performance is heavy push-pop of the stack memory in each recursive call.</a:t>
            </a:r>
          </a:p>
          <a:p>
            <a:endParaRPr lang="en-US" dirty="0"/>
          </a:p>
          <a:p>
            <a:r>
              <a:rPr lang="en-US" dirty="0"/>
              <a:t>As a result it is bad idea to use recursion to evaluate simple </a:t>
            </a:r>
            <a:r>
              <a:rPr lang="en-US"/>
              <a:t>mathematical functions </a:t>
            </a:r>
            <a:r>
              <a:rPr lang="en-US" dirty="0"/>
              <a:t>like Fibonacci </a:t>
            </a:r>
            <a:r>
              <a:rPr lang="en-US"/>
              <a:t>numbers.</a:t>
            </a:r>
          </a:p>
          <a:p>
            <a:endParaRPr lang="en-US" dirty="0"/>
          </a:p>
          <a:p>
            <a:r>
              <a:rPr lang="en-US" dirty="0"/>
              <a:t>Alternative will be using iterators.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266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</a:t>
            </a:r>
          </a:p>
          <a:p>
            <a:r>
              <a:rPr lang="en-US" dirty="0"/>
              <a:t>answer questions like these, it is not enough to have the necessary information. We</a:t>
            </a:r>
          </a:p>
          <a:p>
            <a:r>
              <a:rPr lang="en-US" dirty="0"/>
              <a:t>must organize that information in a way that allows us to find the answers in time</a:t>
            </a:r>
          </a:p>
          <a:p>
            <a:r>
              <a:rPr lang="en-US" dirty="0"/>
              <a:t>to satisfy our needs.</a:t>
            </a:r>
          </a:p>
          <a:p>
            <a:r>
              <a:rPr lang="en-US" dirty="0"/>
              <a:t>For this reason, the study of</a:t>
            </a:r>
          </a:p>
          <a:p>
            <a:r>
              <a:rPr lang="en-US" dirty="0"/>
              <a:t>data structures and the algorithms that manipulate them is at the heart of computer</a:t>
            </a:r>
          </a:p>
          <a:p>
            <a:r>
              <a:rPr lang="en-US" dirty="0"/>
              <a:t>science. And that is what this book is about — helping you to understand how to</a:t>
            </a:r>
          </a:p>
          <a:p>
            <a:r>
              <a:rPr lang="en-US" dirty="0"/>
              <a:t>structure information to support efficient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develop more powerful computers, our history so far has always been to</a:t>
            </a:r>
          </a:p>
          <a:p>
            <a:r>
              <a:rPr lang="en-US" dirty="0"/>
              <a:t>use that additional computing power to tackle more complex problems, be it in the</a:t>
            </a:r>
          </a:p>
          <a:p>
            <a:r>
              <a:rPr lang="en-US" dirty="0"/>
              <a:t>form of more sophisticated user interfaces, bigger problem sizes, or new problems</a:t>
            </a:r>
          </a:p>
          <a:p>
            <a:r>
              <a:rPr lang="en-US" dirty="0"/>
              <a:t>previously deemed computationally infeasible. More complex problems demand</a:t>
            </a:r>
          </a:p>
          <a:p>
            <a:r>
              <a:rPr lang="en-US" dirty="0"/>
              <a:t>more computation, making the need for efficient programs even greater. Worse yet,</a:t>
            </a:r>
          </a:p>
          <a:p>
            <a:r>
              <a:rPr lang="en-US" dirty="0"/>
              <a:t>as tasks become more complex, they become less like our everyday experience.</a:t>
            </a:r>
          </a:p>
          <a:p>
            <a:r>
              <a:rPr lang="en-US" dirty="0"/>
              <a:t>Today’s computer scientists must be trained to have a thorough understanding of the</a:t>
            </a:r>
          </a:p>
          <a:p>
            <a:r>
              <a:rPr lang="en-US" dirty="0"/>
              <a:t>principles behind efficient program design, because their ordinary life experiences</a:t>
            </a:r>
          </a:p>
          <a:p>
            <a:r>
              <a:rPr lang="en-US" dirty="0"/>
              <a:t>often do not apply when designing computer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concept of </a:t>
            </a:r>
            <a:r>
              <a:rPr lang="en-US" i="1" dirty="0"/>
              <a:t>algorithm</a:t>
            </a:r>
            <a:r>
              <a:rPr lang="en-US" dirty="0"/>
              <a:t> has existed for centuries,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3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6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1628-6988-4862-8FB1-B7ACEA9B91F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D2DF-FAF3-4FF8-B6C8-781CC82A33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535-1C91-46DD-9ADB-EA3BEC2A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D2DF-FAF3-4FF8-B6C8-781CC82A33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535-1C91-46DD-9ADB-EA3BEC2A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D2DF-FAF3-4FF8-B6C8-781CC82A33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535-1C91-46DD-9ADB-EA3BEC2A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D2DF-FAF3-4FF8-B6C8-781CC82A33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535-1C91-46DD-9ADB-EA3BEC2A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D2DF-FAF3-4FF8-B6C8-781CC82A33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535-1C91-46DD-9ADB-EA3BEC2A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D2DF-FAF3-4FF8-B6C8-781CC82A33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535-1C91-46DD-9ADB-EA3BEC2A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D2DF-FAF3-4FF8-B6C8-781CC82A33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535-1C91-46DD-9ADB-EA3BEC2A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D2DF-FAF3-4FF8-B6C8-781CC82A33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535-1C91-46DD-9ADB-EA3BEC2A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D2DF-FAF3-4FF8-B6C8-781CC82A33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535-1C91-46DD-9ADB-EA3BEC2A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D2DF-FAF3-4FF8-B6C8-781CC82A33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535-1C91-46DD-9ADB-EA3BEC2A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D2DF-FAF3-4FF8-B6C8-781CC82A33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97535-1C91-46DD-9ADB-EA3BEC2A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CD2DF-FAF3-4FF8-B6C8-781CC82A33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97535-1C91-46DD-9ADB-EA3BEC2A3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9" Type="http://schemas.openxmlformats.org/officeDocument/2006/relationships/customXml" Target="../ink/ink36.xml"/><Relationship Id="rId21" Type="http://schemas.openxmlformats.org/officeDocument/2006/relationships/customXml" Target="../ink/ink27.xml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47" Type="http://schemas.openxmlformats.org/officeDocument/2006/relationships/customXml" Target="../ink/ink40.xml"/><Relationship Id="rId50" Type="http://schemas.openxmlformats.org/officeDocument/2006/relationships/image" Target="../media/image41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4.png"/><Relationship Id="rId29" Type="http://schemas.openxmlformats.org/officeDocument/2006/relationships/customXml" Target="../ink/ink31.xml"/><Relationship Id="rId11" Type="http://schemas.openxmlformats.org/officeDocument/2006/relationships/customXml" Target="../ink/ink22.xml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37" Type="http://schemas.openxmlformats.org/officeDocument/2006/relationships/customXml" Target="../ink/ink35.xml"/><Relationship Id="rId40" Type="http://schemas.openxmlformats.org/officeDocument/2006/relationships/image" Target="../media/image36.png"/><Relationship Id="rId45" Type="http://schemas.openxmlformats.org/officeDocument/2006/relationships/customXml" Target="../ink/ink39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30.png"/><Relationship Id="rId36" Type="http://schemas.openxmlformats.org/officeDocument/2006/relationships/image" Target="../media/image34.png"/><Relationship Id="rId49" Type="http://schemas.openxmlformats.org/officeDocument/2006/relationships/customXml" Target="../ink/ink41.xml"/><Relationship Id="rId10" Type="http://schemas.openxmlformats.org/officeDocument/2006/relationships/image" Target="../media/image21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4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customXml" Target="../ink/ink21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30.xml"/><Relationship Id="rId30" Type="http://schemas.openxmlformats.org/officeDocument/2006/relationships/image" Target="../media/image31.png"/><Relationship Id="rId35" Type="http://schemas.openxmlformats.org/officeDocument/2006/relationships/customXml" Target="../ink/ink34.xml"/><Relationship Id="rId43" Type="http://schemas.openxmlformats.org/officeDocument/2006/relationships/customXml" Target="../ink/ink38.xml"/><Relationship Id="rId48" Type="http://schemas.openxmlformats.org/officeDocument/2006/relationships/image" Target="../media/image40.png"/><Relationship Id="rId8" Type="http://schemas.openxmlformats.org/officeDocument/2006/relationships/image" Target="../media/image20.png"/><Relationship Id="rId3" Type="http://schemas.openxmlformats.org/officeDocument/2006/relationships/customXml" Target="../ink/ink18.xml"/><Relationship Id="rId12" Type="http://schemas.openxmlformats.org/officeDocument/2006/relationships/image" Target="../media/image22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35.png"/><Relationship Id="rId46" Type="http://schemas.openxmlformats.org/officeDocument/2006/relationships/image" Target="../media/image39.png"/><Relationship Id="rId20" Type="http://schemas.openxmlformats.org/officeDocument/2006/relationships/image" Target="../media/image26.png"/><Relationship Id="rId41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21" Type="http://schemas.openxmlformats.org/officeDocument/2006/relationships/customXml" Target="../ink/ink51.xml"/><Relationship Id="rId34" Type="http://schemas.openxmlformats.org/officeDocument/2006/relationships/image" Target="../media/image59.png"/><Relationship Id="rId42" Type="http://schemas.openxmlformats.org/officeDocument/2006/relationships/image" Target="../media/image63.png"/><Relationship Id="rId47" Type="http://schemas.openxmlformats.org/officeDocument/2006/relationships/customXml" Target="../ink/ink64.xml"/><Relationship Id="rId50" Type="http://schemas.openxmlformats.org/officeDocument/2006/relationships/image" Target="../media/image67.png"/><Relationship Id="rId55" Type="http://schemas.openxmlformats.org/officeDocument/2006/relationships/customXml" Target="../ink/ink68.xml"/><Relationship Id="rId63" Type="http://schemas.openxmlformats.org/officeDocument/2006/relationships/customXml" Target="../ink/ink72.xml"/><Relationship Id="rId7" Type="http://schemas.openxmlformats.org/officeDocument/2006/relationships/customXml" Target="../ink/ink44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0.png"/><Relationship Id="rId29" Type="http://schemas.openxmlformats.org/officeDocument/2006/relationships/customXml" Target="../ink/ink55.xml"/><Relationship Id="rId11" Type="http://schemas.openxmlformats.org/officeDocument/2006/relationships/customXml" Target="../ink/ink46.xml"/><Relationship Id="rId24" Type="http://schemas.openxmlformats.org/officeDocument/2006/relationships/image" Target="../media/image54.png"/><Relationship Id="rId32" Type="http://schemas.openxmlformats.org/officeDocument/2006/relationships/image" Target="../media/image58.png"/><Relationship Id="rId37" Type="http://schemas.openxmlformats.org/officeDocument/2006/relationships/customXml" Target="../ink/ink59.xml"/><Relationship Id="rId40" Type="http://schemas.openxmlformats.org/officeDocument/2006/relationships/image" Target="../media/image62.png"/><Relationship Id="rId45" Type="http://schemas.openxmlformats.org/officeDocument/2006/relationships/customXml" Target="../ink/ink63.xml"/><Relationship Id="rId53" Type="http://schemas.openxmlformats.org/officeDocument/2006/relationships/customXml" Target="../ink/ink67.xml"/><Relationship Id="rId58" Type="http://schemas.openxmlformats.org/officeDocument/2006/relationships/image" Target="../media/image71.png"/><Relationship Id="rId66" Type="http://schemas.openxmlformats.org/officeDocument/2006/relationships/image" Target="../media/image75.png"/><Relationship Id="rId5" Type="http://schemas.openxmlformats.org/officeDocument/2006/relationships/customXml" Target="../ink/ink43.xml"/><Relationship Id="rId61" Type="http://schemas.openxmlformats.org/officeDocument/2006/relationships/customXml" Target="../ink/ink71.xml"/><Relationship Id="rId19" Type="http://schemas.openxmlformats.org/officeDocument/2006/relationships/customXml" Target="../ink/ink50.xml"/><Relationship Id="rId14" Type="http://schemas.openxmlformats.org/officeDocument/2006/relationships/image" Target="../media/image49.png"/><Relationship Id="rId22" Type="http://schemas.openxmlformats.org/officeDocument/2006/relationships/image" Target="../media/image53.png"/><Relationship Id="rId27" Type="http://schemas.openxmlformats.org/officeDocument/2006/relationships/customXml" Target="../ink/ink54.xml"/><Relationship Id="rId30" Type="http://schemas.openxmlformats.org/officeDocument/2006/relationships/image" Target="../media/image57.png"/><Relationship Id="rId35" Type="http://schemas.openxmlformats.org/officeDocument/2006/relationships/customXml" Target="../ink/ink58.xml"/><Relationship Id="rId43" Type="http://schemas.openxmlformats.org/officeDocument/2006/relationships/customXml" Target="../ink/ink62.xml"/><Relationship Id="rId48" Type="http://schemas.openxmlformats.org/officeDocument/2006/relationships/image" Target="../media/image66.png"/><Relationship Id="rId56" Type="http://schemas.openxmlformats.org/officeDocument/2006/relationships/image" Target="../media/image70.png"/><Relationship Id="rId64" Type="http://schemas.openxmlformats.org/officeDocument/2006/relationships/image" Target="../media/image74.png"/><Relationship Id="rId8" Type="http://schemas.openxmlformats.org/officeDocument/2006/relationships/image" Target="../media/image46.png"/><Relationship Id="rId51" Type="http://schemas.openxmlformats.org/officeDocument/2006/relationships/customXml" Target="../ink/ink66.xml"/><Relationship Id="rId3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33" Type="http://schemas.openxmlformats.org/officeDocument/2006/relationships/customXml" Target="../ink/ink57.xml"/><Relationship Id="rId38" Type="http://schemas.openxmlformats.org/officeDocument/2006/relationships/image" Target="../media/image61.png"/><Relationship Id="rId46" Type="http://schemas.openxmlformats.org/officeDocument/2006/relationships/image" Target="../media/image65.png"/><Relationship Id="rId59" Type="http://schemas.openxmlformats.org/officeDocument/2006/relationships/customXml" Target="../ink/ink70.xml"/><Relationship Id="rId20" Type="http://schemas.openxmlformats.org/officeDocument/2006/relationships/image" Target="../media/image52.png"/><Relationship Id="rId41" Type="http://schemas.openxmlformats.org/officeDocument/2006/relationships/customXml" Target="../ink/ink61.xml"/><Relationship Id="rId54" Type="http://schemas.openxmlformats.org/officeDocument/2006/relationships/image" Target="../media/image69.png"/><Relationship Id="rId6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28" Type="http://schemas.openxmlformats.org/officeDocument/2006/relationships/image" Target="../media/image56.png"/><Relationship Id="rId36" Type="http://schemas.openxmlformats.org/officeDocument/2006/relationships/image" Target="../media/image60.png"/><Relationship Id="rId49" Type="http://schemas.openxmlformats.org/officeDocument/2006/relationships/customXml" Target="../ink/ink65.xml"/><Relationship Id="rId57" Type="http://schemas.openxmlformats.org/officeDocument/2006/relationships/customXml" Target="../ink/ink69.xml"/><Relationship Id="rId10" Type="http://schemas.openxmlformats.org/officeDocument/2006/relationships/image" Target="../media/image47.png"/><Relationship Id="rId31" Type="http://schemas.openxmlformats.org/officeDocument/2006/relationships/customXml" Target="../ink/ink56.xml"/><Relationship Id="rId44" Type="http://schemas.openxmlformats.org/officeDocument/2006/relationships/image" Target="../media/image64.png"/><Relationship Id="rId52" Type="http://schemas.openxmlformats.org/officeDocument/2006/relationships/image" Target="../media/image68.png"/><Relationship Id="rId60" Type="http://schemas.openxmlformats.org/officeDocument/2006/relationships/image" Target="../media/image72.png"/><Relationship Id="rId65" Type="http://schemas.openxmlformats.org/officeDocument/2006/relationships/customXml" Target="../ink/ink73.xml"/><Relationship Id="rId4" Type="http://schemas.openxmlformats.org/officeDocument/2006/relationships/image" Target="../media/image44.png"/><Relationship Id="rId9" Type="http://schemas.openxmlformats.org/officeDocument/2006/relationships/customXml" Target="../ink/ink45.xml"/><Relationship Id="rId13" Type="http://schemas.openxmlformats.org/officeDocument/2006/relationships/customXml" Target="../ink/ink47.xml"/><Relationship Id="rId18" Type="http://schemas.openxmlformats.org/officeDocument/2006/relationships/image" Target="../media/image51.png"/><Relationship Id="rId39" Type="http://schemas.openxmlformats.org/officeDocument/2006/relationships/customXml" Target="../ink/ink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9" Type="http://schemas.openxmlformats.org/officeDocument/2006/relationships/image" Target="../media/image92.png"/><Relationship Id="rId21" Type="http://schemas.openxmlformats.org/officeDocument/2006/relationships/image" Target="../media/image83.png"/><Relationship Id="rId34" Type="http://schemas.openxmlformats.org/officeDocument/2006/relationships/customXml" Target="../ink/ink89.xml"/><Relationship Id="rId42" Type="http://schemas.openxmlformats.org/officeDocument/2006/relationships/customXml" Target="../ink/ink93.xml"/><Relationship Id="rId47" Type="http://schemas.openxmlformats.org/officeDocument/2006/relationships/image" Target="../media/image96.png"/><Relationship Id="rId50" Type="http://schemas.openxmlformats.org/officeDocument/2006/relationships/customXml" Target="../ink/ink97.xml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9.xml"/><Relationship Id="rId16" Type="http://schemas.openxmlformats.org/officeDocument/2006/relationships/customXml" Target="../ink/ink80.xml"/><Relationship Id="rId29" Type="http://schemas.openxmlformats.org/officeDocument/2006/relationships/image" Target="../media/image87.png"/><Relationship Id="rId11" Type="http://schemas.openxmlformats.org/officeDocument/2006/relationships/image" Target="../media/image78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91.png"/><Relationship Id="rId40" Type="http://schemas.openxmlformats.org/officeDocument/2006/relationships/customXml" Target="../ink/ink92.xml"/><Relationship Id="rId45" Type="http://schemas.openxmlformats.org/officeDocument/2006/relationships/image" Target="../media/image95.png"/><Relationship Id="rId53" Type="http://schemas.openxmlformats.org/officeDocument/2006/relationships/image" Target="../media/image99.png"/><Relationship Id="rId5" Type="http://schemas.openxmlformats.org/officeDocument/2006/relationships/image" Target="../media/image49.png"/><Relationship Id="rId10" Type="http://schemas.openxmlformats.org/officeDocument/2006/relationships/customXml" Target="../ink/ink77.xml"/><Relationship Id="rId19" Type="http://schemas.openxmlformats.org/officeDocument/2006/relationships/image" Target="../media/image82.png"/><Relationship Id="rId31" Type="http://schemas.openxmlformats.org/officeDocument/2006/relationships/image" Target="../media/image88.png"/><Relationship Id="rId44" Type="http://schemas.openxmlformats.org/officeDocument/2006/relationships/customXml" Target="../ink/ink94.xml"/><Relationship Id="rId52" Type="http://schemas.openxmlformats.org/officeDocument/2006/relationships/customXml" Target="../ink/ink98.xml"/><Relationship Id="rId4" Type="http://schemas.openxmlformats.org/officeDocument/2006/relationships/customXml" Target="../ink/ink74.xml"/><Relationship Id="rId9" Type="http://schemas.openxmlformats.org/officeDocument/2006/relationships/image" Target="../media/image77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86.png"/><Relationship Id="rId30" Type="http://schemas.openxmlformats.org/officeDocument/2006/relationships/customXml" Target="../ink/ink87.xml"/><Relationship Id="rId35" Type="http://schemas.openxmlformats.org/officeDocument/2006/relationships/image" Target="../media/image90.png"/><Relationship Id="rId43" Type="http://schemas.openxmlformats.org/officeDocument/2006/relationships/image" Target="../media/image94.png"/><Relationship Id="rId48" Type="http://schemas.openxmlformats.org/officeDocument/2006/relationships/customXml" Target="../ink/ink96.xml"/><Relationship Id="rId8" Type="http://schemas.openxmlformats.org/officeDocument/2006/relationships/customXml" Target="../ink/ink76.xml"/><Relationship Id="rId51" Type="http://schemas.openxmlformats.org/officeDocument/2006/relationships/image" Target="../media/image98.png"/><Relationship Id="rId3" Type="http://schemas.openxmlformats.org/officeDocument/2006/relationships/image" Target="../media/image310.png"/><Relationship Id="rId12" Type="http://schemas.openxmlformats.org/officeDocument/2006/relationships/customXml" Target="../ink/ink78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image" Target="../media/image89.png"/><Relationship Id="rId38" Type="http://schemas.openxmlformats.org/officeDocument/2006/relationships/customXml" Target="../ink/ink91.xml"/><Relationship Id="rId46" Type="http://schemas.openxmlformats.org/officeDocument/2006/relationships/customXml" Target="../ink/ink95.xml"/><Relationship Id="rId20" Type="http://schemas.openxmlformats.org/officeDocument/2006/relationships/customXml" Target="../ink/ink82.xml"/><Relationship Id="rId41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49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customXml" Target="../ink/ink100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.png"/><Relationship Id="rId21" Type="http://schemas.openxmlformats.org/officeDocument/2006/relationships/customXml" Target="../ink/ink110.xml"/><Relationship Id="rId42" Type="http://schemas.openxmlformats.org/officeDocument/2006/relationships/image" Target="../media/image121.png"/><Relationship Id="rId47" Type="http://schemas.openxmlformats.org/officeDocument/2006/relationships/customXml" Target="../ink/ink123.xml"/><Relationship Id="rId63" Type="http://schemas.openxmlformats.org/officeDocument/2006/relationships/customXml" Target="../ink/ink131.xml"/><Relationship Id="rId68" Type="http://schemas.openxmlformats.org/officeDocument/2006/relationships/image" Target="../media/image134.png"/><Relationship Id="rId84" Type="http://schemas.openxmlformats.org/officeDocument/2006/relationships/image" Target="../media/image142.png"/><Relationship Id="rId89" Type="http://schemas.openxmlformats.org/officeDocument/2006/relationships/customXml" Target="../ink/ink144.xml"/><Relationship Id="rId16" Type="http://schemas.openxmlformats.org/officeDocument/2006/relationships/image" Target="../media/image108.png"/><Relationship Id="rId11" Type="http://schemas.openxmlformats.org/officeDocument/2006/relationships/customXml" Target="../ink/ink105.xml"/><Relationship Id="rId32" Type="http://schemas.openxmlformats.org/officeDocument/2006/relationships/image" Target="../media/image116.png"/><Relationship Id="rId37" Type="http://schemas.openxmlformats.org/officeDocument/2006/relationships/customXml" Target="../ink/ink118.xml"/><Relationship Id="rId53" Type="http://schemas.openxmlformats.org/officeDocument/2006/relationships/customXml" Target="../ink/ink126.xml"/><Relationship Id="rId58" Type="http://schemas.openxmlformats.org/officeDocument/2006/relationships/image" Target="../media/image129.png"/><Relationship Id="rId74" Type="http://schemas.openxmlformats.org/officeDocument/2006/relationships/image" Target="../media/image137.png"/><Relationship Id="rId79" Type="http://schemas.openxmlformats.org/officeDocument/2006/relationships/customXml" Target="../ink/ink139.xml"/><Relationship Id="rId102" Type="http://schemas.openxmlformats.org/officeDocument/2006/relationships/image" Target="../media/image151.png"/><Relationship Id="rId5" Type="http://schemas.openxmlformats.org/officeDocument/2006/relationships/customXml" Target="../ink/ink102.xml"/><Relationship Id="rId90" Type="http://schemas.openxmlformats.org/officeDocument/2006/relationships/image" Target="../media/image145.png"/><Relationship Id="rId95" Type="http://schemas.openxmlformats.org/officeDocument/2006/relationships/customXml" Target="../ink/ink147.xml"/><Relationship Id="rId22" Type="http://schemas.openxmlformats.org/officeDocument/2006/relationships/image" Target="../media/image111.png"/><Relationship Id="rId27" Type="http://schemas.openxmlformats.org/officeDocument/2006/relationships/customXml" Target="../ink/ink113.xml"/><Relationship Id="rId43" Type="http://schemas.openxmlformats.org/officeDocument/2006/relationships/customXml" Target="../ink/ink121.xml"/><Relationship Id="rId48" Type="http://schemas.openxmlformats.org/officeDocument/2006/relationships/image" Target="../media/image124.png"/><Relationship Id="rId64" Type="http://schemas.openxmlformats.org/officeDocument/2006/relationships/image" Target="../media/image132.png"/><Relationship Id="rId69" Type="http://schemas.openxmlformats.org/officeDocument/2006/relationships/customXml" Target="../ink/ink134.xml"/><Relationship Id="rId80" Type="http://schemas.openxmlformats.org/officeDocument/2006/relationships/image" Target="../media/image140.png"/><Relationship Id="rId85" Type="http://schemas.openxmlformats.org/officeDocument/2006/relationships/customXml" Target="../ink/ink142.xml"/><Relationship Id="rId12" Type="http://schemas.openxmlformats.org/officeDocument/2006/relationships/image" Target="../media/image106.png"/><Relationship Id="rId17" Type="http://schemas.openxmlformats.org/officeDocument/2006/relationships/customXml" Target="../ink/ink108.xml"/><Relationship Id="rId25" Type="http://schemas.openxmlformats.org/officeDocument/2006/relationships/customXml" Target="../ink/ink112.xml"/><Relationship Id="rId33" Type="http://schemas.openxmlformats.org/officeDocument/2006/relationships/customXml" Target="../ink/ink116.xml"/><Relationship Id="rId38" Type="http://schemas.openxmlformats.org/officeDocument/2006/relationships/image" Target="../media/image119.png"/><Relationship Id="rId46" Type="http://schemas.openxmlformats.org/officeDocument/2006/relationships/image" Target="../media/image123.png"/><Relationship Id="rId59" Type="http://schemas.openxmlformats.org/officeDocument/2006/relationships/customXml" Target="../ink/ink129.xml"/><Relationship Id="rId67" Type="http://schemas.openxmlformats.org/officeDocument/2006/relationships/customXml" Target="../ink/ink133.xml"/><Relationship Id="rId20" Type="http://schemas.openxmlformats.org/officeDocument/2006/relationships/image" Target="../media/image110.png"/><Relationship Id="rId41" Type="http://schemas.openxmlformats.org/officeDocument/2006/relationships/customXml" Target="../ink/ink120.xml"/><Relationship Id="rId54" Type="http://schemas.openxmlformats.org/officeDocument/2006/relationships/image" Target="../media/image127.png"/><Relationship Id="rId62" Type="http://schemas.openxmlformats.org/officeDocument/2006/relationships/image" Target="../media/image131.png"/><Relationship Id="rId70" Type="http://schemas.openxmlformats.org/officeDocument/2006/relationships/image" Target="../media/image135.png"/><Relationship Id="rId75" Type="http://schemas.openxmlformats.org/officeDocument/2006/relationships/customXml" Target="../ink/ink137.xml"/><Relationship Id="rId83" Type="http://schemas.openxmlformats.org/officeDocument/2006/relationships/customXml" Target="../ink/ink141.xml"/><Relationship Id="rId88" Type="http://schemas.openxmlformats.org/officeDocument/2006/relationships/image" Target="../media/image144.png"/><Relationship Id="rId91" Type="http://schemas.openxmlformats.org/officeDocument/2006/relationships/customXml" Target="../ink/ink145.xml"/><Relationship Id="rId96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5" Type="http://schemas.openxmlformats.org/officeDocument/2006/relationships/customXml" Target="../ink/ink107.xml"/><Relationship Id="rId23" Type="http://schemas.openxmlformats.org/officeDocument/2006/relationships/customXml" Target="../ink/ink111.xml"/><Relationship Id="rId28" Type="http://schemas.openxmlformats.org/officeDocument/2006/relationships/image" Target="../media/image114.png"/><Relationship Id="rId36" Type="http://schemas.openxmlformats.org/officeDocument/2006/relationships/image" Target="../media/image118.png"/><Relationship Id="rId49" Type="http://schemas.openxmlformats.org/officeDocument/2006/relationships/customXml" Target="../ink/ink124.xml"/><Relationship Id="rId57" Type="http://schemas.openxmlformats.org/officeDocument/2006/relationships/customXml" Target="../ink/ink128.xml"/><Relationship Id="rId10" Type="http://schemas.openxmlformats.org/officeDocument/2006/relationships/image" Target="../media/image105.png"/><Relationship Id="rId31" Type="http://schemas.openxmlformats.org/officeDocument/2006/relationships/customXml" Target="../ink/ink115.xml"/><Relationship Id="rId44" Type="http://schemas.openxmlformats.org/officeDocument/2006/relationships/image" Target="../media/image122.png"/><Relationship Id="rId52" Type="http://schemas.openxmlformats.org/officeDocument/2006/relationships/image" Target="../media/image126.png"/><Relationship Id="rId60" Type="http://schemas.openxmlformats.org/officeDocument/2006/relationships/image" Target="../media/image130.png"/><Relationship Id="rId65" Type="http://schemas.openxmlformats.org/officeDocument/2006/relationships/customXml" Target="../ink/ink132.xml"/><Relationship Id="rId73" Type="http://schemas.openxmlformats.org/officeDocument/2006/relationships/customXml" Target="../ink/ink136.xml"/><Relationship Id="rId78" Type="http://schemas.openxmlformats.org/officeDocument/2006/relationships/image" Target="../media/image139.png"/><Relationship Id="rId81" Type="http://schemas.openxmlformats.org/officeDocument/2006/relationships/customXml" Target="../ink/ink140.xml"/><Relationship Id="rId86" Type="http://schemas.openxmlformats.org/officeDocument/2006/relationships/image" Target="../media/image143.png"/><Relationship Id="rId94" Type="http://schemas.openxmlformats.org/officeDocument/2006/relationships/image" Target="../media/image147.png"/><Relationship Id="rId99" Type="http://schemas.openxmlformats.org/officeDocument/2006/relationships/customXml" Target="../ink/ink149.xml"/><Relationship Id="rId101" Type="http://schemas.openxmlformats.org/officeDocument/2006/relationships/customXml" Target="../ink/ink150.xml"/><Relationship Id="rId4" Type="http://schemas.openxmlformats.org/officeDocument/2006/relationships/image" Target="../media/image102.png"/><Relationship Id="rId9" Type="http://schemas.openxmlformats.org/officeDocument/2006/relationships/customXml" Target="../ink/ink104.xml"/><Relationship Id="rId13" Type="http://schemas.openxmlformats.org/officeDocument/2006/relationships/customXml" Target="../ink/ink106.xml"/><Relationship Id="rId18" Type="http://schemas.openxmlformats.org/officeDocument/2006/relationships/image" Target="../media/image109.png"/><Relationship Id="rId39" Type="http://schemas.openxmlformats.org/officeDocument/2006/relationships/customXml" Target="../ink/ink119.xml"/><Relationship Id="rId34" Type="http://schemas.openxmlformats.org/officeDocument/2006/relationships/image" Target="../media/image117.png"/><Relationship Id="rId50" Type="http://schemas.openxmlformats.org/officeDocument/2006/relationships/image" Target="../media/image125.png"/><Relationship Id="rId55" Type="http://schemas.openxmlformats.org/officeDocument/2006/relationships/customXml" Target="../ink/ink127.xml"/><Relationship Id="rId76" Type="http://schemas.openxmlformats.org/officeDocument/2006/relationships/image" Target="../media/image138.png"/><Relationship Id="rId97" Type="http://schemas.openxmlformats.org/officeDocument/2006/relationships/customXml" Target="../ink/ink148.xml"/><Relationship Id="rId7" Type="http://schemas.openxmlformats.org/officeDocument/2006/relationships/customXml" Target="../ink/ink103.xml"/><Relationship Id="rId71" Type="http://schemas.openxmlformats.org/officeDocument/2006/relationships/customXml" Target="../ink/ink135.xml"/><Relationship Id="rId92" Type="http://schemas.openxmlformats.org/officeDocument/2006/relationships/image" Target="../media/image146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114.xml"/><Relationship Id="rId24" Type="http://schemas.openxmlformats.org/officeDocument/2006/relationships/image" Target="../media/image112.png"/><Relationship Id="rId40" Type="http://schemas.openxmlformats.org/officeDocument/2006/relationships/image" Target="../media/image120.png"/><Relationship Id="rId45" Type="http://schemas.openxmlformats.org/officeDocument/2006/relationships/customXml" Target="../ink/ink122.xml"/><Relationship Id="rId66" Type="http://schemas.openxmlformats.org/officeDocument/2006/relationships/image" Target="../media/image133.png"/><Relationship Id="rId87" Type="http://schemas.openxmlformats.org/officeDocument/2006/relationships/customXml" Target="../ink/ink143.xml"/><Relationship Id="rId61" Type="http://schemas.openxmlformats.org/officeDocument/2006/relationships/customXml" Target="../ink/ink130.xml"/><Relationship Id="rId82" Type="http://schemas.openxmlformats.org/officeDocument/2006/relationships/image" Target="../media/image141.png"/><Relationship Id="rId19" Type="http://schemas.openxmlformats.org/officeDocument/2006/relationships/customXml" Target="../ink/ink109.xml"/><Relationship Id="rId14" Type="http://schemas.openxmlformats.org/officeDocument/2006/relationships/image" Target="../media/image107.png"/><Relationship Id="rId30" Type="http://schemas.openxmlformats.org/officeDocument/2006/relationships/image" Target="../media/image115.png"/><Relationship Id="rId35" Type="http://schemas.openxmlformats.org/officeDocument/2006/relationships/customXml" Target="../ink/ink117.xml"/><Relationship Id="rId56" Type="http://schemas.openxmlformats.org/officeDocument/2006/relationships/image" Target="../media/image128.png"/><Relationship Id="rId77" Type="http://schemas.openxmlformats.org/officeDocument/2006/relationships/customXml" Target="../ink/ink138.xml"/><Relationship Id="rId100" Type="http://schemas.openxmlformats.org/officeDocument/2006/relationships/image" Target="../media/image150.png"/><Relationship Id="rId8" Type="http://schemas.openxmlformats.org/officeDocument/2006/relationships/image" Target="../media/image104.png"/><Relationship Id="rId51" Type="http://schemas.openxmlformats.org/officeDocument/2006/relationships/customXml" Target="../ink/ink125.xml"/><Relationship Id="rId72" Type="http://schemas.openxmlformats.org/officeDocument/2006/relationships/image" Target="../media/image136.png"/><Relationship Id="rId93" Type="http://schemas.openxmlformats.org/officeDocument/2006/relationships/customXml" Target="../ink/ink146.xml"/><Relationship Id="rId98" Type="http://schemas.openxmlformats.org/officeDocument/2006/relationships/image" Target="../media/image149.png"/><Relationship Id="rId3" Type="http://schemas.openxmlformats.org/officeDocument/2006/relationships/customXml" Target="../ink/ink10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cursion-in-jav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cursion-in-jav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customXml" Target="../ink/ink156.xml"/><Relationship Id="rId18" Type="http://schemas.openxmlformats.org/officeDocument/2006/relationships/image" Target="../media/image159.png"/><Relationship Id="rId26" Type="http://schemas.openxmlformats.org/officeDocument/2006/relationships/image" Target="../media/image163.png"/><Relationship Id="rId3" Type="http://schemas.openxmlformats.org/officeDocument/2006/relationships/customXml" Target="../ink/ink151.xml"/><Relationship Id="rId21" Type="http://schemas.openxmlformats.org/officeDocument/2006/relationships/customXml" Target="../ink/ink160.xml"/><Relationship Id="rId7" Type="http://schemas.openxmlformats.org/officeDocument/2006/relationships/customXml" Target="../ink/ink153.xml"/><Relationship Id="rId12" Type="http://schemas.openxmlformats.org/officeDocument/2006/relationships/image" Target="../media/image156.png"/><Relationship Id="rId17" Type="http://schemas.openxmlformats.org/officeDocument/2006/relationships/customXml" Target="../ink/ink158.xml"/><Relationship Id="rId25" Type="http://schemas.openxmlformats.org/officeDocument/2006/relationships/customXml" Target="../ink/ink162.xm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58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customXml" Target="../ink/ink155.xml"/><Relationship Id="rId24" Type="http://schemas.openxmlformats.org/officeDocument/2006/relationships/image" Target="../media/image162.png"/><Relationship Id="rId5" Type="http://schemas.openxmlformats.org/officeDocument/2006/relationships/customXml" Target="../ink/ink152.xml"/><Relationship Id="rId15" Type="http://schemas.openxmlformats.org/officeDocument/2006/relationships/customXml" Target="../ink/ink157.xml"/><Relationship Id="rId23" Type="http://schemas.openxmlformats.org/officeDocument/2006/relationships/customXml" Target="../ink/ink161.xml"/><Relationship Id="rId10" Type="http://schemas.openxmlformats.org/officeDocument/2006/relationships/image" Target="../media/image155.png"/><Relationship Id="rId19" Type="http://schemas.openxmlformats.org/officeDocument/2006/relationships/customXml" Target="../ink/ink159.xml"/><Relationship Id="rId4" Type="http://schemas.openxmlformats.org/officeDocument/2006/relationships/image" Target="../media/image152.png"/><Relationship Id="rId9" Type="http://schemas.openxmlformats.org/officeDocument/2006/relationships/customXml" Target="../ink/ink154.xml"/><Relationship Id="rId14" Type="http://schemas.openxmlformats.org/officeDocument/2006/relationships/image" Target="../media/image157.png"/><Relationship Id="rId22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/>
          <a:lstStyle/>
          <a:p>
            <a:r>
              <a:rPr lang="en-US" b="1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and Algorithm Analysis in Java 3</a:t>
            </a:r>
            <a:r>
              <a:rPr lang="en-US" baseline="30000" dirty="0"/>
              <a:t>rd</a:t>
            </a:r>
            <a:r>
              <a:rPr lang="en-US" dirty="0"/>
              <a:t> Edition by Mark Allen Weiss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4D459-54DA-43A8-B44C-9D8BD6015233}"/>
              </a:ext>
            </a:extLst>
          </p:cNvPr>
          <p:cNvSpPr txBox="1"/>
          <p:nvPr/>
        </p:nvSpPr>
        <p:spPr>
          <a:xfrm>
            <a:off x="5486400" y="645477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to Anjum Chida’s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660D-F564-4B6F-8A1E-EAB4FE2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835B-7A67-4DBE-94BE-653B1C791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chapter reviews some pre-requisite material</a:t>
            </a:r>
          </a:p>
          <a:p>
            <a:r>
              <a:rPr lang="en-US" dirty="0"/>
              <a:t>This shall be a review as it is assumed you have already learned this material in earlier courses.</a:t>
            </a:r>
          </a:p>
        </p:txBody>
      </p:sp>
    </p:spTree>
    <p:extLst>
      <p:ext uri="{BB962C8B-B14F-4D97-AF65-F5344CB8AC3E}">
        <p14:creationId xmlns:p14="http://schemas.microsoft.com/office/powerpoint/2010/main" val="375354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Mathematic</a:t>
            </a:r>
            <a:r>
              <a:rPr lang="en-US" b="1" dirty="0">
                <a:solidFill>
                  <a:srgbClr val="330033"/>
                </a:solidFill>
                <a:latin typeface="+mj-lt"/>
              </a:rPr>
              <a:t>al</a:t>
            </a:r>
            <a:r>
              <a:rPr lang="en-US" b="1" dirty="0">
                <a:latin typeface="+mj-lt"/>
              </a:rPr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Exponents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Logarithms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Series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Recursive Definitions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Proofs</a:t>
            </a:r>
          </a:p>
          <a:p>
            <a:pPr lvl="1"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Counterexample</a:t>
            </a:r>
          </a:p>
          <a:p>
            <a:pPr lvl="1"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Contradiction</a:t>
            </a:r>
          </a:p>
          <a:p>
            <a:pPr lvl="1"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Induction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Exponents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94726"/>
            <a:ext cx="472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Rules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X</a:t>
            </a:r>
            <a:r>
              <a:rPr lang="en-US" baseline="30000" dirty="0"/>
              <a:t>0</a:t>
            </a:r>
            <a:r>
              <a:rPr lang="en-US" dirty="0"/>
              <a:t>  =  1   by definition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X</a:t>
            </a:r>
            <a:r>
              <a:rPr lang="en-US" baseline="30000" dirty="0" err="1"/>
              <a:t>a</a:t>
            </a:r>
            <a:r>
              <a:rPr lang="en-US" dirty="0" err="1"/>
              <a:t>X</a:t>
            </a:r>
            <a:r>
              <a:rPr lang="en-US" baseline="30000" dirty="0" err="1"/>
              <a:t>b</a:t>
            </a:r>
            <a:r>
              <a:rPr lang="en-US" dirty="0"/>
              <a:t> = X </a:t>
            </a:r>
            <a:r>
              <a:rPr lang="en-US" baseline="30000" dirty="0"/>
              <a:t>(</a:t>
            </a:r>
            <a:r>
              <a:rPr lang="en-US" baseline="30000" dirty="0" err="1"/>
              <a:t>a+b</a:t>
            </a:r>
            <a:r>
              <a:rPr lang="en-US" baseline="30000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X</a:t>
            </a:r>
            <a:r>
              <a:rPr lang="en-US" baseline="30000" dirty="0" err="1"/>
              <a:t>a</a:t>
            </a:r>
            <a:r>
              <a:rPr lang="en-US" dirty="0"/>
              <a:t>  / </a:t>
            </a:r>
            <a:r>
              <a:rPr lang="en-US" dirty="0" err="1"/>
              <a:t>X</a:t>
            </a:r>
            <a:r>
              <a:rPr lang="en-US" baseline="30000" dirty="0" err="1"/>
              <a:t>b</a:t>
            </a:r>
            <a:r>
              <a:rPr lang="en-US" dirty="0"/>
              <a:t> = X </a:t>
            </a:r>
            <a:r>
              <a:rPr lang="en-US" baseline="30000" dirty="0"/>
              <a:t>(a-b)</a:t>
            </a:r>
            <a:r>
              <a:rPr lang="en-US" dirty="0"/>
              <a:t>	 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	Show that:    X</a:t>
            </a:r>
            <a:r>
              <a:rPr lang="en-US" baseline="30000" dirty="0"/>
              <a:t>-n</a:t>
            </a:r>
            <a:r>
              <a:rPr lang="en-US" dirty="0"/>
              <a:t> = 1 /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30000" dirty="0" err="1"/>
              <a:t>a</a:t>
            </a:r>
            <a:r>
              <a:rPr lang="en-US" dirty="0"/>
              <a:t> )</a:t>
            </a:r>
            <a:r>
              <a:rPr lang="en-US" baseline="30000" dirty="0"/>
              <a:t>b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30000" dirty="0" err="1"/>
              <a:t>ab</a:t>
            </a:r>
            <a:endParaRPr lang="en-US" baseline="30000" dirty="0"/>
          </a:p>
          <a:p>
            <a:pPr>
              <a:lnSpc>
                <a:spcPct val="120000"/>
              </a:lnSpc>
            </a:pPr>
            <a:r>
              <a:rPr lang="en-US" altLang="en-US" dirty="0"/>
              <a:t>X</a:t>
            </a:r>
            <a:r>
              <a:rPr lang="en-US" altLang="en-US" baseline="30000" dirty="0"/>
              <a:t>N</a:t>
            </a:r>
            <a:r>
              <a:rPr lang="en-US" altLang="en-US" dirty="0"/>
              <a:t> + X</a:t>
            </a:r>
            <a:r>
              <a:rPr lang="en-US" altLang="en-US" baseline="30000" dirty="0"/>
              <a:t>N </a:t>
            </a:r>
            <a:r>
              <a:rPr lang="en-US" altLang="en-US" dirty="0"/>
              <a:t> =  2X</a:t>
            </a:r>
            <a:r>
              <a:rPr lang="en-US" altLang="en-US" baseline="30000" dirty="0"/>
              <a:t>N  ≠ </a:t>
            </a:r>
            <a:r>
              <a:rPr lang="en-US" altLang="en-US" dirty="0"/>
              <a:t>X</a:t>
            </a:r>
            <a:r>
              <a:rPr lang="en-US" altLang="en-US" baseline="30000" dirty="0"/>
              <a:t>2N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2</a:t>
            </a:r>
            <a:r>
              <a:rPr lang="en-US" altLang="en-US" baseline="30000" dirty="0"/>
              <a:t>N </a:t>
            </a:r>
            <a:r>
              <a:rPr lang="en-US" altLang="en-US" dirty="0"/>
              <a:t> + 2</a:t>
            </a:r>
            <a:r>
              <a:rPr lang="en-US" altLang="en-US" baseline="30000" dirty="0"/>
              <a:t>N</a:t>
            </a:r>
            <a:r>
              <a:rPr lang="en-US" altLang="en-US" dirty="0"/>
              <a:t> = 2</a:t>
            </a:r>
            <a:r>
              <a:rPr lang="en-US" altLang="en-US" baseline="30000" dirty="0"/>
              <a:t>N+1</a:t>
            </a:r>
            <a:endParaRPr lang="en-US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56026-01E1-4D23-8723-158E42E212D7}"/>
              </a:ext>
            </a:extLst>
          </p:cNvPr>
          <p:cNvSpPr txBox="1">
            <a:spLocks/>
          </p:cNvSpPr>
          <p:nvPr/>
        </p:nvSpPr>
        <p:spPr>
          <a:xfrm>
            <a:off x="5410200" y="1694727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2700" dirty="0"/>
              <a:t>3</a:t>
            </a:r>
            <a:r>
              <a:rPr lang="en-US" sz="2700" baseline="30000" dirty="0"/>
              <a:t>2 * </a:t>
            </a:r>
            <a:r>
              <a:rPr lang="en-US" sz="2700" dirty="0"/>
              <a:t>3</a:t>
            </a:r>
            <a:r>
              <a:rPr lang="en-US" sz="2700" baseline="30000" dirty="0"/>
              <a:t>4</a:t>
            </a:r>
            <a:r>
              <a:rPr lang="en-US" sz="2700" dirty="0"/>
              <a:t> = 3</a:t>
            </a:r>
            <a:r>
              <a:rPr lang="en-US" sz="2700" baseline="30000" dirty="0"/>
              <a:t>(2+4)</a:t>
            </a:r>
            <a:r>
              <a:rPr lang="en-US" sz="2700" dirty="0"/>
              <a:t> = 3</a:t>
            </a:r>
            <a:r>
              <a:rPr lang="en-US" sz="2700" baseline="30000" dirty="0"/>
              <a:t>6</a:t>
            </a:r>
          </a:p>
          <a:p>
            <a:r>
              <a:rPr lang="en-US" sz="2700" dirty="0"/>
              <a:t>3</a:t>
            </a:r>
            <a:r>
              <a:rPr lang="en-US" sz="2700" baseline="30000" dirty="0"/>
              <a:t>6</a:t>
            </a:r>
            <a:r>
              <a:rPr lang="en-US" sz="2700" dirty="0"/>
              <a:t> / 3</a:t>
            </a:r>
            <a:r>
              <a:rPr lang="en-US" sz="2700" baseline="30000" dirty="0"/>
              <a:t>3</a:t>
            </a:r>
            <a:r>
              <a:rPr lang="en-US" sz="2700" dirty="0"/>
              <a:t> = 3</a:t>
            </a:r>
            <a:r>
              <a:rPr lang="en-US" sz="2700" baseline="30000" dirty="0"/>
              <a:t>(6-3)  </a:t>
            </a:r>
            <a:r>
              <a:rPr lang="en-US" sz="2700" dirty="0"/>
              <a:t>= 3</a:t>
            </a:r>
            <a:r>
              <a:rPr lang="en-US" sz="2700" baseline="30000" dirty="0"/>
              <a:t>3</a:t>
            </a:r>
            <a:r>
              <a:rPr lang="en-US" sz="2700" dirty="0"/>
              <a:t> 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(3</a:t>
            </a:r>
            <a:r>
              <a:rPr lang="en-US" sz="2700" baseline="30000" dirty="0"/>
              <a:t>2</a:t>
            </a:r>
            <a:r>
              <a:rPr lang="en-US" sz="2700" dirty="0"/>
              <a:t> )</a:t>
            </a:r>
            <a:r>
              <a:rPr lang="en-US" sz="2700" baseline="30000" dirty="0"/>
              <a:t>3</a:t>
            </a:r>
            <a:r>
              <a:rPr lang="en-US" sz="2700" dirty="0"/>
              <a:t> = 3</a:t>
            </a:r>
            <a:r>
              <a:rPr lang="en-US" sz="2700" baseline="30000" dirty="0"/>
              <a:t>6</a:t>
            </a:r>
          </a:p>
          <a:p>
            <a:r>
              <a:rPr lang="en-US" sz="2700" dirty="0"/>
              <a:t>4</a:t>
            </a:r>
            <a:r>
              <a:rPr lang="en-US" sz="2700" baseline="30000" dirty="0"/>
              <a:t>2</a:t>
            </a:r>
            <a:r>
              <a:rPr lang="en-US" sz="2700" dirty="0"/>
              <a:t> + 4</a:t>
            </a:r>
            <a:r>
              <a:rPr lang="en-US" sz="2700" baseline="30000" dirty="0"/>
              <a:t>2</a:t>
            </a:r>
            <a:r>
              <a:rPr lang="en-US" sz="2700" dirty="0"/>
              <a:t> = 2(4)</a:t>
            </a:r>
            <a:r>
              <a:rPr lang="en-US" sz="2700" baseline="30000" dirty="0"/>
              <a:t>2</a:t>
            </a:r>
          </a:p>
          <a:p>
            <a:r>
              <a:rPr lang="en-US" sz="2700" dirty="0"/>
              <a:t>2</a:t>
            </a:r>
            <a:r>
              <a:rPr lang="en-US" sz="2700" baseline="30000" dirty="0"/>
              <a:t>2</a:t>
            </a:r>
            <a:r>
              <a:rPr lang="en-US" sz="2700" dirty="0"/>
              <a:t> + 2</a:t>
            </a:r>
            <a:r>
              <a:rPr lang="en-US" sz="2700" baseline="30000" dirty="0"/>
              <a:t>2</a:t>
            </a:r>
            <a:r>
              <a:rPr lang="en-US" sz="2700" dirty="0"/>
              <a:t> = 2</a:t>
            </a:r>
            <a:r>
              <a:rPr lang="en-US" sz="2700" baseline="30000" dirty="0"/>
              <a:t>3</a:t>
            </a:r>
          </a:p>
          <a:p>
            <a:endParaRPr lang="en-US" sz="2700" baseline="30000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FF9947-8CCF-4A56-9D7C-5299BD4F0CFE}"/>
                  </a:ext>
                </a:extLst>
              </p14:cNvPr>
              <p14:cNvContentPartPr/>
              <p14:nvPr/>
            </p14:nvContentPartPr>
            <p14:xfrm>
              <a:off x="2227121" y="2059113"/>
              <a:ext cx="307440" cy="21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FF9947-8CCF-4A56-9D7C-5299BD4F0C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1481" y="2023113"/>
                <a:ext cx="3790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322ACC-CDBA-47DC-9A87-9884FA203CE4}"/>
                  </a:ext>
                </a:extLst>
              </p14:cNvPr>
              <p14:cNvContentPartPr/>
              <p14:nvPr/>
            </p14:nvContentPartPr>
            <p14:xfrm>
              <a:off x="2489561" y="1819713"/>
              <a:ext cx="156960" cy="14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322ACC-CDBA-47DC-9A87-9884FA203C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3921" y="1784073"/>
                <a:ext cx="2286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50BDE9-220B-40F5-99AC-C11EFA4995CB}"/>
                  </a:ext>
                </a:extLst>
              </p14:cNvPr>
              <p14:cNvContentPartPr/>
              <p14:nvPr/>
            </p14:nvContentPartPr>
            <p14:xfrm>
              <a:off x="2856761" y="2167113"/>
              <a:ext cx="17424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50BDE9-220B-40F5-99AC-C11EFA4995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1121" y="2131473"/>
                <a:ext cx="2458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BD6E30-0F22-4275-A7B2-0E696E3DD081}"/>
                  </a:ext>
                </a:extLst>
              </p14:cNvPr>
              <p14:cNvContentPartPr/>
              <p14:nvPr/>
            </p14:nvContentPartPr>
            <p14:xfrm>
              <a:off x="2843441" y="2266833"/>
              <a:ext cx="240120" cy="20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BD6E30-0F22-4275-A7B2-0E696E3DD0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07801" y="2231193"/>
                <a:ext cx="3117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837557-B8A0-494D-895B-AACE4B329D32}"/>
                  </a:ext>
                </a:extLst>
              </p14:cNvPr>
              <p14:cNvContentPartPr/>
              <p14:nvPr/>
            </p14:nvContentPartPr>
            <p14:xfrm>
              <a:off x="3263201" y="2063793"/>
              <a:ext cx="55440" cy="254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837557-B8A0-494D-895B-AACE4B329D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27561" y="2028153"/>
                <a:ext cx="1270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DA2857-0289-493D-9BA6-7290C80B0EF8}"/>
                  </a:ext>
                </a:extLst>
              </p14:cNvPr>
              <p14:cNvContentPartPr/>
              <p14:nvPr/>
            </p14:nvContentPartPr>
            <p14:xfrm>
              <a:off x="4763321" y="2050113"/>
              <a:ext cx="66960" cy="247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DA2857-0289-493D-9BA6-7290C80B0E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27681" y="2014113"/>
                <a:ext cx="1386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6ECFF74-5CD2-48E2-B81A-18ABFBF64349}"/>
                  </a:ext>
                </a:extLst>
              </p14:cNvPr>
              <p14:cNvContentPartPr/>
              <p14:nvPr/>
            </p14:nvContentPartPr>
            <p14:xfrm>
              <a:off x="3924881" y="1869033"/>
              <a:ext cx="560160" cy="421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6ECFF74-5CD2-48E2-B81A-18ABFBF643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88881" y="1833033"/>
                <a:ext cx="63180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4E9CB3D-98BA-4F63-AA92-A17DB6F21B23}"/>
                  </a:ext>
                </a:extLst>
              </p14:cNvPr>
              <p14:cNvContentPartPr/>
              <p14:nvPr/>
            </p14:nvContentPartPr>
            <p14:xfrm>
              <a:off x="3537881" y="3160353"/>
              <a:ext cx="205560" cy="128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4E9CB3D-98BA-4F63-AA92-A17DB6F21B2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02241" y="3124713"/>
                <a:ext cx="277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C28FBE9-08E2-4ABC-B682-07DBDEEF6862}"/>
                  </a:ext>
                </a:extLst>
              </p14:cNvPr>
              <p14:cNvContentPartPr/>
              <p14:nvPr/>
            </p14:nvContentPartPr>
            <p14:xfrm>
              <a:off x="3837761" y="3020673"/>
              <a:ext cx="34560" cy="91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C28FBE9-08E2-4ABC-B682-07DBDEEF686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02121" y="2984673"/>
                <a:ext cx="1062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A56897-91B5-4F73-9499-D35FA39BA0C7}"/>
                  </a:ext>
                </a:extLst>
              </p14:cNvPr>
              <p14:cNvContentPartPr/>
              <p14:nvPr/>
            </p14:nvContentPartPr>
            <p14:xfrm>
              <a:off x="4420961" y="3367353"/>
              <a:ext cx="202680" cy="10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A56897-91B5-4F73-9499-D35FA39BA0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84961" y="3331353"/>
                <a:ext cx="2743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ECBEF13-5D66-4A3A-A043-23E82C43552A}"/>
                  </a:ext>
                </a:extLst>
              </p14:cNvPr>
              <p14:cNvContentPartPr/>
              <p14:nvPr/>
            </p14:nvContentPartPr>
            <p14:xfrm>
              <a:off x="4761881" y="3046233"/>
              <a:ext cx="469080" cy="347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ECBEF13-5D66-4A3A-A043-23E82C4355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26268" y="3010630"/>
                <a:ext cx="540665" cy="418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C991B5E-C4B3-46A8-B786-95D43C6462BE}"/>
                  </a:ext>
                </a:extLst>
              </p14:cNvPr>
              <p14:cNvContentPartPr/>
              <p14:nvPr/>
            </p14:nvContentPartPr>
            <p14:xfrm>
              <a:off x="4015961" y="3058473"/>
              <a:ext cx="592560" cy="254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C991B5E-C4B3-46A8-B786-95D43C6462B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79961" y="3022524"/>
                <a:ext cx="664200" cy="32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9F06FF-CD3F-4C40-93D2-B68CC77DD3FE}"/>
                  </a:ext>
                </a:extLst>
              </p14:cNvPr>
              <p14:cNvContentPartPr/>
              <p14:nvPr/>
            </p14:nvContentPartPr>
            <p14:xfrm>
              <a:off x="4413761" y="3891513"/>
              <a:ext cx="160920" cy="14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9F06FF-CD3F-4C40-93D2-B68CC77DD3F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378121" y="3855513"/>
                <a:ext cx="2325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D9BDDEB-31A1-42EF-9607-52E30E389751}"/>
                  </a:ext>
                </a:extLst>
              </p14:cNvPr>
              <p14:cNvContentPartPr/>
              <p14:nvPr/>
            </p14:nvContentPartPr>
            <p14:xfrm>
              <a:off x="4390001" y="3969633"/>
              <a:ext cx="191520" cy="9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D9BDDEB-31A1-42EF-9607-52E30E38975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54001" y="3933633"/>
                <a:ext cx="2631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C9C020-D179-47F8-AF8F-0C265810E8D9}"/>
                  </a:ext>
                </a:extLst>
              </p14:cNvPr>
              <p14:cNvContentPartPr/>
              <p14:nvPr/>
            </p14:nvContentPartPr>
            <p14:xfrm>
              <a:off x="4716521" y="3805473"/>
              <a:ext cx="184680" cy="185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C9C020-D179-47F8-AF8F-0C265810E8D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80521" y="3769833"/>
                <a:ext cx="2563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BF09987-C4B5-461D-B02C-DA3A8E9744E6}"/>
                  </a:ext>
                </a:extLst>
              </p14:cNvPr>
              <p14:cNvContentPartPr/>
              <p14:nvPr/>
            </p14:nvContentPartPr>
            <p14:xfrm>
              <a:off x="5234921" y="3929673"/>
              <a:ext cx="126360" cy="6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BF09987-C4B5-461D-B02C-DA3A8E9744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99281" y="3894033"/>
                <a:ext cx="198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88BEF78-F273-4F14-B125-44DC45DF4788}"/>
                  </a:ext>
                </a:extLst>
              </p14:cNvPr>
              <p14:cNvContentPartPr/>
              <p14:nvPr/>
            </p14:nvContentPartPr>
            <p14:xfrm>
              <a:off x="5198561" y="4004913"/>
              <a:ext cx="130680" cy="6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88BEF78-F273-4F14-B125-44DC45DF478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62921" y="3968913"/>
                <a:ext cx="2023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9D87735-9E00-4261-AADA-670C19C78EDB}"/>
                  </a:ext>
                </a:extLst>
              </p14:cNvPr>
              <p14:cNvContentPartPr/>
              <p14:nvPr/>
            </p14:nvContentPartPr>
            <p14:xfrm>
              <a:off x="5548121" y="3867393"/>
              <a:ext cx="231120" cy="201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9D87735-9E00-4261-AADA-670C19C78ED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12481" y="3831753"/>
                <a:ext cx="3027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2776E7E-91A4-43D5-98B6-8DCF2F772881}"/>
                  </a:ext>
                </a:extLst>
              </p14:cNvPr>
              <p14:cNvContentPartPr/>
              <p14:nvPr/>
            </p14:nvContentPartPr>
            <p14:xfrm>
              <a:off x="4950521" y="3643113"/>
              <a:ext cx="577800" cy="119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2776E7E-91A4-43D5-98B6-8DCF2F77288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14881" y="3607473"/>
                <a:ext cx="649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E2FCE6E-E80E-4266-AA60-8C73A676CEE9}"/>
                  </a:ext>
                </a:extLst>
              </p14:cNvPr>
              <p14:cNvContentPartPr/>
              <p14:nvPr/>
            </p14:nvContentPartPr>
            <p14:xfrm>
              <a:off x="3627521" y="3913473"/>
              <a:ext cx="535680" cy="169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E2FCE6E-E80E-4266-AA60-8C73A676CEE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91881" y="3877473"/>
                <a:ext cx="6073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91CC1B3-D5DC-4BD6-91D5-D99B30C19A70}"/>
                  </a:ext>
                </a:extLst>
              </p14:cNvPr>
              <p14:cNvContentPartPr/>
              <p14:nvPr/>
            </p14:nvContentPartPr>
            <p14:xfrm>
              <a:off x="3692321" y="3537633"/>
              <a:ext cx="466200" cy="300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91CC1B3-D5DC-4BD6-91D5-D99B30C19A7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56653" y="3501993"/>
                <a:ext cx="537895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F2932E6-BB01-4469-AF6F-0A6198180A79}"/>
                  </a:ext>
                </a:extLst>
              </p14:cNvPr>
              <p14:cNvContentPartPr/>
              <p14:nvPr/>
            </p14:nvContentPartPr>
            <p14:xfrm>
              <a:off x="969281" y="5473713"/>
              <a:ext cx="2362320" cy="82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F2932E6-BB01-4469-AF6F-0A6198180A7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3281" y="5437713"/>
                <a:ext cx="2433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E338438-B1A9-493F-9D0B-54E72404854A}"/>
                  </a:ext>
                </a:extLst>
              </p14:cNvPr>
              <p14:cNvContentPartPr/>
              <p14:nvPr/>
            </p14:nvContentPartPr>
            <p14:xfrm>
              <a:off x="3727241" y="4812033"/>
              <a:ext cx="930600" cy="716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E338438-B1A9-493F-9D0B-54E72404854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691241" y="4776393"/>
                <a:ext cx="100224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A81B0B9-876B-4A6E-AECE-F418A1AD86D8}"/>
                  </a:ext>
                </a:extLst>
              </p14:cNvPr>
              <p14:cNvContentPartPr/>
              <p14:nvPr/>
            </p14:nvContentPartPr>
            <p14:xfrm>
              <a:off x="1703681" y="5333673"/>
              <a:ext cx="190080" cy="38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A81B0B9-876B-4A6E-AECE-F418A1AD86D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67681" y="5298033"/>
                <a:ext cx="261720" cy="10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Logarithms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log</a:t>
            </a:r>
            <a:r>
              <a:rPr lang="en-US" baseline="-25000" dirty="0" err="1"/>
              <a:t>x</a:t>
            </a:r>
            <a:r>
              <a:rPr lang="en-US" dirty="0" err="1"/>
              <a:t>B</a:t>
            </a:r>
            <a:r>
              <a:rPr lang="en-US" dirty="0"/>
              <a:t> = A </a:t>
            </a:r>
            <a:r>
              <a:rPr lang="en-US" dirty="0">
                <a:sym typeface="Wingdings" pitchFamily="2" charset="2"/>
              </a:rPr>
              <a:t></a:t>
            </a:r>
            <a:r>
              <a:rPr lang="en-US" dirty="0"/>
              <a:t> X</a:t>
            </a:r>
            <a:r>
              <a:rPr lang="en-US" baseline="30000" dirty="0"/>
              <a:t>A</a:t>
            </a:r>
            <a:r>
              <a:rPr lang="en-US" dirty="0"/>
              <a:t> = 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E.g</a:t>
            </a:r>
            <a:r>
              <a:rPr lang="en-US" dirty="0"/>
              <a:t>:  log</a:t>
            </a:r>
            <a:r>
              <a:rPr lang="en-US" baseline="-25000" dirty="0"/>
              <a:t>2</a:t>
            </a:r>
            <a:r>
              <a:rPr lang="en-US" dirty="0"/>
              <a:t>8 = 3;   2</a:t>
            </a:r>
            <a:r>
              <a:rPr lang="en-US" baseline="30000" dirty="0"/>
              <a:t>3</a:t>
            </a:r>
            <a:r>
              <a:rPr lang="en-US" dirty="0"/>
              <a:t> = 8</a:t>
            </a:r>
          </a:p>
          <a:p>
            <a:endParaRPr lang="en-US" dirty="0"/>
          </a:p>
          <a:p>
            <a:r>
              <a:rPr lang="en-US" dirty="0"/>
              <a:t>log</a:t>
            </a:r>
            <a:r>
              <a:rPr lang="en-US" baseline="-25000" dirty="0"/>
              <a:t>x</a:t>
            </a:r>
            <a:r>
              <a:rPr lang="en-US" dirty="0"/>
              <a:t>1 = 0     because x</a:t>
            </a:r>
            <a:r>
              <a:rPr lang="en-US" baseline="30000" dirty="0"/>
              <a:t>0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logA</a:t>
            </a:r>
            <a:r>
              <a:rPr lang="en-US" dirty="0"/>
              <a:t> means   log</a:t>
            </a:r>
            <a:r>
              <a:rPr lang="en-US" baseline="-25000" dirty="0"/>
              <a:t>2</a:t>
            </a:r>
            <a:r>
              <a:rPr lang="en-US" dirty="0"/>
              <a:t>A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lgA</a:t>
            </a:r>
            <a:r>
              <a:rPr lang="en-US" dirty="0"/>
              <a:t>   means   log</a:t>
            </a:r>
            <a:r>
              <a:rPr lang="en-US" baseline="-25000" dirty="0"/>
              <a:t>10</a:t>
            </a:r>
            <a:r>
              <a:rPr lang="en-US" dirty="0"/>
              <a:t>A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lnA</a:t>
            </a:r>
            <a:r>
              <a:rPr lang="en-US" dirty="0"/>
              <a:t>   means   </a:t>
            </a:r>
            <a:r>
              <a:rPr lang="en-US" dirty="0" err="1"/>
              <a:t>log</a:t>
            </a:r>
            <a:r>
              <a:rPr lang="en-US" baseline="-25000" dirty="0" err="1"/>
              <a:t>e</a:t>
            </a:r>
            <a:r>
              <a:rPr lang="en-US" dirty="0" err="1"/>
              <a:t>A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				 where ‘e’ is the natural </a:t>
            </a:r>
          </a:p>
          <a:p>
            <a:pPr>
              <a:buNone/>
            </a:pPr>
            <a:r>
              <a:rPr lang="en-US" dirty="0"/>
              <a:t>                        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Logarithms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err="1"/>
              <a:t>log</a:t>
            </a:r>
            <a:r>
              <a:rPr lang="en-US" altLang="en-US" sz="2800" baseline="-25000" dirty="0" err="1"/>
              <a:t>a</a:t>
            </a:r>
            <a:r>
              <a:rPr lang="en-US" altLang="en-US" sz="2800" dirty="0"/>
              <a:t> (AB) = </a:t>
            </a:r>
            <a:r>
              <a:rPr lang="en-US" altLang="en-US" sz="2800" dirty="0" err="1"/>
              <a:t>log</a:t>
            </a:r>
            <a:r>
              <a:rPr lang="en-US" altLang="en-US" sz="2800" baseline="-25000" dirty="0" err="1"/>
              <a:t>a</a:t>
            </a:r>
            <a:r>
              <a:rPr lang="en-US" altLang="en-US" sz="2800" dirty="0"/>
              <a:t> A + </a:t>
            </a:r>
            <a:r>
              <a:rPr lang="en-US" altLang="en-US" sz="2800" dirty="0" err="1"/>
              <a:t>log</a:t>
            </a:r>
            <a:r>
              <a:rPr lang="en-US" altLang="en-US" sz="2800" baseline="-25000" dirty="0" err="1"/>
              <a:t>a</a:t>
            </a:r>
            <a:r>
              <a:rPr lang="en-US" altLang="en-US" sz="2800" dirty="0"/>
              <a:t> B;   A,B &gt; 0</a:t>
            </a:r>
          </a:p>
          <a:p>
            <a:pPr lvl="1">
              <a:buNone/>
            </a:pPr>
            <a:r>
              <a:rPr lang="en-US" altLang="en-US" sz="2400" dirty="0"/>
              <a:t>  log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 (3*4) = log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 3 + log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 4 = 1.079</a:t>
            </a:r>
          </a:p>
          <a:p>
            <a:endParaRPr lang="en-US" dirty="0"/>
          </a:p>
          <a:p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(A/B) = </a:t>
            </a: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 err="1"/>
              <a:t>A</a:t>
            </a:r>
            <a:r>
              <a:rPr lang="en-US" dirty="0"/>
              <a:t> – </a:t>
            </a: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 err="1"/>
              <a:t>B</a:t>
            </a:r>
            <a:endParaRPr lang="en-US" dirty="0"/>
          </a:p>
          <a:p>
            <a:pPr marL="0" indent="0">
              <a:buNone/>
            </a:pPr>
            <a:r>
              <a:rPr lang="en-US" altLang="en-US" sz="2400" dirty="0"/>
              <a:t>        log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 4/3  =  log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 4 – log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 3 =  .125</a:t>
            </a:r>
          </a:p>
          <a:p>
            <a:endParaRPr lang="en-US" dirty="0"/>
          </a:p>
          <a:p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(A</a:t>
            </a:r>
            <a:r>
              <a:rPr lang="en-US" baseline="30000" dirty="0"/>
              <a:t>n</a:t>
            </a:r>
            <a:r>
              <a:rPr lang="en-US" dirty="0"/>
              <a:t>) = </a:t>
            </a:r>
            <a:r>
              <a:rPr lang="en-US" dirty="0" err="1"/>
              <a:t>nlog</a:t>
            </a:r>
            <a:r>
              <a:rPr lang="en-US" baseline="-25000" dirty="0" err="1"/>
              <a:t>a</a:t>
            </a:r>
            <a:r>
              <a:rPr lang="en-US" dirty="0" err="1"/>
              <a:t>A</a:t>
            </a:r>
            <a:endParaRPr lang="en-US" dirty="0"/>
          </a:p>
          <a:p>
            <a:pPr marL="457200" lvl="1" indent="0">
              <a:buNone/>
            </a:pPr>
            <a:r>
              <a:rPr lang="en-US" altLang="en-US" dirty="0"/>
              <a:t>log</a:t>
            </a:r>
            <a:r>
              <a:rPr lang="en-US" altLang="en-US" baseline="-25000" dirty="0"/>
              <a:t>10</a:t>
            </a:r>
            <a:r>
              <a:rPr lang="en-US" altLang="en-US" dirty="0"/>
              <a:t> 3</a:t>
            </a:r>
            <a:r>
              <a:rPr lang="en-US" altLang="en-US" baseline="30000" dirty="0"/>
              <a:t>4</a:t>
            </a:r>
            <a:r>
              <a:rPr lang="en-US" altLang="en-US" dirty="0"/>
              <a:t>  =  4 log</a:t>
            </a:r>
            <a:r>
              <a:rPr lang="en-US" altLang="en-US" baseline="-25000" dirty="0"/>
              <a:t>10</a:t>
            </a:r>
            <a:r>
              <a:rPr lang="en-US" altLang="en-US" dirty="0"/>
              <a:t> 3  =  4(.477) = 1.908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Logarithms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/>
              <a:t>log</a:t>
            </a:r>
            <a:r>
              <a:rPr lang="en-US" sz="2800" baseline="-25000" dirty="0" err="1"/>
              <a:t>A</a:t>
            </a:r>
            <a:r>
              <a:rPr lang="en-US" sz="2800" dirty="0"/>
              <a:t> B = (log</a:t>
            </a:r>
            <a:r>
              <a:rPr lang="en-US" sz="2800" baseline="-25000" dirty="0"/>
              <a:t>2</a:t>
            </a:r>
            <a:r>
              <a:rPr lang="en-US" sz="2800" dirty="0"/>
              <a:t> B)/ (log</a:t>
            </a:r>
            <a:r>
              <a:rPr lang="en-US" sz="2800" baseline="-25000" dirty="0"/>
              <a:t>2</a:t>
            </a:r>
            <a:r>
              <a:rPr lang="en-US" sz="2800" dirty="0"/>
              <a:t>A)</a:t>
            </a:r>
          </a:p>
          <a:p>
            <a:pPr marL="0" indent="0">
              <a:buNone/>
            </a:pPr>
            <a:r>
              <a:rPr lang="en-US" sz="2800" dirty="0"/>
              <a:t>      log</a:t>
            </a:r>
            <a:r>
              <a:rPr lang="en-US" sz="2800" baseline="-25000" dirty="0"/>
              <a:t>10</a:t>
            </a:r>
            <a:r>
              <a:rPr lang="en-US" sz="2800" dirty="0"/>
              <a:t> 5 = (log</a:t>
            </a:r>
            <a:r>
              <a:rPr lang="en-US" sz="2800" baseline="-25000" dirty="0"/>
              <a:t>2</a:t>
            </a:r>
            <a:r>
              <a:rPr lang="en-US" sz="2800" dirty="0"/>
              <a:t> 5)/ (log</a:t>
            </a:r>
            <a:r>
              <a:rPr lang="en-US" sz="2800" baseline="-25000" dirty="0"/>
              <a:t>2</a:t>
            </a:r>
            <a:r>
              <a:rPr lang="en-US" sz="2800" dirty="0"/>
              <a:t>10) = 0.699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logX</a:t>
            </a:r>
            <a:r>
              <a:rPr lang="en-US" sz="2800" dirty="0"/>
              <a:t> &lt; X for all X &gt; 0</a:t>
            </a:r>
          </a:p>
          <a:p>
            <a:endParaRPr lang="en-US" altLang="en-US" dirty="0"/>
          </a:p>
          <a:p>
            <a:r>
              <a:rPr lang="en-US" altLang="en-US" dirty="0"/>
              <a:t>Normally </a:t>
            </a:r>
            <a:r>
              <a:rPr lang="en-US" altLang="en-US" b="1" dirty="0"/>
              <a:t>ln</a:t>
            </a:r>
            <a:r>
              <a:rPr lang="en-US" altLang="en-US" dirty="0"/>
              <a:t> is base e, and </a:t>
            </a:r>
            <a:r>
              <a:rPr lang="en-US" altLang="en-US" b="1" dirty="0"/>
              <a:t>log</a:t>
            </a:r>
            <a:r>
              <a:rPr lang="en-US" altLang="en-US" dirty="0"/>
              <a:t> is base 10.</a:t>
            </a:r>
          </a:p>
          <a:p>
            <a:r>
              <a:rPr lang="en-US" altLang="en-US" dirty="0"/>
              <a:t>In our textbook, log is always base 2.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log 1 = 0,    log 2 = 1,   </a:t>
            </a:r>
          </a:p>
          <a:p>
            <a:pPr marL="0" indent="0">
              <a:buNone/>
            </a:pPr>
            <a:r>
              <a:rPr lang="en-US" altLang="en-US" dirty="0"/>
              <a:t>log 1024 = 10,       log 1048576 = 20</a:t>
            </a:r>
          </a:p>
          <a:p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A84D39-AE0B-4908-94CA-E8D932F6A2B2}"/>
                  </a:ext>
                </a:extLst>
              </p14:cNvPr>
              <p14:cNvContentPartPr/>
              <p14:nvPr/>
            </p14:nvContentPartPr>
            <p14:xfrm>
              <a:off x="3367961" y="4131633"/>
              <a:ext cx="3364200" cy="620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A84D39-AE0B-4908-94CA-E8D932F6A2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1961" y="4095993"/>
                <a:ext cx="3435840" cy="6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69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 </a:t>
            </a:r>
            <a:r>
              <a:rPr lang="en-US" altLang="en-US" dirty="0"/>
              <a:t>Sum of 2</a:t>
            </a:r>
            <a:r>
              <a:rPr lang="en-US" altLang="en-US" baseline="30000" dirty="0"/>
              <a:t>i </a:t>
            </a:r>
            <a:r>
              <a:rPr lang="en-US" altLang="en-US" dirty="0"/>
              <a:t>of first N integers: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Sum of A</a:t>
            </a:r>
            <a:r>
              <a:rPr lang="en-US" altLang="en-US" baseline="30000" dirty="0"/>
              <a:t>i </a:t>
            </a:r>
            <a:r>
              <a:rPr lang="en-US" altLang="en-US" dirty="0"/>
              <a:t>of first N integers: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are geometric series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379497"/>
            <a:ext cx="3048000" cy="1102468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4343400"/>
            <a:ext cx="3352800" cy="82238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759707-610E-455E-BEE9-9959EFA5A3E9}"/>
                  </a:ext>
                </a:extLst>
              </p14:cNvPr>
              <p14:cNvContentPartPr/>
              <p14:nvPr/>
            </p14:nvContentPartPr>
            <p14:xfrm>
              <a:off x="1737161" y="3455193"/>
              <a:ext cx="323280" cy="185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759707-610E-455E-BEE9-9959EFA5A3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1521" y="3419553"/>
                <a:ext cx="3949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4EE9DB-BD35-4045-B448-2E37245E5366}"/>
                  </a:ext>
                </a:extLst>
              </p14:cNvPr>
              <p14:cNvContentPartPr/>
              <p14:nvPr/>
            </p14:nvContentPartPr>
            <p14:xfrm>
              <a:off x="2187881" y="3283473"/>
              <a:ext cx="7920" cy="149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4EE9DB-BD35-4045-B448-2E37245E53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1881" y="3247473"/>
                <a:ext cx="795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D8A1FC-19A2-428D-9EA8-4790E344C1A5}"/>
                  </a:ext>
                </a:extLst>
              </p14:cNvPr>
              <p14:cNvContentPartPr/>
              <p14:nvPr/>
            </p14:nvContentPartPr>
            <p14:xfrm>
              <a:off x="3907241" y="3681993"/>
              <a:ext cx="16560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D8A1FC-19A2-428D-9EA8-4790E344C1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1241" y="3646353"/>
                <a:ext cx="2372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404E472-1A0B-4BB4-BAC4-E1DF1F064847}"/>
                  </a:ext>
                </a:extLst>
              </p14:cNvPr>
              <p14:cNvContentPartPr/>
              <p14:nvPr/>
            </p14:nvContentPartPr>
            <p14:xfrm>
              <a:off x="4380281" y="3680193"/>
              <a:ext cx="85680" cy="4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404E472-1A0B-4BB4-BAC4-E1DF1F0648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44281" y="3644193"/>
                <a:ext cx="1573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E12C042-3305-4E2D-A123-980811C7F136}"/>
                  </a:ext>
                </a:extLst>
              </p14:cNvPr>
              <p14:cNvContentPartPr/>
              <p14:nvPr/>
            </p14:nvContentPartPr>
            <p14:xfrm>
              <a:off x="4666841" y="3678753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E12C042-3305-4E2D-A123-980811C7F1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30841" y="36431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1A26A7-1F7C-492E-A4A8-CF137E039AD6}"/>
                  </a:ext>
                </a:extLst>
              </p14:cNvPr>
              <p14:cNvContentPartPr/>
              <p14:nvPr/>
            </p14:nvContentPartPr>
            <p14:xfrm>
              <a:off x="2683241" y="3369873"/>
              <a:ext cx="845280" cy="388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1A26A7-1F7C-492E-A4A8-CF137E039A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47241" y="3334233"/>
                <a:ext cx="9169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0FE49B-2269-494C-B732-3718D5D75EA3}"/>
                  </a:ext>
                </a:extLst>
              </p14:cNvPr>
              <p14:cNvContentPartPr/>
              <p14:nvPr/>
            </p14:nvContentPartPr>
            <p14:xfrm>
              <a:off x="2304161" y="3514233"/>
              <a:ext cx="222480" cy="186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0FE49B-2269-494C-B732-3718D5D75E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68161" y="3478593"/>
                <a:ext cx="294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D626F0C-B1CD-4384-8C46-FFCA7DB86FFD}"/>
                  </a:ext>
                </a:extLst>
              </p14:cNvPr>
              <p14:cNvContentPartPr/>
              <p14:nvPr/>
            </p14:nvContentPartPr>
            <p14:xfrm>
              <a:off x="1416401" y="3419193"/>
              <a:ext cx="176760" cy="177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D626F0C-B1CD-4384-8C46-FFCA7DB86F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80401" y="3383193"/>
                <a:ext cx="2484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0BAFFA-6872-45B9-99D8-FD44FB4DCBB6}"/>
                  </a:ext>
                </a:extLst>
              </p14:cNvPr>
              <p14:cNvContentPartPr/>
              <p14:nvPr/>
            </p14:nvContentPartPr>
            <p14:xfrm>
              <a:off x="290321" y="3251073"/>
              <a:ext cx="973440" cy="413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0BAFFA-6872-45B9-99D8-FD44FB4DCBB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4308" y="3215073"/>
                <a:ext cx="1045107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D43B3D-027F-41B6-839D-71DF13309B64}"/>
                  </a:ext>
                </a:extLst>
              </p14:cNvPr>
              <p14:cNvContentPartPr/>
              <p14:nvPr/>
            </p14:nvContentPartPr>
            <p14:xfrm>
              <a:off x="4860881" y="3657513"/>
              <a:ext cx="289080" cy="223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D43B3D-027F-41B6-839D-71DF13309B6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24881" y="3621513"/>
                <a:ext cx="3607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E796372-BEC6-407D-B108-EF244CBC3715}"/>
                  </a:ext>
                </a:extLst>
              </p14:cNvPr>
              <p14:cNvContentPartPr/>
              <p14:nvPr/>
            </p14:nvContentPartPr>
            <p14:xfrm>
              <a:off x="5118281" y="3410553"/>
              <a:ext cx="263160" cy="197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E796372-BEC6-407D-B108-EF244CBC371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82281" y="3374553"/>
                <a:ext cx="3348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474E76-8C85-438D-A5C4-BA945820A07C}"/>
                  </a:ext>
                </a:extLst>
              </p14:cNvPr>
              <p14:cNvContentPartPr/>
              <p14:nvPr/>
            </p14:nvContentPartPr>
            <p14:xfrm>
              <a:off x="5620481" y="3639873"/>
              <a:ext cx="187560" cy="8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474E76-8C85-438D-A5C4-BA945820A0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84481" y="3603873"/>
                <a:ext cx="2592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462614-D6DD-4E06-907E-D5520988278C}"/>
                  </a:ext>
                </a:extLst>
              </p14:cNvPr>
              <p14:cNvContentPartPr/>
              <p14:nvPr/>
            </p14:nvContentPartPr>
            <p14:xfrm>
              <a:off x="5614721" y="3752193"/>
              <a:ext cx="127800" cy="6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462614-D6DD-4E06-907E-D5520988278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79081" y="3716193"/>
                <a:ext cx="1994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81C5F0B-3A33-4E55-9617-F6768FA20EA4}"/>
                  </a:ext>
                </a:extLst>
              </p14:cNvPr>
              <p14:cNvContentPartPr/>
              <p14:nvPr/>
            </p14:nvContentPartPr>
            <p14:xfrm>
              <a:off x="7002881" y="3338913"/>
              <a:ext cx="24480" cy="198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81C5F0B-3A33-4E55-9617-F6768FA20EA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66881" y="3303273"/>
                <a:ext cx="961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96D6BD2-C519-4238-910B-8896D8CB70D0}"/>
                  </a:ext>
                </a:extLst>
              </p14:cNvPr>
              <p14:cNvContentPartPr/>
              <p14:nvPr/>
            </p14:nvContentPartPr>
            <p14:xfrm>
              <a:off x="7106561" y="3760113"/>
              <a:ext cx="298800" cy="20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96D6BD2-C519-4238-910B-8896D8CB70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0921" y="3724473"/>
                <a:ext cx="3704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0DFD2E5-3B79-4581-A7AD-E390E9249C13}"/>
                  </a:ext>
                </a:extLst>
              </p14:cNvPr>
              <p14:cNvContentPartPr/>
              <p14:nvPr/>
            </p14:nvContentPartPr>
            <p14:xfrm>
              <a:off x="7697321" y="3613953"/>
              <a:ext cx="61920" cy="289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0DFD2E5-3B79-4581-A7AD-E390E9249C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61321" y="3577953"/>
                <a:ext cx="1335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6D51FE-A519-4FAA-9326-5757168ED015}"/>
                  </a:ext>
                </a:extLst>
              </p14:cNvPr>
              <p14:cNvContentPartPr/>
              <p14:nvPr/>
            </p14:nvContentPartPr>
            <p14:xfrm>
              <a:off x="6162641" y="3389313"/>
              <a:ext cx="708840" cy="428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6D51FE-A519-4FAA-9326-5757168ED01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27001" y="3353673"/>
                <a:ext cx="78048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296672-2038-482A-84A6-F00156C35386}"/>
                  </a:ext>
                </a:extLst>
              </p14:cNvPr>
              <p14:cNvContentPartPr/>
              <p14:nvPr/>
            </p14:nvContentPartPr>
            <p14:xfrm>
              <a:off x="1179521" y="1210593"/>
              <a:ext cx="41040" cy="237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296672-2038-482A-84A6-F00156C3538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43521" y="1174953"/>
                <a:ext cx="1126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47BF75F-5C65-4D43-BD45-83D234D650A1}"/>
                  </a:ext>
                </a:extLst>
              </p14:cNvPr>
              <p14:cNvContentPartPr/>
              <p14:nvPr/>
            </p14:nvContentPartPr>
            <p14:xfrm>
              <a:off x="1992401" y="1216713"/>
              <a:ext cx="371880" cy="177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47BF75F-5C65-4D43-BD45-83D234D650A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56401" y="1180713"/>
                <a:ext cx="4435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F8602F1-B2E3-4B72-B901-A8B6CFD3F797}"/>
                  </a:ext>
                </a:extLst>
              </p14:cNvPr>
              <p14:cNvContentPartPr/>
              <p14:nvPr/>
            </p14:nvContentPartPr>
            <p14:xfrm>
              <a:off x="4037561" y="1428753"/>
              <a:ext cx="184680" cy="2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F8602F1-B2E3-4B72-B901-A8B6CFD3F79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01561" y="1393113"/>
                <a:ext cx="2563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4B09C8B-00C7-4996-A474-DB2EF1CA3312}"/>
                  </a:ext>
                </a:extLst>
              </p14:cNvPr>
              <p14:cNvContentPartPr/>
              <p14:nvPr/>
            </p14:nvContentPartPr>
            <p14:xfrm>
              <a:off x="5471081" y="1485633"/>
              <a:ext cx="203040" cy="14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4B09C8B-00C7-4996-A474-DB2EF1CA331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435441" y="1449633"/>
                <a:ext cx="274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9BF31E2-F708-43E7-8309-9A31B52378D3}"/>
                  </a:ext>
                </a:extLst>
              </p14:cNvPr>
              <p14:cNvContentPartPr/>
              <p14:nvPr/>
            </p14:nvContentPartPr>
            <p14:xfrm>
              <a:off x="5495561" y="1568793"/>
              <a:ext cx="158760" cy="24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9BF31E2-F708-43E7-8309-9A31B52378D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59921" y="1533153"/>
                <a:ext cx="2304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AA2E500-D60F-4763-8C2B-A37732102AD3}"/>
                  </a:ext>
                </a:extLst>
              </p14:cNvPr>
              <p14:cNvContentPartPr/>
              <p14:nvPr/>
            </p14:nvContentPartPr>
            <p14:xfrm>
              <a:off x="6866801" y="1043913"/>
              <a:ext cx="255600" cy="370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AA2E500-D60F-4763-8C2B-A37732102AD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831161" y="1007913"/>
                <a:ext cx="3272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7847378-0697-4B78-A32D-8EDAFF0C31DC}"/>
                  </a:ext>
                </a:extLst>
              </p14:cNvPr>
              <p14:cNvContentPartPr/>
              <p14:nvPr/>
            </p14:nvContentPartPr>
            <p14:xfrm>
              <a:off x="6416441" y="1557633"/>
              <a:ext cx="1266120" cy="37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7847378-0697-4B78-A32D-8EDAFF0C31D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380441" y="1521633"/>
                <a:ext cx="13377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377F891-CC24-4324-85A7-8E9DF82C03B0}"/>
                  </a:ext>
                </a:extLst>
              </p14:cNvPr>
              <p14:cNvContentPartPr/>
              <p14:nvPr/>
            </p14:nvContentPartPr>
            <p14:xfrm>
              <a:off x="6791201" y="1692633"/>
              <a:ext cx="568080" cy="189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377F891-CC24-4324-85A7-8E9DF82C03B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755561" y="1656993"/>
                <a:ext cx="63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B9DE28C-957D-4949-94B5-DA6151D64318}"/>
                  </a:ext>
                </a:extLst>
              </p14:cNvPr>
              <p14:cNvContentPartPr/>
              <p14:nvPr/>
            </p14:nvContentPartPr>
            <p14:xfrm>
              <a:off x="6146081" y="1148313"/>
              <a:ext cx="429840" cy="279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B9DE28C-957D-4949-94B5-DA6151D6431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10081" y="1112627"/>
                <a:ext cx="501480" cy="351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87C1B3F-D671-42E7-85C1-3DF2405B7FBB}"/>
                  </a:ext>
                </a:extLst>
              </p14:cNvPr>
              <p14:cNvContentPartPr/>
              <p14:nvPr/>
            </p14:nvContentPartPr>
            <p14:xfrm>
              <a:off x="7318601" y="1023033"/>
              <a:ext cx="1157760" cy="408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87C1B3F-D671-42E7-85C1-3DF2405B7FB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282961" y="987033"/>
                <a:ext cx="12294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A8B0846C-AACC-4628-831B-95B6B0F0B548}"/>
                  </a:ext>
                </a:extLst>
              </p14:cNvPr>
              <p14:cNvContentPartPr/>
              <p14:nvPr/>
            </p14:nvContentPartPr>
            <p14:xfrm>
              <a:off x="4540481" y="1312473"/>
              <a:ext cx="528840" cy="34380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A8B0846C-AACC-4628-831B-95B6B0F0B54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504841" y="1276833"/>
                <a:ext cx="6004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3833E672-512E-4424-9371-E6AF2D444F92}"/>
                  </a:ext>
                </a:extLst>
              </p14:cNvPr>
              <p14:cNvContentPartPr/>
              <p14:nvPr/>
            </p14:nvContentPartPr>
            <p14:xfrm>
              <a:off x="3435641" y="1321473"/>
              <a:ext cx="183240" cy="29484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3833E672-512E-4424-9371-E6AF2D444F9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00001" y="1285833"/>
                <a:ext cx="2548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03888FB7-4BFB-4FA0-BE7F-37AFE506A85D}"/>
                  </a:ext>
                </a:extLst>
              </p14:cNvPr>
              <p14:cNvContentPartPr/>
              <p14:nvPr/>
            </p14:nvContentPartPr>
            <p14:xfrm>
              <a:off x="2530241" y="1181073"/>
              <a:ext cx="556200" cy="31968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03888FB7-4BFB-4FA0-BE7F-37AFE506A85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94578" y="1145113"/>
                <a:ext cx="627886" cy="391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32C7C56A-E442-4510-84C9-A0B59A882617}"/>
                  </a:ext>
                </a:extLst>
              </p14:cNvPr>
              <p14:cNvContentPartPr/>
              <p14:nvPr/>
            </p14:nvContentPartPr>
            <p14:xfrm>
              <a:off x="1575881" y="1131033"/>
              <a:ext cx="233640" cy="24300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32C7C56A-E442-4510-84C9-A0B59A88261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40241" y="1095393"/>
                <a:ext cx="305280" cy="31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kern="0" dirty="0"/>
              <a:t>if 0&lt;A&lt;1  for sum of A</a:t>
            </a:r>
            <a:r>
              <a:rPr lang="en-US" kern="0" baseline="30000" dirty="0"/>
              <a:t>i </a:t>
            </a:r>
            <a:r>
              <a:rPr lang="en-US" kern="0" dirty="0"/>
              <a:t>of first N integers :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1400" kern="0" dirty="0"/>
              <a:t> </a:t>
            </a:r>
            <a:r>
              <a:rPr lang="en-US" sz="1800" kern="0" dirty="0"/>
              <a:t>N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kern="0" dirty="0"/>
              <a:t>∑  A</a:t>
            </a:r>
            <a:r>
              <a:rPr lang="en-US" kern="0" baseline="30000" dirty="0"/>
              <a:t>i</a:t>
            </a:r>
            <a:r>
              <a:rPr lang="en-US" kern="0" dirty="0"/>
              <a:t>   ≤  1 / (1-A)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sz="1800" kern="0" dirty="0"/>
              <a:t> </a:t>
            </a:r>
            <a:r>
              <a:rPr lang="en-US" sz="1800" kern="0" dirty="0" err="1"/>
              <a:t>i</a:t>
            </a:r>
            <a:r>
              <a:rPr lang="en-US" sz="1800" kern="0" dirty="0"/>
              <a:t>=0</a:t>
            </a:r>
          </a:p>
          <a:p>
            <a:pPr lvl="1">
              <a:lnSpc>
                <a:spcPct val="80000"/>
              </a:lnSpc>
              <a:defRPr/>
            </a:pPr>
            <a:endParaRPr lang="en-US" sz="1800" kern="0" dirty="0"/>
          </a:p>
          <a:p>
            <a:pPr marL="285750" indent="-285750">
              <a:lnSpc>
                <a:spcPct val="80000"/>
              </a:lnSpc>
              <a:defRPr/>
            </a:pPr>
            <a:r>
              <a:rPr lang="en-US" kern="0" dirty="0"/>
              <a:t>As N →∞, the sum approaches 1/(1-A).</a:t>
            </a:r>
          </a:p>
          <a:p>
            <a:pPr marL="285750" indent="-285750">
              <a:lnSpc>
                <a:spcPct val="80000"/>
              </a:lnSpc>
              <a:defRPr/>
            </a:pPr>
            <a:r>
              <a:rPr lang="en-US" kern="0" dirty="0"/>
              <a:t>Proof: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3200" kern="0" dirty="0"/>
              <a:t>   </a:t>
            </a:r>
            <a:r>
              <a:rPr lang="en-US" kern="0" dirty="0"/>
              <a:t> S = 1 + A + A</a:t>
            </a:r>
            <a:r>
              <a:rPr lang="en-US" kern="0" baseline="30000" dirty="0"/>
              <a:t>2</a:t>
            </a:r>
            <a:r>
              <a:rPr lang="en-US" kern="0" dirty="0"/>
              <a:t> + A</a:t>
            </a:r>
            <a:r>
              <a:rPr lang="en-US" kern="0" baseline="30000" dirty="0"/>
              <a:t>3</a:t>
            </a:r>
            <a:r>
              <a:rPr lang="en-US" kern="0" dirty="0"/>
              <a:t> + A</a:t>
            </a:r>
            <a:r>
              <a:rPr lang="en-US" kern="0" baseline="30000" dirty="0"/>
              <a:t>4</a:t>
            </a:r>
            <a:r>
              <a:rPr lang="en-US" kern="0" dirty="0"/>
              <a:t> + A</a:t>
            </a:r>
            <a:r>
              <a:rPr lang="en-US" kern="0" baseline="30000" dirty="0"/>
              <a:t>5</a:t>
            </a:r>
            <a:r>
              <a:rPr lang="en-US" kern="0" dirty="0"/>
              <a:t> + …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kern="0" dirty="0"/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kern="0" dirty="0"/>
              <a:t>    Multiply by A: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kern="0" dirty="0"/>
              <a:t>    AS = A + A</a:t>
            </a:r>
            <a:r>
              <a:rPr lang="en-US" kern="0" baseline="30000" dirty="0"/>
              <a:t>2</a:t>
            </a:r>
            <a:r>
              <a:rPr lang="en-US" kern="0" dirty="0"/>
              <a:t> + A</a:t>
            </a:r>
            <a:r>
              <a:rPr lang="en-US" kern="0" baseline="30000" dirty="0"/>
              <a:t>3</a:t>
            </a:r>
            <a:r>
              <a:rPr lang="en-US" kern="0" dirty="0"/>
              <a:t> + A</a:t>
            </a:r>
            <a:r>
              <a:rPr lang="en-US" kern="0" baseline="30000" dirty="0"/>
              <a:t>4</a:t>
            </a:r>
            <a:r>
              <a:rPr lang="en-US" kern="0" dirty="0"/>
              <a:t> + A</a:t>
            </a:r>
            <a:r>
              <a:rPr lang="en-US" kern="0" baseline="30000" dirty="0"/>
              <a:t>5</a:t>
            </a:r>
            <a:r>
              <a:rPr lang="en-US" kern="0" dirty="0"/>
              <a:t> + …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kern="0" dirty="0"/>
              <a:t> 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kern="0" dirty="0"/>
              <a:t>   Subtract AS from S (permitted if convergent):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kern="0" dirty="0"/>
              <a:t>    S – AS = 1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kern="0" dirty="0"/>
              <a:t>    So  S = 1/(1-A)</a:t>
            </a:r>
            <a:r>
              <a:rPr lang="en-US" sz="3200" kern="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8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4A6F801F-1D06-4737-8A6C-9ACFB2EA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BBEF62-700E-4236-9CAF-71391E22B10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FCF2435-7DDC-437B-96D1-987E87AEE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Series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7418D94-2BE5-4343-A226-EC6121636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 of first N integers: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000" dirty="0"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cs typeface="Times New Roman" panose="02020603050405020304" pitchFamily="18" charset="0"/>
              </a:rPr>
              <a:t>N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∑  </a:t>
            </a:r>
            <a:r>
              <a:rPr lang="en-US" altLang="en-US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     =   N(N+1)/2   ≈  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/2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400" dirty="0"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cs typeface="Times New Roman" panose="02020603050405020304" pitchFamily="18" charset="0"/>
              </a:rPr>
              <a:t>i</a:t>
            </a:r>
            <a:r>
              <a:rPr lang="en-US" altLang="en-US" sz="1400" dirty="0">
                <a:cs typeface="Times New Roman" panose="02020603050405020304" pitchFamily="18" charset="0"/>
              </a:rPr>
              <a:t>=1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dirty="0"/>
              <a:t>To find the sum of 2 + 5 + 8 + … + 3k-1</a:t>
            </a:r>
          </a:p>
          <a:p>
            <a:pPr eaLnBrk="1" hangingPunct="1"/>
            <a:r>
              <a:rPr lang="en-US" altLang="en-US" dirty="0"/>
              <a:t>Rewrite as:  3(1+2+3+…+k) – (1+1+1+…+1)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          = 3(k(k+1)/2) – 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is congruent to B modulo N,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B (mod N), if N divides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B.</a:t>
                </a:r>
              </a:p>
              <a:p>
                <a:pPr marL="457200" lvl="1" indent="0">
                  <a:buNone/>
                </a:pPr>
                <a:r>
                  <a:rPr lang="en-US" dirty="0" err="1"/>
                  <a:t>e.g</a:t>
                </a:r>
                <a:r>
                  <a:rPr lang="en-US" dirty="0"/>
                  <a:t>: 81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61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1 (mod 10)</a:t>
                </a:r>
              </a:p>
              <a:p>
                <a:r>
                  <a:rPr lang="en-US" dirty="0"/>
                  <a:t>As with equality, if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B (mod N), then A + 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B + C ( mod N) and 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BD (mod N)</a:t>
                </a:r>
              </a:p>
              <a:p>
                <a:r>
                  <a:rPr lang="en-US" dirty="0"/>
                  <a:t>If N is prime the ab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0 (mod N) is true if and only if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0 ( mod N) or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0 (mod N).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FC92DF-29D3-4F22-A036-3EB9F15AFE2C}"/>
                  </a:ext>
                </a:extLst>
              </p14:cNvPr>
              <p14:cNvContentPartPr/>
              <p14:nvPr/>
            </p14:nvContentPartPr>
            <p14:xfrm>
              <a:off x="848681" y="270027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FC92DF-29D3-4F22-A036-3EB9F15AFE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041" y="26642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E17235-B5ED-4E52-8EAE-0BD5514B19BE}"/>
                  </a:ext>
                </a:extLst>
              </p14:cNvPr>
              <p14:cNvContentPartPr/>
              <p14:nvPr/>
            </p14:nvContentPartPr>
            <p14:xfrm>
              <a:off x="4954121" y="2335233"/>
              <a:ext cx="183600" cy="31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E17235-B5ED-4E52-8EAE-0BD5514B19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8481" y="2299593"/>
                <a:ext cx="2552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89A60B-6F22-4603-9794-075CB9609B80}"/>
                  </a:ext>
                </a:extLst>
              </p14:cNvPr>
              <p14:cNvContentPartPr/>
              <p14:nvPr/>
            </p14:nvContentPartPr>
            <p14:xfrm>
              <a:off x="5345801" y="2339913"/>
              <a:ext cx="70560" cy="33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89A60B-6F22-4603-9794-075CB9609B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9801" y="2304273"/>
                <a:ext cx="1422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A63BBD0-F20F-4264-A242-41D18BF3A69B}"/>
                  </a:ext>
                </a:extLst>
              </p14:cNvPr>
              <p14:cNvContentPartPr/>
              <p14:nvPr/>
            </p14:nvContentPartPr>
            <p14:xfrm>
              <a:off x="6337961" y="2297433"/>
              <a:ext cx="11880" cy="285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A63BBD0-F20F-4264-A242-41D18BF3A6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01961" y="2261793"/>
                <a:ext cx="835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AEFAEE-F2F0-40EF-AE92-873C295DAE07}"/>
                  </a:ext>
                </a:extLst>
              </p14:cNvPr>
              <p14:cNvContentPartPr/>
              <p14:nvPr/>
            </p14:nvContentPartPr>
            <p14:xfrm>
              <a:off x="6573761" y="2352513"/>
              <a:ext cx="194400" cy="21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AEFAEE-F2F0-40EF-AE92-873C295DAE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38121" y="2316513"/>
                <a:ext cx="2660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68860E4-9ABB-4FAE-834B-BC246B92CFD5}"/>
                  </a:ext>
                </a:extLst>
              </p14:cNvPr>
              <p14:cNvContentPartPr/>
              <p14:nvPr/>
            </p14:nvContentPartPr>
            <p14:xfrm>
              <a:off x="7068041" y="2533593"/>
              <a:ext cx="192960" cy="9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68860E4-9ABB-4FAE-834B-BC246B92CF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2041" y="2497953"/>
                <a:ext cx="2646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D0ADA2-571E-466D-9AFE-019952439CF3}"/>
                  </a:ext>
                </a:extLst>
              </p14:cNvPr>
              <p14:cNvContentPartPr/>
              <p14:nvPr/>
            </p14:nvContentPartPr>
            <p14:xfrm>
              <a:off x="7038521" y="2673633"/>
              <a:ext cx="231480" cy="2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D0ADA2-571E-466D-9AFE-019952439C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2881" y="2637993"/>
                <a:ext cx="3031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31F543-CEFC-40B6-9E16-2221CA0D1173}"/>
                  </a:ext>
                </a:extLst>
              </p14:cNvPr>
              <p14:cNvContentPartPr/>
              <p14:nvPr/>
            </p14:nvContentPartPr>
            <p14:xfrm>
              <a:off x="7546481" y="2405073"/>
              <a:ext cx="62280" cy="346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31F543-CEFC-40B6-9E16-2221CA0D11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10841" y="2369073"/>
                <a:ext cx="1339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2DA8DB-FCFE-4004-89DA-A2B87BFB689C}"/>
                  </a:ext>
                </a:extLst>
              </p14:cNvPr>
              <p14:cNvContentPartPr/>
              <p14:nvPr/>
            </p14:nvContentPartPr>
            <p14:xfrm>
              <a:off x="5720561" y="2362233"/>
              <a:ext cx="274320" cy="22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2DA8DB-FCFE-4004-89DA-A2B87BFB68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84921" y="2326233"/>
                <a:ext cx="3459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F1482C-2792-4091-8586-39348AEDE307}"/>
                  </a:ext>
                </a:extLst>
              </p14:cNvPr>
              <p14:cNvContentPartPr/>
              <p14:nvPr/>
            </p14:nvContentPartPr>
            <p14:xfrm>
              <a:off x="5578721" y="2840313"/>
              <a:ext cx="279360" cy="312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F1482C-2792-4091-8586-39348AEDE3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43081" y="2804673"/>
                <a:ext cx="3510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C3B281-3A6A-46BD-B779-848012B13C29}"/>
                  </a:ext>
                </a:extLst>
              </p14:cNvPr>
              <p14:cNvContentPartPr/>
              <p14:nvPr/>
            </p14:nvContentPartPr>
            <p14:xfrm>
              <a:off x="6220241" y="2889993"/>
              <a:ext cx="28800" cy="232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C3B281-3A6A-46BD-B779-848012B13C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84241" y="2853993"/>
                <a:ext cx="1004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39DB5D3-1AB6-4034-B197-21ADDFD1609A}"/>
                  </a:ext>
                </a:extLst>
              </p14:cNvPr>
              <p14:cNvContentPartPr/>
              <p14:nvPr/>
            </p14:nvContentPartPr>
            <p14:xfrm>
              <a:off x="7225721" y="2958033"/>
              <a:ext cx="36720" cy="214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39DB5D3-1AB6-4034-B197-21ADDFD160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9721" y="2922393"/>
                <a:ext cx="1083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55436F-5540-47EB-88AD-77A6334E934C}"/>
                  </a:ext>
                </a:extLst>
              </p14:cNvPr>
              <p14:cNvContentPartPr/>
              <p14:nvPr/>
            </p14:nvContentPartPr>
            <p14:xfrm>
              <a:off x="7421201" y="2983953"/>
              <a:ext cx="178200" cy="132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55436F-5540-47EB-88AD-77A6334E93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85201" y="2947953"/>
                <a:ext cx="2498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461FC0-ED74-4AF4-AB9B-B92574569D81}"/>
                  </a:ext>
                </a:extLst>
              </p14:cNvPr>
              <p14:cNvContentPartPr/>
              <p14:nvPr/>
            </p14:nvContentPartPr>
            <p14:xfrm>
              <a:off x="7888481" y="3058473"/>
              <a:ext cx="167040" cy="21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461FC0-ED74-4AF4-AB9B-B92574569D8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52841" y="3022473"/>
                <a:ext cx="2386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62E695B-D724-43E0-8D74-0A7CCDF927D0}"/>
                  </a:ext>
                </a:extLst>
              </p14:cNvPr>
              <p14:cNvContentPartPr/>
              <p14:nvPr/>
            </p14:nvContentPartPr>
            <p14:xfrm>
              <a:off x="7840961" y="3154953"/>
              <a:ext cx="230760" cy="18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62E695B-D724-43E0-8D74-0A7CCDF927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04961" y="3118953"/>
                <a:ext cx="3024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CFC51FB-44C4-44A1-BCAC-F9CD30B8AB32}"/>
                  </a:ext>
                </a:extLst>
              </p14:cNvPr>
              <p14:cNvContentPartPr/>
              <p14:nvPr/>
            </p14:nvContentPartPr>
            <p14:xfrm>
              <a:off x="8325161" y="2974953"/>
              <a:ext cx="81720" cy="310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FC51FB-44C4-44A1-BCAC-F9CD30B8AB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89161" y="2939313"/>
                <a:ext cx="1533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CF5E11B-6743-424F-BE51-0E7044479226}"/>
                  </a:ext>
                </a:extLst>
              </p14:cNvPr>
              <p14:cNvContentPartPr/>
              <p14:nvPr/>
            </p14:nvContentPartPr>
            <p14:xfrm>
              <a:off x="6686801" y="2862993"/>
              <a:ext cx="306720" cy="229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F5E11B-6743-424F-BE51-0E70444792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51161" y="2827049"/>
                <a:ext cx="378360" cy="301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21E9FC-E9C4-416B-BE59-C22E94E1495C}"/>
                  </a:ext>
                </a:extLst>
              </p14:cNvPr>
              <p14:cNvContentPartPr/>
              <p14:nvPr/>
            </p14:nvContentPartPr>
            <p14:xfrm>
              <a:off x="6917201" y="1305633"/>
              <a:ext cx="53640" cy="264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21E9FC-E9C4-416B-BE59-C22E94E149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81561" y="1269633"/>
                <a:ext cx="1252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515ACB5-4C53-4F2A-AD1D-924B573660DD}"/>
                  </a:ext>
                </a:extLst>
              </p14:cNvPr>
              <p14:cNvContentPartPr/>
              <p14:nvPr/>
            </p14:nvContentPartPr>
            <p14:xfrm>
              <a:off x="7941041" y="1311393"/>
              <a:ext cx="59040" cy="266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515ACB5-4C53-4F2A-AD1D-924B573660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05401" y="1275753"/>
                <a:ext cx="1306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02D5A8E-037F-4F39-9420-DA3DF58AB1A3}"/>
                  </a:ext>
                </a:extLst>
              </p14:cNvPr>
              <p14:cNvContentPartPr/>
              <p14:nvPr/>
            </p14:nvContentPartPr>
            <p14:xfrm>
              <a:off x="8119241" y="1379073"/>
              <a:ext cx="144720" cy="138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02D5A8E-037F-4F39-9420-DA3DF58AB1A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83241" y="1343073"/>
                <a:ext cx="2163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875CDD-E726-44B6-BCAA-422B6FB3B292}"/>
                  </a:ext>
                </a:extLst>
              </p14:cNvPr>
              <p14:cNvContentPartPr/>
              <p14:nvPr/>
            </p14:nvContentPartPr>
            <p14:xfrm>
              <a:off x="8513441" y="1539273"/>
              <a:ext cx="163080" cy="4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875CDD-E726-44B6-BCAA-422B6FB3B29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77801" y="1503273"/>
                <a:ext cx="234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B9E534C-BCD0-4C41-A8AF-04F248C5AF6A}"/>
                  </a:ext>
                </a:extLst>
              </p14:cNvPr>
              <p14:cNvContentPartPr/>
              <p14:nvPr/>
            </p14:nvContentPartPr>
            <p14:xfrm>
              <a:off x="8493281" y="1633593"/>
              <a:ext cx="141120" cy="27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B9E534C-BCD0-4C41-A8AF-04F248C5AF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57281" y="1597953"/>
                <a:ext cx="2127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A9CF280-867B-4098-ACBA-58B085BBB051}"/>
                  </a:ext>
                </a:extLst>
              </p14:cNvPr>
              <p14:cNvContentPartPr/>
              <p14:nvPr/>
            </p14:nvContentPartPr>
            <p14:xfrm>
              <a:off x="8910881" y="1485633"/>
              <a:ext cx="13680" cy="303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A9CF280-867B-4098-ACBA-58B085BBB05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74881" y="1449633"/>
                <a:ext cx="85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D0070FD-9FC3-4B51-9D1E-5E3D16CE324D}"/>
                  </a:ext>
                </a:extLst>
              </p14:cNvPr>
              <p14:cNvContentPartPr/>
              <p14:nvPr/>
            </p14:nvContentPartPr>
            <p14:xfrm>
              <a:off x="7410761" y="1316433"/>
              <a:ext cx="281160" cy="240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D0070FD-9FC3-4B51-9D1E-5E3D16CE32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74761" y="1280740"/>
                <a:ext cx="352800" cy="312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1687B77-3D31-4661-B0A2-46EB7F4FE7D7}"/>
                  </a:ext>
                </a:extLst>
              </p14:cNvPr>
              <p14:cNvContentPartPr/>
              <p14:nvPr/>
            </p14:nvContentPartPr>
            <p14:xfrm>
              <a:off x="1597481" y="3185193"/>
              <a:ext cx="3081960" cy="61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1687B77-3D31-4661-B0A2-46EB7F4FE7D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61841" y="3149193"/>
                <a:ext cx="3153600" cy="1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38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AIMS AND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52600"/>
            <a:ext cx="84582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Aim of the course: understanding of issues involved in program design; good working knowledge of common algorithms and data structures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Objectives: </a:t>
            </a:r>
          </a:p>
          <a:p>
            <a:pPr>
              <a:buNone/>
            </a:pPr>
            <a:r>
              <a:rPr lang="en-US" dirty="0"/>
              <a:t>	• Be able to identify the functionality required of the program in order to solve the task at hand; </a:t>
            </a:r>
          </a:p>
          <a:p>
            <a:pPr>
              <a:buNone/>
            </a:pPr>
            <a:r>
              <a:rPr lang="en-US" dirty="0"/>
              <a:t>	• Design data structures and algorithms which express this functionality in an efficient way; </a:t>
            </a:r>
          </a:p>
          <a:p>
            <a:pPr>
              <a:buNone/>
            </a:pPr>
            <a:r>
              <a:rPr lang="en-US" dirty="0"/>
              <a:t>• Be able to evaluate a given implementation in terms of its efficiency and correctness.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700" dirty="0">
                <a:latin typeface="+mj-lt"/>
              </a:rPr>
              <a:t>Recursive Definitions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C3300"/>
                </a:solidFill>
              </a:rPr>
              <a:t>Basic idea:</a:t>
            </a:r>
            <a:r>
              <a:rPr lang="en-US" dirty="0"/>
              <a:t> To define objects, processes and properties in terms of simpler objects,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200" dirty="0"/>
              <a:t>	 simpler processes or 			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3200" dirty="0"/>
              <a:t>		properties of simpler objects/processes.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Recursive Definitions</a:t>
            </a:r>
            <a:r>
              <a:rPr lang="en-US" sz="4000" dirty="0"/>
              <a:t> </a:t>
            </a:r>
            <a:endParaRPr lang="en-US" sz="4600" b="1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defRPr/>
            </a:pPr>
            <a:r>
              <a:rPr lang="en-US" sz="3300" dirty="0">
                <a:solidFill>
                  <a:srgbClr val="CC3300"/>
                </a:solidFill>
              </a:rPr>
              <a:t>Terminating rule</a:t>
            </a:r>
            <a:r>
              <a:rPr lang="en-US" sz="3300" dirty="0"/>
              <a:t> - defining the object  explicitly.</a:t>
            </a:r>
          </a:p>
          <a:p>
            <a:pPr marL="609600" indent="-609600" eaLnBrk="1" hangingPunct="1">
              <a:defRPr/>
            </a:pPr>
            <a:r>
              <a:rPr lang="en-US" sz="3300" dirty="0">
                <a:solidFill>
                  <a:srgbClr val="CC3300"/>
                </a:solidFill>
              </a:rPr>
              <a:t>Recursive rules</a:t>
            </a:r>
            <a:r>
              <a:rPr lang="en-US" sz="3300" dirty="0"/>
              <a:t> - defining the object in terms of a simpler object.</a:t>
            </a:r>
          </a:p>
          <a:p>
            <a:pPr marL="609600" indent="-609600" eaLnBrk="1" hangingPunct="1">
              <a:defRPr/>
            </a:pPr>
            <a:r>
              <a:rPr lang="en-US" altLang="en-US" sz="3600" dirty="0"/>
              <a:t>A function defined in terms of itself is recursive.</a:t>
            </a:r>
          </a:p>
          <a:p>
            <a:pPr marL="609600" indent="-609600" eaLnBrk="1" hangingPunct="1">
              <a:defRPr/>
            </a:pPr>
            <a:r>
              <a:rPr lang="en-US" altLang="en-US" sz="3600" dirty="0"/>
              <a:t>For example:    </a:t>
            </a:r>
            <a:r>
              <a:rPr lang="en-US" altLang="en-US" sz="3600" dirty="0" err="1"/>
              <a:t>x</a:t>
            </a:r>
            <a:r>
              <a:rPr lang="en-US" altLang="en-US" sz="3600" baseline="30000" dirty="0" err="1"/>
              <a:t>n</a:t>
            </a:r>
            <a:r>
              <a:rPr lang="en-US" altLang="en-US" sz="3600" dirty="0"/>
              <a:t> = x * x</a:t>
            </a:r>
            <a:r>
              <a:rPr lang="en-US" altLang="en-US" sz="3600" baseline="30000" dirty="0"/>
              <a:t>n-1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3600" baseline="30000" dirty="0"/>
              <a:t>                                           </a:t>
            </a:r>
            <a:r>
              <a:rPr lang="en-US" altLang="en-US" sz="3600" dirty="0"/>
              <a:t>x! = x * (x-1)!</a:t>
            </a:r>
          </a:p>
          <a:p>
            <a:pPr marL="609600" indent="-609600" eaLnBrk="1" hangingPunct="1">
              <a:defRPr/>
            </a:pPr>
            <a:endParaRPr lang="en-US" sz="33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FBC7D6-8092-4A10-B60C-172E024D75B0}"/>
                  </a:ext>
                </a:extLst>
              </p14:cNvPr>
              <p14:cNvContentPartPr/>
              <p14:nvPr/>
            </p14:nvContentPartPr>
            <p14:xfrm>
              <a:off x="3893921" y="5228193"/>
              <a:ext cx="2412720" cy="6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FBC7D6-8092-4A10-B60C-172E024D75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7921" y="5192553"/>
                <a:ext cx="2484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652A7B-E616-4517-8B48-37E8ED751469}"/>
                  </a:ext>
                </a:extLst>
              </p14:cNvPr>
              <p14:cNvContentPartPr/>
              <p14:nvPr/>
            </p14:nvContentPartPr>
            <p14:xfrm>
              <a:off x="3688001" y="5865393"/>
              <a:ext cx="2634120" cy="6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652A7B-E616-4517-8B48-37E8ED7514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2001" y="5829393"/>
                <a:ext cx="2705760" cy="13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300" dirty="0">
                <a:latin typeface="+mj-lt"/>
              </a:rPr>
              <a:t>Examples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3200" dirty="0">
                <a:latin typeface="+mj-lt"/>
              </a:rPr>
              <a:t>Write recursive function to compute </a:t>
            </a:r>
            <a:r>
              <a:rPr lang="en-US" sz="3200" b="1" dirty="0">
                <a:latin typeface="+mj-lt"/>
              </a:rPr>
              <a:t>factorials N!</a:t>
            </a:r>
            <a:r>
              <a:rPr lang="en-US" sz="3200" dirty="0">
                <a:latin typeface="+mj-lt"/>
              </a:rPr>
              <a:t>	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3200" dirty="0">
              <a:latin typeface="+mj-lt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+mj-lt"/>
              </a:rPr>
              <a:t>			f(n)  = n!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+mj-lt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+mj-lt"/>
              </a:rPr>
              <a:t>	f(0) = 1	 	i.e. 0! = 1 //base case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3200" dirty="0">
              <a:latin typeface="+mj-lt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latin typeface="+mj-lt"/>
              </a:rPr>
              <a:t>	f(n) = n * f(n-1)  	i.e. n! = n * (n-1)! //recursive call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+mj-lt"/>
              </a:rPr>
              <a:t>					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+mj-lt"/>
              </a:rPr>
              <a:t>   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460143-341C-4316-9FC8-AAFE4EB90156}"/>
                  </a:ext>
                </a:extLst>
              </p14:cNvPr>
              <p14:cNvContentPartPr/>
              <p14:nvPr/>
            </p14:nvContentPartPr>
            <p14:xfrm>
              <a:off x="2188601" y="3082233"/>
              <a:ext cx="1737000" cy="2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460143-341C-4316-9FC8-AAFE4EB901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2601" y="3046593"/>
                <a:ext cx="18086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715413-F0E3-4CB5-A542-B4872CAF99BB}"/>
                  </a:ext>
                </a:extLst>
              </p14:cNvPr>
              <p14:cNvContentPartPr/>
              <p14:nvPr/>
            </p14:nvContentPartPr>
            <p14:xfrm>
              <a:off x="4643081" y="3877473"/>
              <a:ext cx="1234800" cy="3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715413-F0E3-4CB5-A542-B4872CAF99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7081" y="3841833"/>
                <a:ext cx="1306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577AFE-BD12-42E7-B0B6-CBE84C9166CF}"/>
                  </a:ext>
                </a:extLst>
              </p14:cNvPr>
              <p14:cNvContentPartPr/>
              <p14:nvPr/>
            </p14:nvContentPartPr>
            <p14:xfrm>
              <a:off x="329561" y="5249073"/>
              <a:ext cx="935640" cy="335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577AFE-BD12-42E7-B0B6-CBE84C9166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561" y="5213395"/>
                <a:ext cx="1007280" cy="407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5B1AA41-4BE3-4D90-BD34-8A7D27148C28}"/>
                  </a:ext>
                </a:extLst>
              </p14:cNvPr>
              <p14:cNvContentPartPr/>
              <p14:nvPr/>
            </p14:nvContentPartPr>
            <p14:xfrm>
              <a:off x="3360041" y="5441313"/>
              <a:ext cx="219600" cy="4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5B1AA41-4BE3-4D90-BD34-8A7D27148C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24041" y="5405673"/>
                <a:ext cx="2912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EC7C27-3169-4292-8839-D3FAE30B6B82}"/>
                  </a:ext>
                </a:extLst>
              </p14:cNvPr>
              <p14:cNvContentPartPr/>
              <p14:nvPr/>
            </p14:nvContentPartPr>
            <p14:xfrm>
              <a:off x="3389561" y="5525193"/>
              <a:ext cx="198000" cy="7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EC7C27-3169-4292-8839-D3FAE30B6B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53561" y="5489553"/>
                <a:ext cx="269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84A6E6-8213-4081-98CA-1C7B1B422F87}"/>
                  </a:ext>
                </a:extLst>
              </p14:cNvPr>
              <p14:cNvContentPartPr/>
              <p14:nvPr/>
            </p14:nvContentPartPr>
            <p14:xfrm>
              <a:off x="1939841" y="5208393"/>
              <a:ext cx="1162080" cy="427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84A6E6-8213-4081-98CA-1C7B1B422F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3852" y="5172753"/>
                <a:ext cx="1233698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49F30A-61B9-4E77-8509-6F5ADD5D8B15}"/>
                  </a:ext>
                </a:extLst>
              </p14:cNvPr>
              <p14:cNvContentPartPr/>
              <p14:nvPr/>
            </p14:nvContentPartPr>
            <p14:xfrm>
              <a:off x="3905801" y="5290473"/>
              <a:ext cx="35280" cy="279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49F30A-61B9-4E77-8509-6F5ADD5D8B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70161" y="5254833"/>
                <a:ext cx="106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56C6B4D-6485-4B2B-907D-546A2F245135}"/>
                  </a:ext>
                </a:extLst>
              </p14:cNvPr>
              <p14:cNvContentPartPr/>
              <p14:nvPr/>
            </p14:nvContentPartPr>
            <p14:xfrm>
              <a:off x="4739561" y="5229273"/>
              <a:ext cx="1247040" cy="472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56C6B4D-6485-4B2B-907D-546A2F2451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03911" y="5193300"/>
                <a:ext cx="1318701" cy="543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0E9F21E-F7DD-40E9-8D15-CD554A171BE5}"/>
                  </a:ext>
                </a:extLst>
              </p14:cNvPr>
              <p14:cNvContentPartPr/>
              <p14:nvPr/>
            </p14:nvContentPartPr>
            <p14:xfrm>
              <a:off x="4204961" y="5274993"/>
              <a:ext cx="293040" cy="273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0E9F21E-F7DD-40E9-8D15-CD554A171B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69365" y="5239353"/>
                <a:ext cx="364592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0D7BAB-C985-469B-86FA-C11BF05663A7}"/>
                  </a:ext>
                </a:extLst>
              </p14:cNvPr>
              <p14:cNvContentPartPr/>
              <p14:nvPr/>
            </p14:nvContentPartPr>
            <p14:xfrm>
              <a:off x="3411161" y="5904993"/>
              <a:ext cx="171360" cy="4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0D7BAB-C985-469B-86FA-C11BF05663A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75161" y="5868993"/>
                <a:ext cx="2430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989A9AE-FA07-4BF2-9784-199A4D342776}"/>
                  </a:ext>
                </a:extLst>
              </p14:cNvPr>
              <p14:cNvContentPartPr/>
              <p14:nvPr/>
            </p14:nvContentPartPr>
            <p14:xfrm>
              <a:off x="3414041" y="5974473"/>
              <a:ext cx="268560" cy="6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989A9AE-FA07-4BF2-9784-199A4D3427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78041" y="5938473"/>
                <a:ext cx="3402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5442E9-788A-48C0-9E85-73CBB03C7D7A}"/>
                  </a:ext>
                </a:extLst>
              </p14:cNvPr>
              <p14:cNvContentPartPr/>
              <p14:nvPr/>
            </p14:nvContentPartPr>
            <p14:xfrm>
              <a:off x="4101281" y="5816073"/>
              <a:ext cx="8640" cy="364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5442E9-788A-48C0-9E85-73CBB03C7D7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65641" y="5780073"/>
                <a:ext cx="802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32001B2-7431-41E3-8C5A-4A55179119C7}"/>
                  </a:ext>
                </a:extLst>
              </p14:cNvPr>
              <p14:cNvContentPartPr/>
              <p14:nvPr/>
            </p14:nvContentPartPr>
            <p14:xfrm>
              <a:off x="4510601" y="5853513"/>
              <a:ext cx="264960" cy="275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32001B2-7431-41E3-8C5A-4A55179119C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74601" y="5817513"/>
                <a:ext cx="3366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492657D-55DA-443E-8CA1-19EBCEB25119}"/>
                  </a:ext>
                </a:extLst>
              </p14:cNvPr>
              <p14:cNvContentPartPr/>
              <p14:nvPr/>
            </p14:nvContentPartPr>
            <p14:xfrm>
              <a:off x="964961" y="3779193"/>
              <a:ext cx="1639800" cy="105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492657D-55DA-443E-8CA1-19EBCEB2511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29321" y="3743193"/>
                <a:ext cx="1711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A6ADB0A-55E8-4374-AB1D-F1E92E199E47}"/>
                  </a:ext>
                </a:extLst>
              </p14:cNvPr>
              <p14:cNvContentPartPr/>
              <p14:nvPr/>
            </p14:nvContentPartPr>
            <p14:xfrm>
              <a:off x="5518961" y="5830473"/>
              <a:ext cx="668880" cy="452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A6ADB0A-55E8-4374-AB1D-F1E92E199E4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82961" y="5794833"/>
                <a:ext cx="7405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408E064-3793-4C15-95DB-091F926EA177}"/>
                  </a:ext>
                </a:extLst>
              </p14:cNvPr>
              <p14:cNvContentPartPr/>
              <p14:nvPr/>
            </p14:nvContentPartPr>
            <p14:xfrm>
              <a:off x="4966001" y="5847033"/>
              <a:ext cx="268560" cy="316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408E064-3793-4C15-95DB-091F926EA17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30001" y="5811393"/>
                <a:ext cx="3402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CFA358-5099-4795-8577-A1F37D768BD5}"/>
                  </a:ext>
                </a:extLst>
              </p14:cNvPr>
              <p14:cNvContentPartPr/>
              <p14:nvPr/>
            </p14:nvContentPartPr>
            <p14:xfrm>
              <a:off x="589121" y="6034953"/>
              <a:ext cx="1248120" cy="342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CFA358-5099-4795-8577-A1F37D768BD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3121" y="5998953"/>
                <a:ext cx="13197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F2A9148-6D9C-4B63-93EF-86AF5D5A2263}"/>
                  </a:ext>
                </a:extLst>
              </p14:cNvPr>
              <p14:cNvContentPartPr/>
              <p14:nvPr/>
            </p14:nvContentPartPr>
            <p14:xfrm>
              <a:off x="3668921" y="6374073"/>
              <a:ext cx="150840" cy="22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F2A9148-6D9C-4B63-93EF-86AF5D5A226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33281" y="6338433"/>
                <a:ext cx="2224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FB2ECA7-15C6-4897-A3D2-32C5308E9A35}"/>
                  </a:ext>
                </a:extLst>
              </p14:cNvPr>
              <p14:cNvContentPartPr/>
              <p14:nvPr/>
            </p14:nvContentPartPr>
            <p14:xfrm>
              <a:off x="3705281" y="6458673"/>
              <a:ext cx="194760" cy="29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FB2ECA7-15C6-4897-A3D2-32C5308E9A3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69641" y="6422673"/>
                <a:ext cx="2664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5560C68-1BA6-4EDC-B31F-6C62A6CB763C}"/>
                  </a:ext>
                </a:extLst>
              </p14:cNvPr>
              <p14:cNvContentPartPr/>
              <p14:nvPr/>
            </p14:nvContentPartPr>
            <p14:xfrm>
              <a:off x="2435921" y="6080313"/>
              <a:ext cx="1005480" cy="522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5560C68-1BA6-4EDC-B31F-6C62A6CB763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99921" y="6044673"/>
                <a:ext cx="107712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D616023-6041-47D4-AC97-9030DF75ABD2}"/>
                  </a:ext>
                </a:extLst>
              </p14:cNvPr>
              <p14:cNvContentPartPr/>
              <p14:nvPr/>
            </p14:nvContentPartPr>
            <p14:xfrm>
              <a:off x="4285601" y="6458673"/>
              <a:ext cx="347040" cy="246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D616023-6041-47D4-AC97-9030DF75ABD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49601" y="6422673"/>
                <a:ext cx="4186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267" name="Ink 11266">
                <a:extLst>
                  <a:ext uri="{FF2B5EF4-FFF2-40B4-BE49-F238E27FC236}">
                    <a16:creationId xmlns:a16="http://schemas.microsoft.com/office/drawing/2014/main" id="{F13F118B-058B-4437-81C1-417A5A34115B}"/>
                  </a:ext>
                </a:extLst>
              </p14:cNvPr>
              <p14:cNvContentPartPr/>
              <p14:nvPr/>
            </p14:nvContentPartPr>
            <p14:xfrm>
              <a:off x="5980121" y="6350673"/>
              <a:ext cx="176040" cy="395640"/>
            </p14:xfrm>
          </p:contentPart>
        </mc:Choice>
        <mc:Fallback>
          <p:pic>
            <p:nvPicPr>
              <p:cNvPr id="11267" name="Ink 11266">
                <a:extLst>
                  <a:ext uri="{FF2B5EF4-FFF2-40B4-BE49-F238E27FC236}">
                    <a16:creationId xmlns:a16="http://schemas.microsoft.com/office/drawing/2014/main" id="{F13F118B-058B-4437-81C1-417A5A34115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944121" y="6315033"/>
                <a:ext cx="2476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268" name="Ink 11267">
                <a:extLst>
                  <a:ext uri="{FF2B5EF4-FFF2-40B4-BE49-F238E27FC236}">
                    <a16:creationId xmlns:a16="http://schemas.microsoft.com/office/drawing/2014/main" id="{FBB278AB-297F-4DAE-A355-3740A6FE9354}"/>
                  </a:ext>
                </a:extLst>
              </p14:cNvPr>
              <p14:cNvContentPartPr/>
              <p14:nvPr/>
            </p14:nvContentPartPr>
            <p14:xfrm>
              <a:off x="5494121" y="6355353"/>
              <a:ext cx="190080" cy="360360"/>
            </p14:xfrm>
          </p:contentPart>
        </mc:Choice>
        <mc:Fallback>
          <p:pic>
            <p:nvPicPr>
              <p:cNvPr id="11268" name="Ink 11267">
                <a:extLst>
                  <a:ext uri="{FF2B5EF4-FFF2-40B4-BE49-F238E27FC236}">
                    <a16:creationId xmlns:a16="http://schemas.microsoft.com/office/drawing/2014/main" id="{FBB278AB-297F-4DAE-A355-3740A6FE935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58481" y="6319353"/>
                <a:ext cx="2617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269" name="Ink 11268">
                <a:extLst>
                  <a:ext uri="{FF2B5EF4-FFF2-40B4-BE49-F238E27FC236}">
                    <a16:creationId xmlns:a16="http://schemas.microsoft.com/office/drawing/2014/main" id="{0EDEA3FF-AEC8-41AF-B900-41EAD87E339D}"/>
                  </a:ext>
                </a:extLst>
              </p14:cNvPr>
              <p14:cNvContentPartPr/>
              <p14:nvPr/>
            </p14:nvContentPartPr>
            <p14:xfrm>
              <a:off x="4914161" y="6412593"/>
              <a:ext cx="233640" cy="217440"/>
            </p14:xfrm>
          </p:contentPart>
        </mc:Choice>
        <mc:Fallback>
          <p:pic>
            <p:nvPicPr>
              <p:cNvPr id="11269" name="Ink 11268">
                <a:extLst>
                  <a:ext uri="{FF2B5EF4-FFF2-40B4-BE49-F238E27FC236}">
                    <a16:creationId xmlns:a16="http://schemas.microsoft.com/office/drawing/2014/main" id="{0EDEA3FF-AEC8-41AF-B900-41EAD87E339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78161" y="6376593"/>
                <a:ext cx="3052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270" name="Ink 11269">
                <a:extLst>
                  <a:ext uri="{FF2B5EF4-FFF2-40B4-BE49-F238E27FC236}">
                    <a16:creationId xmlns:a16="http://schemas.microsoft.com/office/drawing/2014/main" id="{7E7CCDFC-24B4-41F8-8B5C-AF31A5466B4F}"/>
                  </a:ext>
                </a:extLst>
              </p14:cNvPr>
              <p14:cNvContentPartPr/>
              <p14:nvPr/>
            </p14:nvContentPartPr>
            <p14:xfrm>
              <a:off x="6355601" y="6418353"/>
              <a:ext cx="35280" cy="237960"/>
            </p14:xfrm>
          </p:contentPart>
        </mc:Choice>
        <mc:Fallback>
          <p:pic>
            <p:nvPicPr>
              <p:cNvPr id="11270" name="Ink 11269">
                <a:extLst>
                  <a:ext uri="{FF2B5EF4-FFF2-40B4-BE49-F238E27FC236}">
                    <a16:creationId xmlns:a16="http://schemas.microsoft.com/office/drawing/2014/main" id="{7E7CCDFC-24B4-41F8-8B5C-AF31A5466B4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319601" y="6382353"/>
                <a:ext cx="1069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271" name="Ink 11270">
                <a:extLst>
                  <a:ext uri="{FF2B5EF4-FFF2-40B4-BE49-F238E27FC236}">
                    <a16:creationId xmlns:a16="http://schemas.microsoft.com/office/drawing/2014/main" id="{77B1BD54-1F5E-4C18-92FC-6F69C511AEAC}"/>
                  </a:ext>
                </a:extLst>
              </p14:cNvPr>
              <p14:cNvContentPartPr/>
              <p14:nvPr/>
            </p14:nvContentPartPr>
            <p14:xfrm>
              <a:off x="6529841" y="6335553"/>
              <a:ext cx="152640" cy="341280"/>
            </p14:xfrm>
          </p:contentPart>
        </mc:Choice>
        <mc:Fallback>
          <p:pic>
            <p:nvPicPr>
              <p:cNvPr id="11271" name="Ink 11270">
                <a:extLst>
                  <a:ext uri="{FF2B5EF4-FFF2-40B4-BE49-F238E27FC236}">
                    <a16:creationId xmlns:a16="http://schemas.microsoft.com/office/drawing/2014/main" id="{77B1BD54-1F5E-4C18-92FC-6F69C511AEA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494201" y="6299913"/>
                <a:ext cx="2242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272" name="Ink 11271">
                <a:extLst>
                  <a:ext uri="{FF2B5EF4-FFF2-40B4-BE49-F238E27FC236}">
                    <a16:creationId xmlns:a16="http://schemas.microsoft.com/office/drawing/2014/main" id="{BBCF0B82-D3DA-425F-990D-83FFAD5E7216}"/>
                  </a:ext>
                </a:extLst>
              </p14:cNvPr>
              <p14:cNvContentPartPr/>
              <p14:nvPr/>
            </p14:nvContentPartPr>
            <p14:xfrm>
              <a:off x="6967241" y="6435993"/>
              <a:ext cx="137160" cy="23760"/>
            </p14:xfrm>
          </p:contentPart>
        </mc:Choice>
        <mc:Fallback>
          <p:pic>
            <p:nvPicPr>
              <p:cNvPr id="11272" name="Ink 11271">
                <a:extLst>
                  <a:ext uri="{FF2B5EF4-FFF2-40B4-BE49-F238E27FC236}">
                    <a16:creationId xmlns:a16="http://schemas.microsoft.com/office/drawing/2014/main" id="{BBCF0B82-D3DA-425F-990D-83FFAD5E721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31241" y="6399993"/>
                <a:ext cx="2088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273" name="Ink 11272">
                <a:extLst>
                  <a:ext uri="{FF2B5EF4-FFF2-40B4-BE49-F238E27FC236}">
                    <a16:creationId xmlns:a16="http://schemas.microsoft.com/office/drawing/2014/main" id="{E1E855F7-754D-4479-8701-AF73C5098223}"/>
                  </a:ext>
                </a:extLst>
              </p14:cNvPr>
              <p14:cNvContentPartPr/>
              <p14:nvPr/>
            </p14:nvContentPartPr>
            <p14:xfrm>
              <a:off x="6972641" y="6540753"/>
              <a:ext cx="163080" cy="46440"/>
            </p14:xfrm>
          </p:contentPart>
        </mc:Choice>
        <mc:Fallback>
          <p:pic>
            <p:nvPicPr>
              <p:cNvPr id="11273" name="Ink 11272">
                <a:extLst>
                  <a:ext uri="{FF2B5EF4-FFF2-40B4-BE49-F238E27FC236}">
                    <a16:creationId xmlns:a16="http://schemas.microsoft.com/office/drawing/2014/main" id="{E1E855F7-754D-4479-8701-AF73C509822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37001" y="6504753"/>
                <a:ext cx="2347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277" name="Ink 11276">
                <a:extLst>
                  <a:ext uri="{FF2B5EF4-FFF2-40B4-BE49-F238E27FC236}">
                    <a16:creationId xmlns:a16="http://schemas.microsoft.com/office/drawing/2014/main" id="{70D9EC03-B27D-4B92-9E99-730294044495}"/>
                  </a:ext>
                </a:extLst>
              </p14:cNvPr>
              <p14:cNvContentPartPr/>
              <p14:nvPr/>
            </p14:nvContentPartPr>
            <p14:xfrm>
              <a:off x="8026361" y="6228993"/>
              <a:ext cx="59040" cy="369360"/>
            </p14:xfrm>
          </p:contentPart>
        </mc:Choice>
        <mc:Fallback>
          <p:pic>
            <p:nvPicPr>
              <p:cNvPr id="11277" name="Ink 11276">
                <a:extLst>
                  <a:ext uri="{FF2B5EF4-FFF2-40B4-BE49-F238E27FC236}">
                    <a16:creationId xmlns:a16="http://schemas.microsoft.com/office/drawing/2014/main" id="{70D9EC03-B27D-4B92-9E99-73029404449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990361" y="6193353"/>
                <a:ext cx="1306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280" name="Ink 11279">
                <a:extLst>
                  <a:ext uri="{FF2B5EF4-FFF2-40B4-BE49-F238E27FC236}">
                    <a16:creationId xmlns:a16="http://schemas.microsoft.com/office/drawing/2014/main" id="{7F06D84E-A6BC-4794-BCA6-94E517886685}"/>
                  </a:ext>
                </a:extLst>
              </p14:cNvPr>
              <p14:cNvContentPartPr/>
              <p14:nvPr/>
            </p14:nvContentPartPr>
            <p14:xfrm>
              <a:off x="8648081" y="6262833"/>
              <a:ext cx="356400" cy="295920"/>
            </p14:xfrm>
          </p:contentPart>
        </mc:Choice>
        <mc:Fallback>
          <p:pic>
            <p:nvPicPr>
              <p:cNvPr id="11280" name="Ink 11279">
                <a:extLst>
                  <a:ext uri="{FF2B5EF4-FFF2-40B4-BE49-F238E27FC236}">
                    <a16:creationId xmlns:a16="http://schemas.microsoft.com/office/drawing/2014/main" id="{7F06D84E-A6BC-4794-BCA6-94E51788668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612441" y="6226833"/>
                <a:ext cx="4280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1281" name="Ink 11280">
                <a:extLst>
                  <a:ext uri="{FF2B5EF4-FFF2-40B4-BE49-F238E27FC236}">
                    <a16:creationId xmlns:a16="http://schemas.microsoft.com/office/drawing/2014/main" id="{E690C4BA-B577-438B-B30D-582CAE7EF8AC}"/>
                  </a:ext>
                </a:extLst>
              </p14:cNvPr>
              <p14:cNvContentPartPr/>
              <p14:nvPr/>
            </p14:nvContentPartPr>
            <p14:xfrm>
              <a:off x="8266121" y="6393153"/>
              <a:ext cx="233640" cy="176040"/>
            </p14:xfrm>
          </p:contentPart>
        </mc:Choice>
        <mc:Fallback>
          <p:pic>
            <p:nvPicPr>
              <p:cNvPr id="11281" name="Ink 11280">
                <a:extLst>
                  <a:ext uri="{FF2B5EF4-FFF2-40B4-BE49-F238E27FC236}">
                    <a16:creationId xmlns:a16="http://schemas.microsoft.com/office/drawing/2014/main" id="{E690C4BA-B577-438B-B30D-582CAE7EF8A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230481" y="6357226"/>
                <a:ext cx="305280" cy="247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1282" name="Ink 11281">
                <a:extLst>
                  <a:ext uri="{FF2B5EF4-FFF2-40B4-BE49-F238E27FC236}">
                    <a16:creationId xmlns:a16="http://schemas.microsoft.com/office/drawing/2014/main" id="{B1672901-8C04-47DA-96A4-E1EC6B245EB3}"/>
                  </a:ext>
                </a:extLst>
              </p14:cNvPr>
              <p14:cNvContentPartPr/>
              <p14:nvPr/>
            </p14:nvContentPartPr>
            <p14:xfrm>
              <a:off x="7296281" y="6323313"/>
              <a:ext cx="559080" cy="302040"/>
            </p14:xfrm>
          </p:contentPart>
        </mc:Choice>
        <mc:Fallback>
          <p:pic>
            <p:nvPicPr>
              <p:cNvPr id="11282" name="Ink 11281">
                <a:extLst>
                  <a:ext uri="{FF2B5EF4-FFF2-40B4-BE49-F238E27FC236}">
                    <a16:creationId xmlns:a16="http://schemas.microsoft.com/office/drawing/2014/main" id="{B1672901-8C04-47DA-96A4-E1EC6B245EB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260641" y="6287356"/>
                <a:ext cx="630720" cy="373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283" name="Ink 11282">
                <a:extLst>
                  <a:ext uri="{FF2B5EF4-FFF2-40B4-BE49-F238E27FC236}">
                    <a16:creationId xmlns:a16="http://schemas.microsoft.com/office/drawing/2014/main" id="{26C50B80-63CE-47D9-91BB-B7F881F44B90}"/>
                  </a:ext>
                </a:extLst>
              </p14:cNvPr>
              <p14:cNvContentPartPr/>
              <p14:nvPr/>
            </p14:nvContentPartPr>
            <p14:xfrm>
              <a:off x="1061081" y="4706193"/>
              <a:ext cx="2617560" cy="79920"/>
            </p14:xfrm>
          </p:contentPart>
        </mc:Choice>
        <mc:Fallback>
          <p:pic>
            <p:nvPicPr>
              <p:cNvPr id="11283" name="Ink 11282">
                <a:extLst>
                  <a:ext uri="{FF2B5EF4-FFF2-40B4-BE49-F238E27FC236}">
                    <a16:creationId xmlns:a16="http://schemas.microsoft.com/office/drawing/2014/main" id="{26C50B80-63CE-47D9-91BB-B7F881F44B9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25441" y="4670193"/>
                <a:ext cx="26892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288" name="Ink 11287">
                <a:extLst>
                  <a:ext uri="{FF2B5EF4-FFF2-40B4-BE49-F238E27FC236}">
                    <a16:creationId xmlns:a16="http://schemas.microsoft.com/office/drawing/2014/main" id="{3FCE641D-F6E6-4DE3-B8CB-199A972D3695}"/>
                  </a:ext>
                </a:extLst>
              </p14:cNvPr>
              <p14:cNvContentPartPr/>
              <p14:nvPr/>
            </p14:nvContentPartPr>
            <p14:xfrm>
              <a:off x="5335361" y="1967313"/>
              <a:ext cx="171360" cy="325800"/>
            </p14:xfrm>
          </p:contentPart>
        </mc:Choice>
        <mc:Fallback>
          <p:pic>
            <p:nvPicPr>
              <p:cNvPr id="11288" name="Ink 11287">
                <a:extLst>
                  <a:ext uri="{FF2B5EF4-FFF2-40B4-BE49-F238E27FC236}">
                    <a16:creationId xmlns:a16="http://schemas.microsoft.com/office/drawing/2014/main" id="{3FCE641D-F6E6-4DE3-B8CB-199A972D369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99361" y="1931673"/>
                <a:ext cx="2430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289" name="Ink 11288">
                <a:extLst>
                  <a:ext uri="{FF2B5EF4-FFF2-40B4-BE49-F238E27FC236}">
                    <a16:creationId xmlns:a16="http://schemas.microsoft.com/office/drawing/2014/main" id="{D2C19339-54F3-4842-8D27-4A1434B688F1}"/>
                  </a:ext>
                </a:extLst>
              </p14:cNvPr>
              <p14:cNvContentPartPr/>
              <p14:nvPr/>
            </p14:nvContentPartPr>
            <p14:xfrm>
              <a:off x="5765561" y="2137593"/>
              <a:ext cx="203400" cy="14400"/>
            </p14:xfrm>
          </p:contentPart>
        </mc:Choice>
        <mc:Fallback>
          <p:pic>
            <p:nvPicPr>
              <p:cNvPr id="11289" name="Ink 11288">
                <a:extLst>
                  <a:ext uri="{FF2B5EF4-FFF2-40B4-BE49-F238E27FC236}">
                    <a16:creationId xmlns:a16="http://schemas.microsoft.com/office/drawing/2014/main" id="{D2C19339-54F3-4842-8D27-4A1434B688F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729561" y="2101953"/>
                <a:ext cx="2750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1290" name="Ink 11289">
                <a:extLst>
                  <a:ext uri="{FF2B5EF4-FFF2-40B4-BE49-F238E27FC236}">
                    <a16:creationId xmlns:a16="http://schemas.microsoft.com/office/drawing/2014/main" id="{EE533B4A-C008-4064-BDF1-9F8D0E39528D}"/>
                  </a:ext>
                </a:extLst>
              </p14:cNvPr>
              <p14:cNvContentPartPr/>
              <p14:nvPr/>
            </p14:nvContentPartPr>
            <p14:xfrm>
              <a:off x="5788601" y="2276193"/>
              <a:ext cx="173880" cy="4680"/>
            </p14:xfrm>
          </p:contentPart>
        </mc:Choice>
        <mc:Fallback>
          <p:pic>
            <p:nvPicPr>
              <p:cNvPr id="11290" name="Ink 11289">
                <a:extLst>
                  <a:ext uri="{FF2B5EF4-FFF2-40B4-BE49-F238E27FC236}">
                    <a16:creationId xmlns:a16="http://schemas.microsoft.com/office/drawing/2014/main" id="{EE533B4A-C008-4064-BDF1-9F8D0E39528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52601" y="2240553"/>
                <a:ext cx="2455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291" name="Ink 11290">
                <a:extLst>
                  <a:ext uri="{FF2B5EF4-FFF2-40B4-BE49-F238E27FC236}">
                    <a16:creationId xmlns:a16="http://schemas.microsoft.com/office/drawing/2014/main" id="{95825F90-2EAF-4620-8903-6FAF35719DDF}"/>
                  </a:ext>
                </a:extLst>
              </p14:cNvPr>
              <p14:cNvContentPartPr/>
              <p14:nvPr/>
            </p14:nvContentPartPr>
            <p14:xfrm>
              <a:off x="4672601" y="2050473"/>
              <a:ext cx="445680" cy="349200"/>
            </p14:xfrm>
          </p:contentPart>
        </mc:Choice>
        <mc:Fallback>
          <p:pic>
            <p:nvPicPr>
              <p:cNvPr id="11291" name="Ink 11290">
                <a:extLst>
                  <a:ext uri="{FF2B5EF4-FFF2-40B4-BE49-F238E27FC236}">
                    <a16:creationId xmlns:a16="http://schemas.microsoft.com/office/drawing/2014/main" id="{95825F90-2EAF-4620-8903-6FAF35719DD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36961" y="2014473"/>
                <a:ext cx="5173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292" name="Ink 11291">
                <a:extLst>
                  <a:ext uri="{FF2B5EF4-FFF2-40B4-BE49-F238E27FC236}">
                    <a16:creationId xmlns:a16="http://schemas.microsoft.com/office/drawing/2014/main" id="{3D38672C-FD9A-4790-8F2E-6659B800BC78}"/>
                  </a:ext>
                </a:extLst>
              </p14:cNvPr>
              <p14:cNvContentPartPr/>
              <p14:nvPr/>
            </p14:nvContentPartPr>
            <p14:xfrm>
              <a:off x="4201361" y="2123913"/>
              <a:ext cx="257400" cy="455400"/>
            </p14:xfrm>
          </p:contentPart>
        </mc:Choice>
        <mc:Fallback>
          <p:pic>
            <p:nvPicPr>
              <p:cNvPr id="11292" name="Ink 11291">
                <a:extLst>
                  <a:ext uri="{FF2B5EF4-FFF2-40B4-BE49-F238E27FC236}">
                    <a16:creationId xmlns:a16="http://schemas.microsoft.com/office/drawing/2014/main" id="{3D38672C-FD9A-4790-8F2E-6659B800BC7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165721" y="2087913"/>
                <a:ext cx="3290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1302" name="Ink 11301">
                <a:extLst>
                  <a:ext uri="{FF2B5EF4-FFF2-40B4-BE49-F238E27FC236}">
                    <a16:creationId xmlns:a16="http://schemas.microsoft.com/office/drawing/2014/main" id="{DC4ACE55-A329-41A8-91F1-30B562479D40}"/>
                  </a:ext>
                </a:extLst>
              </p14:cNvPr>
              <p14:cNvContentPartPr/>
              <p14:nvPr/>
            </p14:nvContentPartPr>
            <p14:xfrm>
              <a:off x="7708481" y="2054433"/>
              <a:ext cx="793440" cy="371520"/>
            </p14:xfrm>
          </p:contentPart>
        </mc:Choice>
        <mc:Fallback>
          <p:pic>
            <p:nvPicPr>
              <p:cNvPr id="11302" name="Ink 11301">
                <a:extLst>
                  <a:ext uri="{FF2B5EF4-FFF2-40B4-BE49-F238E27FC236}">
                    <a16:creationId xmlns:a16="http://schemas.microsoft.com/office/drawing/2014/main" id="{DC4ACE55-A329-41A8-91F1-30B562479D4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672481" y="2018793"/>
                <a:ext cx="8650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303" name="Ink 11302">
                <a:extLst>
                  <a:ext uri="{FF2B5EF4-FFF2-40B4-BE49-F238E27FC236}">
                    <a16:creationId xmlns:a16="http://schemas.microsoft.com/office/drawing/2014/main" id="{77326622-38D4-4D41-9F25-EC4252580BDE}"/>
                  </a:ext>
                </a:extLst>
              </p14:cNvPr>
              <p14:cNvContentPartPr/>
              <p14:nvPr/>
            </p14:nvContentPartPr>
            <p14:xfrm>
              <a:off x="7287281" y="2036793"/>
              <a:ext cx="219600" cy="334440"/>
            </p14:xfrm>
          </p:contentPart>
        </mc:Choice>
        <mc:Fallback>
          <p:pic>
            <p:nvPicPr>
              <p:cNvPr id="11303" name="Ink 11302">
                <a:extLst>
                  <a:ext uri="{FF2B5EF4-FFF2-40B4-BE49-F238E27FC236}">
                    <a16:creationId xmlns:a16="http://schemas.microsoft.com/office/drawing/2014/main" id="{77326622-38D4-4D41-9F25-EC4252580BD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251641" y="2001153"/>
                <a:ext cx="291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304" name="Ink 11303">
                <a:extLst>
                  <a:ext uri="{FF2B5EF4-FFF2-40B4-BE49-F238E27FC236}">
                    <a16:creationId xmlns:a16="http://schemas.microsoft.com/office/drawing/2014/main" id="{E7958DFE-781F-41CB-B5FD-C312886C159D}"/>
                  </a:ext>
                </a:extLst>
              </p14:cNvPr>
              <p14:cNvContentPartPr/>
              <p14:nvPr/>
            </p14:nvContentPartPr>
            <p14:xfrm>
              <a:off x="6258761" y="2123193"/>
              <a:ext cx="866880" cy="292320"/>
            </p14:xfrm>
          </p:contentPart>
        </mc:Choice>
        <mc:Fallback>
          <p:pic>
            <p:nvPicPr>
              <p:cNvPr id="11304" name="Ink 11303">
                <a:extLst>
                  <a:ext uri="{FF2B5EF4-FFF2-40B4-BE49-F238E27FC236}">
                    <a16:creationId xmlns:a16="http://schemas.microsoft.com/office/drawing/2014/main" id="{E7958DFE-781F-41CB-B5FD-C312886C159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222776" y="2087193"/>
                <a:ext cx="93849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1305" name="Ink 11304">
                <a:extLst>
                  <a:ext uri="{FF2B5EF4-FFF2-40B4-BE49-F238E27FC236}">
                    <a16:creationId xmlns:a16="http://schemas.microsoft.com/office/drawing/2014/main" id="{3D0DA651-D6A8-4CF3-A6AF-8477EE6DB337}"/>
                  </a:ext>
                </a:extLst>
              </p14:cNvPr>
              <p14:cNvContentPartPr/>
              <p14:nvPr/>
            </p14:nvContentPartPr>
            <p14:xfrm>
              <a:off x="5793641" y="2625753"/>
              <a:ext cx="205560" cy="15480"/>
            </p14:xfrm>
          </p:contentPart>
        </mc:Choice>
        <mc:Fallback>
          <p:pic>
            <p:nvPicPr>
              <p:cNvPr id="11305" name="Ink 11304">
                <a:extLst>
                  <a:ext uri="{FF2B5EF4-FFF2-40B4-BE49-F238E27FC236}">
                    <a16:creationId xmlns:a16="http://schemas.microsoft.com/office/drawing/2014/main" id="{3D0DA651-D6A8-4CF3-A6AF-8477EE6DB33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757641" y="2589753"/>
                <a:ext cx="2772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1306" name="Ink 11305">
                <a:extLst>
                  <a:ext uri="{FF2B5EF4-FFF2-40B4-BE49-F238E27FC236}">
                    <a16:creationId xmlns:a16="http://schemas.microsoft.com/office/drawing/2014/main" id="{8628C1EC-CEBB-4E3F-8434-DB1F8D9C9337}"/>
                  </a:ext>
                </a:extLst>
              </p14:cNvPr>
              <p14:cNvContentPartPr/>
              <p14:nvPr/>
            </p14:nvContentPartPr>
            <p14:xfrm>
              <a:off x="5833241" y="2772633"/>
              <a:ext cx="135720" cy="16200"/>
            </p14:xfrm>
          </p:contentPart>
        </mc:Choice>
        <mc:Fallback>
          <p:pic>
            <p:nvPicPr>
              <p:cNvPr id="11306" name="Ink 11305">
                <a:extLst>
                  <a:ext uri="{FF2B5EF4-FFF2-40B4-BE49-F238E27FC236}">
                    <a16:creationId xmlns:a16="http://schemas.microsoft.com/office/drawing/2014/main" id="{8628C1EC-CEBB-4E3F-8434-DB1F8D9C933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797601" y="2736993"/>
                <a:ext cx="2073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307" name="Ink 11306">
                <a:extLst>
                  <a:ext uri="{FF2B5EF4-FFF2-40B4-BE49-F238E27FC236}">
                    <a16:creationId xmlns:a16="http://schemas.microsoft.com/office/drawing/2014/main" id="{5003C648-5DF5-407E-A7B5-B4E2D6704054}"/>
                  </a:ext>
                </a:extLst>
              </p14:cNvPr>
              <p14:cNvContentPartPr/>
              <p14:nvPr/>
            </p14:nvContentPartPr>
            <p14:xfrm>
              <a:off x="6444521" y="2627553"/>
              <a:ext cx="231480" cy="301680"/>
            </p14:xfrm>
          </p:contentPart>
        </mc:Choice>
        <mc:Fallback>
          <p:pic>
            <p:nvPicPr>
              <p:cNvPr id="11307" name="Ink 11306">
                <a:extLst>
                  <a:ext uri="{FF2B5EF4-FFF2-40B4-BE49-F238E27FC236}">
                    <a16:creationId xmlns:a16="http://schemas.microsoft.com/office/drawing/2014/main" id="{5003C648-5DF5-407E-A7B5-B4E2D670405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408521" y="2591553"/>
                <a:ext cx="3031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1314" name="Ink 11313">
                <a:extLst>
                  <a:ext uri="{FF2B5EF4-FFF2-40B4-BE49-F238E27FC236}">
                    <a16:creationId xmlns:a16="http://schemas.microsoft.com/office/drawing/2014/main" id="{CE96398C-AB19-4C50-AF54-06C802A50902}"/>
                  </a:ext>
                </a:extLst>
              </p14:cNvPr>
              <p14:cNvContentPartPr/>
              <p14:nvPr/>
            </p14:nvContentPartPr>
            <p14:xfrm>
              <a:off x="6877601" y="2608113"/>
              <a:ext cx="234720" cy="332640"/>
            </p14:xfrm>
          </p:contentPart>
        </mc:Choice>
        <mc:Fallback>
          <p:pic>
            <p:nvPicPr>
              <p:cNvPr id="11314" name="Ink 11313">
                <a:extLst>
                  <a:ext uri="{FF2B5EF4-FFF2-40B4-BE49-F238E27FC236}">
                    <a16:creationId xmlns:a16="http://schemas.microsoft.com/office/drawing/2014/main" id="{CE96398C-AB19-4C50-AF54-06C802A5090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841656" y="2572113"/>
                <a:ext cx="30625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1317" name="Ink 11316">
                <a:extLst>
                  <a:ext uri="{FF2B5EF4-FFF2-40B4-BE49-F238E27FC236}">
                    <a16:creationId xmlns:a16="http://schemas.microsoft.com/office/drawing/2014/main" id="{727BE5C5-5CA8-4D8D-9389-6E4D60A2708A}"/>
                  </a:ext>
                </a:extLst>
              </p14:cNvPr>
              <p14:cNvContentPartPr/>
              <p14:nvPr/>
            </p14:nvContentPartPr>
            <p14:xfrm>
              <a:off x="7350281" y="2604873"/>
              <a:ext cx="824400" cy="284760"/>
            </p14:xfrm>
          </p:contentPart>
        </mc:Choice>
        <mc:Fallback>
          <p:pic>
            <p:nvPicPr>
              <p:cNvPr id="11317" name="Ink 11316">
                <a:extLst>
                  <a:ext uri="{FF2B5EF4-FFF2-40B4-BE49-F238E27FC236}">
                    <a16:creationId xmlns:a16="http://schemas.microsoft.com/office/drawing/2014/main" id="{727BE5C5-5CA8-4D8D-9389-6E4D60A2708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314641" y="2568873"/>
                <a:ext cx="8960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327" name="Ink 11326">
                <a:extLst>
                  <a:ext uri="{FF2B5EF4-FFF2-40B4-BE49-F238E27FC236}">
                    <a16:creationId xmlns:a16="http://schemas.microsoft.com/office/drawing/2014/main" id="{96A6D160-142A-4721-B7D2-A78DA3BE22B9}"/>
                  </a:ext>
                </a:extLst>
              </p14:cNvPr>
              <p14:cNvContentPartPr/>
              <p14:nvPr/>
            </p14:nvContentPartPr>
            <p14:xfrm>
              <a:off x="8409041" y="2567073"/>
              <a:ext cx="411840" cy="294840"/>
            </p14:xfrm>
          </p:contentPart>
        </mc:Choice>
        <mc:Fallback>
          <p:pic>
            <p:nvPicPr>
              <p:cNvPr id="11327" name="Ink 11326">
                <a:extLst>
                  <a:ext uri="{FF2B5EF4-FFF2-40B4-BE49-F238E27FC236}">
                    <a16:creationId xmlns:a16="http://schemas.microsoft.com/office/drawing/2014/main" id="{96A6D160-142A-4721-B7D2-A78DA3BE22B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373401" y="2531433"/>
                <a:ext cx="4834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244" name="Ink 10243">
                <a:extLst>
                  <a:ext uri="{FF2B5EF4-FFF2-40B4-BE49-F238E27FC236}">
                    <a16:creationId xmlns:a16="http://schemas.microsoft.com/office/drawing/2014/main" id="{CFE3F6C1-2347-49D4-ADE8-88C95A7C08EE}"/>
                  </a:ext>
                </a:extLst>
              </p14:cNvPr>
              <p14:cNvContentPartPr/>
              <p14:nvPr/>
            </p14:nvContentPartPr>
            <p14:xfrm>
              <a:off x="8748881" y="3573273"/>
              <a:ext cx="231120" cy="403200"/>
            </p14:xfrm>
          </p:contentPart>
        </mc:Choice>
        <mc:Fallback>
          <p:pic>
            <p:nvPicPr>
              <p:cNvPr id="10244" name="Ink 10243">
                <a:extLst>
                  <a:ext uri="{FF2B5EF4-FFF2-40B4-BE49-F238E27FC236}">
                    <a16:creationId xmlns:a16="http://schemas.microsoft.com/office/drawing/2014/main" id="{CFE3F6C1-2347-49D4-ADE8-88C95A7C08E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712881" y="3537273"/>
                <a:ext cx="3027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245" name="Ink 10244">
                <a:extLst>
                  <a:ext uri="{FF2B5EF4-FFF2-40B4-BE49-F238E27FC236}">
                    <a16:creationId xmlns:a16="http://schemas.microsoft.com/office/drawing/2014/main" id="{20F10123-18FF-4F5C-B0CA-6264893741B2}"/>
                  </a:ext>
                </a:extLst>
              </p14:cNvPr>
              <p14:cNvContentPartPr/>
              <p14:nvPr/>
            </p14:nvContentPartPr>
            <p14:xfrm>
              <a:off x="8171081" y="3833193"/>
              <a:ext cx="229320" cy="122400"/>
            </p14:xfrm>
          </p:contentPart>
        </mc:Choice>
        <mc:Fallback>
          <p:pic>
            <p:nvPicPr>
              <p:cNvPr id="10245" name="Ink 10244">
                <a:extLst>
                  <a:ext uri="{FF2B5EF4-FFF2-40B4-BE49-F238E27FC236}">
                    <a16:creationId xmlns:a16="http://schemas.microsoft.com/office/drawing/2014/main" id="{20F10123-18FF-4F5C-B0CA-6264893741B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135081" y="3797448"/>
                <a:ext cx="300960" cy="194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0246" name="Ink 10245">
                <a:extLst>
                  <a:ext uri="{FF2B5EF4-FFF2-40B4-BE49-F238E27FC236}">
                    <a16:creationId xmlns:a16="http://schemas.microsoft.com/office/drawing/2014/main" id="{AB9AB421-BB63-42FC-8A11-2434DDE1A346}"/>
                  </a:ext>
                </a:extLst>
              </p14:cNvPr>
              <p14:cNvContentPartPr/>
              <p14:nvPr/>
            </p14:nvContentPartPr>
            <p14:xfrm>
              <a:off x="8258561" y="3048393"/>
              <a:ext cx="814680" cy="395640"/>
            </p14:xfrm>
          </p:contentPart>
        </mc:Choice>
        <mc:Fallback>
          <p:pic>
            <p:nvPicPr>
              <p:cNvPr id="10246" name="Ink 10245">
                <a:extLst>
                  <a:ext uri="{FF2B5EF4-FFF2-40B4-BE49-F238E27FC236}">
                    <a16:creationId xmlns:a16="http://schemas.microsoft.com/office/drawing/2014/main" id="{AB9AB421-BB63-42FC-8A11-2434DDE1A34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222561" y="3012753"/>
                <a:ext cx="886320" cy="46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300" dirty="0">
                <a:latin typeface="+mj-lt"/>
              </a:rPr>
              <a:t>Examples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77962"/>
            <a:ext cx="8610600" cy="51054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3200" dirty="0">
                <a:latin typeface="+mj-lt"/>
              </a:rPr>
              <a:t>Write recursive function to compute </a:t>
            </a:r>
            <a:r>
              <a:rPr lang="en-US" sz="3200" b="1" dirty="0">
                <a:latin typeface="+mj-lt"/>
              </a:rPr>
              <a:t>factorials N!</a:t>
            </a:r>
            <a:r>
              <a:rPr lang="en-US" sz="3200" dirty="0">
                <a:latin typeface="+mj-lt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	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		factorial(n)  = n!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3200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public static int factorial(int n)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    if (n = = 0)                		   // base case </a:t>
            </a:r>
            <a:r>
              <a:rPr lang="en-US" dirty="0"/>
              <a:t>i.e. 0! = 1 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           return 1;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    else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           return n * factorial(n-1);   // recursive call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						// </a:t>
            </a:r>
            <a:r>
              <a:rPr lang="en-US" dirty="0"/>
              <a:t>i.e. n! = n * (n-1)!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0A71B6-9065-48B6-8ADA-12109F2ACA85}"/>
              </a:ext>
            </a:extLst>
          </p:cNvPr>
          <p:cNvSpPr/>
          <p:nvPr/>
        </p:nvSpPr>
        <p:spPr>
          <a:xfrm>
            <a:off x="4495800" y="646405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https://www.javatpoint.com/recursion-in-java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57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300" dirty="0">
                <a:latin typeface="+mj-lt"/>
              </a:rPr>
              <a:t>Example </a:t>
            </a:r>
            <a:r>
              <a:rPr lang="en-US" sz="4300" dirty="0" err="1">
                <a:latin typeface="+mj-lt"/>
              </a:rPr>
              <a:t>Cont</a:t>
            </a:r>
            <a:r>
              <a:rPr lang="en-US" sz="4300" dirty="0">
                <a:latin typeface="+mj-lt"/>
              </a:rPr>
              <a:t>’</a:t>
            </a:r>
            <a:endParaRPr lang="en-US" dirty="0">
              <a:latin typeface="+mj-lt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77962"/>
            <a:ext cx="5524500" cy="5105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b="1" dirty="0">
                <a:latin typeface="+mj-lt"/>
              </a:rPr>
              <a:t>factorial(5)</a:t>
            </a:r>
            <a:endParaRPr lang="en-US" sz="3200" b="1" dirty="0"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public static int factorial(int n)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    if (n = = 1)                		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           return 1;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    else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           return n * factorial(n-1); 			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0A71B6-9065-48B6-8ADA-12109F2ACA85}"/>
              </a:ext>
            </a:extLst>
          </p:cNvPr>
          <p:cNvSpPr/>
          <p:nvPr/>
        </p:nvSpPr>
        <p:spPr>
          <a:xfrm>
            <a:off x="4495800" y="646405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https://www.javatpoint.com/recursion-in-java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325BE-2BCA-488C-AA18-B6D6D648EE99}"/>
              </a:ext>
            </a:extLst>
          </p:cNvPr>
          <p:cNvSpPr/>
          <p:nvPr/>
        </p:nvSpPr>
        <p:spPr>
          <a:xfrm>
            <a:off x="6248400" y="24061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factorial(5)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0AAEB-A868-42CE-AC08-9D9F628CD0B9}"/>
              </a:ext>
            </a:extLst>
          </p:cNvPr>
          <p:cNvSpPr/>
          <p:nvPr/>
        </p:nvSpPr>
        <p:spPr>
          <a:xfrm>
            <a:off x="6400800" y="273507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5 * factorial(4)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9AC58-4257-43DB-B74E-BDB10138F780}"/>
              </a:ext>
            </a:extLst>
          </p:cNvPr>
          <p:cNvSpPr/>
          <p:nvPr/>
        </p:nvSpPr>
        <p:spPr>
          <a:xfrm>
            <a:off x="6553200" y="305966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4 * factorial(3)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08BDA5-CF98-4AF7-93B8-4CA73742E633}"/>
              </a:ext>
            </a:extLst>
          </p:cNvPr>
          <p:cNvSpPr/>
          <p:nvPr/>
        </p:nvSpPr>
        <p:spPr>
          <a:xfrm>
            <a:off x="6858000" y="336446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3 * factorial(2)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A5687-64A3-4114-A9F5-4529BD8A9DAB}"/>
              </a:ext>
            </a:extLst>
          </p:cNvPr>
          <p:cNvSpPr/>
          <p:nvPr/>
        </p:nvSpPr>
        <p:spPr>
          <a:xfrm>
            <a:off x="7086600" y="3675289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2 * factorial(1)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4D555-2292-4DC9-9438-7DDF80EF14BA}"/>
              </a:ext>
            </a:extLst>
          </p:cNvPr>
          <p:cNvSpPr/>
          <p:nvPr/>
        </p:nvSpPr>
        <p:spPr>
          <a:xfrm>
            <a:off x="7726797" y="39624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return 1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923E8A-8DBC-4C40-99BD-E63A5CABDB71}"/>
              </a:ext>
            </a:extLst>
          </p:cNvPr>
          <p:cNvSpPr/>
          <p:nvPr/>
        </p:nvSpPr>
        <p:spPr>
          <a:xfrm>
            <a:off x="7370319" y="4303169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return 2*1 = 2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63DB37-5DB3-4A08-AE8D-294A14E81F1C}"/>
              </a:ext>
            </a:extLst>
          </p:cNvPr>
          <p:cNvSpPr/>
          <p:nvPr/>
        </p:nvSpPr>
        <p:spPr>
          <a:xfrm>
            <a:off x="7117656" y="4652812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return 3*2 = 6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D67AF-7A86-4624-97FF-7C50D4C41EB0}"/>
              </a:ext>
            </a:extLst>
          </p:cNvPr>
          <p:cNvSpPr/>
          <p:nvPr/>
        </p:nvSpPr>
        <p:spPr>
          <a:xfrm>
            <a:off x="6796571" y="5026274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return 4*6 = 24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076F8A-EEAC-4A5C-AE79-BECA039A2AE2}"/>
              </a:ext>
            </a:extLst>
          </p:cNvPr>
          <p:cNvSpPr/>
          <p:nvPr/>
        </p:nvSpPr>
        <p:spPr>
          <a:xfrm>
            <a:off x="6400800" y="5387345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return 5*24 = 120</a:t>
            </a:r>
            <a:r>
              <a:rPr lang="en-U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0" grpId="0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300" dirty="0">
                <a:latin typeface="Tahoma" pitchFamily="34" charset="0"/>
              </a:rPr>
              <a:t>Examples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5307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4000" dirty="0">
                <a:solidFill>
                  <a:srgbClr val="CC3300"/>
                </a:solidFill>
              </a:rPr>
              <a:t>Fibonacci numbers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/>
              <a:t>			F(0) = 1 //base case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/>
              <a:t>			F(1)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/>
              <a:t>			F(k+1) = F(k) + F(k-1) 				//recursive call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/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dirty="0"/>
              <a:t>		1, 1, 2, 3, 5, 8, ….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CDDFCF-B4FE-438A-9024-0E15BFA0D532}"/>
                  </a:ext>
                </a:extLst>
              </p14:cNvPr>
              <p14:cNvContentPartPr/>
              <p14:nvPr/>
            </p14:nvContentPartPr>
            <p14:xfrm>
              <a:off x="1683161" y="5138553"/>
              <a:ext cx="357120" cy="196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CDDFCF-B4FE-438A-9024-0E15BFA0D5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7521" y="5102913"/>
                <a:ext cx="4287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3EF0D5-EC60-4DB5-A715-8860B51FE94C}"/>
                  </a:ext>
                </a:extLst>
              </p14:cNvPr>
              <p14:cNvContentPartPr/>
              <p14:nvPr/>
            </p14:nvContentPartPr>
            <p14:xfrm>
              <a:off x="2183561" y="5897433"/>
              <a:ext cx="374400" cy="16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3EF0D5-EC60-4DB5-A715-8860B51FE9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7561" y="5861433"/>
                <a:ext cx="4460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B1C529-4F99-40E8-8B26-2673DB261F34}"/>
                  </a:ext>
                </a:extLst>
              </p14:cNvPr>
              <p14:cNvContentPartPr/>
              <p14:nvPr/>
            </p14:nvContentPartPr>
            <p14:xfrm>
              <a:off x="3383081" y="5890953"/>
              <a:ext cx="379440" cy="2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B1C529-4F99-40E8-8B26-2673DB261F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47441" y="5855313"/>
                <a:ext cx="4510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4FBEC1-47BD-42FF-A604-C2EE2D6C4EEC}"/>
                  </a:ext>
                </a:extLst>
              </p14:cNvPr>
              <p14:cNvContentPartPr/>
              <p14:nvPr/>
            </p14:nvContentPartPr>
            <p14:xfrm>
              <a:off x="2530241" y="4930473"/>
              <a:ext cx="912240" cy="573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4FBEC1-47BD-42FF-A604-C2EE2D6C4E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94601" y="4894833"/>
                <a:ext cx="98388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6611B3-4DED-45EC-AA49-F1FE7837C471}"/>
                  </a:ext>
                </a:extLst>
              </p14:cNvPr>
              <p14:cNvContentPartPr/>
              <p14:nvPr/>
            </p14:nvContentPartPr>
            <p14:xfrm>
              <a:off x="4445441" y="5425833"/>
              <a:ext cx="31320" cy="239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6611B3-4DED-45EC-AA49-F1FE7837C4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9441" y="5389833"/>
                <a:ext cx="1029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5AA70C-77ED-4CF4-8D3B-3EBA823D45D1}"/>
                  </a:ext>
                </a:extLst>
              </p14:cNvPr>
              <p14:cNvContentPartPr/>
              <p14:nvPr/>
            </p14:nvContentPartPr>
            <p14:xfrm>
              <a:off x="4655681" y="5416833"/>
              <a:ext cx="406800" cy="414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5AA70C-77ED-4CF4-8D3B-3EBA823D45D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9681" y="5381193"/>
                <a:ext cx="47844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BAC729-AAD8-4F02-B0BB-C7A6FAAC4F9C}"/>
                  </a:ext>
                </a:extLst>
              </p14:cNvPr>
              <p14:cNvContentPartPr/>
              <p14:nvPr/>
            </p14:nvContentPartPr>
            <p14:xfrm>
              <a:off x="5436161" y="5594673"/>
              <a:ext cx="134280" cy="3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BAC729-AAD8-4F02-B0BB-C7A6FAAC4F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0161" y="5559033"/>
                <a:ext cx="2059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66820A-7C62-4727-86F4-165C081681D7}"/>
                  </a:ext>
                </a:extLst>
              </p14:cNvPr>
              <p14:cNvContentPartPr/>
              <p14:nvPr/>
            </p14:nvContentPartPr>
            <p14:xfrm>
              <a:off x="5930801" y="5580273"/>
              <a:ext cx="126360" cy="1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66820A-7C62-4727-86F4-165C081681D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95161" y="5544273"/>
                <a:ext cx="198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B1A1D7-DC40-4346-90CA-663053A87D27}"/>
                  </a:ext>
                </a:extLst>
              </p14:cNvPr>
              <p14:cNvContentPartPr/>
              <p14:nvPr/>
            </p14:nvContentPartPr>
            <p14:xfrm>
              <a:off x="6391241" y="5591433"/>
              <a:ext cx="1375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B1A1D7-DC40-4346-90CA-663053A87D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55241" y="5555793"/>
                <a:ext cx="209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6516D4-27AB-4E35-BC0F-95F0F9327338}"/>
                  </a:ext>
                </a:extLst>
              </p14:cNvPr>
              <p14:cNvContentPartPr/>
              <p14:nvPr/>
            </p14:nvContentPartPr>
            <p14:xfrm>
              <a:off x="6913241" y="5569473"/>
              <a:ext cx="19440" cy="32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6516D4-27AB-4E35-BC0F-95F0F932733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77241" y="5533473"/>
                <a:ext cx="910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B9C475-49F2-4D9A-B158-30FCE96FE4B3}"/>
                  </a:ext>
                </a:extLst>
              </p14:cNvPr>
              <p14:cNvContentPartPr/>
              <p14:nvPr/>
            </p14:nvContentPartPr>
            <p14:xfrm>
              <a:off x="4163561" y="4255833"/>
              <a:ext cx="1800" cy="10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B9C475-49F2-4D9A-B158-30FCE96FE4B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27921" y="4220193"/>
                <a:ext cx="734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DE5FA1-9EC0-48EC-B3A3-9FC4DAA931F0}"/>
                  </a:ext>
                </a:extLst>
              </p14:cNvPr>
              <p14:cNvContentPartPr/>
              <p14:nvPr/>
            </p14:nvContentPartPr>
            <p14:xfrm>
              <a:off x="4216121" y="4119753"/>
              <a:ext cx="2300400" cy="84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DE5FA1-9EC0-48EC-B3A3-9FC4DAA931F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80481" y="4083753"/>
                <a:ext cx="2372040" cy="15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b="1" dirty="0"/>
              <a:t>Base Case </a:t>
            </a:r>
            <a:r>
              <a:rPr lang="en-US" dirty="0"/>
              <a:t>: You must always have some base case which can be solved without recursion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b="1" dirty="0"/>
              <a:t>Making Progress</a:t>
            </a:r>
            <a:r>
              <a:rPr lang="en-US" dirty="0"/>
              <a:t>: For the cases that are to be solved recursively, the recursive call must always be to a case that makes progress towards the base case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b="1" dirty="0"/>
              <a:t>Design rule</a:t>
            </a:r>
            <a:r>
              <a:rPr lang="en-US" dirty="0"/>
              <a:t>: Assume that all recursive calls work.</a:t>
            </a:r>
          </a:p>
          <a:p>
            <a:r>
              <a:rPr lang="en-US" b="1" dirty="0"/>
              <a:t>Compound interest rule: </a:t>
            </a:r>
            <a:r>
              <a:rPr lang="en-US" dirty="0"/>
              <a:t>Never duplicate work by solving the same instance of a problem in separate recursive calls.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244475"/>
          </a:xfrm>
        </p:spPr>
        <p:txBody>
          <a:bodyPr>
            <a:normAutofit fontScale="90000"/>
          </a:bodyPr>
          <a:lstStyle/>
          <a:p>
            <a:r>
              <a:rPr lang="en-US"/>
              <a:t>Principles and Rules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 cases: you must always have some base cases, which can be solved without recursion.</a:t>
            </a:r>
          </a:p>
          <a:p>
            <a:pPr lvl="1"/>
            <a:r>
              <a:rPr lang="en-US" dirty="0"/>
              <a:t>Solving the recursive function f(n) = f(n-1) + f(n-2)</a:t>
            </a:r>
            <a:endParaRPr lang="en-US" baseline="30000" dirty="0"/>
          </a:p>
          <a:p>
            <a:pPr lvl="1"/>
            <a:r>
              <a:rPr lang="en-US" dirty="0"/>
              <a:t>Example 1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dirty="0"/>
          </a:p>
          <a:p>
            <a:r>
              <a:rPr lang="en-US" dirty="0"/>
              <a:t>Note a base case generally kills the recursion by not allowing future recursive calls.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38200" y="3429000"/>
            <a:ext cx="3657600" cy="171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dirty="0"/>
              <a:t>fib( int n) {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dirty="0"/>
              <a:t>   if (n &lt;= 1)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dirty="0"/>
              <a:t>      return 1;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dirty="0"/>
              <a:t>   else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dirty="0"/>
              <a:t>      return fib(n-1) + fib(n-2);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dirty="0"/>
              <a:t>}</a:t>
            </a:r>
          </a:p>
        </p:txBody>
      </p:sp>
      <p:sp>
        <p:nvSpPr>
          <p:cNvPr id="3079" name="AutoShape 7"/>
          <p:cNvSpPr>
            <a:spLocks/>
          </p:cNvSpPr>
          <p:nvPr/>
        </p:nvSpPr>
        <p:spPr bwMode="auto">
          <a:xfrm>
            <a:off x="4648200" y="3559175"/>
            <a:ext cx="3260725" cy="1562100"/>
          </a:xfrm>
          <a:prstGeom prst="borderCallout2">
            <a:avLst>
              <a:gd name="adj1" fmla="val 7315"/>
              <a:gd name="adj2" fmla="val -2338"/>
              <a:gd name="adj3" fmla="val 7315"/>
              <a:gd name="adj4" fmla="val -29602"/>
              <a:gd name="adj5" fmla="val 33867"/>
              <a:gd name="adj6" fmla="val -73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Base Case: since at this point recursion is not needed to determine a return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Principles and Rules Cont...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86400"/>
          </a:xfrm>
        </p:spPr>
        <p:txBody>
          <a:bodyPr/>
          <a:lstStyle/>
          <a:p>
            <a:r>
              <a:rPr lang="en-US" b="1" dirty="0"/>
              <a:t>Making progress: </a:t>
            </a:r>
            <a:r>
              <a:rPr lang="en-US" dirty="0"/>
              <a:t>For the cases that are solved recursively, the recursive call must always be to a case that makes progress toward a base case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600200" y="3721100"/>
            <a:ext cx="3352800" cy="171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dirty="0"/>
              <a:t>fib( int n) {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dirty="0"/>
              <a:t>   if (n &lt;= 1)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dirty="0"/>
              <a:t>      return 1;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dirty="0"/>
              <a:t>   else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dirty="0"/>
              <a:t>      return fib(n-1) + fib(n-2);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dirty="0"/>
              <a:t>}</a:t>
            </a:r>
          </a:p>
        </p:txBody>
      </p:sp>
      <p:sp>
        <p:nvSpPr>
          <p:cNvPr id="5126" name="AutoShape 6"/>
          <p:cNvSpPr>
            <a:spLocks/>
          </p:cNvSpPr>
          <p:nvPr/>
        </p:nvSpPr>
        <p:spPr bwMode="auto">
          <a:xfrm>
            <a:off x="5029200" y="3859213"/>
            <a:ext cx="2895600" cy="646331"/>
          </a:xfrm>
          <a:prstGeom prst="borderCallout2">
            <a:avLst>
              <a:gd name="adj1" fmla="val 13741"/>
              <a:gd name="adj2" fmla="val -2630"/>
              <a:gd name="adj3" fmla="val 13741"/>
              <a:gd name="adj4" fmla="val -21764"/>
              <a:gd name="adj5" fmla="val 117182"/>
              <a:gd name="adj6" fmla="val -596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n is reduced toward the base case.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274638"/>
          </a:xfrm>
        </p:spPr>
        <p:txBody>
          <a:bodyPr>
            <a:normAutofit fontScale="90000"/>
          </a:bodyPr>
          <a:lstStyle/>
          <a:p>
            <a:r>
              <a:rPr lang="en-US"/>
              <a:t>Principles and Rules Cont.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7724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Design rule: </a:t>
            </a:r>
            <a:r>
              <a:rPr lang="en-US" dirty="0"/>
              <a:t>Assume that all recursive calls work.</a:t>
            </a:r>
          </a:p>
          <a:p>
            <a:pPr lvl="1"/>
            <a:r>
              <a:rPr lang="en-US" dirty="0"/>
              <a:t>In general the machine uses its own stack to organize the calls.</a:t>
            </a:r>
          </a:p>
          <a:p>
            <a:pPr lvl="1"/>
            <a:r>
              <a:rPr lang="en-US" dirty="0"/>
              <a:t>Very difficult to trace the calls.</a:t>
            </a:r>
          </a:p>
          <a:p>
            <a:pPr lvl="1"/>
            <a:r>
              <a:rPr lang="en-US" dirty="0"/>
              <a:t>Important to ensure the code adheres to the first two principles, this rule then takes care of itself.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324"/>
            <a:ext cx="8229600" cy="1143000"/>
          </a:xfrm>
        </p:spPr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algn="just"/>
            <a:r>
              <a:rPr lang="en-US" dirty="0"/>
              <a:t>Data as a general concept refers to the fact that some existing information or knowledge is </a:t>
            </a:r>
            <a:r>
              <a:rPr lang="en-US" i="1" dirty="0"/>
              <a:t>represented </a:t>
            </a:r>
            <a:r>
              <a:rPr lang="en-US" dirty="0"/>
              <a:t>or </a:t>
            </a:r>
            <a:r>
              <a:rPr lang="en-US" i="1" dirty="0"/>
              <a:t>coded</a:t>
            </a:r>
            <a:r>
              <a:rPr lang="en-US" dirty="0"/>
              <a:t> in some form suitable for better usage or processing.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b="1" dirty="0"/>
              <a:t>Compound interest rule: </a:t>
            </a:r>
            <a:r>
              <a:rPr lang="en-US" dirty="0"/>
              <a:t>Never duplicate work by solving the same instance of a problem in separate recursive calls.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Principles and Rules Cont.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114800" y="3200400"/>
            <a:ext cx="42672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sz="2400" dirty="0"/>
              <a:t>fib( </a:t>
            </a:r>
            <a:r>
              <a:rPr lang="en-US" sz="2400" dirty="0" err="1"/>
              <a:t>int</a:t>
            </a:r>
            <a:r>
              <a:rPr lang="en-US" sz="2400" dirty="0"/>
              <a:t> n) {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sz="2400" dirty="0"/>
              <a:t>   if (n &lt;= 1)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sz="2400" dirty="0"/>
              <a:t>      return 1;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sz="2400" dirty="0"/>
              <a:t>   else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sz="2400" dirty="0"/>
              <a:t>      return fib(n-1) + fib(n-2);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en-US" sz="2400" dirty="0"/>
              <a:t>}</a:t>
            </a:r>
          </a:p>
        </p:txBody>
      </p:sp>
      <p:pic>
        <p:nvPicPr>
          <p:cNvPr id="7182" name="Picture 14" descr="D:\COMSCI\courses\2P03\01f\notes\pascalFI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4200"/>
            <a:ext cx="2514600" cy="2514600"/>
          </a:xfrm>
          <a:prstGeom prst="rect">
            <a:avLst/>
          </a:prstGeom>
          <a:noFill/>
        </p:spPr>
      </p:pic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04800" y="2971800"/>
            <a:ext cx="609600" cy="838200"/>
            <a:chOff x="192" y="1872"/>
            <a:chExt cx="384" cy="528"/>
          </a:xfrm>
        </p:grpSpPr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H="1">
              <a:off x="192" y="2064"/>
              <a:ext cx="288" cy="33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432" y="18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66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04800" y="2971800"/>
            <a:ext cx="838200" cy="1143000"/>
            <a:chOff x="192" y="1872"/>
            <a:chExt cx="528" cy="720"/>
          </a:xfrm>
        </p:grpSpPr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H="1">
              <a:off x="192" y="2112"/>
              <a:ext cx="432" cy="48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576" y="18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66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04800" y="2971800"/>
            <a:ext cx="1143000" cy="1447800"/>
            <a:chOff x="192" y="1872"/>
            <a:chExt cx="720" cy="912"/>
          </a:xfrm>
        </p:grpSpPr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192" y="2112"/>
              <a:ext cx="624" cy="67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768" y="18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66"/>
                  </a:solidFill>
                </a:rPr>
                <a:t>2</a:t>
              </a:r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04800" y="2971800"/>
            <a:ext cx="1524000" cy="1752600"/>
            <a:chOff x="192" y="1872"/>
            <a:chExt cx="960" cy="1104"/>
          </a:xfrm>
        </p:grpSpPr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>
              <a:off x="192" y="2112"/>
              <a:ext cx="864" cy="864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1008" y="18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66"/>
                  </a:solidFill>
                </a:rPr>
                <a:t>3</a:t>
              </a:r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381000" y="2971800"/>
            <a:ext cx="1828800" cy="1981200"/>
            <a:chOff x="240" y="1872"/>
            <a:chExt cx="1152" cy="1248"/>
          </a:xfrm>
        </p:grpSpPr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flipH="1">
              <a:off x="240" y="2112"/>
              <a:ext cx="1056" cy="10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Text Box 27"/>
            <p:cNvSpPr txBox="1">
              <a:spLocks noChangeArrowheads="1"/>
            </p:cNvSpPr>
            <p:nvPr/>
          </p:nvSpPr>
          <p:spPr bwMode="auto">
            <a:xfrm>
              <a:off x="1248" y="18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66"/>
                  </a:solidFill>
                </a:rPr>
                <a:t>5</a:t>
              </a:r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81000" y="2971800"/>
            <a:ext cx="2209800" cy="2362200"/>
            <a:chOff x="240" y="1872"/>
            <a:chExt cx="1392" cy="1488"/>
          </a:xfrm>
        </p:grpSpPr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240" y="2112"/>
              <a:ext cx="1296" cy="124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Text Box 28"/>
            <p:cNvSpPr txBox="1">
              <a:spLocks noChangeArrowheads="1"/>
            </p:cNvSpPr>
            <p:nvPr/>
          </p:nvSpPr>
          <p:spPr bwMode="auto">
            <a:xfrm>
              <a:off x="1488" y="18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66"/>
                  </a:solidFill>
                </a:rPr>
                <a:t>8</a:t>
              </a:r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381000" y="2971800"/>
            <a:ext cx="2895600" cy="2667000"/>
            <a:chOff x="240" y="1872"/>
            <a:chExt cx="1824" cy="1680"/>
          </a:xfrm>
        </p:grpSpPr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H="1">
              <a:off x="240" y="2112"/>
              <a:ext cx="1488" cy="144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Text Box 29"/>
            <p:cNvSpPr txBox="1">
              <a:spLocks noChangeArrowheads="1"/>
            </p:cNvSpPr>
            <p:nvPr/>
          </p:nvSpPr>
          <p:spPr bwMode="auto">
            <a:xfrm>
              <a:off x="1728" y="187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66"/>
                  </a:solidFill>
                </a:rPr>
                <a:t>13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/>
              <a:t>Principles and Rules Cont.</a:t>
            </a: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3886200" cy="5334000"/>
          </a:xfrm>
        </p:spPr>
        <p:txBody>
          <a:bodyPr>
            <a:normAutofit/>
          </a:bodyPr>
          <a:lstStyle/>
          <a:p>
            <a:r>
              <a:rPr lang="en-US" dirty="0"/>
              <a:t>Notice: </a:t>
            </a:r>
          </a:p>
          <a:p>
            <a:pPr lvl="1"/>
            <a:r>
              <a:rPr lang="en-US" dirty="0"/>
              <a:t>fib(1) is recalculated.</a:t>
            </a:r>
          </a:p>
          <a:p>
            <a:r>
              <a:rPr lang="en-US" dirty="0"/>
              <a:t>Results in:</a:t>
            </a:r>
          </a:p>
          <a:p>
            <a:pPr lvl="1"/>
            <a:r>
              <a:rPr lang="en-US" dirty="0"/>
              <a:t>Slow algorithms</a:t>
            </a:r>
          </a:p>
          <a:p>
            <a:pPr lvl="1"/>
            <a:r>
              <a:rPr lang="en-US" dirty="0"/>
              <a:t>Increases the magnitude unnecessarily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B99305C7-2916-4CF8-80FC-D79455B4A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4895069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D964-F4B8-4C74-83CB-3D32CEBB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E771-77AB-4B00-AA9C-DA9AEE03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OF LECTURE 1</a:t>
            </a:r>
          </a:p>
        </p:txBody>
      </p:sp>
    </p:spTree>
    <p:extLst>
      <p:ext uri="{BB962C8B-B14F-4D97-AF65-F5344CB8AC3E}">
        <p14:creationId xmlns:p14="http://schemas.microsoft.com/office/powerpoint/2010/main" val="44368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is fundamental to computer science. </a:t>
            </a:r>
          </a:p>
          <a:p>
            <a:r>
              <a:rPr lang="en-US" dirty="0"/>
              <a:t>The primary purpose of most computer programs is not to perform calculations, but to store and retrieve information — usually as fast as possible.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most general sense, a data structure is any data representation and its associated operations.</a:t>
            </a:r>
          </a:p>
          <a:p>
            <a:r>
              <a:rPr lang="en-US" dirty="0"/>
              <a:t>sorted list of integers stored in an array is an example of such a structuring.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 and computer science, an </a:t>
            </a:r>
            <a:r>
              <a:rPr lang="en-US" b="1" dirty="0"/>
              <a:t>algorithm</a:t>
            </a:r>
            <a:r>
              <a:rPr lang="en-US" dirty="0"/>
              <a:t> is a self-contained step-by-step set of operations to be performed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Correctness </a:t>
            </a:r>
          </a:p>
          <a:p>
            <a:r>
              <a:rPr lang="en-US" dirty="0"/>
              <a:t>Termination </a:t>
            </a:r>
          </a:p>
          <a:p>
            <a:r>
              <a:rPr lang="en-US" dirty="0"/>
              <a:t>Time analysis: How many instructions does the algorithm execute? </a:t>
            </a:r>
            <a:endParaRPr lang="en-US" dirty="0" err="1"/>
          </a:p>
          <a:p>
            <a:r>
              <a:rPr lang="en-US" dirty="0"/>
              <a:t>Space analysis: How much memory does the algorithm need to execute?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to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Most data structures have associated algorithms to perform operations, such as </a:t>
            </a:r>
            <a:r>
              <a:rPr lang="en-US" b="1" dirty="0"/>
              <a:t>search, insert, or balance</a:t>
            </a:r>
            <a:r>
              <a:rPr lang="en-US" dirty="0"/>
              <a:t>, that maintain the properties of the data structure </a:t>
            </a:r>
          </a:p>
          <a:p>
            <a:pPr algn="just"/>
            <a:endParaRPr lang="en-US" dirty="0" err="1"/>
          </a:p>
          <a:p>
            <a:pPr algn="just"/>
            <a:r>
              <a:rPr lang="en-US" dirty="0"/>
              <a:t>Algorithms and data structures should be thought of as a unit, neither one making sense without the other.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i="1" dirty="0"/>
              <a:t>Algorithm</a:t>
            </a:r>
            <a:r>
              <a:rPr lang="en-US" i="1" dirty="0"/>
              <a:t> </a:t>
            </a:r>
            <a:r>
              <a:rPr lang="en-US" i="1" dirty="0" err="1"/>
              <a:t>LargestNumber</a:t>
            </a:r>
            <a:r>
              <a:rPr lang="en-US" i="1" dirty="0"/>
              <a:t> </a:t>
            </a:r>
          </a:p>
          <a:p>
            <a:pPr lvl="1">
              <a:buNone/>
            </a:pPr>
            <a:r>
              <a:rPr lang="en-US" i="1" dirty="0"/>
              <a:t>Input: A list of numbers L. </a:t>
            </a:r>
          </a:p>
          <a:p>
            <a:pPr lvl="1">
              <a:buNone/>
            </a:pPr>
            <a:r>
              <a:rPr lang="en-US" i="1" dirty="0"/>
              <a:t>Output: The largest number in the list L.</a:t>
            </a:r>
          </a:p>
          <a:p>
            <a:pPr lvl="1">
              <a:buNone/>
            </a:pPr>
            <a:r>
              <a:rPr lang="en-US" i="1" dirty="0"/>
              <a:t> </a:t>
            </a:r>
          </a:p>
          <a:p>
            <a:pPr lvl="1">
              <a:buNone/>
            </a:pPr>
            <a:r>
              <a:rPr lang="en-US" b="1" i="1" dirty="0"/>
              <a:t>if</a:t>
            </a:r>
            <a:r>
              <a:rPr lang="en-US" i="1" dirty="0"/>
              <a:t> </a:t>
            </a:r>
            <a:r>
              <a:rPr lang="en-US" i="1" dirty="0" err="1"/>
              <a:t>L.size</a:t>
            </a:r>
            <a:r>
              <a:rPr lang="en-US" i="1" dirty="0"/>
              <a:t> = 0 </a:t>
            </a:r>
            <a:r>
              <a:rPr lang="en-US" b="1" i="1" dirty="0"/>
              <a:t>return</a:t>
            </a:r>
            <a:r>
              <a:rPr lang="en-US" i="1" dirty="0"/>
              <a:t> null </a:t>
            </a:r>
          </a:p>
          <a:p>
            <a:pPr lvl="1">
              <a:buNone/>
            </a:pPr>
            <a:r>
              <a:rPr lang="en-US" i="1" dirty="0"/>
              <a:t>largest ← L[0]</a:t>
            </a:r>
          </a:p>
          <a:p>
            <a:pPr lvl="1">
              <a:buNone/>
            </a:pPr>
            <a:r>
              <a:rPr lang="en-US" i="1" dirty="0"/>
              <a:t> </a:t>
            </a:r>
            <a:r>
              <a:rPr lang="en-US" b="1" i="1" dirty="0"/>
              <a:t>for each</a:t>
            </a:r>
            <a:r>
              <a:rPr lang="en-US" i="1" dirty="0"/>
              <a:t> item </a:t>
            </a:r>
            <a:r>
              <a:rPr lang="en-US" b="1" i="1" dirty="0"/>
              <a:t>in</a:t>
            </a:r>
            <a:r>
              <a:rPr lang="en-US" i="1" dirty="0"/>
              <a:t> L, </a:t>
            </a:r>
            <a:r>
              <a:rPr lang="en-US" b="1" i="1" dirty="0"/>
              <a:t>do</a:t>
            </a:r>
            <a:r>
              <a:rPr lang="en-US" i="1" dirty="0"/>
              <a:t> </a:t>
            </a:r>
          </a:p>
          <a:p>
            <a:pPr lvl="1">
              <a:buNone/>
            </a:pPr>
            <a:r>
              <a:rPr lang="en-US" b="1" i="1" dirty="0"/>
              <a:t>if</a:t>
            </a:r>
            <a:r>
              <a:rPr lang="en-US" i="1" dirty="0"/>
              <a:t> item &gt; largest,</a:t>
            </a:r>
          </a:p>
          <a:p>
            <a:pPr lvl="2">
              <a:buNone/>
            </a:pPr>
            <a:r>
              <a:rPr lang="en-US" i="1" dirty="0"/>
              <a:t> </a:t>
            </a:r>
            <a:r>
              <a:rPr lang="en-US" b="1" i="1" dirty="0"/>
              <a:t>then</a:t>
            </a:r>
            <a:r>
              <a:rPr lang="en-US" i="1" dirty="0"/>
              <a:t> largest ← item </a:t>
            </a:r>
          </a:p>
          <a:p>
            <a:pPr lvl="1">
              <a:buNone/>
            </a:pPr>
            <a:r>
              <a:rPr lang="en-US" b="1" i="1" dirty="0"/>
              <a:t>return</a:t>
            </a:r>
            <a:r>
              <a:rPr lang="en-US" i="1" dirty="0"/>
              <a:t> largest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3F40A8-7A24-4FAB-BCB5-A130E556E8AD}"/>
                  </a:ext>
                </a:extLst>
              </p14:cNvPr>
              <p14:cNvContentPartPr/>
              <p14:nvPr/>
            </p14:nvContentPartPr>
            <p14:xfrm>
              <a:off x="4777361" y="2171073"/>
              <a:ext cx="253440" cy="23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3F40A8-7A24-4FAB-BCB5-A130E556E8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1721" y="2135433"/>
                <a:ext cx="325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E612B8-65BA-43DC-AD5A-71C049FD5A14}"/>
                  </a:ext>
                </a:extLst>
              </p14:cNvPr>
              <p14:cNvContentPartPr/>
              <p14:nvPr/>
            </p14:nvContentPartPr>
            <p14:xfrm>
              <a:off x="5245361" y="2355753"/>
              <a:ext cx="75960" cy="9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E612B8-65BA-43DC-AD5A-71C049FD5A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9721" y="2320113"/>
                <a:ext cx="1476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A94C70F-F2A0-4A0E-8843-F3EF77FD9501}"/>
                  </a:ext>
                </a:extLst>
              </p14:cNvPr>
              <p14:cNvContentPartPr/>
              <p14:nvPr/>
            </p14:nvContentPartPr>
            <p14:xfrm>
              <a:off x="6886241" y="2103393"/>
              <a:ext cx="267840" cy="336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A94C70F-F2A0-4A0E-8843-F3EF77FD95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0241" y="2067753"/>
                <a:ext cx="3394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FA50A36-B04D-42CC-987C-4D518A6674B6}"/>
                  </a:ext>
                </a:extLst>
              </p14:cNvPr>
              <p14:cNvContentPartPr/>
              <p14:nvPr/>
            </p14:nvContentPartPr>
            <p14:xfrm>
              <a:off x="5514641" y="2123193"/>
              <a:ext cx="427680" cy="329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FA50A36-B04D-42CC-987C-4D518A6674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8641" y="2087232"/>
                <a:ext cx="499320" cy="400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A15052A-DA71-4271-A77B-C4EEABBDBBC1}"/>
                  </a:ext>
                </a:extLst>
              </p14:cNvPr>
              <p14:cNvContentPartPr/>
              <p14:nvPr/>
            </p14:nvContentPartPr>
            <p14:xfrm>
              <a:off x="4893641" y="1626393"/>
              <a:ext cx="230760" cy="398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A15052A-DA71-4271-A77B-C4EEABBDBB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58001" y="1590393"/>
                <a:ext cx="3024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A15DEB-4937-4D6F-8232-9C07042AB8E5}"/>
                  </a:ext>
                </a:extLst>
              </p14:cNvPr>
              <p14:cNvContentPartPr/>
              <p14:nvPr/>
            </p14:nvContentPartPr>
            <p14:xfrm>
              <a:off x="3760001" y="3899433"/>
              <a:ext cx="295560" cy="213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A15DEB-4937-4D6F-8232-9C07042AB8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24001" y="3863793"/>
                <a:ext cx="3672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3C437D8-8200-47B6-9FDF-20B850356893}"/>
                  </a:ext>
                </a:extLst>
              </p14:cNvPr>
              <p14:cNvContentPartPr/>
              <p14:nvPr/>
            </p14:nvContentPartPr>
            <p14:xfrm>
              <a:off x="5301521" y="2563473"/>
              <a:ext cx="1986840" cy="227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3C437D8-8200-47B6-9FDF-20B85035689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65881" y="2527833"/>
                <a:ext cx="20584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697AAE7-F5E0-42D1-A929-0B3F71C10B1B}"/>
                  </a:ext>
                </a:extLst>
              </p14:cNvPr>
              <p14:cNvContentPartPr/>
              <p14:nvPr/>
            </p14:nvContentPartPr>
            <p14:xfrm>
              <a:off x="2219921" y="5060073"/>
              <a:ext cx="799920" cy="74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697AAE7-F5E0-42D1-A929-0B3F71C10B1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84281" y="5024073"/>
                <a:ext cx="871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CA2E26A-63C0-46C2-93BA-B3D65CE2BA05}"/>
                  </a:ext>
                </a:extLst>
              </p14:cNvPr>
              <p14:cNvContentPartPr/>
              <p14:nvPr/>
            </p14:nvContentPartPr>
            <p14:xfrm>
              <a:off x="5624441" y="1743033"/>
              <a:ext cx="203400" cy="285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CA2E26A-63C0-46C2-93BA-B3D65CE2BA0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88801" y="1707033"/>
                <a:ext cx="2750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2EF9660-9AC9-4C5A-9A1C-370AB2A00AE0}"/>
                  </a:ext>
                </a:extLst>
              </p14:cNvPr>
              <p14:cNvContentPartPr/>
              <p14:nvPr/>
            </p14:nvContentPartPr>
            <p14:xfrm>
              <a:off x="3792401" y="4789353"/>
              <a:ext cx="185400" cy="216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2EF9660-9AC9-4C5A-9A1C-370AB2A00AE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56401" y="4753713"/>
                <a:ext cx="2570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3397C4-5B57-46B9-AF37-E6398903EA70}"/>
                  </a:ext>
                </a:extLst>
              </p14:cNvPr>
              <p14:cNvContentPartPr/>
              <p14:nvPr/>
            </p14:nvContentPartPr>
            <p14:xfrm>
              <a:off x="4203881" y="4798713"/>
              <a:ext cx="232560" cy="214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3397C4-5B57-46B9-AF37-E6398903EA7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68241" y="4763073"/>
                <a:ext cx="3042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A5A0B23-0516-49C9-B8DE-DFBD8057A3A9}"/>
                  </a:ext>
                </a:extLst>
              </p14:cNvPr>
              <p14:cNvContentPartPr/>
              <p14:nvPr/>
            </p14:nvContentPartPr>
            <p14:xfrm>
              <a:off x="4640201" y="4831113"/>
              <a:ext cx="318960" cy="219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A5A0B23-0516-49C9-B8DE-DFBD8057A3A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04561" y="4795113"/>
                <a:ext cx="3906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A6F26A-820B-438D-A68E-30749D0C447A}"/>
                  </a:ext>
                </a:extLst>
              </p14:cNvPr>
              <p14:cNvContentPartPr/>
              <p14:nvPr/>
            </p14:nvContentPartPr>
            <p14:xfrm>
              <a:off x="6603641" y="5537433"/>
              <a:ext cx="166320" cy="3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A6F26A-820B-438D-A68E-30749D0C447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67641" y="5501433"/>
                <a:ext cx="2379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F16572-6A0C-4734-ACB9-7F57CCE9EC87}"/>
                  </a:ext>
                </a:extLst>
              </p14:cNvPr>
              <p14:cNvContentPartPr/>
              <p14:nvPr/>
            </p14:nvContentPartPr>
            <p14:xfrm>
              <a:off x="6593561" y="5616633"/>
              <a:ext cx="145440" cy="14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F16572-6A0C-4734-ACB9-7F57CCE9EC8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57921" y="5580993"/>
                <a:ext cx="2170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158F563-FCEB-4977-8A19-CB69B537FA20}"/>
                  </a:ext>
                </a:extLst>
              </p14:cNvPr>
              <p14:cNvContentPartPr/>
              <p14:nvPr/>
            </p14:nvContentPartPr>
            <p14:xfrm>
              <a:off x="6981281" y="5463273"/>
              <a:ext cx="258480" cy="309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158F563-FCEB-4977-8A19-CB69B537FA2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45281" y="5427633"/>
                <a:ext cx="3301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D5DAA9F-EDAA-46D8-8EAF-A355373429F8}"/>
                  </a:ext>
                </a:extLst>
              </p14:cNvPr>
              <p14:cNvContentPartPr/>
              <p14:nvPr/>
            </p14:nvContentPartPr>
            <p14:xfrm>
              <a:off x="6147881" y="1682193"/>
              <a:ext cx="468720" cy="756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D5DAA9F-EDAA-46D8-8EAF-A355373429F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12214" y="1646553"/>
                <a:ext cx="540415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A2FD5AB-5380-4763-8E91-9C79E4C17DA7}"/>
                  </a:ext>
                </a:extLst>
              </p14:cNvPr>
              <p14:cNvContentPartPr/>
              <p14:nvPr/>
            </p14:nvContentPartPr>
            <p14:xfrm>
              <a:off x="4282361" y="5281833"/>
              <a:ext cx="2084400" cy="1268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A2FD5AB-5380-4763-8E91-9C79E4C17DA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46721" y="5246203"/>
                <a:ext cx="2156040" cy="13402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6284</TotalTime>
  <Words>1915</Words>
  <Application>Microsoft Office PowerPoint</Application>
  <PresentationFormat>On-screen Show (4:3)</PresentationFormat>
  <Paragraphs>361</Paragraphs>
  <Slides>32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CHAPTER 1</vt:lpstr>
      <vt:lpstr>AIMS AND OBJECTIVES OF THE COURSE</vt:lpstr>
      <vt:lpstr>DATA</vt:lpstr>
      <vt:lpstr>DATA </vt:lpstr>
      <vt:lpstr>DATA STRUCTURE</vt:lpstr>
      <vt:lpstr>ALGORITHM</vt:lpstr>
      <vt:lpstr>Analysis of algorithms</vt:lpstr>
      <vt:lpstr>Relation to Algorithms</vt:lpstr>
      <vt:lpstr>Example</vt:lpstr>
      <vt:lpstr>Objectives</vt:lpstr>
      <vt:lpstr>Mathematical Review</vt:lpstr>
      <vt:lpstr>Exponents</vt:lpstr>
      <vt:lpstr>Logarithms</vt:lpstr>
      <vt:lpstr>Logarithms</vt:lpstr>
      <vt:lpstr>Logarithms</vt:lpstr>
      <vt:lpstr>Series</vt:lpstr>
      <vt:lpstr>Series</vt:lpstr>
      <vt:lpstr>Series</vt:lpstr>
      <vt:lpstr>Modular Arithmetic</vt:lpstr>
      <vt:lpstr>Recursive Definitions </vt:lpstr>
      <vt:lpstr>Recursive Definitions </vt:lpstr>
      <vt:lpstr>Examples </vt:lpstr>
      <vt:lpstr>Examples </vt:lpstr>
      <vt:lpstr>Example Cont’</vt:lpstr>
      <vt:lpstr>Examples</vt:lpstr>
      <vt:lpstr>RULES OF RECURSION</vt:lpstr>
      <vt:lpstr>Principles and Rules</vt:lpstr>
      <vt:lpstr>Principles and Rules Cont...</vt:lpstr>
      <vt:lpstr>Principles and Rules Cont.</vt:lpstr>
      <vt:lpstr>Principles and Rules Cont.</vt:lpstr>
      <vt:lpstr>Principles and Rules Cont.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</dc:title>
  <dc:creator>Anjum</dc:creator>
  <cp:lastModifiedBy>Satpute, Meghana</cp:lastModifiedBy>
  <cp:revision>154</cp:revision>
  <dcterms:created xsi:type="dcterms:W3CDTF">2015-08-13T19:59:18Z</dcterms:created>
  <dcterms:modified xsi:type="dcterms:W3CDTF">2021-01-21T22:08:46Z</dcterms:modified>
</cp:coreProperties>
</file>