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notesSlides/notesSlide3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1.xml" ContentType="application/vnd.openxmlformats-officedocument.presentationml.notesSlide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notesSlides/notesSlide33.xml" ContentType="application/vnd.openxmlformats-officedocument.presentationml.notesSlide+xml"/>
  <Override PartName="/ppt/ink/ink6.xml" ContentType="application/inkml+xml"/>
  <Override PartName="/ppt/notesSlides/notesSlide34.xml" ContentType="application/vnd.openxmlformats-officedocument.presentationml.notesSlide+xml"/>
  <Override PartName="/ppt/ink/ink7.xml" ContentType="application/inkml+xml"/>
  <Override PartName="/ppt/notesSlides/notesSlide35.xml" ContentType="application/vnd.openxmlformats-officedocument.presentationml.notesSlide+xml"/>
  <Override PartName="/ppt/ink/ink8.xml" ContentType="application/inkml+xml"/>
  <Override PartName="/ppt/notesSlides/notesSlide36.xml" ContentType="application/vnd.openxmlformats-officedocument.presentationml.notesSlide+xml"/>
  <Override PartName="/ppt/ink/ink9.xml" ContentType="application/inkml+xml"/>
  <Override PartName="/ppt/notesSlides/notesSlide37.xml" ContentType="application/vnd.openxmlformats-officedocument.presentationml.notesSlide+xml"/>
  <Override PartName="/ppt/ink/ink10.xml" ContentType="application/inkml+xml"/>
  <Override PartName="/ppt/notesSlides/notesSlide38.xml" ContentType="application/vnd.openxmlformats-officedocument.presentationml.notesSlide+xml"/>
  <Override PartName="/ppt/ink/ink11.xml" ContentType="application/inkml+xml"/>
  <Override PartName="/ppt/notesSlides/notesSlide39.xml" ContentType="application/vnd.openxmlformats-officedocument.presentationml.notesSlide+xml"/>
  <Override PartName="/ppt/ink/ink12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4" r:id="rId3"/>
    <p:sldId id="257" r:id="rId4"/>
    <p:sldId id="258" r:id="rId5"/>
    <p:sldId id="259" r:id="rId6"/>
    <p:sldId id="317" r:id="rId7"/>
    <p:sldId id="318" r:id="rId8"/>
    <p:sldId id="260" r:id="rId9"/>
    <p:sldId id="261" r:id="rId10"/>
    <p:sldId id="319" r:id="rId11"/>
    <p:sldId id="262" r:id="rId12"/>
    <p:sldId id="324" r:id="rId13"/>
    <p:sldId id="315" r:id="rId14"/>
    <p:sldId id="323" r:id="rId15"/>
    <p:sldId id="343" r:id="rId16"/>
    <p:sldId id="31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321" r:id="rId29"/>
    <p:sldId id="275" r:id="rId30"/>
    <p:sldId id="276" r:id="rId31"/>
    <p:sldId id="277" r:id="rId32"/>
    <p:sldId id="278" r:id="rId33"/>
    <p:sldId id="279" r:id="rId34"/>
    <p:sldId id="326" r:id="rId35"/>
    <p:sldId id="328" r:id="rId36"/>
    <p:sldId id="329" r:id="rId37"/>
    <p:sldId id="280" r:id="rId38"/>
    <p:sldId id="330" r:id="rId39"/>
    <p:sldId id="281" r:id="rId40"/>
    <p:sldId id="284" r:id="rId41"/>
    <p:sldId id="285" r:id="rId42"/>
    <p:sldId id="286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49" r:id="rId52"/>
    <p:sldId id="350" r:id="rId53"/>
    <p:sldId id="351" r:id="rId54"/>
    <p:sldId id="35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3" autoAdjust="0"/>
  </p:normalViewPr>
  <p:slideViewPr>
    <p:cSldViewPr>
      <p:cViewPr varScale="1">
        <p:scale>
          <a:sx n="73" d="100"/>
          <a:sy n="73" d="100"/>
        </p:scale>
        <p:origin x="17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3:58:08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9843 7726 0,'26'0'94,"133"26"-79,0 1-15,-27-27 16,-26 26-16,-80-26 15,54 0-15,-27 53 16,-27-53-16,54 0 16,-54 0-1,27 0-15,-27 27 16,1-27-16,-1 26 16,1-26-1,-1 0 1,1 0-16,-1 0 15,1 0 1,-1 0 0</inkml:trace>
  <inkml:trace contextRef="#ctx0" brushRef="#br0" timeOffset="7754.08">2593 7752 0,'27'0'47,"-1"0"-16,1 0-31,-1 0 16,1 0-16,78 0 16,-25 0-16,-27 0 15,26 0-15,-26 0 16,53 0-16,-53 0 15,-27 0-15,80 0 16,-53 0-16,-27 0 16,27 0-1,-26 0 1,26 0 0,-27 0 30</inkml:trace>
  <inkml:trace contextRef="#ctx0" brushRef="#br0" timeOffset="29699.45">2699 12885 0,'27'0'78,"25"0"-63,-25 0-15,26 0 16,0 0-16,26 0 16,1 0-16,-1 0 15,-26 0-15,53 0 16,-1 0-16,-25 0 15,-27 0-15,-27 0 16,1 0-16,26 0 16,-27 0-16,1 0 15,-1 0-15,0 0 32,1 0-32,-1 0 15,1 0 16,-1 0 1,1 0-1,-27-26 0,26 26 0,1 0-15,-1 0 0</inkml:trace>
  <inkml:trace contextRef="#ctx0" brushRef="#br0" timeOffset="43158.21">14076 14023 0,'27'0'16,"-27"-27"0,26 27-1,1-26 1,-1 26 0,0-26-1,1-1 1,26 27-16,-27-26 15,107-27-15,-80 53 16,-1 0-16,-25-27 16,-1 27-16,54-26 15,-1 26-15,-52-27 16,25 27-16,1 0 16,27 0-16,-54-26 15,54 26-15,-27-27 16,-27 27-16,53 0 15,-26 0-15,53 0 16,-27 0 0,-26-52-16,0 52 15,27 0-15,-1-27 16,80 1-16,52 26 16,54-27-16,26-26 15,27 53-15,-27 0 16,-80 0-16,1-26 15,-80 26-15,27-27 16,-80 27-16,-52 0 16,-1 0-16,1 0 15,-1 0 17,1 0-17,-1-53 1,1 53-1,-1 0 17</inkml:trace>
  <inkml:trace contextRef="#ctx0" brushRef="#br0" timeOffset="49567.53">9658 16193 0,'26'0'156,"27"0"-156,53-27 16,-80 27-16,54 0 15,-54 0-15,54 0 16,-54 0-16,0 0 16,27 0-16,0 0 47,-53-26-47,27 26 31,-1 0-16,1 0-15,26 0 16,-27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19-09-03T14:13:3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14887 0,'18'0'94,"0"0"-79,-1 0-15,19 0 16,16 0-16,1 0 16,36 0-16,-19 0 15,36 0-15,53 0 16,-18 0-16,-35 0 15,70 0-15,-35 0 16,0 0-16,18 36 16,-18-36-16,36 0 15,-72 0-15,1 0 16,18 0-16,-89 0 16,18 0-16,-18 0 15,0 0-15,1 0 16,-19 0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14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15 11466,'0'0'1633,"0"0"703,0 0-1504,0 0-631,0 0-201,0 0-1745,0 0-2088,-4-15-3064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1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 1 10002,'0'0'1136,"0"0"177,0 0-1089,0 0 24,0 0 24,0 0 48,0 0 40,0 127-104,-14-82 40,0 4-160,-6-1-136,-3 5-200,-18 2-720,7-14-792,4-12 1455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2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87 12339,'0'0'1259,"0"0"169,0 0-604,0 0-234,0 0 235,0 0-302,0-11 8119,23-19-15625,-7 5 691,2 5 659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3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1 740 5233,'0'0'1384,"0"0"-62,0 0-431,0 0 124,0 0 56,0 0-164,12 0 2145,119-49 314,-78 27-3280,-1-3 1,-2-1-1,0-3 0,-2-3 0,-2-1 0,-1-2 0,-1-2 0,-2-2 1,-2-2-1,27-36-86,-47 53 97,-1-2 1,-1 0-1,-2-1 1,0-1-1,-2-1 1,-1 0-1,-1 0 1,-2-1-1,1-9-97,-17 31 94,-16 31-216,1 0 0,1 1-1,2 2 1,0-1 0,2 2 0,-5 11 122,15-27-14,-12 18-1,1 1 1,1 1-1,1 1 1,2 0 0,2 1-1,0 0 1,3 1-1,0 0 1,3 0-1,0 0 1,3 1-1,0 2 15,4-26-31,0 1-1,0-1 0,1 0 1,0 0-1,1 0 0,0 0 1,1-1-1,0 0 1,1 0-1,0 0 0,0 0 1,1-1-1,0 0 0,1-1 1,0 0-1,0 0 0,1 0 1,0-1-1,0 0 0,1-1 1,0 0-1,0-1 0,0 0 1,1 0-1,-1-1 0,1-1 1,0 1-1,0-2 0,1 0 1,0 0 31,1 0-410,-1 0 1,1 0 0,0-2 0,0 0-1,0 0 1,-1-1 0,1 0 0,0-1-1,-1-1 1,1 0 0,-1-1 0,0 0-1,0-1 1,0 0 0,-1-1 0,1 0-1,1-3 410,40-36-4293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4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15 7314,'0'0'3675,"0"0"-1573,0 0-493,0 0-615,0 0-215,0 0-296,-3-3-185,-9-6 29,9 6 95,3 3 64,-3 1 1410,-3 5-7378,6 4 2366,0 2-1549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0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0 581 10730,'0'0'1017,"0"0"391,0 0-1128,0 0 160,0 0 296,183 2-440,-113-2-232,6 0-64,-6 0-416,6 0-856,-19 11-1289,-19-1-2968</inkml:trace>
  <inkml:trace contextRef="#ctx0" brushRef="#br0" timeOffset="158.23">135 1010 8730,'0'0'1200,"0"0"32,0 0-351,0 0-561,0 0 792,139 6-384,-59-6-456,9 0-272,0-12-392,20-19-576,-22 7-1473,-19-7-4512</inkml:trace>
  <inkml:trace contextRef="#ctx0" brushRef="#br0" timeOffset="931.99">1120 0 10610,'0'0'1673,"0"0"243,0 0-1106,0 0-509,0 0-106,6 24 369,84 338 3007,-63-249-2814,25 100 1420,12 138-2177,-54-286 70,22-61 6034,-19-11-6975,-11 5 504,25-18 897,-17 17-3519,2 2-4614,1 1 2814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19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 0 8634,'0'0'1023,"0"0"301,0 0-593,-21 3-255,-70 11-85,85-12-372,1 0 1,-1 1-1,1-1 1,-1 1 0,1 1-1,0-1 1,0 1-1,0 0 1,0 0-1,1 1 1,0-1-1,0 1 1,0 0 0,0 0-1,1 0 1,-3 5-20,-4 6 57,-23 39 250,2 0 0,3 2 0,3 2 0,2 0 0,2 1 0,-9 53-307,10-50 257,4 1 1,2 1-1,2 0 0,4 1 1,3 0-1,2 0 0,4 0 0,2 0 1,3-1-1,3 1 0,3-1 1,3-1-1,7 15-257,-5-32 66,3-1-1,2-1 1,2 0 0,1-2 0,3-1-1,1-1 1,11 9-66,-22-32-369,1-1 0,0 0 0,1-2 0,1 0 0,0-1 0,1-1 0,1-1 1,0-1-1,0-1 0,1-1 0,13 2 369,35 3-3720</inkml:trace>
  <inkml:trace contextRef="#ctx0" brushRef="#br0" timeOffset="521.13">699 1437 8306,'0'0'1519,"0"0"371,0 0-781,0 0-302,0 0-315,0 0-351,28-22-61,92-76 102,-69 56 131,-1-3 1,-3-2-1,-1-2 0,-3-1 1,-2-3-1,3-10-313,-37 53 65,7-8 61,-1-1-1,0 0 0,-2-1 0,0-1 0,-1 0 1,-1 0-1,0-6-125,-86 170-264,63-116 273,2 0 1,0 0-1,2 1 1,1 0-1,1 1 1,2 0-1,0 0 1,2 1 0,2-1-1,0 1 1,2 0-1,1-1 1,3 8-10,-3-30-109,1 0 1,0 0 0,1 0-1,-1-1 1,1 1 0,1-1-1,-1 0 1,1 1-1,0-2 1,1 1 0,-1 0-1,1-1 1,0 0 0,0 0-1,1 0 1,0-1 0,0 0-1,0 0 1,0 0 0,0-1-1,1 0 1,0 0-1,-1 0 1,1-1 0,0 0-1,0-1 1,0 1 0,0-2-1,1 1 1,-1-1 0,0 0-1,4 0 109,67 0-2348,-10-7-1474</inkml:trace>
  <inkml:trace contextRef="#ctx0" brushRef="#br0" timeOffset="780.17">1470 259 9946,'0'0'904,"0"0"1145,0 0-985,0 0-552,0 0-512,0 0-32,0 0-952,18-8-168,19 22-241,-3 1-1711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17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685 152 256,'0'0'686,"0"0"-180,0 0-68,0 0-20,0 0-113,0 0 12,0-1 13169,-1-3-7060,0-2-4976,-3-8-5259,2 10 5503,-9-9-1801,-1 1 0,0 0 0,-1 0 0,0 1 1,-1 1-1,0 0 0,-1 1 0,0 1 0,0 0 1,-1 1-1,-10-4 107,25 12-33,0-1 1,0 0-1,0 1 0,0-1 1,0 1-1,0-1 1,0 1-1,0-1 1,1 1-1,-1-1 0,0 1 1,0 0-1,0 0 1,1-1-1,-1 1 0,0 0 1,1 0-1,-1 0 1,1 0-1,-1 0 0,1 0 1,-1 0-1,1 0 1,0 0-1,-1 0 0,1 0 1,0 0-1,0 0 1,0 0-1,0 0 1,0 0-1,0 0 0,0 0 1,0 0-1,0 0 1,0 0-1,1 1 33,-2 4-65,-11 107 22,5-1 0,4 1 0,8 32 43,43 220 259,-14-167-1646,-19 1-4407,-15-154 1664</inkml:trace>
  <inkml:trace contextRef="#ctx0" brushRef="#br0" timeOffset="307.08">1 922 8754,'0'0'1360,"0"0"88,0 0-679,0 0-593,0 0 48,0 0-216,0 0 72,84-15 528,-31 5 72,8-2-368,15-3-184,-1 5-128,5 2-48,34 8-848,-21 0-1233,-6 0-2704</inkml:trace>
  <inkml:trace contextRef="#ctx0" brushRef="#br0" timeOffset="773.97">1244 809 4977,'0'0'1411,"0"0"176,0 0-241,0 0-285,0 0 7,0 0-271,-4-1-147,0 0-596,0 0 0,0 1 0,0-1-1,1 1 1,-1 0 0,0 0 0,0 0-1,0 1 1,0-1 0,1 1-1,-1 0 1,0 0 0,0 0 0,1 1-1,-1-1 1,1 1 0,-1 0 0,1 0-1,0 0 1,0 0 0,0 1 0,0-1-1,0 1 1,0 0 0,1 0-1,0 0 1,-1 0 0,1 0 0,0 1-1,0-1 1,-1 4-54,-4 7 2,1 1-1,0 0 1,0 0-1,2 0 1,0 1-1,1 0 1,0 0-1,2 0 1,0 0 0,0 0-1,2 0 1,0 0-1,1 3-1,-2-12 0,1-1-1,0 0 1,1 0 0,0 0 0,0 0-1,0-1 1,0 1 0,1 0-1,0-1 1,0 0 0,0 0-1,1 0 1,0 0 0,0 0-1,0-1 1,1 1 0,-1-1 0,1 0-1,0-1 1,0 1 0,0-1-1,1 0 1,-1 0 0,1-1-1,0 0 1,0 1 0,0-2 0,10 4 86,1-1 0,0 0 0,0-1 0,1-1 0,-1-1 0,0-1 0,1 0 0,-1-1 0,5-2-86,-14 2 33,1 0 0,0-1 0,-1 0 0,1-1 0,-1 0 0,0 0 0,0-1 0,0 0 0,0 0 1,-1-1-1,0 0 0,0 0 0,0 0 0,0-1 0,-1-1 0,0 1 0,0-1 0,-1 0 0,0 0 1,0 0-1,0-1 0,-1 0 0,0 1 0,-1-2 0,0 1 0,0 0 0,-1-1 0,0 1 0,0-1 1,-1 0-1,0 1 0,0-1 0,-1-2-33,0 2-19,0-1 1,0 1-1,-1 0 1,0-1-1,-1 1 1,0 0-1,0 0 0,-1 0 1,0 0-1,0 1 1,-1-1-1,0 1 1,-1 0-1,0 0 1,0 0-1,-1 0 0,0 1 1,0 0-1,-1 1 1,0-1-1,0 1 1,0 0-1,-1 0 19,-79-33-4578,74 36 960</inkml:trace>
  <inkml:trace contextRef="#ctx0" brushRef="#br0" timeOffset="1138.3">1691 768 8066,'0'0'1008,"0"0"218,27-4-288,90-13 52,-107 15-903,1 0-1,0 0 1,-1 1-1,1 0 1,0 1 0,0 0-1,-1 1 1,1 0-1,0 1 1,-1 0-1,1 1 1,-1 0 0,0 0-1,0 1 1,0 1-1,0-1 1,-1 2 0,0-1-1,0 1 1,0 1-1,-1-1 1,0 2 0,0-1-1,0 1 1,-1 0-1,-1 0 1,1 1 0,-1 0-1,3 8-86,0 1 89,-2 0-1,0 0 1,-1 1-1,0 0 1,-2 1-1,-1-1 1,0 1-1,-1-1 1,-1 1-1,-1 0 1,-1 6-89,1-27 28,0 1 0,-1-1 0,1 0 0,0 1 0,0-1 0,-1 1 0,1-1 0,-1 0 0,1 1 0,0-1 0,-1 1 0,1-1 0,-1 1 0,1-1 0,-1 1 0,1-1 0,-1 1 0,0 0 0,1-1 0,-1 1 0,0 0 0,1-1 0,-1 1 0,0 0 0,1 0 0,-1 0 0,0-1 0,1 1 0,-1 0 0,0 0 1,1 0-1,-1 0 0,0 0 0,1 0 0,-1 1 0,0-1 0,0 0 0,1 0 0,-1 0 0,0 1 0,1-1 0,-1 0 0,1 1 0,-1-1 0,0 0 0,1 1 0,-1-1 0,1 1 0,-1-1 0,1 1 0,-1-1 0,1 1 0,0 0 0,-1-1 0,1 1 0,0-1 0,-1 1 0,1 0 0,0-1 0,0 1 0,-1 0 0,1-1 0,0 1 0,0 0 0,0 0-28,-6-13 41,1-1-1,0 0 0,1-1 1,0 1-1,1-1 0,0 0 0,2 1 1,-1-1-1,2 0 0,0 0 1,0 0-1,1 0 0,1 0 0,0 0 1,1 1-1,1-1 0,0 1 1,1 0-1,5-11-40,5-1-146,1 0-1,1 1 1,1 0 0,1 2 0,1 0 0,1 1-1,1 2 1,0 0 0,2 1 0,0 1 0,1 1-1,3 0 147,11-5-1354,1 3-1,0 1 0,1 1 0,36-7 1355,3 5-3020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7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0 107 9282,'0'0'1176,"0"0"16,0 0-455,0 0-401,157-47 336,-86 37-136,7-3-264,1 3-64,-6 2-104,-9 0-104,-7 4-88,-18-3-336,-7 7-600,-11 0-745,-10 0-1455,-9 5-4682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7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97 9658,'0'0'1240,"0"0"833,0 0-1305,0 0-432,0 0-112,0 0-80,182-8-144,-104-2-16,6-5-616,32-7-728,-20 3-1417,-16-3-2744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1:02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12039 6906 0,'0'-27'109,"26"27"-109,27-26 32,-26 26-32,-1-27 15,27 27-15,-26 0 16,52 0-16,-53-26 16,54 26-16,-1-53 15,1 53 1,25 0-16,54 0 15,-27 0-15,54 0 16,-1 0-16,-26 0 16,26 0-16,-79 0 15,-1 0-15,1 0 16,-53 0-16,-53-27 16,53 27-16,-26 0 15,52 0-15,-53 0 16,54-26-16,-1 26 15,27 0-15,26 0 16,27 0-16,0 0 16,0 0-16,52 0 15,-26 0-15,-26 0 16,0 0-16,-27 0 16,-26 0-16,-53 0 15,26 0-15,1 0 16,-54 0-16,54 0 15,-54 0-15,27 0 16,0 0-16,26 0 16,-26 0-16,-26 0 15,78 0 1,1 0-16,0 0 16,106 0-16,-1 0 15,1 0-15,-27 0 16,53 0-16,-79 0 15,0 0-15,0 0 16,-80 0-16,27 0 16,-80 0-16,1 0 15,52 0-15,-26 0 16,0 0-16,26 0 16,1 0-16,-54 0 15,54 0-15,-54 0 16,27 0-16,-27-26 15,1 26-15,-1 0 16,1 0 0,-1-27-16,1 27 15</inkml:trace>
  <inkml:trace contextRef="#ctx0" brushRef="#br0" timeOffset="1532.33">2858 8255 0,'26'0'47,"80"0"-31,-79 0-16,26-53 15,26 27-15,53-1 16,-79 1-16,79 26 16,1-27-16,52 27 15,53 0-15,53-26 16,27 26-16,-27 0 15,26 0-15,1 0 16,-54 0-16,-52 0 16,-27 0-16,-53 0 15,-52 0-15,-1 0 16,-79-27-16,27 27 16,-1 0 15,0-26 31</inkml:trace>
  <inkml:trace contextRef="#ctx0" brushRef="#br0" timeOffset="32852.71">1800 10795 0,'26'0'93,"-26"26"-77,26-26-16,1 0 31,-1 0-15,27 0-16,27 0 15,25 0-15,54 27 16,0-27-16,106 26 16,-54-26-16,1 27 15,26 26-15,27-27 16,-160-26-16,54 27 16,-53-1-16,-27-26 15,-52 0-15,26 0 16,-27 27-16,1-27 31,-1 0 16,1 0-16,26 0-15,-27 0 15,27 0 16,-27 0-47,27 0 16,-26 0-1,-1 0-15,27-27 16,0 27-16,-27-26 15,54-27-15,-54 53 16,1 0-16,-1 0 16,27 0-16,-26-53 15,-1 53-15,1 0 16,-1 0-16,0 0 16,54-27-1,-54 27 16,1-26-15,-27-1 0</inkml:trace>
  <inkml:trace contextRef="#ctx0" brushRef="#br0" timeOffset="37713.71">6245 12779 0,'52'0'15,"-25"0"-15,52 0 16,-52 27-16,131-27 16,1 0-16,106 0 15,52 0-15,54 53 16,-27-53-16,158 26 16,-52 1-1,106 79-15,211 26 16,0 0-16,-158-53 15,79 54-15,-159-107 16,106 80-16,-291-79 16,-27 25-16,-105-25 15,-80-1-15,-105-26 16</inkml:trace>
  <inkml:trace contextRef="#ctx0" brushRef="#br0" timeOffset="69301.45">2778 14340 0,'27'0'94,"26"0"-78,26 0-16,1 0 15,-27 0-15,26 0 16,27 0 0,-27 0-16,0 0 15,1 0 1,132 0-16,52 0 16,-52 0-16,-106 0 15,-53 0-15,-1 0 16,-25 0-16,26 0 15,0 0-15,0 0 16,-27 0-16,27 0 16,26 0-16,-26 0 15,-26 0 1,-1 0-16,1 0 62,-1 0-30,-26-26-17</inkml:trace>
  <inkml:trace contextRef="#ctx0" brushRef="#br0" timeOffset="70427.08">2355 17410 0,'27'0'16,"52"0"-1,-26 0-15,79 0 16,53 0-16,106 0 15,53 0-15,80 0 16,-1 0-16,159 0 16,-132 0-16,79-80 15,-158 54-15,-107 26 16,27 0-16,-79 0 16,-1 0-16,-25 0 15,-54 0-15,-53 0 16,-52 0-1,26 0 1,-27 0 0,1 0-1,-1 0-15,1 0 16,52 0-16,0 0 16,-52 0-16,52 0 15,1 0-15,-54 0 16,27 0-16,-27 0 15,1 0-15,26 0 16,-27 0-16,-26-27 16,27 27-16,-1 0 15,1 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8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4113,'0'0'5840,"0"0"-3577,0 0-1099,0 0-589,0 0-250,0 0-5,16 10-97,-5-3-183,-4-4-20,-1 0 0,0 1 0,0 0 0,0 0 0,0 0-1,-1 1 1,1 0 0,-1 0 0,-1 1 0,1-1 0,-1 1-1,0 0 1,0 0 0,0 0 0,-1 1 0,0-1 0,1 6-20,7 39 145,-3 1 1,-2 0 0,-2 0-1,-2 0 1,-3 11-146,4 95 113,3-73-57,7-122 1443,5-23-1359,2 2-1,3 0 1,3 1 0,2 2-1,2 0 1,3 3 0,31-40-140,-57 83-9,87-95 350,-91 101-332,1 0 0,0 1 1,0-1-1,0 1 0,0 0 0,0 0 0,1 0 1,-1 0-1,1 1 0,-1 0 0,1 0 1,-1 0-1,1 0 0,0 1 0,-1 0 1,1 0-1,0 0 0,-1 0 0,1 1 1,0 0-1,-1 0 0,1 0 0,-1 0 0,1 1 1,-1 0-1,0 0 0,1 0 0,-1 0-9,18 16 95,-1 0 0,-1 1-1,-1 1 1,0 1-1,-2 1 1,0 1-1,-1 0 1,-2 1-1,0 0 1,-1 2-95,17 34 148,-2 0 1,-3 2-1,-2 1 0,-3 1 0,9 58-148,-19-75 176,-10-14 1426,0-28-1881,0-5 390,-1 1 1,1 0-1,0 0 1,0-1 0,0 1-1,-1 0 1,1 0-1,0-1 1,0 1 0,0 0-1,0 0 1,0 0 0,1-1-1,-1 1 1,0 0-1,0 0 1,0-1 0,1 1-1,-1 0 1,0 0-1,1-1 1,-1 1 0,1 0-1,-1-1 1,0 1-1,1 0 1,0-1 0,-1 1-1,1-1 1,-1 1 0,1-1-1,0 1 1,-1-1-1,1 0 1,0 1 0,-1-1-1,1 0 1,0 1-1,0-1 1,-1 0 0,1 0-1,0 0 1,0 0-1,0 0 1,-1 0 0,1 0-1,0 0 1,0 0-1,0 0 1,-1 0 0,1 0-1,0 0 1,0-1 0,-1 1-1,1 0 1,0-1-112,10-6 763,-9 5-3233,0 1-4324,1 1 2113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8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 0 8106,'0'0'1744,"0"0"-232,0 0-791,0 0-465,0 0 48,0 0 40,0 0 320,-18 107-32,4-72-256,-4 4-224,-3 0-152,-1-2-296,-13-2-776,10-9-865,3-15-2712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8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11090,'0'0'1465,"0"0"7,0 0-1472,0 0-72,0 0-544,0 0-968,0 0-297,89 32-3496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0 787 4585,'0'0'995,"0"0"-155,0 0-181,0 0-20,0 0 234,0 0 541,6-1 125,137-88 2220,-104 59-3456,12-5-96,-3-3-1,-1-2 1,-2-1-1,-1-3 1,-3-2-1,-1-1 1,-3-2 0,-2-1-1,-2-2 1,13-31-207,-10-59 1455,-45 145-1415,-16 24-115,1 1 1,1 1-1,2 1 1,1 1-1,1 1 1,2 0-1,1 1 1,2 1 74,0-2-9,2 0 0,1 1 0,2 1 0,1-1 0,1 1 1,2 0-1,2 1 0,0 25 9,3-49-42,1-1-1,0 0 1,1 1 0,0-1-1,0 0 1,1 0 0,1 0-1,-1 0 1,2-1 0,-1 0-1,1 1 1,1-2 0,0 1-1,0 0 1,0-1 0,1-1-1,0 1 1,1-1 0,0 0-1,0 0 1,0-1 0,1 0-1,6 2 43,-2-1-458,0-2 0,0 0-1,1-1 1,-1 0-1,1-1 1,0 0 0,0-1-1,0-1 1,0 0 0,0-1-1,0 0 1,0-1-1,0-1 1,7-1 458,44-9-5820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9.7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33 6857,'0'0'3081,"0"0"-1585,0 0 113,0 0-489,0 0-832,0 0-288,0 0-760,-27-33-280,45 46-457,-2 5-1415,2-3-3594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30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1 732 5129,'0'0'5841,"0"0"-4248,0 0-633,0 0-200,155-43-424,-84 39 48,6-1-256,-4-1-88,-7 4-40,-9-2-520,-9-8-736,-13-1-1017,-20-1-2776</inkml:trace>
  <inkml:trace contextRef="#ctx0" brushRef="#br0" timeOffset="230.74">183 405 7906,'0'0'1344,"0"0"640,0 0-823,0 0-465,0 0-552,0 0-88,0 0 192,25 74 520,-6-22-112,-3 5-80,0 15-224,-3 8-224,-4 2-56,3 2-72,-3-4-280,-2 21-672,-3-21-1008,-1-19-2457</inkml:trace>
  <inkml:trace contextRef="#ctx0" brushRef="#br0" timeOffset="712.07">840 7 9194,'0'0'1196,"0"0"491,0 0-424,26-2-340,85-2-101,-96 5-647,0 0-1,0 1 1,0 1 0,0 0 0,-1 1 0,1 1 0,-1 0 0,0 1 0,-1 1 0,0 0 0,0 1 0,0 0 0,-1 1 0,0 0 0,0 1 0,8 10-175,-7-7 133,0 1-1,-1 1 1,-1 0 0,0 1 0,-1 0 0,-1 0-1,0 1 1,-2 0 0,0 1 0,0-1 0,-2 1 0,0 1-1,-2-1 1,1 2-133,11 269 845,-15-231-678,2-27-105,-1 1-1,-1 0 1,-1-1-1,-3 1 1,0-1-1,-2 0 1,-1 0-1,-1 0 1,-2-1-1,-1-1 1,-2 1-1,0-2 1,-2 0-1,-1-1 1,-1 0-1,-2-1 0,0-1 1,-9 7-62,-12-2-276,-2-1 0,0-2 0,-2-1 0,-1-3 0,-1-2 1,0-2-1,-37 10 276,50-17-591,-212 77-4283,134-55 3867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9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0 554 5065,'0'0'952,"0"0"24,0 0 569,0 0-129,180 17-464,-98-13-232,7-2-295,-2 4-297,-5-4-128,-11-2-80,-7 0-817,-19-14-1175,-17-5-2761</inkml:trace>
  <inkml:trace contextRef="#ctx0" brushRef="#br0" timeOffset="284.74">326 0 9458,'0'0'1350,"0"0"-55,0 0-525,0 0-550,0 0-138,5 19 270,59 291 2480,15 223-3777,-52-370-4454,-17-106-1703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25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52 144 5137,'0'0'1595,"0"0"-59,0 0-285,0 0-184,0 0-324,0 0-153,13-16 28,46-51-86,-54 62-470,0 1-1,0-1 0,1 1 0,-1 0 0,1 1 0,0-1 0,1 1 0,-1 0 0,0 1 0,1-1 0,0 1 0,-1 1 0,1-1 0,0 1 0,2 0-61,10-2 121,129-8 686,-144 12-814,1 1 1,-1 0-1,1 0 1,-1 0-1,0 0 1,0 1-1,0-1 1,0 1-1,0 0 1,-1 1 0,1-1-1,-1 0 1,0 1-1,0 0 1,0 0-1,-1 0 1,1 0-1,-1 0 1,0 0-1,0 1 1,0-1 0,-1 1-1,1-1 1,-1 1-1,0 0 1,-1-1-1,1 1 1,-1 0-1,0 0 1,0 0 0,0-1-1,-1 1 1,0 0-1,0-1 1,0 1-1,0 0 1,-1-1 6,-3 16 15,-1 0 0,-1-1 0,-1 0 0,0 0 0,-2-1 0,0 0 1,-1-1-1,0 0 0,-2 0 0,0-1 0,-1-1 0,0-1 0,-1 0 0,-1 0 1,-13 8-16,-244 182 1851,276-202 1191,34-6-2470,172-34 326,2 9 0,136 2-898,-331 26-8,25-5-1697,-18-1-4636,-18 3 2387</inkml:trace>
  <inkml:trace contextRef="#ctx0" brushRef="#br0" timeOffset="1606.94">1945 347 8186,'0'0'1541,"0"0"234,0 0-476,0 0-226,0 0-297,0 0-413,2-11-43,-12 16-303,-5 8 40,-120 97 637,5 5-1,5 6 0,5 5 0,-34 55-693,115-116 591,83-51 78,809 125 2217,-829-132-2871,-23-5-9,-1-1-6,0 0-4,0-1 10,0 0 3,0 0 4,0 0-3,0 0 4,0 0 28,0 0 6,0 0-10,0 0-34,0 0 11,0 0 45,0 0 34,0 0 12,0 0-2,0 0 19,0 0 26,0 0 79,0 0-1,0 0 1,0 0-24,0 0-5,0 0-48,0 0-10,0 0-13,0 0-37,0 0-10,0 0-14,0 0 2,0 0-40,0 0 11,0 0-26,0 0-20,0 0-14,0 0-37,0 0 22,0 0-11,0 0 28,0 0 13,0 0 20,0 0 30,0 0-28,0 0-1,0 0 24,0 0-12,0 0 30,32-6 806,-24 0-1007,6 2-6468,4 0 2891,5-5-815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34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304 811 1792,'0'0'878,"0"0"-207,0 0-258,0 0 129,0 0 2,4-1-142,15-7 1291,-19 7-1076,0 1 89,-1-9 6065,-2-3-5376,-112-4 2,90 17-1411,1 0 1,0 1-1,-1 2 0,1 1 0,0 0 0,-17 8 14,39-11-24,0 0-1,0 0 0,0 1 1,0-1-1,1 1 0,-1-1 1,1 1-1,0 0 0,0-1 0,0 1 1,0 0-1,0 0 0,0 0 1,1 0-1,0 0 0,-1-1 0,1 1 1,0 0-1,0 0 0,1 0 1,-1 1 24,0 222-38,3-217 56,0 0 0,1 0-1,0 0 1,0-1-1,1 1 1,0-1-1,0 0 1,1-1 0,0 1-1,0-1 1,5 3-18,25 29 108,-11-27 2370,-25-13-2390,0 1-31,0 0-42,0 0-30,0 0-42,0 0-39,10 80-509,72 404 737,-62-216 25,-11-537-480,22-99 323,-21 276-66,4 1 1,4 0 0,4 2-1,8-16 66,-18 70-36,1 1 0,2 0 0,1 1-1,1 1 1,2 0 0,1 1 0,2 2-1,1 0 1,1 1 0,1 2 0,27-23 36,-41 39-20,0 1 0,1 0 0,-1 1 0,2 0 1,-1 1-1,1 0 0,0 1 0,0 1 0,1 0 1,0 0-1,0 2 0,0 0 0,0 0 0,0 1 1,1 1-1,-1 0 0,0 1 0,1 1 0,-1 0 1,14 4 19,-16 2-30,-2 1 0,1 0 1,-1 1-1,0 0 0,-1 1 1,0 0-1,0 0 0,-1 1 1,-1 0-1,0 1 0,0-1 0,-1 1 1,-1 1-1,0-1 0,0 1 1,-2 0-1,1 0 0,-2 0 1,1 0-1,-2 0 0,0 1 1,0-1-1,-2 1 0,0 6 30,0-10-23,0 0-1,-1 0 0,0 0 0,-1-1 0,0 1 0,0-1 0,-1 1 0,0-1 0,-1 0 1,0-1-1,0 1 0,-1-1 0,0 0 0,0 0 0,-1-1 0,0 0 0,-1 0 0,1 0 1,-1-1-1,-3 2 24,-14 9-327,0-1 0,-1-1 0,-1-2 0,0 0 0,-1-2 0,-8 2 327,-75 2-5314,93-15 2322</inkml:trace>
  <inkml:trace contextRef="#ctx0" brushRef="#br0" timeOffset="766.01">1242 949 3425,'0'0'2635,"0"0"-695,0 0-393,0 0-417,0 0-203,0 0-392,20-6-230,71-19 52,-77 24-276,-1 1-1,1 0 0,-1 1 0,1 1 0,-1 0 1,0 0-1,1 2 0,-1-1 0,-1 2 0,1 0 0,-1 0 1,1 1-1,-1 1 0,-1 0 0,0 0 0,0 1 1,0 1-1,-1-1 0,4 6-80,-12-12 11,18 12 17,-1 1 0,0 0 0,-1 2 0,-1 0 0,0 2 0,-2-1 0,0 2 0,-1 0 0,-1 1 0,-1 0 0,-1 0 0,0 2 0,-2-1 0,-1 1 0,-1 1 0,0-1 0,-2 1 1,-1 0-1,-1 0 0,0 11-28,-4-33 18,1 0 1,-1 0 0,0 0-1,0 0 1,1 1 0,-1-1-1,0 0 1,-1 0 0,1-1-1,0 1 1,-1 0 0,1 0 0,-1-1-1,1 1 1,-1 0 0,0-1-1,0 0 1,0 1 0,1-1-1,-1 0 1,-1 0 0,1 0 0,0 0-1,0-1 1,0 1 0,0 0-1,0-1 1,-1 0 0,1 1-1,0-1 1,-1 0 0,1 0-1,0 0 1,0-1 0,-1 1 0,1 0-1,0-1 1,0 1 0,0-1-1,0 0 1,-1 0 0,1 0-1,0 0 1,0 0 0,1 0 0,-1-1-1,0 1 1,0-1 0,1 1-1,-1-1 1,0 0 0,1 1-1,0-1 1,-1-1-19,-8-12 120,2 0-1,-1 0 1,2-1 0,0 0-1,1-1 1,1 1 0,0-1-1,1 0 1,1 0 0,1-1-1,0 1 1,1-1 0,1 1-1,1-1 1,1-8-120,-2 2-77,2 0 1,0 1-1,1-1 0,1 1 0,2-1 0,0 1 1,2 1-1,0-1 0,1 1 0,2 1 1,0 0-1,1 0 0,1 1 0,1 1 0,0 0 1,2 1-1,0 0 0,1 2 0,1 0 1,0 1-1,6-3 77,-12 11-656,-1 1 1,1 0 0,0 1-1,1 0 1,-1 1-1,1 1 1,0 0-1,0 0 1,0 1 0,0 1-1,13 0 656,12 1-6302</inkml:trace>
  <inkml:trace contextRef="#ctx0" brushRef="#br0" timeOffset="1009.53">2526 764 11322,'0'0'905,"0"0"215,0 0-936,0 0 144,0 0 792,0 0-592,118 144-208,-88-82-88,-3 5-152,-4 5-80,-2-4-632,-21 22-680,0-22-672,0-15-2057</inkml:trace>
  <inkml:trace contextRef="#ctx0" brushRef="#br0" timeOffset="1188.88">2362 331 10562,'0'0'0,"0"0"-48,0 0-864,0 0-792,0 0 1016,155-37-4049</inkml:trace>
  <inkml:trace contextRef="#ctx0" brushRef="#br0" timeOffset="1858.81">3066 543 9298,'0'0'188,"0"0"-15,0 0 490,17 20 228,100 133 912,-106-137-1636,21 27 117,-1 1 1,-3 2 0,-1 1 0,-2 1-1,-3 1 1,7 25-285,-21-57 288,-9-38 488,0-4-672,1 4-97,0-1-1,2 1 0,1 0 0,1 0 0,0 0 1,2 1-1,0-1 0,1 1 0,2 1 0,-1-1 0,10-12-6,101-122-479,-115 149 464,1 1 0,-1 0 0,1 1 0,0-1 0,0 1 0,0 0 0,0 0 0,0 0 0,1 1 0,0-1 0,-1 1 0,1 1 0,0-1 0,0 1 0,0 0 0,0 0 0,0 1 0,0 0 0,0 0 0,0 0 0,0 1 0,-1 0 0,1 0 0,0 1 0,0-1 0,0 1 0,-1 0 0,1 1 0,-1-1 0,0 1 0,1 1 15,127 131 394,-75-68-209,-22-24-116,1-1 0,2-3 0,2 0 0,1-3 0,29 19-69,-66-52 10,-1 1-1,1-1 0,0 0 0,0 0 1,0-1-1,1 0 0,-1 0 0,0 0 1,1 0-1,0-1 0,-1 0 0,1 0 1,0 0-1,-1-1 0,1 0 0,0 0 0,0 0 1,-1-1-1,1 0 0,0 0 0,-1 0 1,1-1-1,-1 1 0,1-2 0,-1 1 1,0 0-1,1-1-9,5-12 28,-1 1 0,0-1 0,-1 0 0,0-1 0,-2 0 0,0-1 1,0 1-1,-2-1 0,0-1 0,-1 1 0,-1-1 0,0 1 0,-1-10-28,3-17 118,-2-1 0,-1-1 0,-3 1-1,-2 0 1,-2 0 0,-1 1 0,-3-1-1,-1 2 1,-3-1 0,-13-30-118,4 15 367,-4 0-1,-2 2 1,-2 1 0,-19-24-367,35 63 283,8 33-564,12 60 208,2 0-1,4-1 0,3-1 0,4 0 0,23 58 74,90 236-1732,-94-200-5307,-36-123 2035</inkml:trace>
  <inkml:trace contextRef="#ctx0" brushRef="#br0" timeOffset="2108.04">3963 682 12379,'0'0'256,"0"0"672,0 0-928,0 0 128,127-24 280,-51 17-160,12-5-248,-1 6-160,27-2-496,-23 2-1056,-13-1-2937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39.5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802 199 2529,'0'0'840,"0"0"663,0 0 34,0 0 21,-8-20-152,-29-62-223,35 77-1029,-1 0 0,0 0 0,0 0 0,0 1 0,0 0 0,-1 0 0,0 0 0,0 0 0,0 0 0,0 1 0,0-1 0,-1 1 0,0 0 0,1 1 0,-5-2-154,-3-3 382,3 2-261,0 1-1,-1 0 1,0 1-1,1 0 1,-1 1-1,0 0 1,0 0-1,0 1 1,0 1-1,0-1 1,-1 2-1,1-1 1,0 1-1,0 1 1,0 0-1,0 0 1,1 1 0,-1 0-1,1 1 1,-1 0-1,1 0 1,0 1-1,1 1 1,-1-1-1,1 1 1,0 0-1,-7 8-120,-23 26 163,1 1 1,2 2-1,2 2 0,1 1 0,3 1 1,2 2-1,2 0 0,2 2 0,3 1 1,-1 8-164,2-8 151,2 0 0,2 2 0,3 0 1,2 0-1,3 1 0,2 0 1,2 1-1,3-1 0,2 1 1,2-1-1,3 0 0,3-1 1,5 15-152,-5-40-15,2-1 0,1 0 0,1-1-1,2-1 1,0 0 0,2-1 0,0-1 0,2-1 0,1 0 0,0-2 0,2 0 0,0-2 0,2 0 0,0-2 0,1-1 0,0-1 0,1-1 0,1-1 0,0-1 0,1-2 0,0-1 0,17 3 15,-8-4-666,1-1 0,0-2 1,0-2-1,1-1 0,-1-3 0,0-1 0,1-1 1,-1-2-1,31-10 666,13-19-4529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2:23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17542 8520 0,'53'0'172,"-26"0"-172,26 0 16,-27 0-16,27 0 16,-27 0-1,27 0-15,-26 0 16,26 0-1,-27 0-15,27 0 16,0 0-16,26 0 16,133 0-16,26 0 15,80 0-15,-80 0 16,26 0-16,-26 0 16,-26 0-16,-27 0 15,-105 0-15,-54 0 16,1 0-16,-1 0 15,1 0 48,-1 0-47,0 0 30</inkml:trace>
  <inkml:trace contextRef="#ctx0" brushRef="#br0" timeOffset="10833.19">9340 11774 0,'-53'26'47,"27"-26"-47,-54 0 16,-78 0-16,-80 106 16,158-106-16,-26 0 15,27 0 1,-80 27-16,80-27 15,26 26-15,0-26 16,0 0-16,-26 0 16,-1 27-16,54-1 15,-54-26-15,1 0 16,53 0-16,-27 0 16,-27 0-16,-25 0 15,52 0-15,26 0 16,-26 0-1,0 0-15,27 0 32,-1 0-17,1 0 1,-1 0 15,1 0-15,-27 0-1,27 0-15,-1 0 16,1 0 15,-27 0-31,0 0 16,0 0 0,27 0-16,-27 0 15,26 0 1,-79 0-1,53-26 1,27 26 0,-1 0-1,1 0 17,0 0-32,-27-53 15,26 53-15,-26 0 31,27-27 1,-27 1 15,26 26-1,1 0-30,26-27 15,-26 27-15</inkml:trace>
  <inkml:trace contextRef="#ctx0" brushRef="#br0" timeOffset="19885.59">5292 12832 0,'26'0'141,"54"0"-126,-54 0-15,1 0 16,26 0-16,0 0 16,26 0-16,0 0 15,-52 0-15,26 0 16,-27 0-16,54 0 16,-28 0-16,1 0 15,-26 0-15,-1 0 16,27 0-16,-26 0 31,-1 0-31,1 0 31,-1 0-15,1 0-16,-1 0 16,0 0-1,1 0-15,-1 0 16,27 0-16,-26 0 15,26 0-15,-27 0 16,27 0 0,53 0-16,-27 0 15,-26 0-15,27 0 16,-28 0 0,-25 0-16,-1 0 15,1 0 1,-1 0-16,1 0 31,-1 0 0,1 0-15,-1 0-16,1 0 16,-1 0-16,0 0 15,1 0 1,26 0-16,0 0 15,-27 0 1,1 0 0,-1 0-16,1 0 15,-1 0 1,1 0 0</inkml:trace>
  <inkml:trace contextRef="#ctx0" brushRef="#br0" timeOffset="21917.06">8282 12832 0,'53'0'78,"0"0"-62,0 0 0,-27 0-16,0 0 15,27 0 1,-26 0 0,-1 0-16,1 0 15,-1 0-15,1 0 16,-1 0-16,1 0 15,-1 0 1,1 0-16,-1 0 16,0-26-1,1 26-15,26 0 16,0 0-16,-27-27 16,27 27-16,26 0 15,186-79 1,26 53-16,-132 26 15,-133 0 1,27 0-16,-26 0 31,-1 0-15,1 0 15,-1 0-15,1 0-1,-1 0 17,0 0-32,1 0 15,-1 0 1,1 0-16,-1 0 16,27 0-1,-26 0-15,184 0 16,1 0-16,0 0 15,-80 0-15,-53 0 16,-52 0-16,-1 0 63,1 0 46,-1 0-47</inkml:trace>
  <inkml:trace contextRef="#ctx0" brushRef="#br0" timeOffset="31701.56">7991 12674 0,'26'0'94,"1"0"-47,-1 0-32,1 0 1,-1 0 15,27 0 0,-27 0-15,27 0 0,0 0-1,-26 0 1,-1 0 0,27 0-16,-26 0 15,25 0-15,1 0 16,0 0-16,0 0 15,-26 0 1,-1 0 0,1 0 15,-1 0 16,1 0-32,-1 0 1,0 0 0,27 0-1,0 0-15,-26 0 16,26 0-16,-27 0 16,53 0-16,-26 0 31,-26 0-31,-1 0 15,1 0 17,-1 0-17,1 0 63,-1 0-31,1 0 0,-1 0-16,1 0 1,-1 0 15,0 26-16,1-26-16</inkml:trace>
  <inkml:trace contextRef="#ctx0" brushRef="#br0" timeOffset="68766.82">14579 12621 0,'0'-27'15,"26"27"95,1 0-95,-1 0 1,1 0 0,-1 0-1,1 0 1,-27-26-16,26 26 31,1 0-15,-1 0 31,27 0-16,-27 0 0,1 0 344,-1 0-344,1 0 1,-1 0 30,1 0-31,-1 0 63</inkml:trace>
  <inkml:trace contextRef="#ctx0" brushRef="#br0" timeOffset="74633.67">15664 12674 0,'0'-27'16,"53"27"109,-27 0-94,1 0 0,-1 0-31,0 0 16,27 27 0,0-1-1,0 0 1,-26-26 0,-1 0-16,1 0 15,-1 0 1,27 27-16,-27-1 15,1-26-15,-1 0 16,1 27 0,26-1 15,-27-26-31,1 0 16,26 0-16,-1 53 15,-25-53 1,-1 0-16,1 0 15,-1 0-15,1 0 16,26 0-16,-27 27 16,27-27-16,-27 0 15,27 0-15,0 26 16,0-26-16,-26 0 16,-1 0-16,1 0 15,-1 0 16,27 0 1,-27 0-1</inkml:trace>
  <inkml:trace contextRef="#ctx0" brushRef="#br0" timeOffset="77619.9">17939 12621 0,'0'-27'141,"53"27"-110,26 0-16,-26 0-15,53 0 16,0 0-16,0 0 16,-27 0-16,1 0 15,-1 0 1,-26 0-16,-27 0 16,1 0-16,-1 0 31</inkml:trace>
  <inkml:trace contextRef="#ctx0" brushRef="#br0" timeOffset="127289.06">8970 17568 0,'53'0'62,"-27"0"-46,27 0-16,-27 0 15,27 0-15,-26 0 16,-1 0-16,1 0 16,-1 0-16,1 0 15,26 0-15,-27 0 16,27 0 0,-27 0-16,54-26 15,-54 26-15,27 0 16,-26 0-16,52 0 15,-53 0-15,27 0 16,-26 0-16,-1 0 16,27 0-16,0 0 15,-26 0 1,26 0 0,-27 0-16,27 0 31,-27 0-31,1 0 15,-1 0-15,27 0 16,0 0-16,-26 0 16,-1 0-1,0 0-15,1 0 16,-1 0-16,1 0 31,-1 0-15,1 0-1,-1 0 1,1 0 0,-1 0-1,1 0 1,-1 0 15,1 0-15</inkml:trace>
  <inkml:trace contextRef="#ctx0" brushRef="#br0" timeOffset="129570.56">11563 17780 0,'26'0'109,"1"0"-62,-1 0 0,0-26 0,1 26-32,-1 0 48,-26-27-32,27 27 47,-1 0-62,1 0 15,-1 0 16,1 0-47,-1 0 16,1 0 15,-1 0-15,1 0 30,-1 0-30,0 0 0,1 0-16,26 0 15,-27 0-15,54 0 16,-1 0-16,-26 0 16,26 0-16,1 0 15,-27 0-15,0 0 16,26 0-16,27 0 15,26 0-15,-26 0 16,0 0-16,52 0 16,-52 0-16,0 0 15,-27 0-15,1 0 16,-54 0-16,54 0 16,-27 0-16,0 0 15,-1 0-15,28 0 16,-27 0-16,-27 0 15,80 0-15,-53 0 16,26 0-16,-26 0 16,27 0-16,-54 0 15,53 0-15,1 0 16,-1 0-16,27 0 16,0 0-16,26 0 15,27 0 1,53 0-16,-80 0 15,27 0-15,-27 0 16,-26 0-16,-27 0 16,27 0-16,-27 0 15,-26 0-15,0 0 16,27 0 0,-54 0-16,0 0 15,27 0-15,0 0 16,-26 0-1,26 0-15,0 0 32,-27 0-32,0 0 15,1 0-15,-1 0 16,1 0-16,-1 0 16,27 0-16,-26 0 15,26 0 1,-27 0-16,27 0 15,0 0-15,0 0 16,-27 0-16,1 0 16,26-26-16,-27 26 15,27-27 17,-27 1-32,1 26 15,-1 0 1,27-27-1,-26 27 17,-1 0-1,1 0 63</inkml:trace>
  <inkml:trace contextRef="#ctx0" brushRef="#br0" timeOffset="131711.51">18839 17886 0,'26'0'141,"27"0"-141,-26 0 16,-1 0-16,0 0 15,1 0-15,26 0 16,-27 0 0,1 0-1,-1 0-15,1 0 16,-1 0-16,1 0 15,-1 0 1,0 0-16,1 0 16,-1 0-16,27 0 15,27 0-15,52 0 16,0 0-16,-52 0 16,52 0-16,-26 0 15,0-27-15,52 27 16,-78-26-16,-54-1 15,54 27-15,-28 0 16,-25 0-16,52 0 16,1-26-16,-1 26 15,27-26-15,53 26 16,-106-27 0,-1 27-1,1 0 1,-26 0-1,-1 0 1</inkml:trace>
  <inkml:trace contextRef="#ctx0" brushRef="#br0" timeOffset="146719.61">19077 17727 0,'0'-26'78,"53"26"-31,-27 0-31,1 0-1,-1-27 1,1 27 15,-1 0-15,0 0-1,1 0 17,26 0-17,-27-26 16,27 26-15,-26 0 15,-27-27-31,53 27 47,-27 0 0,27 0 16</inkml:trace>
  <inkml:trace contextRef="#ctx0" brushRef="#br0" timeOffset="148172.62">20638 16669 0,'-27'0'62,"1"26"-46,-27 107 0,27-81-16,-54 81 15,27-27-15,53-27 16,-53-26-16,27-27 16,26 27-16,-27 0 15,1-26 1,0-27-16,26 26 31,-53-26-15,26 27-1,27-1-15,-26 0 16,-1 27 0,1-26-1,26-1 1,0 1-1</inkml:trace>
  <inkml:trace contextRef="#ctx0" brushRef="#br0" timeOffset="150033.37">19050 16589 0,'27'27'47,"-27"-1"-16,0 1-31,0 26 16,0-27-16,0 54 15,-27-28-15,-26 1 16,53 0-16,0-26 16,0-1-16,0 1 15,-26-1-15,0 1 16,26 25-16,0-25 31,-27-1-31,27 1 16,-26-1-16,26 1 15,0-1-15,0 27 16,0-26 0,-27-27-1,27 26 1,0 1-16,0-1 16,-26-26-16,26 26 15,0 1 1,-27-1-16,27 27 15,-26-26-15,26-1 16,-27 27 0,1-26-1,26-1 1,0 0 0,-27 27 109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1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1 828 5521,'0'0'1190,"0"0"-274,24-5 71,147-29 545,-167 33-1500,164-46 1084,-161 44-1011,-1 1 1,0-1-1,-1 0 1,1 0-1,-1-1 1,1 0 0,-1 0-1,0 0 1,0-1-1,-1 1 1,0-1-1,1 0 1,-2-1-1,1 1 1,0-1-1,-1 1 1,0-1-1,-1 0 1,1 0 0,-1 0-1,0-1 1,-1 1-1,1 0 1,-1-1-1,0-1-105,0 4 36,0 0 0,0 0-1,-1-1 1,1 1-1,-1 0 1,0-1 0,0 1-1,0-1 1,-1 1 0,0 0-1,0-1 1,0 1-1,0 0 1,0 0 0,-1 0-1,0 0 1,0 0 0,0 0-1,0 0 1,-1 1-1,1-1 1,-1 1 0,0 0-1,0-1 1,0 1 0,-1 1-1,1-1 1,-1 0-1,1 1 1,-1 0 0,0 0-1,0 0 1,0 0 0,0 1-1,-2-2-35,-2 2 12,1 0-1,-1 0 0,0 0 1,1 1-1,-1 0 0,1 1 1,-1 0-1,1 0 1,-1 0-1,1 1 0,-1 0 1,1 1-1,0-1 0,0 2 1,0-1-1,1 1 0,-1-1 1,1 2-1,0-1 1,0 1-1,0 0 0,1 0 1,-1 1-1,-2 3-11,-3 5 41,0 0 1,0 1-1,1 0 0,1 1 0,1 0 1,0 0-1,1 1 0,1 0 0,-4 17-41,5-18 53,1 0-1,1 1 0,1-1 0,0 1 0,1-1 1,1 1-1,0 0 0,1-1 0,1 1 0,1-1 1,0 1-1,1-1 0,1 0 0,1 0 1,0-1-1,0 0 0,2 0 0,0 0 0,1-1 1,5 7-53,7 2 15,1-1 0,1-1 1,1-1-1,0-1 1,2-2-1,0 0 0,1-1 1,0-2-1,1-1 1,1-1-1,0-2 0,0 0 1,1-2-1,1-1 1,-1-2-1,1-1 0,0-1 1,0-2-1,0-1 1,0-1-1,-1-2 0,6-2-15,-25 3-6,0 0 0,-1-1 0,1 0 0,-1-1 0,1 0 0,-1 0-1,0-1 1,-1-1 0,1 0 0,-1 0 0,0 0 0,-1-2 0,1 1 0,-2-1-1,1 0 1,-1 0 0,0-1 0,0 0 0,-1 0 0,-1-1 0,0 1 0,0-1-1,0-1 1,-2 1 0,2-5 6,6-24 96,-2 0 0,-2 0 0,-2 0 0,-1-1 0,-2 0 0,-2-21-96,-2-41 360,-5 0 0,-4 1 0,-4 0 0,-5 1 0,-32-95-360,19 79 946,49 222-1490,42 201 364,9 202 180,-39-152-3278,-25-268-3765,-1-62-2167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2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10578,'0'0'1032,"0"0"897,0 0-1089,0 0-840,0 0 0,16 111 200,5-17 272,2 34 16,4 28-112,-2 8 32,-4-12-263,-1-15-41,-11-36-104,0-21-305,-2-18-583,0 1-832,-2-10-537,-1-14 1537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2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290 171 9882,'0'0'750,"0"0"267,0 0-18,0 0 237,0 0-62,-16-5-630,7 2-514,5 1-28,-1 0 0,1 1 0,-1-1 0,0 1 1,1 0-1,-1 0 0,0 1 0,1-1 1,-1 1-1,0 0 0,0 0 0,0 1 1,1-1-1,-1 1 0,0 0 0,1 0 0,-1 1 1,1-1-1,-1 1 0,1 0 0,0 1 1,-1-1-1,1 1 0,0-1 0,0 2-2,-7 3 13,0 1-1,0 1 1,0 0-1,1 1 1,1 0-1,0 0 0,0 1 1,1 0-1,0 0 1,1 1-1,0 0 1,1 1-1,1-1 1,0 1-1,0 0 1,1 1-1,1-1 0,0 1 1,1-1-1,1 1 1,0 0-1,0 0 1,2-1-1,0 4-12,1-11 19,0 1-1,1-1 0,0 0 1,0 0-1,1-1 1,0 1-1,-1-1 1,2 0-1,-1 0 1,1 0-1,0 0 1,0-1-1,0 0 0,0 0 1,1 0-1,-1-1 1,1 0-1,0 0 1,0 0-1,1-1 1,-1 0-1,0 0 1,3 0-19,154 11 417,-150-14-394,-1-1 0,0 0 0,0-1 0,0 0 0,0-1 1,-1 0-1,1-1 0,-1-1 0,0 1 0,-1-2 0,1 1 1,-1-1-1,-1-1 0,1 0 0,-1 0 0,-1-1 1,1 0-1,-2-1 0,1 0 0,-1 0 0,-1 0 0,1-1 1,-2 0-1,0 0 0,0-1 0,-1 1 0,0-1 0,-1 0 1,-1 0-1,0 0 0,0 0 0,-1-12-23,0 11-68,0 0-1,-1 1 1,-1-1-1,0 0 1,-1 1 0,0-1-1,-1 1 1,0 0-1,-1 0 1,-1 0-1,0 0 1,0 1-1,-1 0 1,0 0 0,-1 0-1,-1 0 69,-66-70-3625,45 54-430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2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19 8242,'0'0'736,"0"0"1176,0 0-143,0 0-185,0 0-504,0 0-960,0 0-120,7-19-128,-7 40 128,0 1 88,0 7-88,0 4-184,-5 2-192,-4 16-696,5-8-872,1-8-2817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3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281 1 992,'0'0'10690,"0"0"-9209,0 0 343,0 0-1024,0 0-127,0 0-377,0 0-200,-20 88 408,4-33-8,-7 9-176,-2 0-232,-5-3-88,1-3-472,-24 9-576,8-9-1017,6-17-2056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4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12499,'0'0'1032,"0"0"992,0 0-367,0 0-417,0 0-944,0 0-296,0 0-1560,29-15-1217,-22 32-2008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3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 11883,'0'0'2024,"0"0"208,0 0-1351,0 0-457,0 0-424,0 0-40,0 0 40,32 117 48,-23-62-48,-2 7-192,-7 5-865,0 32-831,0-19-1049,-7-14 1281</inkml:trace>
  <inkml:trace contextRef="#ctx0" brushRef="#br0" timeOffset="435.85">632 1 6585,'0'0'3781,"0"0"-1916,0 0-277,0 0-418,0 0-416,0 0-376,22 11 35,-16-8-369,12 5 99,-1 2-1,0 0 0,-1 0 1,0 2-1,-1 0 1,0 0-1,-1 2 0,-1 0 1,4 5-143,25 36 234,-3 2-1,-2 2 1,-3 1 0,-3 2-1,-2 1 1,-3 1 0,-3 2-1,-3 0 1,-2 1 0,-4 1-1,-3 0 1,-2 1 0,-3 24-234,-2-37 80,-3 1 0,-3 0 0,-2-1 0,-2 0 0,-3 0 0,-5 10-80,7-33 7,-2 1 0,-1-1 0,-2 0 0,-1-1 0,-1-1 0,-2 0 0,-1-1 0,-2-1 0,-1 0 0,-1-2 0,-1 0 0,-1-2 0,-25 22-7,7-16-245,-1-1 0,-2-3 0,-1-1 0,-1-2 0,-1-2 0,-1-3 0,0-1 0,-2-2 0,-12 0 245,-188 13-4347,152-27 488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0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5761,'0'0'1698,"0"0"505,0 0-416,0 0-261,0 0-359,0 0-639,5 9-307,23 123 784,-6 2-1,-6 1 0,-1 107-1004,-10-160-3,3 272-1855,-37-221-3700,3-91-710</inkml:trace>
  <inkml:trace contextRef="#ctx0" brushRef="#br0" timeOffset="450.13">240 585 6737,'0'0'585,"22"-1"392,159-11 342,-141 9-886,-30 4-365,-1 0 0,1 0-1,0-1 1,0 0 0,0-1 0,0 0 0,-1 0 0,1-1 0,0-1 0,-1 1 0,0-2-1,1 1 1,-1-1 0,-1-1 0,1 1 0,0-1 0,-1-1 0,0 0 0,-1 0 0,1 0 0,-1-1-1,0 0 1,-1-1 0,0 1 0,0-1 0,0-1 0,1-2-68,1-171 2959,-10 151-2242,0 0-1,-2 0 0,-1 1 1,-2-1-1,-1 1 0,-3-5-716,4 84 379,14 32-327,4-1 1,3 0-1,4 0 0,3-2 0,3 0 1,9 10-53,-22-55-22,19 53-385,36 123-522,-44-64-7313,-21-104-1200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39.8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31 3321,'0'0'4921,"0"0"-3809,0 0 528,0 0-919,0 0 375,0 0-632,0 0-408,-96 35 288,67 6-64,4 2-48,2 5-176,9-3-56,10-2-272,6 8-800,21-12-673,6-12-2640</inkml:trace>
  <inkml:trace contextRef="#ctx0" brushRef="#br0" timeOffset="248.72">527 1 7114,'0'0'2768,"0"0"-1264,0 0-399,0 0-697,-120 78-8,115-33 16,5 6-80,9 2-40,28 3-296,4-1-56,11 1-424,33 3-768,-15-10-1065,-8-16 1025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38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520 209 1256,'0'0'5481,"0"0"-3200,0 0-719,0 0-540,0 0-68,0 0-170,-9-19-201,-30-58 40,34 69-407,0 0 0,0 0 0,0 0 0,-1 0 0,0 1 1,-1 0-1,1 1 0,-1-1 0,-1 1 0,1 0 0,-1 1 0,0 0 1,0 0-1,-1 1 0,-3-2-216,8 5 21,0-1 0,0 1 0,0 0 0,-1 0 0,1 0 0,0 0 0,0 1 0,-1 0 0,1-1 0,0 2 0,-1-1 1,1 0-1,0 1 0,0 0 0,-1 0 0,1 0 0,0 1 0,0-1 0,0 1 0,0 0 0,1 0 0,-1 1 0,0-1 0,1 1 0,-1-1 0,1 1 0,0 0 0,0 0 1,0 1-1,1-1 0,-1 1 0,1-1 0,-2 4-21,-55 137 80,49-73 140,3 0 0,4 0 0,2 0 1,3 1-1,4-1 0,3 0 0,12 44-220,136 570 400,-138-594-3398,-26-86-3012,-9-5 2124</inkml:trace>
  <inkml:trace contextRef="#ctx0" brushRef="#br0" timeOffset="248.19">0 1102 9090,'0'0'1432,"0"0"465,0 0-857,0 0-744,0 0 32,149-66-184,-74 45-144,9 3 0,7-3-344,3 3-536,29-7-1041,-25 7-1167,-11-1-3866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6:41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10451 2963 0,'53'0'125,"80"0"-109,-54 0-1,53 0-15,80 0 16,-27 0-16,0 0 16,-79 0-16,-53 0 15,26 0 1,-52 0-16,-1 53 16,1-53 15,26 0-31,-27 0 15,54 0-15,-1 0 16,80 0-16,-1 0 16,54 0-16,-53 0 15,79 0-15,-79 0 16,105 0-16,1 0 16,0 0-16,-1 27 15,27-1-15,27 1 16,-1 52-16,54-53 15,-27 27-15,-53 0 16,53 0-16,-53-26 16,-53 26-16,-27-53 15,-78 0-15,-54 0 16,-53 0-16,27 26 31,-26-26 16,26 0-16,-27 0 16</inkml:trace>
  <inkml:trace contextRef="#ctx0" brushRef="#br0" timeOffset="31782.84">6509 11748 0,'27'0'125,"-1"0"-125,27 0 16,-27 0 0,54 0-16,-54 0 15,27 0 1,-26 0-16,26 0 15,-1 0-15,1 0 16,27 0-16,-27 0 16,52 0-16,1 0 15,0 0-15,0 0 16,0 0-16,26 0 16,-53 0-16,1 0 15,-27 0 1,-27 0-16,27 0 15,-26 0 1,-1 0-16,1 0 16,-1 0-16,0 0 15,27 0-15,-26 0 16,-1 0-16,1 0 16,-1 0-16,1 0 15,-1 0 1,1 0-1,-1 0 17,0 0-1</inkml:trace>
  <inkml:trace contextRef="#ctx0" brushRef="#br0" timeOffset="32845.21">7435 12938 0,'0'-26'94,"80"26"-78,-1 0-16,0 0 15,27 0-15,53 0 16,-53 0-16,0 0 15,-1 0-15,1 0 16,-26 0-16,25 0 16,-52 0-16,27 0 15,52-27-15,-79 27 16,0 0 0,0 0-16,-27 0 15,1 0 1,26 0-16,-27 0 31,0 0-15</inkml:trace>
  <inkml:trace contextRef="#ctx0" brushRef="#br0" timeOffset="49742.71">11404 12330 0,'0'26'78,"0"1"-78,26-1 15,1 27-15,-27-27 16,0 27 0,0-26-1,0 26 16,0-27-15,0 1 0,0-1 46,0 0-31,0-52 126,0 0-142,26-27-15,1-27 16,-1 54 0,-26-27-16,27 26 31,-1 1-16,-26 0 17,27 26-17,-27-27 1,0 1 0,26 26-16,0-27 125,1 27-94,-1 0-31,1 0 15,26 80 1,-27-28-16,27 1 16,-26-26-16,-1 79 15,27-53-15,-53-1 16,26 1-16,27-26 16,-53 26-16,27-27 15,-27 1 48,0-1-32,0 1 110</inkml:trace>
  <inkml:trace contextRef="#ctx0" brushRef="#br0" timeOffset="52727.41">10451 10901 0,'53'26'156,"-53"27"-125,0-26-15,27-1-16,-27 1 15,0-1 1,0 27 0,0-27 15,26-26-31,-26 53 62,0-26-15,0-1-31,0 1 0,0-1-1,27 1 63,-27-54 47,0 1-109,0-1 0,0 1-1,0-1-15,0 1 16,0-1-1,0 1 1,0 0 47,0-1-48,0 1 16,0-1 1,0 1-17,0-1 17,0 1-17,0-1 1,0 1 15,0-1-15,0 1 15,0-1 0,26 27 63,1 0-78,-1 0-1,1 0-15,25 0 16,-25 27-1,-1-27 1,1 0-16,-1 26 16,27-26-16,-26 27 15,52 26 1,-26-27 0,0 1-1,-53-1 1,26-26-1,1 0 1,-1 27 0,-26-1 31,0 1-32,27-1 16,-1-26-15,-26 26 31,0 1 0,0-1-16,0 1 0,0-1-15</inkml:trace>
  <inkml:trace contextRef="#ctx0" brushRef="#br0" timeOffset="66138.61">12886 17066 0,'26'0'125,"0"0"-94,27 0-15,-26 0-16,26 0 16,-27 0-16,54 0 15,-27 0-15,26 0 16,0 0-16,1 0 15,-27 0-15,26 0 16,-26 0-16,0 0 16,0 0-16,-27 0 15,54 0-15,-54 0 16,27 0-16,-27 0 16,1 0-16,-1 0 15,1 0-15,26 0 16,-27 0-1,1 0 1,-1 0 0,0 0-16,27 0 31,-26 0-31,26 0 16,-27 0-16,27 0 15,0 0-15,26 0 16,-52 0-1,26 0-15,-27 0 16,27 0-16,-26 0 31,26 0-31,-27-27 16,0 27-16,27 0 16,0 0-1,-26 0-15,-1 0 16,1 0-1,-1 0-15,-26-26 16,27 26 31</inkml:trace>
  <inkml:trace contextRef="#ctx0" brushRef="#br0" timeOffset="80141.42">5689 13229 0,'0'27'156,"26"-27"-109,27 0-47,0 0 15,0 0-15,0 0 16,-27 0-16,1 0 16,26 0-16,0 0 15,-27 0-15,1 0 16,26 0-1,0 0 1,-27 0-16,0 0 16,1 0-16,-1 0 15,1 0-15,-1 0 16,1 0-16,-1 0 16,1 0-1,-1 0-15,1 0 16,-1 0-16,0 0 15,1 0-15,26 0 16,-27 0 0,27 0-16,-26 0 15,-1 0 1,1 0-16,-1 0 16,1 0-1,-1 0 1,0 0-1,1 0 1,-1 0 0,1 0 46</inkml:trace>
  <inkml:trace contextRef="#ctx0" brushRef="#br0" timeOffset="83266.5">7091 12383 0,'-26'0'94,"-1"52"-78,1-52-1,26 27 1,-27 26-16,1-53 16,-1 26-1,-25 1 1,25-1 31,1-26-47,-1 27 15,-26-1 1,0 1-16,27-1 16,-1-26-16,1 26 15,-27 1 1,27-1 0,-1-26-16,-26 27 15,27-27 1,-1 0-1,1 26-15,-1-26 94</inkml:trace>
  <inkml:trace contextRef="#ctx0" brushRef="#br0" timeOffset="84219.74">6721 11880 0,'0'26'78,"0"27"-78,0-26 16,0 52-16,0-26 16,0-27-16,0 1 15,0 26-15,0-27 31,0 1-15,0-1 15,0 1-15,0-1 62</inkml:trace>
  <inkml:trace contextRef="#ctx0" brushRef="#br0" timeOffset="84938.57">6694 11668 0,'27'0'141</inkml:trace>
  <inkml:trace contextRef="#ctx0" brushRef="#br0" timeOffset="85235.74">6721 11668 0</inkml:trace>
  <inkml:trace contextRef="#ctx0" brushRef="#br0" timeOffset="93330.36">7382 10186 0,'0'53'78,"27"-26"-78,-27 26 16,26 0-16,-26-27 31,0 27-15,0-26-1,27-27 142,-1-53-142,-26 26 1,27 1-16,-1-27 16,0 0-1,1 53 1,-27-27-16,26 27 15,1-53-15,-1 53 157,-26 27-142,0-1-15,0 1 16,0-1-16,27 1 16,-27-1-16,0 1 15,26-1-15,-26 1 16,27-1-1</inkml:trace>
  <inkml:trace contextRef="#ctx0" brushRef="#br0" timeOffset="94236.64">8308 10107 0,'-26'0'31,"-1"0"1,-26 27-32,27-1 15,-53 80-15,26-27 16,-53 27-16,0 0 15,27 0-15,-27 0 16,53-54-16,-26 28 16,52-54-16,27 1 15,-26-1 1,26 1 0</inkml:trace>
  <inkml:trace contextRef="#ctx0" brushRef="#br0" timeOffset="96018.15">8044 10610 0,'-27'0'16,"27"-27"30,27 27 1,-1 0 47,-26 27-78,27-27-16,-1 26 15,-26 1 1,53-1 0,-53 27-1,0-26-15,0-1 16,0 0-16,0 27 15,0-26-15,0 26 16,0-27 0,0 1-16,0-1 15,0 27-15,-26-26 16,26 25 125,26-25-110,0-27 0,1 0-31,-1 0 16,54 0-16,-1 0 15,27 0-15,26 0 16,27 0-16,-80 0 16,-52 0-16,26 0 15</inkml:trace>
  <inkml:trace contextRef="#ctx0" brushRef="#br0" timeOffset="103614.61">10663 11668 0,'27'0'31,"52"0"-31,0 27 16,106-27-16,27 0 15,-53 0 1,105 0-16,-25 0 16,-1 0-16,-53 0 15,27 0-15,-27-27 16,-53 1-16,-105 26 16,-1 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47.4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5 258 544,'0'0'786,"0"0"-84,0 0-104,0 0 31,0 0 112,-5-33 5475,7 28-6064,0 0 1,1 0 0,0 0-1,-1 0 1,1 0 0,1 0 0,-1 1-1,1 0 1,0-1 0,0 1 0,0 1-1,0-1 1,1 1 0,-1-1 0,1 1-1,0 1 1,1-1-153,30-19 187,1 2 0,1 2 0,1 1 0,0 3 0,1 1 0,1 1 0,0 3 0,0 1 0,6 1-187,-37 6 26,-5-1-29,0 0-1,0 1 1,0-1 0,0 1-1,0 0 1,0 1 0,0-1-1,0 1 1,0 0-1,0 0 1,1 1 0,-1-1-1,0 1 1,0 0 0,0 1-1,0-1 1,-1 1 0,1 0-1,0 0 1,-1 1 0,1-1-1,-1 1 1,0 0 0,0 0-1,0 0 1,0 1-1,0-1 1,-1 1 0,0 0-1,0 0 1,0 0 0,2 4 3,-4 15 84,-1 0 1,0 0 0,-2-1-1,-1 1 1,-1 0-1,-1-1 1,-1 1 0,0-1-1,-2-1 1,-1 1 0,0-1-1,-2-1 1,0 0-1,-1 0 1,-1-1 0,-1-1-1,-1 0 1,-1-1-85,-14 28 180,-9 11 82,15-25-128,2 1 0,0 0 0,3 2 0,0 0-1,2 1 1,2 1 0,1 1 0,2 0 0,0 9-134,10-41 12,1 0 0,0 0 0,0 0 1,1 0-1,0 1 0,-1-1 0,2 0 0,-1 0 1,1 1-1,-1-1 0,1 0 0,1 0 1,-1 0-1,1 0 0,0 0 0,0 0 0,0 0 1,1-1-1,0 1 0,-1-1 0,2 0 0,-1 0 1,0 0-1,1 0 0,0 0 0,0-1 0,0 0 1,0 0-1,1 0 0,-1 0 0,1 0 1,-1-1-1,1 0 0,0 0 0,0 0 0,0-1 1,0 0-1,1 0-12,27 5 59,0-1-1,0-2 1,0-1 0,1-2 0,-1-1 0,0-1-1,0-2 1,0-2 0,0-1 0,-1-1 0,4-3-59,132-61 29,-161 68-8,1-1 0,-1 1 0,0-1 0,0-1 0,-1 1 0,0-1-1,0 0 1,0 0 0,0-1 0,-1 0 0,0 0 0,-1 0 0,1-1 0,-2 1 0,1-1 0,-1 0 0,0 0 0,0 0-1,1-8-20,-3 11 84,1 1-1,-1-1 0,0 0 1,0 0-1,-1 0 0,1 0 1,-1 0-1,0 0 0,0 0 1,-1 0-1,0 0 0,0 0 0,0 0 1,0 0-1,-1 0 0,1 0 1,-1 1-1,-1-1 0,1 1 1,0-1-1,-1 1 0,0 0 1,0 0-1,-1 0 0,1 1 0,-1-1 1,1 1-1,-1 0 0,0 0 1,0 0-1,-1 0 0,-1-1-83,1 5-2,0 0-1,1 0 0,-1 1 0,1-1 1,-1 1-1,1 0 0,0 0 0,0 1 1,-1-1-1,2 1 0,-1 0 0,0 0 1,1 0-1,-1 1 0,1-1 0,0 1 1,0-1-1,0 1 0,1 0 0,-1 0 1,1 1-1,0-1 0,0 0 0,0 1 1,1-1-1,0 1 0,0 0 0,0-1 1,0 3 2,-4 6-3,-20 62 14,4 1 0,4 1 0,2 1 0,4 0 0,4 1 0,3 0 0,4 39-11,-2-33 246,4 0-1,3 0 1,4 0 0,6 11-246,20 114 571,-33-148 15,-4-60-505,0 0 0,0 0 0,-1 0-1,1 0 1,0-1 0,-1 1 0,1-1-1,-1 1 1,0-1 0,1 0 0,-1 0-1,0 0 1,0-1 0,1 1 0,-1-1-1,0 1 1,0-1 0,0 0 0,0 0-1,0 0 1,0-1 0,1 1 0,-1-1-1,-3 0-80,-3 1 135,-355-15 916,85-14-1038,263 8-1373,16 20 1366,0 1-22,0 0 23,0 0-35,0 0 13,0 0 7,0 0 0,0 0-6,0 0-21,0 0 12,0 0-17,0 0 24,0 0 2,0 0-21,0 0 14,0 0-14,0 0 11,0 0-48,0 0-69,0 0 2,0 0-61,0 0-55,0 0-172,9 0-3600,12 0 2531,-11 0 451,21 4-6143,-24 0 2207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2:15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0 810 1280,'0'0'850,"0"0"-297,0 0-214,0 0 26,0 0-163,0 0-57,0 0 174,0 0 176,0 0 9,0 0-23,0 0 27,0 0 52,0 0-43,0 0 11,0 0 41,13-1 1548,46-52-642,48-36-531,-62 56-620,-1-1-1,-2-2 1,-1-3 0,-2 0 0,-1-3 0,-3-1-1,-2-2 1,-1-1 0,-3-1 0,14-30-324,39-108 1437,-119 223-1187,-11 25-209,4 2 0,2 2 1,3 1-1,3 2 0,-3 15-41,21-40 5,1 0-1,2 2 0,2 0 0,2 0 0,3 1 0,1 0 1,3 0-1,1 1-4,-1 190 10,6-234 21,0-1 0,1 1 0,-1-1 0,1 0 0,0 0 0,0 0 0,1 0 0,-1 0 0,1-1 0,0 1 0,0-1 0,0 0 0,0 0 0,1-1 0,-1 1 0,1-1 0,0 0 0,-1 0 0,1-1 0,0 0 0,0 1 0,0-1 0,0-1 0,0 1 0,0-1 0,0 0 0,1 0 0,2-1-31,2 3 27,110 6 227,-119-8-354,-1 0-84,0 0-246,-28-6-4043,10-5-109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2:16.4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6513,'0'0'2088,"0"0"-566,0 0-681,0 0-235,0 0-311,1 1-1333,2 0 10465,-2-2-8020,2 17-6089,0-2 3216,0 15-2622,1 0-1640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2:17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837 23 5129,'0'0'2002,"0"0"-288,0 0-552,0 0-51,0 0-18,0 0-131,5-4-137,13-11-63,-13 12-196,-17 4-178,-63 43-535,-589 279 710,558-257-582,98-53-25,8-13 126,1 13 80,71 88 716,12-12-492,5-5-1,3-3 1,20 8-386,-62-48 26,-37-31-36,29 26-239,1-2 0,2-2 1,1-2-1,1-2 0,15 4 249,-50-28-568,0 0-1,0-1 1,1-1 0,-1 0-1,1 0 1,-1-1-1,1-1 1,0 0 0,10-2 568,7-2-3889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2:19.1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53 497 1376,'0'0'1619,"0"0"-498,0 0-369,0 0-145,0 0-162,0 0-125,2 0 8632,20 0-8821,84-4 173,0-6 0,-1-3 0,-1-6 1,-1-4-1,21-10-304,-99 28 6,-39 3-6184,1 2 1459</inkml:trace>
  <inkml:trace contextRef="#ctx0" brushRef="#br0" timeOffset="1398.73">0 1066 328,'0'0'1470,"0"0"-205,0 0-427,0 0-161,0 0-109,0 0-167,0 0-12,0 0 86,0 0-17,0 0-47,0 0 9,0 0-13,0 0-26,0 0-99,0 0-37,0 0-43,0 0-20,0 0-16,0 0-22,0 0 1,0 0-2,0 0 32,0 0 5,0 0 70,0 0-14,0 0-20,0 0-1,0 0-52,0 0-39,0 0-52,0 0 8,0 0-27,0 0 66,0 0-11,0 0 17,0 0-25,0 0 4,0 0 6,0 0-17,0 0 34,0 0-26,0 0 11,0 0-32,0 0 43,0 0-21,0 0 21,0 0-33,0 0-16,0 0 1,0 0-4,0 0 29,0 0-12,0 0 32,0 0-46,0 0 12,0 0-25,0 0 7,0 0 1,0 0 1,0 0 28,0 0-39,0 0-43,0 0-1,0 0 21,0 0-4,0 0 25,0 0-22,0 0 47,0 0 12,10 0 142,607-27 276,-368-10 527,-247 36-880,2-1-1962,-13 0-81,1-1-727</inkml:trace>
  <inkml:trace contextRef="#ctx0" brushRef="#br0" timeOffset="2951.3">1136 1146 3545,'0'0'1797,"0"0"-203,0 0-638,0 0-147,0 0-256,0 0-196,27 2 1569,33 87-615,163 244 299,-159-265-554,-61-69-926,0 1 0,0-1 0,0 0 1,0-1-1,0 1 0,0 0 0,0-1 0,0 0 0,-1 0 0,1 1 0,-1-1 1,1-1-1,-1 1 0,0 0 0,0-1 0,0 1 0,0-1 0,0 0 1,0 1-1,-1-1 0,1 0 0,-1 0 0,0 0 0,1-2-130,5-7 147,18-39-53,-3 0 0,-1-2 0,-3-1 0,-2-1 0,-3 0 0,-2 0 0,-2-1 0,-3-1 0,-3 1 0,-2-1 0,-2 0 0,-6-31-94,-19-241 156,26-93 342,15 348-173,15 71-954,540 58-2,-89-47 207,-314-37 504,-170 31-6996,-6 3 3935,-2 4-1472</inkml:trace>
  <inkml:trace contextRef="#ctx0" brushRef="#br0" timeOffset="4773.62">2256 682 3409,'0'0'1641,"0"0"73,0 0-236,0 0-202,0 0-262,0 0-278,1-3 17,9-9 825,-10 12-973,0 0-113,0 0-107,0 0-113,2 8-70,78 161 1107,-71-130-1239,-2-1 0,-2 2 1,-1-1-1,-2 0 1,-1 1-1,-3 13-70,4 102 255,13-7-96,-15-149-106,1 1-1,-1 0 1,1 0 0,-1-1-1,0 1 1,1 0 0,-1 0 0,1-1-1,-1 1 1,1 0 0,-1 0 0,1 0-1,-1 0 1,0 0 0,1 0-1,-1 0 1,1 0 0,-1 0 0,1 0-1,-1 0 1,1 0 0,-1 0 0,1 0-1,-1 0 1,1 0 0,-1 1-1,1-1 1,-1 0 0,0 0 0,1 0-1,-1 1 1,1-1 0,-1 0 0,0 1-1,1-1 1,-1 0 0,0 1-1,1-1 1,-1 0-53,168-430 518,-160 409-517,3-11 13,1 0 0,1 1 0,2 0 0,1 1 0,2 1-1,1 0 1,20-23-14,-37 48-6,1 0-1,-1 1 1,1-1-1,0 1 1,0-1 0,1 1-1,-1 0 1,1 1-1,-1-1 1,1 0-1,0 1 1,0 0-1,0 0 1,0 0-1,0 1 1,1-1-1,-1 1 1,0 0-1,1 0 1,-1 0-1,1 1 1,-1 0-1,1-1 1,-1 2 0,1-1-1,-1 0 1,1 1-1,-1 0 1,1 0-1,-1 0 1,0 1-1,0 0 1,1-1-1,0 2 7,21 13-14,0 2 0,-2 0-1,0 2 1,-1 0 0,-1 2-1,-1 0 1,-1 2-1,-1 0 1,-1 1 0,-1 1-1,-1 0 1,-2 1 0,0 1-1,-2 1 1,-1-1 0,-2 2-1,1 6 15,81 436 491,-89-471 1394,-9-22-3579,-14 3-1623,-8-3-2041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2:58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1 768 1096,'0'0'947,"0"0"-175,0 0-54,0 0-171,1 0-605,12-1 7844,-9 4-7422,16 35-16,-2 1 0,-1 1 0,-3 0 0,-1 1 0,4 27-348,32 95 579,24 37-336,-71-199-173,-1 0-1,1-1 1,-1 0 0,1 1 0,-1-1 0,1 0-1,0 0 1,-1 0 0,1 0 0,-1 0 0,1 0-1,-1 0 1,1 0 0,-1-1 0,1 1 0,-1-1-1,1 1 1,-1-1 0,1 1 0,-1-1 0,1 0-1,-1 0 1,0 0 0,0 0 0,1 0 0,-1 0 0,0 0-1,0 0 1,0 0 0,0-1 0,0 1 0,0 0-1,-1-1 1,1 1 0,0 0 0,-1-1 0,1 1-1,-1-1 1,1 1 0,-1-1 0,0 1 0,1-1-1,-1 0 1,0 1 0,0-2-70,4-4 57,26-46-9,-1-1 0,-3-1 0,-2-1 0,-3-2 0,-2 0 0,-3-1 0,6-47-48,90-503 392,-46 447 419,-61 158-821,0-1 0,0 2 0,1-1 0,0 0 0,0 1 0,-1 0 1,2 1-1,-1-1 0,0 1 0,0 1 0,1-1 0,-1 1 0,1 0 0,-1 0 0,1 1 0,0 0 0,-1 0 1,1 0-1,1 1 10,15-2 2,186-6-58,165-19 80,-327 14 38,-46 10-29,-1 2-58,5 17-7010,-6 22 5476,0-34 644,-4 24-2254,-5 0-907</inkml:trace>
  <inkml:trace contextRef="#ctx0" brushRef="#br0" timeOffset="1596.02">970 774 760,'0'0'1262,"0"0"47,0 0-39,0 0-192,0 0-290,0 0-112,4-8 117,18-46 1405,-10 61 1111,4 40-3397,-12-36 476,13 44-122,-2 0 0,-3 0 1,-1 1-1,-4 1 0,-1 2-266,-2 146 761,-7-192 1057,3-33-618,87-167-941,-62 136-266,3 0 0,1 2 0,2 1 0,3 2 0,1 1-1,11-8 8,-39 46-17,1 0-1,0 1 0,0 0 1,0 0-1,0 0 0,1 1 0,0 1 1,0-1-1,1 1 0,-1 1 1,1 0-1,0 0 0,0 1 1,0 0-1,0 1 0,0 0 0,0 1 1,3 0 17,-8 2-16,0-1 0,-1 1 0,1 1 0,-1-1 0,0 1 1,0 0-1,0 0 0,0 0 0,0 0 0,-1 1 0,1 0 1,-1-1-1,0 1 0,0 0 0,0 1 0,-1-1 0,2 3 16,3 3-12,29 45 26,-3 2-1,-3 1 0,19 51-13,29 110 531,-39-102-29,-39-116-478,0 5 648,-13-13-1482,-19-6-1837,-10-6-2732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02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293 5 200,'0'0'1462,"0"0"-274,0 0-191,0 0 48,0 0-56,17-5 1990,-12 6 3275,-28 316-4336,-54 313-290,68-415-995,7-214-694,0 1-1,0-1 1,0 0-1,0 1 1,-1-1-1,1 0 1,0 0-1,-1-1 0,1 1 1,-1 0-1,1-1 1,0 0-1,-1 1 1,1-1-1,-1 0 0,1 0 1,-1 0-1,1-1 1,-1 1-1,1-1 1,-1 1-1,1-1 1,0 0-1,-1 0 0,1 0 1,-1 0 61,-6-1-448,-51-7-2983,-12-5 523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09.0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525 41 56,'0'0'508,"0"0"-250,0 0-241,2-1-628,5-5 6488,-10-4 2675,1 1-7514,2 8-967,0 1 34,0 0-50,0 0 42,0 0-27,0 0-6,0 0 2,0 0-19,0 0-31,0 0-16,0 0 31,0 0-17,0 0-6,0 0 7,0 0 20,0 0-8,0 0 29,0 0-27,0 0 16,0 0-27,0 0-10,0 0 1,0 0 19,0 0 40,0 0-40,0 0 1,-23-7-31,-134 0-249,147 10 237,0 0 1,1 1-1,-1 0 0,1 0 1,0 1-1,0 0 0,1 0 1,0 1-1,-1 1 1,2-1-1,-6 7 14,1-4 10,-11 17 2,0 1 0,2 0 0,1 1 0,1 2-1,1 0 1,2 1 0,1 0 0,2 1 0,1 1 0,1 0 0,2 1 0,2 0 0,0 0 0,3 0 0,1 1 0,1 10-12,-1 238 5,4-257-2,1-1 0,1 1-1,2-1 1,0 0 0,1 0 0,2 0 0,1-1 0,0 0-1,2-1 1,1 0 0,0 0 0,2-1 0,1-1 0,0-1 0,16 16-3,-15-23 73,1 0 0,1-1 1,0-1-1,0-1 0,1-1 1,1 0-1,18 5-73,3-3 80,0-1 1,1-2-1,0-2 0,0-1 1,0-3-1,1-1 0,26-4-80,-2 2 62,-48 2-28,0-1-1,-1-1 0,1 0 1,0-2-1,-1 0 1,1-1-1,-1-1 0,0-1 1,0 0-1,-1-1 1,0-1-1,0-1 0,-1 0 1,0-1-1,0-1 1,-1-1-1,-1 0 0,0-1 1,0 0-1,-2-1 1,1 0-1,-2-1 0,1-3-33,4-12 22,-2 0 0,-1-2 0,-1 1 0,-2-2 0,-2 1 0,0-1 0,-3 0 0,0-1 0,-2 1 0,-2-1 0,-1 0 0,-4-32-22,-3 35 31,-1 0-1,-2 1 0,-1 0 1,-1 1-1,-1 0 1,-2 1-1,-1 1 0,-1 0 1,-1 1-1,-2 1 1,0 1-1,-2 1 0,0 0 1,-1 2-1,-19-13-30,-53-62 44,24 15 10,65 73-44,-1 1-1,0-1 1,0 2 0,-1-1 0,0 1 0,0 0 0,-1 1-1,1 0 1,-1 0 0,0 1 0,-7-3-10,-75-35-451,25 28-2116,65 14 1897,4 8-3704,5 0 2300,-6-7 1221,15 10-3680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10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600 55 2657,'0'0'1353,"0"0"31,0 0-242,0 0-35,0 0-97,0 0-124,0-7-60,-2-20 37,1 26-750,0 0 1,0-1 0,0 1-1,0-1 1,0 1 0,0 0-1,0 0 1,0 0 0,-1 0 0,1 0-1,0 0 1,-1 0 0,1 0-1,-1 0 1,1 0 0,-1 1-1,1-1 1,-1 1 0,1-1-1,-1 1 1,0 0 0,1-1-1,-1 1 1,1 0 0,-1 0-1,0 0 1,1 0 0,-1 1-1,0-1 1,0 0-114,0 0 36,-7 0 1,0 0 1,1 1 0,-1 0-1,0 1 1,1-1-1,-1 2 1,1-1 0,0 1-1,0 0 1,0 1-1,0 0 1,0 0 0,1 1-1,0-1 1,-2 3-38,-26 23 240,1 1 0,1 1 1,2 2-1,2 1 0,1 1 0,2 2 1,1 1-1,2 1 0,2 0 0,1 2 1,3 0-1,1 1 0,2 1 0,-5 31-240,1 15 315,5 1 0,3 0 0,4 1-1,4-1 1,9 74-315,-4-103 127,3-1 0,2 1 0,3-2 0,3 1 0,2-1 1,3-1-1,3-1 0,2-1 0,2-1 0,3-1 0,2-2 0,3-1 0,8 7-127,-32-46 68,1-1 0,0 0 0,2-1-1,-1 0 1,1-1 0,0 0 0,1-1-1,0-1 1,1 0 0,0-1 0,0 0-1,0-1 1,1-1 0,0-1 0,0 0-1,0-1 1,1 0 0,-1-2 0,0 0-1,12-1-67,-1 1-33,0-2 0,0-1 0,0-1 0,0-1-1,0-1 1,-1-2 0,1 0 0,2-3 33,-8 2-419,33-18-1728,-37-9-3785,-17 21 1043</inkml:trace>
  <inkml:trace contextRef="#ctx0" brushRef="#br0" timeOffset="1147.4">910 1126 5841,'0'0'1607,"0"0"-245,0 0-587,0 0-108,0 0-98,0 0-32,8 4 268,99 93 2278,125 252-29,-155-283-2290,-73-66-667,0-1-1,0 0 1,-1 0-1,1 0 1,-1-1-1,1 1 1,0-1-1,-1 0 1,0 0-1,0 0 1,1 0-1,-1 0 1,-1-1-1,1 0 1,0 1-1,0-1 1,-1 0-1,0 0 1,0-1-1,0 1 1,0 0-1,0-1 1,0 1-1,-1-1 1,0 0-1,0 1 0,0-1 1,0 0-1,0 0 1,-1-2-97,6-6 123,9-33-44,-1-1 0,-3 0 0,-1 0-1,-3-1 1,-2 0 0,-1-1 0,-3 1 0,-2 0 0,-5-37-79,-60-218 402,33 181-395,-1-73-150,70 175-234,49 1 289,1 3 0,0 4 0,39 2 88,-71 5-22,1125-42-88,-904 18 135,-259 25-647,-24 2-2865,-33 5-2913,11 3-72</inkml:trace>
  <inkml:trace contextRef="#ctx0" brushRef="#br0" timeOffset="2095.29">2162 984 4625,'0'0'2052,"0"0"-3,0 0-458,0 0-247,0 0-257,0 0-197,8-9 204,30-39 936,-38 48-1303,0 0-189,0 0-153,43 191 188,-9 1-414,-9 2-1,-8 0 0,-8 36-158,0-280 1826,-4-26-1796,-2 11-24,2 1 0,3 0 0,3 0 0,2 1-1,4 1 1,12-30-6,-14 58 13,1 1-1,2 1 0,1 0 0,1 1 1,2 1-1,1 1 0,1 1 1,8-5-13,-18 19-16,0 2 1,1-1 0,0 2 0,1 0-1,0 1 1,1 1 0,0 0 0,1 1 0,-1 1-1,2 1 1,-1 0 0,0 2 0,1 0-1,0 1 1,0 1 0,13 0 15,-25 2-12,-1 1 1,0 0-1,0 1 1,0-1-1,0 1 0,0 0 1,0 1-1,-1 0 1,1-1-1,-1 2 0,1-1 1,-1 1-1,0-1 1,-1 2-1,1-1 0,-1 0 1,1 1-1,-1 0 1,-1 0-1,1 0 1,-1 0-1,0 1 0,1 0 12,58 142 156,-56-131-133,169 574 204,-169-572-325,30 105-1152,-23-41-3975,-13-63 1095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13.1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6241,'0'0'830,"0"0"562,0 0-153,20-7-204,136-27 1020,-113 34-1679,1 1 0,-1 3 0,1 1 0,-1 2 0,0 2 1,-1 2-1,0 1 0,-1 3 0,-1 1 0,0 2 0,-1 2 0,-1 1 0,-1 2 0,-1 2 0,-1 1 0,-1 2 0,-2 1 1,27 31-377,-33-17 81,-2 0 1,-3 2-1,-1 1 1,-2 0-1,-2 1 1,-2 1-1,-2 0 1,-3 1 0,-1 0-1,-3 1 1,-2-1-1,-2 1 1,-4 30-82,5 4 172,-4-1-1,-3 1 1,-4-1 0,-4-1 0,-3 0 0,-23 65-172,28-103 157,-3-1 0,-2 0 0,-1-2 0,-3 1 0,-1-2 0,-2-1 0,-1-1 1,-2-1-1,-2-1 0,-1-1 0,-18 14-157,10-18 237,-2-1 0,-1-2 1,-2-2-1,0-2 0,-2-1 0,0-3 1,-1-1-1,-1-3 0,-31 7-237,-56-10 2202,133-13-2230,0 0-4,0 0-31,0 0-83,0 0-103,0 0-301,0 0-395,0 0-726,0 0-1260,0 0-1865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8:56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7964 3387 0,'53'26'31,"80"-26"-15,210 53-16,81 26 16,343 1-16,133 105 15,52-132-15,133-27 16,106 133-16,-1 53 16,-26-186-16,-238 27 15,27 0-15,-212-53 16,-212 79-16,-185-79 15,0 0 1,-185 0-16,-54 0 16,-78 0-16</inkml:trace>
  <inkml:trace contextRef="#ctx0" brushRef="#br0" timeOffset="1531.35">3810 7303 0,'53'0'15,"-26"0"-15,26 0 16,-27 0 0,53 0-1,-26 0 1,0 0-16,0 0 16,-26 0-16,79 0 15,-27 0-15,-26 0 16,-27 0-16,27 0 15,-26 0 1,-1 0-16,27 0 16,-27 0-1,27 0 1,-26 0 0,26 0-16,-27 0 31,27 0 31,-26 0-15</inkml:trace>
  <inkml:trace contextRef="#ctx0" brushRef="#br0" timeOffset="2672.08">3890 9710 0,'26'0'46,"1"0"-46,26 0 16,-27 0-16,27 0 16,-27 0-16,27 0 15,-26 0-15,-1 0 16,27 0-16,-26 0 16,52 0-16,-53 0 15,54 0-15,-27 0 16,-27 0-1,27 0-15,-26 0 16,-1 0-16,0 0 16,1 0-16,52 0 15,-52 0 1,-1 0 15,1 0-15,-1 0-1,1 0 1,-1 0 15</inkml:trace>
  <inkml:trace contextRef="#ctx0" brushRef="#br0" timeOffset="8032.12">10028 6271 0,'27'0'109,"25"0"-93,-25 0-1,26 0 1,-27 0-16,1 0 15,52 0-15,-26 26 16,0-26-16,-27 0 16,27 27-1,0-27 17,-26 0 14,-27 26 33,0 0-64,0 1 1,0 26-16,0-27 15,26 54-15,27-1 16,-53-26-16,27 53 16,-1 79-16,53-26 15,-52-27-15,-1-53 16,27 27-16,-26 27 16,-27-54-16,26-26 15,-26 0-15,27-27 16,-27 1-16,0 26 31,0-27 32,0 1-48,0-1 1,0 0-1,0 1 1,0-1-16,-27 1 47,1-1-31,-1 1-1,27-1 1,-53-26-16,27 0 15,26 27 1,-27-27-16,1 0 16,-1 0-1,-25 0 1,25 26 0,1 1-1,-27-27 1,0 0-1,53 26-15,-80 0 16,27 1-16,-26-1 16,53-26-16,-27 0 15,26 0-15,-26 0 16,27 0 15,-27 0-15,27 53-1,-27-53 1,0 27-16,26-27 16,1 0-1,-1 0 1,-26 0 0,27 0-1,-1 0-15,1 0 16,0 0-1,-1 0 1,1 0 0,-1 0-1,-26 0-15,0 0 16,0 0 0,-26 0-16,0 0 15,52 0-15,-26 0 16,27 0-16,-1 0 15,1 0 48</inkml:trace>
  <inkml:trace contextRef="#ctx0" brushRef="#br0" timeOffset="11032.43">12753 7064 0,'0'80'47,"0"-27"-31,0 26-16,0 0 15,0-52-15,0 26 16,0 0-16,0 0 16,0-27 15,-26-26 110,26-26-126,0-1 1,0 1-1,0-1-15,0-52 16,0 52 0,-27 1-16,27-27 15,-26 53 1,26-26-16,0-27 16,26 53 155,-26-27-155,27 27 15,-1 0 1,1 0-17,-1 0 1,1 0 31,-1 0-16,1 0 125,-1 53-140,-26 0 15,26-26 0,-26-1 1,0 0-17,27 1 1,-27-1-1,0 1 1,26-27 15,-26 26 1,0 1-1,27-1 0</inkml:trace>
  <inkml:trace contextRef="#ctx0" brushRef="#br0" timeOffset="12407.58">7144 7038 0,'27'0'109,"-1"0"-109,0 0 16,1 0 0,-1 0-1,1 0 1,-1 0 0,1 0-16,26 0 15,26 26-15,-52-26 16,-1 0-16,27 27 15,-27-27-15,1 0 16,-1 0-16,1 0 16,-1 0-1,1 0 79,-1 0-63,1 0-15,-1 0 0,0 0-1,1 0 1,-1 0-1,1 0 1,-1 0 15,1 0-15,-1 0-16,1 0 47,-1 0-16,1 0 32</inkml:trace>
  <inkml:trace contextRef="#ctx0" brushRef="#br0" timeOffset="16111.11">10531 9049 0,'0'-27'94,"0"1"-63,53 26-15,-27-27 0,1 27-16,52 0 15,-26 0-15,53 0 16,79 0-16,27 0 16,-107 0-16,160 0 15,-53 0-15,52 0 16,1 0-16,-1 0 15,-52 0-15,0 0 16,-27 0-16,-53 0 16,-79 0-16,0 0 15,-26 0 188,-1 106-187,53 53-16,-52-80 16,-27 1-16,26-27 15,1 26-15,-1 0 16,-26 1-16,27-1 16,-27 1-16,0-1 15,53 27-15,-53 0 16,26-1-16,1 54 15,-27-53-15,26 0 16,-26 26-16,26-26 16,-26-27-16,0-52 15,0 26-15,0 0 16,0 0 0,0 26-1,0-53-15,0 54 16,0-1-16,0-26 15,0-27-15,0 1 16,0 26-16,0-27 16,0 1-16,0-1 15,0 27-15,0 0 16,0-26-16,0 25 16,0-25-16,0-1 15,0 1-15,0-1 16,27-26-1,-27 53 17,0 0-17,79 53 1,-79-53 0,0-27-1,0 54 1,0-27 15,0-27 16,-26-26-16,-27 27-15,0-1 15,27-26-15,-27 0-1,26 0 1,-52 26 0,52-26-16,-52 0 15,26 27-15,-53-27 16,27 0-16,-1 0 15,1 53-15,53-53 32,-1 0-17,1 0 1,26 26-16,-27-26 16,1 0-1,-1 0-15,27 27 16,-53-27-1,27 26 1,-27-26 93,27 0-62,-27 0-47,26 0 16,-26 0 0,27 0-16,-1 27 15,1-27-15,-27 0 16,0 0-16,27 26 15,-1-26-15,-26 0 16,27 0-16,-107 53 16,-25-53-16,52 0 15,79 0-15,-78 0 16,-28 26-16,27-26 16,80 0-1,0 0 48</inkml:trace>
  <inkml:trace contextRef="#ctx0" brushRef="#br0" timeOffset="22193.5">14923 9393 0,'53'26'31,"-27"54"-16,-26 25-15,0 54 16,27-53-16,26 53 16,-53-27-16,0 27 15,0-80-15,0-26 16,0-79 78,0-54-79,0 27 1,0-26-16,0-53 16,0 26-16,0 53 15,0 26-15,0-52 16,26 53-16,-26-27 15,27 26-15,-27-26 16,0 27 0,0-1-16,26 27 15,0 0 126,27 0-125,53 0-16,-53 80 15,0-27 1,0 26-16,-53-26 15,79 53 1,-52 0-16,-27-53 16,53-27-16,-53 0 15,0 1 17,26-1-32</inkml:trace>
  <inkml:trace contextRef="#ctx0" brushRef="#br0" timeOffset="23209.17">15584 9075 0,'0'-26'47,"0"-1"-47,27 27 15,-1 0 1,1-26 0,-1 52 30,1 1-46,-27-1 16,26 27-16,-26 53 16,0-53-16,0-27 15,0 54-15,0-54 16,0 80-16,0-53 16,0-27-16,0 1 15,0-1-15,0 1 94,27-27-47,52 0-32,53 0-15,106 0 16,0 0 0,27-27-16,53 1 15,-1-1-15,-52-78 16,-133 78-16,-106 27 16,-131 0 77</inkml:trace>
  <inkml:trace contextRef="#ctx0" brushRef="#br0" timeOffset="25084.48">3943 14579 0,'26'0'141,"1"0"-125,52 26-16,0 0 15,-52 1-15,26-27 16,0 0-16,0 0 16,-27 0-1,0 0-15,1 0 16,26 0-1,26 0-15,-26 26 16,53-26-16,-27 0 16,1 0-16,-27 0 15,0 0 1,-27 0-16,27 0 16,-27 0-16,-26 27 15,27-27 1,-1 0-1,1 0 1,-1 0 0,27 0-16,0 0 15,0 0-15,-27 0 16,1 0-16,52 0 16,-26 0-16,0 0 15,-26 0 1,-1 0-16,0 0 15,1 0 1,-1 0-16,1 0 16,-1 0 15,1 0 63,-1 0-94,106 0 15</inkml:trace>
  <inkml:trace contextRef="#ctx0" brushRef="#br0" timeOffset="27240.94">12198 14684 0,'26'0'31,"1"0"-15,-1 0-1,0 0-15,1 0 16,-1 0 0,27 0-1,-26-26 1,26 26 0,-27 0-1,27 0 1,0-53-16,-27 53 31,1 0-31,26-26 16,-27 26-1,1 0 1,-1 0-16,1 0 16,-1 0-16,27 0 15,-27 0-15,27 0 16,-26 0-16,26-27 15,-27 27 1,27 0-16,-26 0 16,-1-26-1,27 26-15,-27 0 32,1 0-32,-1 0 15,1 0 1,26 0-16,-27 0 15,1 0 1,-1 0-16,1 0 31,-1 0-31,0 0 16,1 0 0,-1 0-1,1 0-15,-1 0 16,1 0-1,-1 0-15,1 0 16,-1 0-16,1 0 16,26 0-16,-27 0 15,0 0-15,133 0 16,106 0-16,-212 0 16,0 0-16,-27 0 15,1-27 1,-1 27 203</inkml:trace>
  <inkml:trace contextRef="#ctx0" brushRef="#br0" timeOffset="29975.87">4710 15425 0,'26'0'79,"27"0"-64,0 0 16,0 0-31,-26 0 16,78 0-16,81 0 16,-28 0-16,107 0 15,0 0-15,52 0 16,1 0-16,-1 0 16,80 53-16,-27-26 15,-26-27 1,-79 0-16,-1 26 15,-78 1-15,-80-27 16,-54 0 0</inkml:trace>
  <inkml:trace contextRef="#ctx0" brushRef="#br0" timeOffset="30882.24">14208 11483 0,'27'0'16,"-1"0"-16,27 0 16,0 0-16,53 0 15,26 0-15,133-79 16,79-1-16,26-52 15,159 105-15,186-184 16,-27 184-16,-80-105 16,1 53-16,-106-27 15,-27 53-15,-238 26 16,-106-25-16,-79 25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4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0 7418,'0'0'774,"0"0"572,0 0-119,0 0-223,0 0-396,-20 9-388,7-4-181,4-1-1,0-1 0,1 1-1,-1 0 1,1 1 0,-1 0 0,2 0 0,-1 1 0,0 0-1,1 0 1,0 1 0,1 0 0,-1 0 0,2 1-1,-5 6-37,-4 11 161,2 0-1,1 1 0,1 0 1,1 1-1,1 0 0,1 1 0,2-1 1,1 1-1,1 0 0,1 0 0,2 1 1,1 6-161,-1-21 29,2-1 1,0 0 0,0 1 0,1-1 0,1 0 0,0-1 0,1 1-1,0-1 1,1 0 0,1 0 0,0 0 0,0-1 0,1 0-1,0-1 1,1 1 0,0-2 0,1 1 0,0-1 0,0-1 0,11 7-30,1-1-65,1-1 1,1 0-1,-1-2 1,2-1 0,0-1-1,0-1 1,0-1 0,1-1-1,0-1 1,8-1 64,240 2-3890,-172-16-677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5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8690,'0'0'1704,"0"0"-333,0 0-131,27 15 371,2 0-1186,140 99 1762,-129-78-1782,-2 2 0,-1 1 0,-3 2 1,0 2-1,-3 0 0,-2 2 1,-2 2-1,-2 0 0,7 21-405,-25-54-70,-1 0 0,0 1-1,-1-1 1,-1 1 0,0 0-1,-1 1 1,0-1 0,-2 1-1,0-1 1,0 1 0,-2-1 0,0 1-1,0-1 1,-2 1 0,0-1-1,0 0 1,-2 0 0,0 0 0,0 0-1,-1-1 1,-1 0 0,-1 0-1,0-1 1,-9 12 70,-18 5-1407,-1-2 0,-1-1 0,-1-2 0,-29 14 1407,-46 17-1397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2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1 370 624,'0'0'1207,"0"0"-365,0 0-121,0 0 18,0 0 58,0-1 2858,4-7 19311,-4 6-21034,0 1-6371,23-17 4387,-22 17 58,1 1 0,-2 56-6272,54 559 5975,-45-428-607,-9-64-2850,0-121 3528,-1-1 0,0 0 0,0 0 0,0 0 1,0 0-1,-1 0 0,1 0 0,0 0 0,0 0 0,-1-1 0,1 1 0,0 0 0,-1-1 0,1 1 0,0-1 0,-1 0 0,1 1 0,-1-1 1,1 0-1,-1 0 0,1 0 0,-1 0 0,1 0 0,-1 0 0,1 0 0,-1 0 0,1-1 0,0 1 0,-1 0 0,1-1 0,-1 1 1,1-1-1,-1 0 220,-23-8-6519</inkml:trace>
  <inkml:trace contextRef="#ctx0" brushRef="#br0" timeOffset="533.52">138 590 5217,'0'0'1156,"0"0"-632,0 0-262,21-6 170,138-36 481,47-21-390,-204 59-354,1 0-1,-1 0 1,0 0 0,1 0-1,-2 0 1,1 0 0,0-1-1,-1 1 1,0-1-1,0 1 1,0-1 0,-1 1-1,0-1 1,0 0-1,0 1 1,0-1 0,-1 1-1,1-1 1,-1 0-1,0 1 1,-1 0 0,1-1-1,-1 1 1,0 0-1,0 0 1,0-1 0,0 2-1,-2-3-168,-28-76 3372,97 186-3627,117 253 574,-99-183-1570,2 2-2981,-48-111-508</inkml:trace>
  <inkml:trace contextRef="#ctx0" brushRef="#br0" timeOffset="1354.77">1232 723 5153,'0'0'1102,"0"0"-90,0 0-517,0 0 14,0 0-18,0 0-191,14-3-28,-7 2-313,1 1 159,1-1-1,0 0 1,-1 0-1,1 0 1,-1-1 0,0-1-1,1 0 1,-1 0-1,0 0 1,-1-1-1,1 0 1,0-1-1,-1 1 1,0-2-1,0 1 1,-1-1-1,0 0 1,0 0 0,0 0-1,0-1 1,-1 0-1,0 0 1,-1-1-1,0 1 1,0-1-1,3-7-117,-6 12 53,0-1 0,0 1-1,-1-1 1,1 0 0,-1 1-1,1-1 1,-1 1 0,0-1-1,-1 0 1,1 1 0,-1-1-1,1 1 1,-1-1 0,0 1-1,0-1 1,-1 1 0,1 0 0,-1-1-1,1 1 1,-1 0 0,0 0-1,0 0 1,-1 0 0,1 1-1,-1-1 1,1 0 0,-1 1-1,0 0 1,0 0 0,0 0-1,0 0 1,0 0 0,0 0-1,-1 1 1,1 0 0,0-1-1,-1 1 1,1 1 0,-1-1-1,-1 0-52,-1 1 10,1 1-1,-1 0 1,0 0-1,1 0 0,-1 1 1,1-1-1,-1 2 0,1-1 1,0 0-1,0 1 0,0 0 1,0 0-1,0 0 0,1 1 1,-1 0-1,1 0 1,0 0-1,0 0 0,1 0 1,-1 1-1,1 0 0,-1 0-9,-60 118 66,56-108-39,2 1-1,0 0 1,1 0-1,0 1 1,2-1-1,0 1 0,0 0 1,2 0-1,0 0 1,1 0-1,1 0 0,0 0 1,1 0-1,1-1 1,1 1-1,0-1 1,1 1-1,1-1 0,0-1 1,1 1-1,2 0-26,4-1 40,1 1 0,0-2 0,1 1 0,1-2 0,0 0 0,1-1 0,0-1 0,1-1 0,0 0 0,1-1 0,0-1 0,0-1 0,1-1 0,0 0-1,0-1 1,0-2 0,1 0 0,-1-1 0,1-1 0,-1-1 0,1 0 0,6-3-40,-10 1-2,0-2 0,0 0 0,-1-1 0,1-1 0,-1 0 0,0-1 0,-1-1 0,1-1 0,-2 0 0,1-1 0,-1 0 0,-1-1 0,0-1 0,0 0-1,-1 0 1,-1-2 0,0 1 0,-1-1 0,0-1 0,-1 0 0,-1 0 0,0-1 0,-1 0 0,-1 0 0,-1-1 0,0 1 0,-1-1 0,-1 0 0,0-1 0,-1 1 0,-1 0 0,-2-15 2,4-309 524,-6 294-224,-2-1-1,-3 0 1,-1 1 0,-2 1 0,-15-39-300,19 73 186,8 29-503,57 142-30,119 312 194,-89-265-2394,-20-35-2997,-50-114-101</inkml:trace>
  <inkml:trace contextRef="#ctx0" brushRef="#br0" timeOffset="1648.79">2665 1 10018,'0'0'1455,"0"0"163,0 0-806,0 0-415,0 0-213,0 0 130,20 22 117,-1-1-312,107 145 622,188 499-1124,-221-458-4311,-66-147-117</inkml:trace>
  <inkml:trace contextRef="#ctx0" brushRef="#br0" timeOffset="2115">3702 430 6489,'3'-1'6093,"-19"3"-5555,10-1-531,2-1 0,1 1 0,-1-1 1,0 1-1,0 0 0,0 0 1,0 1-1,1-1 0,-1 1 1,0-1-1,1 1 0,0 0 1,-1 0-1,1 1 0,0-1 1,0 1-1,0 0 0,0-1 1,1 1-1,-1 1 0,1-1 1,0 0-1,0 0 1,0 1-1,-2 3-7,-4 12 81,0 1 1,1 0-1,0 0 1,2 1-1,1-1 1,0 1-1,2 0 1,0 1-1,1-1 0,1 0 1,2 0-1,0 7-81,0-22 10,0 0-1,0 0 1,1 0-1,-1 0 1,1 0-1,0 0 1,1-1-1,0 1 1,-1-1-1,2 0 1,-1 0-1,1 0 1,-1-1-1,1 0 1,0 1-1,1-2 1,-1 1-1,1-1 1,0 0-1,0 0 1,0 0-1,0-1 1,0 0-1,0 0 1,1-1-1,-1 1 1,0-2-1,1 1 1,1 0-10,3 0 36,0-1 0,0 1 0,1-2 0,-1 1 1,0-1-1,0-1 0,0 0 0,0-1 0,0 0 0,0-1 0,-1 0 0,0 0 1,1-1-1,-2-1 0,1 0 0,6-5-36,-9 5 21,0-1 0,0-1 0,-1 1 0,0-1 0,0 0 0,0 0 0,-1-1 1,-1 0-1,0 0 0,0 0 0,0 0 0,-1-1 0,-1 1 0,1-1 0,-2 0 0,1 0 0,-1 0 0,-1 0 0,0 0 0,0 1 1,-1-1-1,0 0 0,-1 0 0,0 0 0,-1 1 0,1-1 0,-2 1 0,0 0 0,0 0 0,0 0 0,-1 0 0,-1 1 0,1-1 1,-1 2-1,-1-1 0,-6-6-21,3 4-63,-1 0 1,0 1-1,-1 0 0,0 1 1,0 1-1,-1 0 1,1 0-1,-2 1 1,-6-2 62,-79-8-4020,76 16-657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8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448 68 3393,'0'0'767,"0"0"82,0 0-217,0 0 40,0 0-62,0 0-129,0-4 18,0 1-382,-1 1 1,1 0-1,0 0 1,-1 0-1,1 0 1,-1 0-1,0 0 1,0 0-1,0 0 0,0 0 1,0 0-1,0 1 1,0-1-1,-1 0 1,1 1-1,0-1 1,-1 1-1,0-1 0,1 1 1,-1-1-1,0 1 1,0 0-1,1 0 1,-1 0-1,0 0 1,0 1-1,0-1 0,0 0 1,0 1-1,0-1 1,-1 1-1,0 0-117,-1-3 47,0 1-1,-1 0 1,0 0 0,1 0-1,-1 1 1,0-1 0,0 1-1,0 0 1,0 1-1,0-1 1,0 1 0,0 0-1,0 0 1,0 1 0,0-1-1,0 1 1,0 0 0,0 1-1,1-1 1,-1 1-1,0 0 1,1 0 0,-1 0-1,1 1 1,0-1 0,-1 1-1,2 0 1,-1 1 0,0-1-1,0 1 1,-2 2-47,-1 4 5,0 1 0,0-1-1,0 1 1,2 0 0,-1 1 0,1-1 0,1 1 0,0 0 0,1 0 0,0 1 0,1-1-1,0 0 1,1 1 0,1 0 0,0 11-5,14 197 202,-8-188-176,-1-1 0,-2 0 0,-1 1 0,-2 0 0,-1-1 0,-2 1 0,-2 4-26,2-26 25,0 0 0,-1 1 0,-1-2 0,0 1-1,0 0 1,-1-1 0,0 0 0,-1 0 0,0-1 0,-1 0-1,0 0 1,0-1 0,-1 0 0,0 0 0,0-1 0,0 0-1,-1-1 1,-1 0 0,1-1 0,-1 1 0,0-2-25,9-3 1,1-1 1,-1 1 0,1-1-1,0 0 1,-1 0-1,1 1 1,-1-1 0,1 0-1,-1 0 1,1-1 0,-1 1-1,1 0 1,-1 0 0,1-1-1,-1 1 1,1-1-1,0 1 1,-1-1 0,1 0-1,0 1 1,-1-1 0,1 0-1,0 0 1,0 0 0,0 0-1,0 0 1,0 0-1,0 0 1,0 0 0,0 0-1,0-1 1,0 1 0,1 0-1,-1-1 1,1 1 0,-1 0-1,1-1 1,-1 1-1,1-1 1,0 1 0,-1-1-1,1 1 1,0-1 0,0 1-1,0-1 1,0 1 0,1-1-1,-1 1 1,0 0-1,1-1 1,-1 1 0,1-1-1,-1 1 1,1 0 0,0-2-2,-1-9-32,-1 8 18,0-1-1,1 1 1,-1-1-1,1 0 0,0 1 1,0-1-1,0 1 1,1-1-1,-1 1 1,1-1-1,0 1 0,1-1 1,-1 1-1,1 0 1,0 0-1,0-1 1,0 1-1,0 1 0,1-1 1,0 0-1,0 1 1,0-1-1,0 1 1,0 0-1,0 0 0,1 0 1,0 0-1,0 1 1,0-1-1,0 1 1,0 0-1,0 0 0,0 0 1,0 1-1,1 0 1,-1 0-1,1 0 1,-1 0-1,1 1 0,-1-1 1,1 1-1,1 0 15,2 5 8,0-1 0,0 1-1,0 1 1,-1-1 0,0 1 0,0 1-1,-1-1 1,1 1 0,-1 0 0,-1 1-1,1-1 1,-1 1 0,-1 0 0,0 0-1,0 1 1,0-1 0,-1 1 0,0 0-1,0 2-7,-2-9 7,22 65 275,-3 1 0,-2 0 1,-4 2-1,-1 7-282,36 158 570,-46-216-612,1-2 0,1 1-1,0 0 1,2-1 0,0 0 0,0 0 0,2-1 0,0 0 0,1-1 0,0 0 0,2 0 0,-1-1 0,2 0 0,0-1 0,0-1 0,1 0 0,5 2 42,-13-12-286,0 1 1,1-1-1,-1-1 1,1 1-1,0-1 1,-1 0 0,1-1-1,0 1 1,-1-1-1,1-1 1,0 1-1,0-1 1,-1 0-1,1-1 1,-1 0-1,1 0 1,-1 0-1,0-1 1,1 0 285,35-20-4741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9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6369,'0'0'1641,"0"0"308,0 0-478,0 0-349,0 0-375,0 0-398,0 2-237,37 116 2038,8 181-879,-38-98-5901,-9-169 1146,-5-13-2286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29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8 8010,'0'0'1240,"0"0"672,0 0-1015,0 0-129,0 0-256,0 0-456,0 0-56,-5-8-64,5 8-72,0 0-304,0 0-520,5 6-777,6 4-263,8 3-2105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1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0 512 3305,'0'0'1508,"0"0"194,0 0-589,0 0-127,0 0-145,0 0-238,10-8-60,111-105 1781,-102 96-2102,-2 0 0,0-1-1,-1-1 1,-1 0 0,-1-1-1,-1-1 1,0 0 0,-2 0-1,0-2 1,-2 1 0,0-1-1,-2 0 1,0-1-1,-2 0 1,3-23-222,-11 15 424,3 33-429,0-1 1,0 1-1,-1-1 1,1 0-1,0 1 0,0-1 1,0 1-1,0-1 1,0 0-1,-1 1 1,1-1-1,0 0 0,0 1 1,0-1-1,-1 0 1,1 0-1,0 1 1,-1-1-1,1 0 1,0 0-1,-1 1 0,1-1 1,0 0-1,-1 0 1,1 0-1,0 1 1,-1-1-1,1 0 1,-1 0-1,1 0 0,0 0 1,-1 0-1,1 0 1,-1 0-1,1 0 1,0 0-1,-1 0 1,1 0-1,-1 0 0,1 0 1,0 0-1,-1-1 1,1 1-1,0 0 1,-1 0-1,1 0 0,0 0 1,-1-1-1,1 1 1,0 0-1,-1 0 1,1-1-1,0 1 1,-1 0-1,1-1 0,0 1 1,0 0-1,0-1 1,-1 1 4,-17 40-72,2 0 0,1 2-1,3 0 1,1 0 0,2 1 0,2 0 0,1 1 0,3-1-1,2 42 73,0-78-48,1 1 0,0 0 0,0-1 0,0 1-1,1-1 1,0 1 0,1-1 0,-1 0 0,2 1-1,-1-1 1,1 0 0,0 0 0,0 0 0,1-1 0,0 1-1,0-1 1,0 0 0,1 0 0,0 0 0,0-1-1,1 0 1,-1 0 0,1 0 0,0 0 0,0-1-1,1 0 1,0-1 0,-1 1 0,1-1 0,0 0-1,0-1 1,1 0 0,-1 0 0,0-1 0,1 1 0,-1-2-1,2 1 49,146-22-3499,-85-8-373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2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15 8370,'0'0'1576,"0"0"-360,0 0-15,0 0-833,0 0 136,0 0-504,0 0-168,-12-15-152,21 15-208,21 23-73,-7-5-1255,6 1-2137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2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0 7394,'0'0'1823,"0"0"449,0 0-576,0 0-277,0 0-548,0 0-464,-13 1-56,-36 78 294,-62 128-259,59-62-5547,42-111 580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0.2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0 609 4601,'0'0'439,"0"0"224,0 0 171,0 0-49,11 22-21,63 151 615,-49-45 48,-11-75 301,22 118-1569,-28-177 2031,1-183-1433,-7 170-771,0-1 1,2 0-1,0 1 1,1 0-1,1 0 1,1 0-1,1 0 0,0 1 1,2 1-1,0-1 1,0 2-1,2-1 1,0 2-1,1-1 0,0 2 1,1 0-1,1 0 1,0 1-1,1 1 0,0 1 1,1 0-1,12-5 14,-23 14-10,0 0 0,0 0 1,1 0-1,-1 1 0,1 0 0,0 0 0,-1 1 0,1 0 0,0 0 0,-1 0 0,1 1 0,-1 0 0,1 0 0,-1 1 1,1 0-1,-1 0 0,0 0 0,0 1 0,0 0 0,0 0 0,0 0 0,-1 1 0,1 0 0,-1 0 0,0 1 0,0-1 0,-1 1 1,1 0-1,-1 0 0,0 1 0,-1-1 0,3 5 10,12 26 2,-2 0 1,-1 2 0,-2 0-1,-1 1 1,-3 0-1,-1 0 1,2 24-3,13 59-804,2-22-1192,-4-35-2564,-9-34-2992</inkml:trace>
  <inkml:trace contextRef="#ctx0" brushRef="#br0" timeOffset="520.21">1029 28 6785,'0'0'1147,"0"0"348,0 0-438,0 0-173,0 0-312,0 0-285,11-5-47,36-16 28,-44 21-248,-1-1 1,1 1-1,-1 0 0,1 0 1,-1 0-1,1 0 1,-1 0-1,1 1 1,-1-1-1,1 1 1,-1-1-1,0 1 0,1 0 1,-1 0-1,0 0 1,1 0-1,-1 1 1,0-1-1,0 1 1,0-1-1,0 1 0,0 0 1,-1-1-1,1 1 1,0 0-1,-1 0 1,1 0-1,-1 1 1,0-1-1,0 0 0,0 0 1,0 1-1,0-1 1,0 0-1,-1 1 1,1 2-21,3 3 64,17 46 398,-2 1 0,-3 0 0,-2 2 0,-3-1-1,-2 2 1,0 32-462,1-9 212,1 17 31,-8-53-198,1-1 0,2-1-1,2 1 1,2-1 0,2 0 0,1-1 0,3-1 0,1 0 0,12 18-45,-25-52-49,1 0 1,1 0-1,-1-1 1,1 0-1,0 0 1,0 0-1,1-1 1,0 0-1,0 0 1,0 0-1,0-1 1,1 0-1,0-1 1,0 0-1,0 0 1,0 0-1,0-1 1,1-1-1,-1 1 1,0-1-1,1-1 0,-1 1 1,1-1-1,-1-1 1,1 0-1,1 0 49,-2-1-287,0 0 1,-1 0-1,1-1 0,0 0 0,-1 0 0,0-1 0,0 0 0,0 0 0,0-1 0,-1 0 0,1 0 0,-1 0 0,0-1 0,-1 0 0,0 0 1,0-1-1,0 1 0,0-1 0,-1 0 0,1-3 287,20-39-5772</inkml:trace>
  <inkml:trace contextRef="#ctx0" brushRef="#br0" timeOffset="765.3">1006 601 5313,'0'0'1360,"0"0"-399,0 0-593,0 0 352,119 0-144,-51 0-424,14-7-152,39-7-376,-16 4-920,-14-5-3345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9:37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9552 8652 0,'26'0'0,"1"0"16,26 0-16,0 0 15,52 0-15,28 0 16,-1 0 0,53 0-16,-53 0 15,54 0-15,-80 0 16,-1 0-16,1 0 16,-79 0-16,52 0 15,-53 0-15,1 0 16,-1 0-16,27 0 15,-26 0 1,-1 0 93,1-27 16,-1 27-93</inkml:trace>
  <inkml:trace contextRef="#ctx0" brushRef="#br0" timeOffset="3094.14">2487 8387 0,'53'0'63,"-26"0"-48,-1 0-15,1 0 16,-1 0-1,1 0-15,-1 0 16,1 0-16,25 0 31,-25 0-15,-1-26 0,1 26-1,-1 0 16,1 0 1,-1 0-1,-26-27 203,0 1-218,0-1 0,-26 27-1,26-26 1,-27 26-1,1-26 1,-1-1 0,1 27-1,26-26 1,-27 26 0,-25 0 15,25-27-16,-26 27 32,80 0 110,-1 0-157,1 0 31,-1 0-31,0 0 15,-26 27-15,27-27 16,26 26-16,-27 1 31,1-27-15,-1 0 0,1 0-1,-27 26 1,26-26-16,1 0 125,-27 26-63,-27 1-46,1-27 15,-1 26 0,-26-26 32,27 27-47,-1-1 46</inkml:trace>
  <inkml:trace contextRef="#ctx0" brushRef="#br0" timeOffset="7220.21">6006 8705 0,'27'0'94,"26"0"-79,-27 0 1,1 0 0,-1 0-16,1 0 15,-1 0 1,27 0-16,-27 0 15,27 0 1,-26 0-16,26 0 16,-27 0-1,1 0 1,-1 0 0,1 0-1,-1 0 16</inkml:trace>
  <inkml:trace contextRef="#ctx0" brushRef="#br0" timeOffset="22727.8">9472 16431 0,'27'0'296,"-1"0"-280,1 0-16,-1 0 31,1 26-31,-1-26 16,1 0-16,26 0 16,-27 0-1,0 0 1,27 0-16,-26 0 15,26 0 1,-27 0 0,1 0-16,-1 0 15,1 0-15,26 0 16,-27 0 0,0 0-16,1 0 15,26 0-15,-27 0 16,1 0-16,-1 0 15,1 0 1,26 0 0,-27 0-1,27 0 1,-27 0 0,1 0-1,-1 0-15,1 0 16,26 0-16,-27 0 15,1 0-15,-1 0 16,1 0-16,-1 0 16,27 0-16,-27 0 15,1 0 1,-1 0 0,1 0-1,-1 0-15,1 0 16,-1 0-16,27 0 15,0 0 1,-27 0-16,27 0 16,-26 0-1,-1 0 1,1 0 0,-1 0 30,1 0 33</inkml:trace>
  <inkml:trace contextRef="#ctx0" brushRef="#br0" timeOffset="24868.39">11960 16589 0,'52'0'156,"-25"0"-109,-1 0-47,1 0 15,-1 0 1,1 0-16,-1 0 16,1 0-16,-1 0 15,1 0-15,25 0 16,-25 0 0,26 0-16,-27 0 15,27 0 1,0-26-16,0 26 15,-26 0 1,25 0 0,1-27-1,-26 27 1,-1 0 0,1 0-16,26 0 15,-27 0 1,27 0-16,-27-52 15,1 52 1,-1 0-16,1 0 16,-1 0 15,1 0-15,-1 0-1,1 0 1,-1 0 15,1 0-15,-1 0 31,1 0 15,-1-27 32,0 27 15</inkml:trace>
  <inkml:trace contextRef="#ctx0" brushRef="#br0" timeOffset="29837.86">14870 17039 0,'26'0'62,"1"0"-46,52 0-16,1 0 16,52 0-16,53 0 15,106 0-15,-26 0 16,105 0-16,-52 0 15,-54 0-15,1 0 16,-54 0-16,-78 0 16,-54 0-16,-26 0 15,-26 0-15,25 0 16,-25 0 0,26 0-1,-27-26 63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3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133 394 4321,'0'0'1648,"0"0"-59,0 0-729,0 0-231,0 0-89,0 0-149,12-6 67,2 0-81,-1 0 1,0-1-1,0 0 1,0-1-1,-1 0 1,0-1-1,-1-1 1,0 0-1,0 0 1,-1-1-1,-1 0 1,0-1-1,4-6-377,-5-5 532,-1 0 1,0 0-1,-2-1 0,-1 0 0,-1 0 0,-1 0 0,-1-1 0,-1 1 1,-1-2-534,1 11 476,6 121-704,4-1 0,20 86 229,-8-55-41,0 20 77,-7 0 0,-6 66-36,-8-219-12,0 1 0,-1 0 0,1 0 0,-1 0 0,0 0 0,-1 0 0,1 0 0,0 0 0,-1 0 0,0 0 0,0-1 0,0 1 0,-1 0 0,1-1 0,-1 1 0,0 0 0,0-1 0,0 0 0,0 0 0,-1 1 0,1-1 0,-1-1 0,0 1 0,0 0 0,0-1 0,0 1 0,0-1 0,-1 0 0,1 0 0,0 0 0,-1-1 0,0 1 0,-3 0 12,-160-16-3066,7-49-2570,92 30-861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3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8770,'0'0'1760,"0"0"281,0 0-1337,0 0-112,0 0-248,0 0-344,0 0-128,4-2-96,5 4-600,19 17-288,-3-3-1601,0-4-4921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5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1 7538,'0'0'1927,"0"0"246,0 0-619,0 0-79,0 0-405,0 0-442,3 14 61,-47 120 151,29-93-713,1 1 1,3 0-1,1 1 1,-4 38-128,14-70-750,9-5 8260,-9-7-7298,0-4-6038,0-18 1603,0 7-638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8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1 106 9978,'0'0'1782,"0"0"-144,0 0-937,0 0-481,5 17-351,58 243 522,-47 30-459,-7-299 763,78-305 1087,-73 278-1680,0 0 0,3 1 0,1 1 0,1 0 1,2 1-1,1 2 0,2 0 0,14-13-102,-34 40-17,0 1-1,0-1 1,1 1-1,0 0 1,0 0-1,0 1 1,0-1-1,0 1 1,0 0-1,0 0 1,1 1 0,-1 0-1,1 0 1,-1 0-1,1 0 1,0 1-1,-1 0 1,1 0-1,-1 1 1,1-1-1,0 1 1,-1 1-1,0-1 1,1 1-1,-1-1 1,0 2 0,0-1-1,0 1 1,0-1-1,0 1 1,0 1-1,-1-1 1,1 0-1,-1 1 1,0 0-1,0 0 1,-1 1-1,1-1 1,-1 1-1,0-1 1,1 4 17,21 30-70,-2 2 1,-2 0-1,-1 1 0,-3 1 1,-1 1-1,-2 0 0,-2 1 1,3 28 69,15 219-4371,-29-209 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8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0 9826,'0'0'1616,"0"0"-535,0 0-977,0 0 24,0 0 24,0 0 288,-5 115-120,-4-76-88,-9 2-176,-5 1-56,-2-1-200,-16 0-1088,7-9-1105,2-11-3992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8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11 11562,'0'0'945,"0"0"847,0 0-784,0 0-352,0 0-400,0 0-256,0 0-632,-9-10-656,13 26-496,-4-1-2457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36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2497,'0'0'790,"0"0"771,0 0-125,0 0-64,0 0-219,0 0-211,0-4-35,7 16 1933,25 106-2054,-12-2-412,-5 1 0,-6 0 0,-4 1 0,-10 87-374,4-150 55,-10 152 32,11-205 65,0-2 176,2-3 208,312-488-149,-129 245-868,-241 312-2011,-89 96 2680,142-159-182,-2 2 14,0-1 1,0 1-1,0 1 0,1-1 0,0 1 0,0-1 0,0 1 1,1 0-1,-1 0 0,2 1 0,-1-1 0,1 1 0,0-1 1,-1 6-21,63 30 1057,106 37-585,25 14-3496,-129-57 432,-12-5-388</inkml:trace>
  <inkml:trace contextRef="#ctx0" brushRef="#br0" timeOffset="488.89">1261 876 6409,'0'0'1953,"0"0"759,0 0-1759,0 0-161,0 0-584,0 0-208,0 0 0,-20 72 344,-1-27 112,1 8-168,-12 5-120,2 1-168,-6-1-168,-3 10-1000,5-15-1505,11-14-2216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1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374 159 800,'0'0'1102,"0"0"-501,0 0-399,0 0-50,0 0 140,0 0 273,0 0 382,0 0 243,0 0-24,0 0-191,0 0-176,0 0-161,0 0-41,0 0-61,0 0-25,0 0-35,0 0 3,0 0 0,0 0-25,0 0 11,0 0-31,0 0-15,0 0-44,0 0-14,0 0-41,0 0 0,0 0-12,0 0-4,0 0-3,0 0-15,0 0-2,0 0-28,0 0 8,0 0-22,0 0 13,0 0-29,0 0-4,0 0-14,0 0-31,0 0 10,0 0-42,0 0-8,0 0-30,0 0 17,0 0-5,0 0 13,0 0 21,0 0-19,0 0 4,0 0-19,0 0 5,0 0-37,0 0 15,0 0-11,14-4 2426,-21-18-5605,-170-107 2416,176 129 649,0-1 0,0 1 1,1-1-1,-1 1 0,0 0 0,0-1 0,0 1 0,0 0 0,0 0 1,0 0-1,1-1 0,-1 1 0,0 0 0,0 0 0,0 0 0,0 1 1,0-1-1,0 0 0,0 0 0,0 0 0,0 1 0,1-1 0,-1 0 1,0 1-1,0-1 0,0 1 0,0-1 0,1 1 0,-1-1 0,0 1 1,1-1-1,-1 1 0,0 0 0,1-1 0,-1 1 0,1 0 0,-1 0 1,1 0-1,-1-1 0,1 1 0,0 0 0,-1 0 0,1 0 0,0 0 1,0 0-1,-1 0 0,1-1 0,0 1 0,0 0 0,0 0 0,0 0 1,0 0-1,1 0 0,-1 0 0,0 1 23,-3 9-159,-10 22 109,2-1 0,1 2 0,2-1 0,1 1 0,2 1 0,-1 33 50,5-20 19,2 1 0,3-1 0,1 0 0,10 36-19,121 411 239,-81-241-616,-43-83-6381,-12-144 1491</inkml:trace>
  <inkml:trace contextRef="#ctx0" brushRef="#br0" timeOffset="277.61">0 917 7586,'0'0'1008,"0"0"-152,0 0-544,0 0 48,0 0-360,0 0-144,0 0 144,27-2 96,-1 2 144,15 0 144,11 0-184,14-5-200,48-3-360,-16 0-1344,-11 0-2657</inkml:trace>
  <inkml:trace contextRef="#ctx0" brushRef="#br0" timeOffset="684.38">1010 693 7482,'0'0'984,"0"0"47,0 0-194,0 0-205,0 0-352,0 0-149,-20 23 150,-67 76 141,79-88-348,0-1-1,1 2 1,0-1 0,1 1 0,0 0 0,1 0-1,0 1 1,1-1 0,0 1 0,1 0-1,1 0 1,0 1 0,1-1 0,0 0-1,1 1 1,1 8-74,-1-17 8,0 0-1,1 0 1,0 0 0,0 0-1,0 0 1,0 0-1,1 0 1,0-1 0,0 1-1,0 0 1,1-1 0,-1 0-1,1 0 1,0 1-1,1-2 1,-1 1 0,0 0-1,1-1 1,0 1-1,0-1 1,0 0 0,0 0-1,1-1 1,-1 1 0,1-1-1,-1 0 1,1 0-1,3 0-7,143 21 438,-129-23-399,-1 0-1,1-2 1,-1 0-1,0-2 1,0 0 0,0-2-1,7-2-38,-22 5 17,0 1 0,0-1 0,0 0 0,0 0-1,0-1 1,0 1 0,-1-1 0,0-1 0,0 1 0,0-1-1,0 0 1,-1 0 0,0 0 0,0-1 0,0 1-1,-1-1 1,0 0 0,0 0 0,0 0 0,-1 0 0,0-1-1,0 1 1,0-1 0,-1 1 0,0-4-17,0 1 62,-2-1-1,1 1 1,-1 0 0,0 0 0,-1-1-1,0 1 1,-1 0 0,1 0 0,-2 1 0,1-1-1,-1 1 1,-1-1 0,1 1 0,-2 0-1,1 1 1,-1-1 0,0 1 0,0 1 0,-1-1-1,0 1-61,-11-11-91,-1 1 0,0 2-1,-2 0 1,1 0 0,-2 2-1,1 1 1,-4 0 91,-41-12-1464,21 16-2255,27 7-1767</inkml:trace>
  <inkml:trace contextRef="#ctx0" brushRef="#br0" timeOffset="1048.68">1482 666 7434,'0'0'1133,"0"0"-417,22 0 165,-3 0-666,134 18 1282,-136-14-1395,0 2 1,-1-1-1,0 2 1,0 0-1,0 1 1,-1 1-1,0 0 1,-1 1-1,0 0 1,-1 2-1,0-1 1,0 1-1,-2 1 1,1 0-1,-2 1 1,1 0-1,-2 1 1,0 0-1,-1 0 1,-1 1-1,0 0 1,-1 1-1,0-1 1,-2 1-1,0 0 1,-1 0-1,1 12-102,-4-29 52,0-1-1,0 1 0,0 0 1,0-1-1,0 1 1,0 0-1,-1-1 0,1 1 1,0-1-1,0 1 1,0 0-1,0-1 0,-1 1 1,1 0-1,0 0 0,0-1 1,0 1-1,-1 0 1,1 0-1,0-1 0,-1 1 1,1 0-1,0 0 1,-1-1-1,1 1 0,0 0 1,-1 0-1,1 0 1,0 0-1,-1 0 0,1 0 1,0-1-1,-1 1 1,1 0-1,0 0 0,-1 0 1,1 0-1,-1 0 1,1 0-1,0 1 0,-1-1 1,1 0-1,0 0 1,-1 0-1,1 0 0,0 0 1,-1 0-1,1 1 1,0-1-1,-1 0-51,-17-42 559,10 12-444,1 0 1,1-1 0,2 0-1,1 0 1,1 0-1,2-21-115,1 33-192,0 0 0,1 1 0,1-1-1,0 0 1,2 1 0,0 0 0,1 0-1,1 1 1,0 0 0,1 0 0,1 0-1,1 1 1,1 0 0,0 1 0,0 0-1,2 1 1,0 1 0,0 0-1,9-7 193,163-80-6542,-100 65-128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5.7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8690,'0'0'1882,"0"0"583,0 0-620,0 0-544,0 0-647,6 8-449,14 25 171,-2 0-1,-1 1 0,-2 1 1,-1 0-1,-2 1 0,8 37-375,12 30 560,136 330 590,-155-418-543,-12-15-353,-1 0-62,0 0-35,0 0-112,11 25-65,48 114 56,-55-135-53,-3-4-107,-1 0-217,16 0-4423,-5 0 618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6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283 0 1664,'0'0'7786,"0"0"-6258,0 0-207,0 0-969,0 0-48,0 0-296,0 0 224,-41 101 288,25-54 48,-4 2-264,-1 0-128,-4-3-80,-2-3-96,-23 2-512,11-8-1096,-4-17-2665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20:16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3837 7303 0,'26'0'16,"-26"-27"0,27 27-1,-1 0 1,1 0-16,26 0 15,26 0-15,-26 0 16,53 0-16,0-26 16,-27 26-1,0 0-15,1 0 16,-27-27-16,26 27 16,0-53-16,-52 53 15,79 0-15,-27 0 16,-53 0-16,54 0 15,-54-26-15,27 26 16,27 0-16,-54 0 16,27 0-16,-27 0 15,1 0-15,52-27 16,1 27-16,25-26 16,28-27-16,-27 53 15,-1 0-15,1 0 16,27-27-16,-28 27 15,1 0-15,0 0 16,53-52-16,-80 25 16,53 27-16,1 0 15,-27-26-15,-27-1 16,0 27-16,-52 0 16,26 0-16,-27 0 15,1 0-15,26 0 16,-1 0-1,28 0-15,-27 0 16,26 0 0,0 0-16,54 0 15,-107 0-15,1 0 16,26 0-16,-27 0 16,53 0-16,-26 0 15,-26 0-15,-1 0 16,27 0-16,-26 0 15,26 0-15,-27 0 16,27 0-16,-27 0 16,1 0-16,26 0 15,-27 0 1,1 0-16,-1 0 16</inkml:trace>
  <inkml:trace contextRef="#ctx0" brushRef="#br0" timeOffset="8272.11">9367 6324 0,'0'26'188,"26"-26"-173,-26 26 17,0 1-17,0-1-15,0 1 16,0 26 0,0-27-1,0 1 1,0-1-1,0 1-15,0-1 16,0 27-16,0-27 16,0 1-1,0-1 1,0 27-16,0-26 16,0-1-1,0 1 1</inkml:trace>
  <inkml:trace contextRef="#ctx0" brushRef="#br0" timeOffset="15443.34">9499 8705 0,'0'26'78,"0"1"-78,0-1 16,0 27-16,0-26 15,0 25-15,0-25 16,0 26-16,0 0 16,0 26-1,0-52-15,0-1 16,0 1 0,0-1-1</inkml:trace>
  <inkml:trace contextRef="#ctx0" brushRef="#br0" timeOffset="20835.57">5239 8308 0,'27'0'156,"-1"0"-156,0 0 31,1 0-31,-1 0 16,1 0-1,26 0-15,-27 26 16,27-26 0,-26 0 15,26 0-31,-27 0 16,0 0-1,1 0 1,-1 0-1,1 0-15,-1 0 16,1 0 0,-1 0-16,1 0 15,-1 0 1,1 0 0,-1 0-1,0 0 1,1 0-16,-1 0 31,1 0-31,-1 0 16,27 0 77,-53-26-61,0-1-1,0 1-15,0 0-1,0-1 1,0 1-1,0-27 1,0 26 0,0 1-1,0-1 1,0-26-16,-26 53 16,26-26 15,0 0-31,0-1 15,0 1 1,0-1 0,0 1-16,-27-1 47,27 1-32,0-1 1,-26 1-16,-1 26 15,27-27 1,-26 1 15,26-1-15,0 1 0,0 0 30,0-1-30,-27 1 0,1-1 15,0 27-15,26-26-1,-27-1 1,1 1-1,-27-1 17,26 27-17,27-26 1,-53 26 0,27-27-16,-53 27 31,52 0-31,-26 0 31,0-26 0,53 0-31,-26 26 16,-1 0 31,27 26 140,0 0-171,0 27 0,0-26-16,0-1 15,0 1-15,0-1 16,0 1-16,0-1 15,0 27-15,0-27 32,0 27-17,0-26 1,0-1-16,0 1 16,0-1-1,0 27-15,0-26 31,0 26-31,0-27 16,0 0 31,0 1-47,0-1 16,0 1 15,0-1-16,0 1 1,0-1-16,27 27 16,-27-26 15,0 25-31,0 1 16,26 0-1,-26 0 1,0-26 46</inkml:trace>
  <inkml:trace contextRef="#ctx0" brushRef="#br0" timeOffset="46382.71">6403 10636 0,'27'0'16,"26"0"-16,-27 0 31,1 0-16,-1 0 17,0 0-17,1 0 1,-1 0-16,1 0 16,-1 0 15,1 0-31,-1 0 15,1 0-15,-1 0 32,1 0-32,26 0 15,-27 0 1,0-26 0,1 26 15,-1 0-16,1 0 1</inkml:trace>
  <inkml:trace contextRef="#ctx0" brushRef="#br0" timeOffset="48399.14">10266 14949 0,'53'-26'32,"-26"-1"-32,25 1 15,28-1-15,26-52 16,-53 79-1,26-27-15,-26 1 16,0 26-16,-27 0 16,54-27-16,-54 27 15,27-26-15,26-1 16,-52 27-16,26-26 16,0 26-16,0-26 15,0 26-15,-27 0 16,0 0-1,1 0-15,26-27 16,-27 27 31,27 0-31,-26 0-16,26 0 15,-1 0-15,28 0 16,-27-53-16,26 53 15,27 0-15,-27 0 16,1 0-16,105-26 16,-106 26-16,27 0 15,-53-27-15,-26 27 16,25 0 0,-25 0-16,26 0 31,-27 0-16,1 0 1,-1 0 0,1 0-16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6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11402,'0'0'1417,"0"0"687,0 0-1520,0 0-216,0 0-368,0 0-1112,0 0-552,48-6-777,-34 6-7433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7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9 936 5921,'0'0'1483,"0"0"171,0 0-515,0 0-51,0 0-260,0 0-293,0 0-2,0 0 269,0 0 72,0 0-72,0 0-135,0 0-28,-9-2 1926,83-94-1956,32-28-771,-62 79 145,-2-3-1,-2-1 1,-3-1 0,-1-3 0,-3-1-1,-2-1 1,-3-1 0,-2-2 0,9-35 17,-11-59 146,-24 151-192,-8 11-427,-19 35 288,3 2 0,1 0-1,3 2 1,1 0 0,3 2 185,-1-2-32,2 1 1,2 0-1,3 1 1,1 0-1,3 1 1,2 0-1,3 0 1,3 36 31,0-76-55,0 0 0,1-1 0,1 1 1,-1-1-1,2 0 0,0 0 1,0 0-1,1-1 0,0 0 0,0 0 1,2 0-1,-1-1 0,1 0 1,0 0-1,1-1 0,0 0 0,0-1 1,1 0-1,0 0 0,0-1 1,0 0-1,1-1 0,0 0 0,7 1 55,-7-2-405,-1-1-1,1 0 0,0-1 0,-1 0 1,1-1-1,0 0 0,0-1 0,0 0 1,0 0-1,0-1 0,0-1 0,0 0 1,-1 0-1,1-1 0,-1-1 0,0 0 0,4-2 406,38-25-5914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7.7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19 8434,'0'0'1944,"0"0"-712,0 0-23,0 0-577,0 0-584,0 0-48,0 0-536,-19-18-224,40 26-537,0 7-487,-1-7-3497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0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0 809 7138,'0'0'1539,"0"0"306,0 0-753,0 0-370,0 0-335,15-22-159,93-139 295,-79 122-211,-2-2 1,-1 0 0,-3-2 0,-1 0 0,-3-2 0,-1 0-1,-2-1 1,-3-1 0,-1 0 0,-2-1 0,-3 0 0,2-44-313,-22 112-946,-19 45 862,3 2-1,4 1 1,2 1 0,3 0-1,3 2 1,4 0 0,2 1-1,2 27 85,9-94-67,0 0-1,0 0 0,0 0 0,1 1 0,0-1 1,0 0-1,1 0 0,-1 0 0,1 0 0,0-1 0,0 1 1,0 0-1,1-1 0,0 1 0,0-1 0,0 0 1,0 0-1,1 0 0,0 0 0,-1-1 0,1 0 1,1 1-1,-1-1 0,0-1 0,1 1 0,-1-1 1,1 1-1,0-1 0,0-1 0,0 1 0,0-1 1,0 0-1,0 0 0,0 0 0,0-1 0,0 1 1,1-1-1,-1-1 68,12 2-664,-1-1 1,1-1 0,0 0-1,-1-2 1,1 0-1,-1 0 1,0-2 0,0 0-1,-1-1 664,58-29-6972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0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11178,'0'0'416,"0"0"641,0 0-745,0 0-312,0 0-784,0 0-977,0 0 473,85 37-1761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1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1 714 9378,'0'0'1288,"0"0"105,0 0-1057,153-18-8,-76 12-88,10 1-112,2-5-128,-12 2-88,-8-6-488,-19-13-1129,-18 4-2224</inkml:trace>
  <inkml:trace contextRef="#ctx0" brushRef="#br0" timeOffset="253.61">78 277 9274,'0'0'832,"0"0"809,0 0-705,0 0 104,0 0-664,0 0-376,0 0 0,50 58 72,-22-1 336,1 13 104,-3 10-168,-4 0-112,1 0-152,-7-4-80,-2-4-272,4 16-656,-7-18-808,1-17-1481</inkml:trace>
  <inkml:trace contextRef="#ctx0" brushRef="#br0" timeOffset="636.71">1114 2 9818,'0'0'1094,"0"0"250,21-1-576,152 5 864,-149 4-1490,0 1-1,-1 1 1,0 1-1,0 1 1,-2 1-1,1 1 1,-2 1-1,0 1 1,-1 0-1,0 2 1,-2 0-1,0 1 1,-1 1-1,-1 0 1,0 1-1,-2 1 0,-1 0 1,0 0-1,-2 2 1,-1-1-1,0 1 1,-2 1-1,-1-1 1,-1 1-1,0 7-141,0-9 43,-1 0 0,-1 0 0,0 0 0,-2 0-1,-1 0 1,-1 0 0,-1 1 0,-1-1 0,-1-1 0,-1 1-1,-1-1 1,-1 1 0,-1-2 0,-1 1 0,0-1 0,-2-1-1,-3 4-42,-13 5-257,-1-2 0,-2-1 0,0-1-1,-2-1 1,-1-2 0,-1-1 0,0-2-1,-1-1 1,-2-2 0,1-2-1,-19 4 258,-103 42-3238,7-11-2437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1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1 493 8386,'0'0'392,"0"0"-168,0 0 112,0 0 552,166 4-88,-86-4-600,14 0-96,1 0-104,6 0-184,10-4-560,-24-7-1984,-23-1-3842</inkml:trace>
  <inkml:trace contextRef="#ctx0" brushRef="#br0" timeOffset="213.72">290 0 9874,'0'0'656,"0"0"1169,0 0-1033,0 0-792,0 0 0,0 0-168,0 0 168,37 136 320,-19-67 88,0 7-72,3 4-128,-3 5-112,3 1-96,6 4-48,9 29-560,-1-22-1056,-8-24-2873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9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10218,'0'0'1878,"0"0"-318,8 19-912,79 217 131,-16 127-308,-64-259-275,-6-140 11,1 1-1,1 0 1,3 0-1,0 0 1,2 0-1,2 1 1,10-25-207,-9 29 71,1 0 0,2 1 0,0 0 1,2 1-1,2 1 0,0 0 1,1 2-1,2 0 0,8-7-71,-25 28-17,0 0 0,0 1-1,1-1 1,-1 1 0,1 0-1,0 0 1,0 1 0,0-1-1,0 1 1,0 0 0,0 1 0,1-1-1,-1 1 1,1 0 0,-1 0-1,1 1 1,-1-1 0,1 1-1,-1 1 1,1-1 0,-1 1-1,1 0 1,-1 0 0,0 0 0,1 1-1,-1 0 1,0 0 0,0 0-1,0 1 1,0 0 0,0 0-1,-1 0 1,1 0 0,-1 1 0,0-1-1,0 1 1,0 0 0,1 3 17,23 35-105,-2 0 0,-1 2 1,-3 1-1,-2 1 0,-1 0 1,4 24 104,-4-14-1187,-2 1 1,-3 0-1,-2 1 1,-3 0 0,2 52 1186,-6-20-5227</inkml:trace>
  <inkml:trace contextRef="#ctx0" brushRef="#br0" timeOffset="263.08">1220 1045 8994,'0'0'1256,"0"0"-200,0 0-1048,0 0 40,0 0 208,-27 123-47,13-74-113,-6 1 0,-3-1-96,-20 0-353,2-14-1431,4-12-3425</inkml:trace>
  <inkml:trace contextRef="#ctx0" brushRef="#br0" timeOffset="465.34">1366 224 11779,'0'0'1416,"0"0"584,0 0-1768,0 0-232,0 0-1296,0 0-944,0 0-1801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8.2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425 3 6529,'0'0'845,"0"0"343,0 0-275,0 0 182,0 0-184,0 0-252,0-3-7,-13 9 1930,-64 77-2429,-39 38 24,82-89-157,2 1 0,1 2 0,1 1 0,2 1-1,-21 38-19,48-74-3,-1 0 0,1 0 0,0 1 0,0-1 0,0 0 0,0 1 0,0-1 0,0 1 0,0-1 0,1 1 0,-1-1 0,0 1 0,1 0 0,0-1 0,-1 1 0,1 0 0,0-1 0,0 1 0,-1 0 0,1-1 0,1 1 0,-1 0 0,0 0 0,0-1 0,1 1 0,-1-1 0,1 1 0,-1 0 0,1-1 0,0 1 0,-1-1 0,1 1 0,0-1-1,0 1 1,0-1 0,0 0 0,0 1 0,1-1 0,-1 0 0,0 0 0,1 0 0,-1 0 0,0 0 0,1 0 0,-1-1 0,1 1 0,0 0 0,-1-1 0,1 1 0,-1-1 0,1 1 0,1-1 3,461 86 483,-128-28-3975,-252-50 2217</inkml:trace>
  <inkml:trace contextRef="#ctx0" brushRef="#br0" timeOffset="284.61">972 75 8650,'0'0'1456,"0"0"961,0 0-1809,0 0 32,0 0-336,0 0-104,0 0 8,141-10 48,-79 6-136,-1-2-120,1 2-184,-5-1-632,-2-1-840,-12 2-1385,-18-2-3088</inkml:trace>
  <inkml:trace contextRef="#ctx0" brushRef="#br0" timeOffset="534.29">1006 480 7009,'0'0'1209,"0"0"-73,0 0-624,0 0-200,0 0 384,0 0 48,164 2-279,-93-4-465,43-19-224,-20 3-1065,-12-1-4344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4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37 7538,'0'0'1136,"0"0"40,0 0-400,0 0 144,0 0 153,139 0-641,-72-8-272,-1 2-120,0 0-40,-7 0-272,-6 4-680,-15-2-849,-15-1-2088</inkml:trace>
  <inkml:trace contextRef="#ctx0" brushRef="#br0" timeOffset="218.1">114 310 7138,'0'0'1384,"0"0"-400,0 0-216,0 0-376,0 0-184,0 0 0,0 0 120,142 2-23,-81-6-305,10-8-281,43-13-1015,-20 3-1184,-10-5-2345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8:58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371 1 5881,'0'0'987,"0"0"273,0 0-353,0 0-47,0 0-263,-21 1-348,6-1-225,9-1-17,0 1 1,-1 0-1,1 0 0,0 1 0,0-1 1,0 1-1,0 0 0,0 1 0,0 0 0,1 0 1,-1 0-1,0 0 0,1 1 0,0 0 1,-1 0-1,1 1 0,0-1 0,1 1 1,-1 0-1,1 0 0,-4 5-7,-15 17 131,1 2-1,1 0 1,2 2 0,1 0-1,1 1 1,2 0 0,1 2 0,1-1-1,2 2 1,1 0 0,2 0-1,2 0 1,0 1 0,3 0-1,1 0 1,1 1-131,2-26 54,0 0 1,1 1-1,1-1 0,-1 0 0,1-1 1,1 1-1,0 0 0,1-1 0,-1 0 1,2 0-1,-1-1 0,1 1 0,1-1 1,-1 0-1,1-1 0,1 1 0,-1-1 1,1-1-1,1 0 0,-1 0 0,1 0 1,0-1-1,0-1 0,0 1 0,1-1 1,0-1-1,-1 0 0,1 0 0,1-1 1,-1 0-1,8-1-54,-6-1 100,-1 0-1,1-1 1,0-1 0,-1 0 0,0-1 0,1 0-1,-1 0 1,0-1 0,0-1 0,-1 0 0,0 0 0,1-1-1,-2-1 1,1 1 0,-1-2 0,0 1 0,0-1-1,-1 0 1,0-1 0,-1 0 0,0 0 0,0-1-1,3-6-99,-1-1 54,0 0 0,-1 0-1,-1 0 1,-1-1-1,0 0 1,-1-1 0,-1 1-1,-1-1 1,0 1-1,-2-1 1,0 0 0,-1 0-1,-1 0 1,-2-9-54,-3 15-153,0-1 0,-1 0 1,-1 1-1,0 1 0,0-1 0,-1 1 0,-1 1 1,0 0-1,-1 0 0,0 1 0,-1 0 1,0 1-1,0 0 0,-1 1 0,0 0 1,0 1-1,-1 1 0,0 0 0,0 1 1,0 1-1,-1 0 0,-3 0 153,-93-26-3843,76 22-600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43.0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660 97 8266,'0'0'1393,"0"0"333,0 0-151,-22-15-193,-73-47-335,90 59-987,0 0 1,0 1 0,0-1 0,0 1 0,0 1 0,-1-1 0,1 1-1,0 0 1,-1 0 0,1 0 0,-1 1 0,0 0 0,1 0 0,-1 1 0,1-1-1,-1 1 1,-1 1-61,-2-1 69,-10 7-24,0 1 1,1 0-1,0 2 1,1 0 0,0 1-1,1 0 1,0 2 0,1 0-1,0 0 1,1 1 0,1 1-1,0 1 1,2 0 0,0 0-1,0 1 1,2 0 0,-7 18-46,-12 18 36,3 2 0,2 0 0,3 1 0,2 1 0,2 0 0,4 2 0,2 0 0,2 0 0,3 0 0,3 1 0,3 24-36,0-61 45,0 0 0,2 0 1,1 0-1,1 0 0,0 0 1,2-1-1,1 0 1,1 0-1,1-1 0,0-1 1,2 1-1,1-2 0,0 1 1,10 8-46,16 8 39,1-2 0,2-2 1,1-1-1,2-3 0,1-1 1,1-2-1,1-3 0,1-2 1,1-2-1,5 0-39,-24-9-247,0 0 0,0-2 0,1-1 0,-1-2 0,2-1 0,13-1 247,-30-3-742,0-1 0,0 0 0,0-1 0,0-1 0,-1 0 0,1-2 0,-1 1 0,11-6 742,30-20-8857</inkml:trace>
  <inkml:trace contextRef="#ctx0" brushRef="#br0" timeOffset="1387.16">1151 1271 600,'0'0'1123,"0"0"-277,0 0-293,0 0-5,0 0 12,0 0 182,0 0 235,0 0 132,0 0-99,0 0-157,0 0-97,0 0-36,0 0-109,0 0-15,0 0-31,0 0-43,0 0-26,0 0-57,0 0-5,0 0-51,0 0-31,0 0-58,0 0 4,0 0 8,0 0 6,0 0-3,0 0-29,0 0-2,0 0-69,0 0-18,0 0-70,0 0-8,0 0-34,0 0-19,0 0-7,0 0-29,0 0 11,0 0-15,0 0 16,0 0 4,0 0-9,0 0 53,0 0-3,0 0-13,0 0-8,0 0-30,0 0 27,0 0-12,0 0-33,0 0-17,0 0-3,0 0 0,0 0-15,14-19-137,23-17-78,-1-1 1,-2-2-1,-2-2 0,-2-1 0,-1-1 1,-2-2-1,16-38 238,-33 60 46,-1-1 0,-1 1 1,-1-2-1,-1 1 0,-1-1 0,-2 0 0,0 1 1,-1-2-1,-2 0-46,-14 48-344,-4 11 340,2 0 0,1 1 0,2 1 0,1 1 0,2 0 0,2 0 0,1 1 0,1 0 0,3 2 4,1-25 22,0 0 0,2 1 0,0-1 0,0 1 0,1-1 0,1 0 0,1 1 0,0-1 1,0 0-1,2 0 0,-1-1 0,2 1 0,0-1 0,1 0 0,0-1 0,1 1 0,0-1 0,1-1 0,0 0 0,2 2-22,1-2-50,1-1 0,0 0 0,0-1 0,1 0 0,0-1 0,0-1 1,1 0-1,0-1 0,0-1 0,0 0 0,1-1 0,1 0 50,-5-2-453,1-1 0,0 0 0,-1 0 1,1-1-1,0-1 0,-1 0 0,1-1 1,-1 0-1,13-4 453,20-16-4406</inkml:trace>
  <inkml:trace contextRef="#ctx0" brushRef="#br0" timeOffset="1635.73">1853 257 10242,'0'0'1000,"0"0"153,0 0-65,0 0-592,0 0-496,0 0-256,0 0-600,-18-21-64,45 21-921,3 0-751,-3 0-1753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5.6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689 196 832,'0'0'1232,"0"0"-550,0 0-426,0 0-172,0 0-65,0 0-3,0 0 92,0 0 265,0 0 118,0 0-54,0 0-103,0 0-36,0 0-43,0 0-71,0 0-13,0 0 24,0 0 50,0 0-1,0 0 19,0 2 7122,0-19-7349,1 11 0,0 1 0,-1 0 0,0 0 0,0-1 0,0 1 0,-1 0 0,0-1 0,0 1 0,0 0 0,0 0 0,-1 0 0,0 0 0,0 0-1,0 1 1,-1-1 0,0 0 0,1 1 0,-2-1-36,-40-34 1147,-73 1-960,-52 33-270,162 4 68,0 0 0,0 1 0,0 0 0,0 0 0,1 0 0,-1 1 0,0 0 0,0 0 1,1 1-1,-1 0 0,1 0 0,-1 1 0,1-1 0,0 2 0,0-1 0,0 0 0,0 1 0,1 0 0,-1 1 0,1-1 0,0 1 0,0 0 0,1 0 0,0 0 0,0 1 0,0 0 0,0 0 0,1 0 0,0 0 1,0 0-1,1 0 0,0 1 0,-1 4 15,2-3-45,0 0 30,0 1-1,1 0 1,0-1-1,0 1 1,1 0-1,0-1 1,1 1-1,0-1 1,0 1-1,0-1 0,1 0 1,4 7 15,68 93 2,-59-89 0,-1 0 0,-1 0 1,0 1-1,-2 1 0,0 1 0,-2-1 0,0 2 0,-1-1 0,-1 1 1,-2 1-1,0-1 0,1 16-2,-6-28 15,-1 1 0,-1 0 0,0-1-1,0 1 1,-1-1 0,-1 0 0,0 0 0,0 1 0,-1-2 0,0 1 0,-1 0 0,0-1-1,-1 0 1,0 0 0,-1-1 0,0 1 0,0-1 0,-1-1 0,-6 5-15,7-3 6,-2-1 1,1 0-1,-1-1 1,-1 0 0,1-1-1,-1 1 1,-1-2 0,1 0-1,-1 0 1,0-1-1,0 0 1,-1-1 0,0 0-1,0-1 1,1 0-1,-2-1 1,1 0 0,0-1-1,0 0 1,0-1-1,-11-1-6,19-3-13,-1 1-1,1-1 0,0 0 1,0 0-1,1-1 0,-1 1 1,1-1-1,0 1 1,0-1-1,0 0 0,1 0 1,0-1-1,0 1 0,0 0 1,1-1-1,-1 1 0,1-1 1,1 1-1,-1-1 0,1 0 1,0 1-1,0-1 1,1 0-1,-1 1 0,1-1 1,1 0 13,-2-3-31,-1 5 18,1 0 0,0 0 0,0 0 0,0 0 0,1 0 0,-1 0 0,1 0 0,0 0 0,0 0 0,1 0 0,-1 0 0,1 1 0,0-1 0,-1 1 0,2-1 0,-1 1 0,0 0 0,1-1 0,-1 1 0,1 1 0,0-1 0,0 0 0,0 1 0,1-1 0,-1 1 0,0 0 0,1 0 0,0 0 0,-1 1 0,1-1 0,2 0 13,-2 0-7,0 1 0,-1-1-1,1 1 1,0 0 0,0-1-1,0 2 1,0-1 0,1 0 0,-1 1-1,0 0 1,0 0 0,0 0-1,0 0 1,0 1 0,0 0-1,0 0 1,0 0 0,0 0 0,0 0-1,0 1 1,0 0 0,0 0-1,-1 0 1,1 0 0,-1 0-1,0 1 1,0 0 0,0-1 0,0 1-1,0 0 1,0 1 0,-1-1-1,1 0 1,-1 1 0,0-1-1,0 2 8,13 34 147,-1 1-1,-3 0 1,-1 1-1,-2 0 1,1 26-147,0-11 106,-6-37-81,4 27 71,1 1 0,3-2 0,2 1 0,15 36-96,-23-71-1,0 0 1,0-1 0,1 1 0,0-1-1,1 0 1,0-1 0,1 1 0,0-2-1,0 1 1,1-1 0,0 0-1,0-1 1,1 0 0,0 0 0,0-1-1,1 0 1,0-1 0,0-1 0,0 1-1,0-2 1,8 2 0,12-1-382,0-1 0,0-2 1,0-1-1,0-1 0,0-2 0,0-1 0,0-1 1,-1-2-1,0-1 0,5-3 382,56-17-3870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8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70 12387,'0'0'624,"0"0"-96,0 0-448,171-22 384,-100 9-216,4 1-248,-9 2 0,-9 4-312,-11-1-488,-16 7-801,-17 0-2687,-13 0-2522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8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 8090,'0'0'856,"0"0"592,0 0-888,0 0 265,0 0 143,132 39-456,-61-37-56,4-2-304,7 0-152,-2-2-560,14-27-744,-24 2-1561,-17-5-4417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7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449 194 512,'0'0'6144,"0"0"-3829,0 0-829,0 0-183,0 0-144,-21-15-350,-69-44-285,89 58-508,-1-1 0,0 1 0,0-1-1,0 1 1,0 0 0,0 0-1,0 0 1,0 0 0,0 0-1,0 1 1,0-1 0,-1 0 0,1 1-1,0 0 1,0 0 0,-1-1-1,1 1 1,0 0 0,-1 1 0,1-1-1,0 0 1,0 1 0,-1-1-1,1 1 1,0 0 0,0 0 0,0 0-1,0 0 1,0 0 0,0 0-1,-1 1-15,-4 3 43,-13 10 8,1 1-1,1 1 1,0 1 0,1 1 0,1 0 0,1 1-1,1 1 1,1 0 0,0 1 0,2 1 0,1-1-1,-2 6-50,-1 7 85,0 0 0,3 0 0,1 1 0,1 1 0,2-1 0,2 1 0,1 0 0,2 34-85,2-47 19,1 0-1,0 0 1,2 0-1,1-1 1,1 0-1,1 0 0,0 0 1,2-1-1,1 0 1,1 0-1,10 14-18,-6-9-137,2 0-1,1-1 0,2-1 1,0 0-1,1-2 1,2 0-1,0-2 0,1-1 1,1 0-1,1-2 1,1-1-1,18 8 138,177 45-4517,-130-57-420</inkml:trace>
  <inkml:trace contextRef="#ctx0" brushRef="#br0" timeOffset="469.09">874 998 5281,'0'0'3031,"0"0"-1134,0 0-786,0 0-498,0 0-51,0 0-294,19-22 4,66-73 275,-65 74-73,-2-1 0,0 0 1,-1-1-1,-1-1 0,-1 0 1,-1-2-1,-2 1 1,0-1-1,-2-1 0,7-27-474,-3 192 94,30 400 278,-37-246-346,-8-287-58,0 0-1,0-1 1,-1 1-1,1-1 0,-1 1 1,0-1-1,-1 0 0,1 0 1,-1 0-1,1 0 1,-1 0-1,0-1 0,-1 1 1,1-1-1,-1 0 1,1 1-1,-1-2 0,0 1 1,0 0-1,0-1 1,0 0-1,-1 0 0,1 0 1,-1-1-1,1 1 0,-1-1 1,0 0-1,1 0 1,-1-1-1,0 1 0,0-1 1,1 0-1,-1 0 1,0-1-1,0 1 0,1-1 1,-1 0-1,1-1 1,-1 1-1,1-1 0,-1 0 1,-2-1 32,-123-94-4065,73 41 428</inkml:trace>
  <inkml:trace contextRef="#ctx0" brushRef="#br0" timeOffset="720.7">1026 5 11162,'0'0'1081,"0"0"775,0 0-1224,0 0-584,0 0-48,0 0-400,0 0-224,160-4-792,-114 14-2553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6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420 188 680,'0'0'996,"0"0"-414,0 0-126,0 0 131,0 0 70,0 0 14,2-8 268,-1 2-898,0 2 199,0 1 0,0 0 0,0-1 0,-1 1 0,1-1 1,-1 0-1,0 1 0,0-1 0,0 1 0,-1-1 1,1 1-1,-1-1 0,0 1 0,0-1 0,0 1 0,0-1 1,0 1-1,-1 0 0,1 0 0,-1 0 0,0 0 1,0 0-1,-1 0 0,1 0 0,-1 0-240,-8-7 320,0 1-1,-1 1 0,1 0 1,-1 1-1,-1 0 1,0 0-1,0 2 0,0-1 1,0 2-1,-1 0 1,0 0-1,0 2 0,0-1 1,0 2-1,0 0 1,-10 1-320,20 1 0,0 1 1,0 0 0,0 0-1,0 0 1,0 1 0,0-1 0,1 1-1,-1 0 1,1 0 0,0 0 0,0 0-1,0 1 1,0-1 0,1 1 0,-1 0-1,1-1 1,0 1 0,0 0-1,0 1 1,1-1 0,-1 0 0,1 0-1,0 1 1,0-1 0,1 1 0,-1-1-1,1 1 0,-1 0 11,-6 29 47,1 0-1,2 0 1,1 0-1,1 1 0,3-1 1,0 1-1,2-1 1,2 0-1,1 0 1,2 0-58,108 329 172,-93-302-153,161 431-1449,-171-435-613,-11-18-3269,-2-29-1935</inkml:trace>
  <inkml:trace contextRef="#ctx0" brushRef="#br0" timeOffset="243.52">0 1091 7282,'0'0'2408,"0"0"-968,0 0-327,0 0-777,0 0-336,135-97-8,-53 68-120,12-3-96,20 1-264,-5 2-265,3 4-439,-3 3-376,8 3-337,-13 5-231,-24 4-361</inkml:trace>
  <inkml:trace contextRef="#ctx0" brushRef="#br0" timeOffset="513.09">1134 773 3865,'0'0'1962,"0"0"-66,0 0-461,0 0-407,-19 20-336,-59 68-146,74-83-489,1 1 0,-1 0 0,1-1 0,0 1 0,1 1 1,-1-1-1,1 0 0,0 1 0,1-1 0,-1 1 0,1-1 0,1 1 0,-1-1 1,1 1-1,0 0 0,1-1 0,0 1 0,0 1-57,1 20 228,-3-20-175,1 0 0,0-1 0,1 1 1,0-1-1,0 1 0,1-1 0,0 0 0,0 0 0,0 1 0,1-1 1,0-1-1,1 1 0,0 0 0,0-1 0,0 0 0,0 0 0,1 0 1,0 0-1,0-1 0,1 0 0,0 0 0,0 0 0,0-1 0,0 0 1,1 0-1,-1 0 0,1-1 0,0 0 0,0 0 0,0-1 0,1 0 1,-1 0-1,7 0-53,-1-1 37,0 0 0,0-1 1,0 0-1,0-1 0,0 0 1,0-1-1,-1-1 0,1 0 1,0 0-1,-1-1 1,0-1-1,0 0 0,0-1 1,-1 0-1,1-1 0,-2 0 1,1-1-1,-1 0 0,0-1 1,0 0-1,-1 0 0,-1-1 1,0 0-1,0-1 0,-1 0 1,0 0-1,2-6-37,-5 8-78,-1-1 1,0 0-1,-1 0 1,0 0-1,0 0 1,-1 0-1,0 0 1,-1 0-1,-1 0 1,1 0-1,-1 0 1,-1 0-1,0 0 1,0 0-1,-1 0 1,-1 1-1,1-1 1,-1 1-1,-1 0 1,0 0-1,0 0 0,-1 1 1,0 0-1,0 0 1,-1 0-1,0 1 1,0 0-1,-1 1 1,0-1-1,0 1 1,-3-1 77,-80-50-3664,56 37-846</inkml:trace>
  <inkml:trace contextRef="#ctx0" brushRef="#br0" timeOffset="845.04">1681 801 3817,'0'0'3605,"0"0"-2450,0 0-383,0 0 461,26 19-115,84 62-533,-99-74-548,0 1-1,0 0 1,-1 0 0,0 1-1,0 0 1,-1 1-1,0 0 1,-1 0 0,0 1-1,-1 0 1,0 0-1,-1 1 1,0 0 0,-1 0-1,0 1 1,-1-1 0,0 1-1,1 10-36,-5-23 24,-1 0-1,1 0 0,0 0 1,-1 0-1,1 0 1,0 0-1,-1 0 0,1 1 1,-1-1-1,1 0 1,0 0-1,-1 0 0,1 0 1,0 1-1,-1-1 1,1 0-1,0 0 0,-1 0 1,1 1-1,0-1 1,0 0-1,-1 1 0,1-1 1,0 0-1,0 1 1,0-1-1,-1 0 1,1 1-1,0-1 0,0 0 1,0 1-1,0-1 1,0 0-1,0 1 0,0-1 1,0 1-1,0-1 1,0 0-1,0 1 0,0-1 1,0 1-24,-17-35 993,12 10-922,1 0 0,1 0 0,1 0 0,0-1 0,2 1 0,1 0 1,2 0-1,0 0 0,1 0 0,1 0 0,1 1 0,2-1 1,0 2-1,8-15-71,1 4-578,2 0-1,2 1 1,1 1 0,1 1 0,2 1 0,1 1 0,1 1 0,27-20 578,9-3-3970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3:59.6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9026,'0'0'2019,"0"0"194,0 0-1067,0 0-368,0 0-373,0 0-257,11 16 288,75 118 1119,-43-25-480,-6 2 0,-4 2 0,-4 6-1075,23 81 715,-27-109-119,12-103 3628,11-22-5142,-48 33 698,1 0 0,-1 0-1,1 0 1,-1 0 0,0 0-1,1 0 1,-1 0 0,0 0 0,1 0-1,-1 0 1,0-1 0,0 1 0,0 0-1,0 0 1,0 0 0,0 0-1,-1 0 1,1 0 0,0 0 0,0 0-1,-1 0 1,1 0 0,-1 0-1,1 0 1,-1 0 0,1 0 0,-1 0-1,0 0 1,1 0 0,-1 0-1,0 1 1,0-1 0,1 0 0,-1 1-1,0-1 1,0 0 0,0 1 0,0-1-1,0 1 1,0-1 0,0 1-1,0 0 1,0-1 0,0 1 0,0 0-1,-1 0 221,0-2-212,-16-10-1392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0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0 9946,'0'0'1544,"0"0"-119,0 0-1161,0 0 120,0 0-384,0 0 80,0 0 40,-16 107 320,4-58-112,-6 7-80,0-1-248,0 2-8,-3 1-400,-13 6-816,6-15-1393,1-18-3624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0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11202,'0'0'929,"0"0"-185,0 0-744,0 0-48,0 0-928,0 0 23,121-10-1455,-73 20-2889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0.7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96 450 3713,'0'0'4178,"0"0"-2451,0 0-1024,0 0-400,20-18 21,65-57 186,-58 53-3,-1-1-1,-1-1 1,-2-1-1,0-2 1,-2 0-1,-1-1 0,-1-1 1,-1 0-1,-2-2 1,-1 0-1,4-14-506,-10 30 1337,-12 46-1287,1-17-299,-19 131 211,7 1 0,5 49 38,8 409 129,1-602-147,0 0 0,-1 0 1,0 0-1,1 0 0,-1 0 0,0 0 1,0 0-1,0 0 0,0 0 0,-1 0 0,1 0 1,0-1-1,-1 1 0,1 0 0,-1-1 1,0 0-1,1 1 0,-1-1 0,0 0 0,0 0 1,0 0-1,0 0 0,0 0 0,0 0 1,0 0-1,0-1 0,0 1 0,-1-1 1,1 0-1,0 1 0,0-1 0,0 0 0,-1 0 1,1-1-1,0 1 0,0 0 0,-2-1 18,-87-18-1488,69 8 695,0 0 1,1-2-1,0 0 0,1-1 1,1-2-1,0 0 0,1 0 0,-10-15 793,19 22-586,-50-51-4439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8:55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256 131 40,'0'0'64,"0"0"-64,0 0 0,0 0-104,0 0 104</inkml:trace>
  <inkml:trace contextRef="#ctx0" brushRef="#br0" timeOffset="1238.87">256 131 592,'-2'-1'638,"-13"-3"10982,14 16-10236,1-3-2801,-26 679 2706,22-286-1236,4-401 11,0-1 36,0 0 33,0-13 260,36-332-710,-7 136 185,-21 126 122,1-22-23,4 1 0,4 1 0,17-44 33,-34 141-27,1 0-1,0-1 0,1 1 1,-1 0-1,1 0 1,1 1-1,-1-1 1,1 0-1,0 1 1,0-1-1,0 1 1,1 0-1,0 0 1,0 1-1,0-1 1,1 1-1,0-1 1,-1 2-1,1-1 0,1 0 1,-1 1-1,0 0 1,1 0-1,0 1 1,-1-1-1,1 1 1,0 0-1,4 0 28,-5 3-30,0-1 0,-1 1 0,1 0 0,-1 1-1,1-1 1,-1 1 0,1 0 0,-1 0 0,0 0 0,0 1 0,0-1-1,0 1 1,-1 0 0,1 0 0,-1 0 0,0 1 0,0-1-1,0 1 1,0 0 0,0 0 0,-1 0 0,0 0 0,0 0 0,1 3 30,37 114-162,-32-76-42,-2 1 0,-2 0 1,-2 0-1,-4 41 204,-1-74-34,-1 0 0,-1-1 1,-1 0-1,1 0 0,-2 0 0,0-1 1,0 0-1,-1 0 0,0-1 1,-1 0-1,0 0 0,0-1 0,-1-1 1,-1 1-1,1-1 0,-1-1 0,-1 0 1,1-1-1,-1 0 0,0-1 1,0 0-1,-1 0 0,0-2 0,-9 2 34,-32 5-41,53-10 12,21-1-702,34-6 558,-33 2 209,0 2 0,1 0 0,-1 1 0,1 2 0,-1 0 0,1 1 0,0 1 0,-1 1 0,0 1 0,16 5-36,-32-7 20,0 0 1,0 1-1,-1-1 1,1 1-1,-1 0 1,0 0-1,1 1 1,-2-1-1,1 1 1,0 0-1,-1 0 1,1 0-1,-1 0 1,0 1 0,-1-1-1,1 1 1,-1 0-1,0 0 1,0 0-1,0 0 1,-1 0-1,0 0 1,0 0-1,0 0 1,-1 1-1,1-1 1,-1 0-1,-1 1 1,1-1 0,-1 2-21,-1 5 88,0 1 1,-2 0-1,1-1 1,-2 0 0,1 0-1,-2 0 1,1 0 0,-2-1-1,0 0 1,0 0 0,-9 9-89,-5 2-23,-1-2 0,-1 0 0,-1-1 0,-1-2 0,0 0 0,-1-2 0,-1-1 0,0-1 0,-1-1 0,-1-1 0,0-2 0,0-1 0,0-1 0,-1-2 0,0-1 0,0-1 0,0-1 0,-1-2 0,-11-2 23,-15-2-1475,11-8-1374</inkml:trace>
  <inkml:trace contextRef="#ctx0" brushRef="#br0" timeOffset="1521.08">1010 708 8618,'0'0'1032,"0"0"-768,0 0-248,0 0 40,0 0 408,0 0-64,0 0-152,124 144-40,-106-99-80,-2 0-128,-9 2 0,-7 15-744,-19-13-1064,-8-8-3169</inkml:trace>
  <inkml:trace contextRef="#ctx0" brushRef="#br0" timeOffset="1766.23">1058 175 7298,'0'0'848,"0"0"-376,0 0-472,0 0-264,117-7-1153,-69 7-3416</inkml:trace>
  <inkml:trace contextRef="#ctx0" brushRef="#br0" timeOffset="2393.18">1968 587 7602,'0'0'1099,"0"0"-25,0 0-285,0 0 209,0 0-155,0 0-273,-6 0-105,-19 0-167,13-2-299,0 0 1,1 1-1,-1 1 1,0 0 0,1 0-1,-1 1 1,0 1-1,1 0 1,-1 0-1,1 1 1,0 1 0,0 0-1,0 0 1,0 1-1,1 1 1,0 0 0,0 0-1,0 1 1,1 0-1,0 0 1,0 1 0,1 1-1,0-1 1,6-3-100,0-1 0,0 1-1,1-1 1,-1 1-1,1 0 1,0-1 0,1 1-1,-1 0 1,1 0 0,0 0-1,0-1 1,0 1 0,1 0-1,0 0 1,-1 0 0,2-1-1,-1 1 1,1-1 0,-1 1-1,1-1 1,1 1-1,-1-1 1,0 0 0,1 0-1,0 0 1,0 0 0,0-1-1,1 1 1,-1-1 0,1 0-1,0 0 1,-1 0 0,1 0-1,1-1 1,-1 1 0,0-1-1,1 0 1,-1-1-1,1 1 1,-1-1 0,1 0-1,0 0 1,0 0 0,-1 0-1,1-1 1,0 0 0,0 0-1,4-1 101,-2 2 63,-1 1-1,0-1 0,0-1 1,1 0-1,-1 1 0,0-2 1,1 1-1,-1-1 1,0 0-1,1 0 0,-1-1 1,0 0-1,0 0 0,0 0 1,-1-1-1,1 0 1,0 0-1,-1 0 0,0-1 1,0 0-1,0 0 0,0 0 1,0 0-1,-1-1 1,0 0-1,1-1-62,2-7 520,0-1 0,0 0 0,-2 0 0,1-1 0,-2 1 0,0-1 0,-1 0 0,0-1 0,0-11-520,34 336 37,-17-156 103,1-12-65,-7 0-1,-4 132-74,-10-264 12,-1 0 0,0 0 0,0 0 0,-1 0-1,0 0 1,0 0 0,-1-1 0,0 1-1,-1-1 1,0 0 0,0 0 0,-1 0 0,0 0-1,0-1 1,-1 0 0,0 0 0,0 0 0,-1-1-1,0 0 1,0 0 0,0 0 0,-1-1 0,1-1-1,-1 1 1,0-1 0,-6 2-12,-13 3-15,-1-1-1,1-1 1,-1-1-1,-1-2 1,1-1-1,0-1 1,-1-1-1,-8-2 16,-7 0-596,0-1 0,0-2 0,0-2 0,1-2-1,0-2 1,1-2 0,-30-12 596,-35-20-4924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2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12291,'0'0'997,"0"0"214,0 0-39,0 0-342,0 0-102,0 0-449,0-4-239,2-12-56,-2 12-100,0 4-47,0 0-20,0 0 18,0 0-76,0 0-76,0 0-17,0 0 116,0 0 133,0 0 78,0 0 57,0 0 14,0 0 56,0 0 38,0 0 21,0 0-8,0 0-18,0 0 29,0 0-13,0 0 23,0 0-11,0 0 10,0 0-35,0 0-11,0 0-23,0 0-21,0 0-7,0 0-30,0 0 16,0 0-11,0 0-49,0 0-12,0 0 13,0 0 41,0 0-22,0 0 50,0 0-14,0 0 20,0 0-12,0 0 14,0 0-8,0 0-22,0 0 6,0 0-37,0 0-28,0 0-14,0 0-4,0 0-13,0 0-30,0 0-6,0 0 24,0 0-44,0 0-8,0 0-12,0 0-28,0 0-20,0 0-16,0 0 28,0 0 10,0 0 70,0 0-19,0 0 49,0 0 16,0 0 2,0 0 12,0 0 3,0 0 5,0 0-5,0 0 6,0 0 19,0 0-14,0 0 10,0 0-16,0 0 8,0 0 19,0 0-25,0 0-8,0 0 0,0 0 0,0 0 5,0 0 17,0 0-17,0 0-5,0 0 0,0 0 0,0 0-3,0 0-7,0 0 7,0 0 6,0 0 13,0 0 8,0 0-19,0 0-5,0 0-3,0 0-7,0 0 7,0 0 3,0 0 0,0 0 1,0 0 13,0 0 19,0 0-25,0 0-8,0 0-3,0 0-50,0 0-220,0 0-437,1 2-4067,3 2-1322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3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637 1 1424,'0'0'1545,"0"0"-160,0 0-646,0 0-244,0 0-195,-2 0 6590,-1 2-3577,-31 11-3487,-522 209 560,514-201-355,42-21-55,0 0-13,0 0 17,0 0 10,10 12-156,35 16 337,1-2 1,2-1 0,0-3-1,36 10-171,1 2 115,181 88-706,-98-30-4183,-126-68 423</inkml:trace>
  <inkml:trace contextRef="#ctx0" brushRef="#br0" timeOffset="322.32">71 799 4825,'0'0'1624,"0"0"65,0 0-969,0 0 88,0 0-168,0 0-280,0 0 104,23 23 185,-3-9 151,17 1-8,13 7-112,16-1-200,16 1-128,10 3-264,3 0-88,29 7-720,-24-3-1464,-20-10-3026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2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169 483 6241,'0'0'1790,"0"0"-567,0 0-518,0 0-4,0 0-35,23-17-15,75-60 45,8-35 1361,-87 83-1390,-1-2 0,-1 0 0,-2 0 0,-2-2 0,0 1 0,-3-2 0,5-22-667,-14 891-198,9-674 393,-4 105-90,-8-263-112,0 0-1,0-1 1,0 1-1,-1-1 1,1 1-1,-1-1 1,0 0-1,1 1 1,-1-2-1,0 1 1,0 0-1,0 0 0,-1-1 1,1 0-1,0 0 1,-1 0-1,1 0 1,0 0-1,-1 0 1,1-1-1,-1 0 1,1 0-1,-1 0 1,1 0-1,-1 0 0,1-1 1,-1 0-1,1 1 1,-1-1-1,1 0 1,0-1-1,-3-1 8,1 3-29,-39-11-782,1-1 0,0-2 0,1-2-1,0-2 1,2-2 0,-6-4 811,11 6-1313,-54-27-3808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2.5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10986,'0'0'336,"0"0"641,0 0-377,0 0 96,0 0-312,0 0-384,0 0-112,46-23 16,-30 27-624,14 15-392,-5-1-1033,-2-3-2352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4.3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8978,'0'0'1280,"0"0"132,21-4-173,0 0-902,126-10 1446,-120 21-1598,1 2 0,-2 0 0,1 1 0,-1 2 0,-1 1 0,0 1 0,-1 0 0,0 2 0,-2 1 0,0 1 1,0 1-1,-2 1 0,-1 1 0,0 0 0,-1 1 0,-2 1 0,0 1 0,-2 0 0,9 21-185,-2 1 134,-2 2-1,-2 0 1,-3 1-1,-1 0 1,-3 1-1,-2 1 1,-2-1-1,-2 1 1,-3 0-1,-3 29-133,-1-52 26,-1-1 0,-1 0 0,-2-1 0,-1 0 0,0 0 0,-2 0 0,-1-1 0,-1 0 0,-2-1 0,0-1 0,-1 0 0,-1-1 0,-1 0 0,-1-2 0,-1 0 0,-1-1 0,-1-1 0,0-1 0,-1-1 0,-1 0 0,0-2 0,-14 6-26,-104 57 50,61-75-3856,39-10-1079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3.4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1 452 8970,'0'0'592,"0"0"736,0 0-872,171-53 137,-89 34-265,5 5 96,2-1-336,-7-1 0,-12-3-88,-13-3-224,-9-13-696,-18 6-641,-16 1-2648</inkml:trace>
  <inkml:trace contextRef="#ctx0" brushRef="#br0" timeOffset="233.34">398 0 6001,'0'0'840,"0"0"1881,0 0-1713,0 0-776,0 0-216,0 0 408,-9 121 8,9-59 129,0 8-153,4 4-144,8 2-192,-1 0-64,3-2-8,-3 18-560,-6-20-905,-5-17-2832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2.9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0 565 8490,'0'0'1032,"0"0"264,0 0-856,0 0 121,139-2-25,-61-8-128,11 6-152,-2-7-24,-3 5-120,-11-2-112,-11-2-312,-15-5-296,-21-11-721,-17 1-1263,-9-2-4010</inkml:trace>
  <inkml:trace contextRef="#ctx0" brushRef="#br0" timeOffset="246.73">279 1 8266,'0'0'1680,"0"0"24,0 0-1263,0 0-337,0 0 40,0 0 248,50 145 264,-25-73-96,2 8 80,-6 11-296,-1 1-232,-4 2-40,-4-1-72,-1 1-376,-4 19-664,-5-19-904,0-24-2329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04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0 936 4785,'0'0'1683,"0"0"-53,0 0-495,0 0-111,0 0 55,26-7-184,170-60 180,-173 57-881,-1 0 0,1-2 0,-2 0 1,1-1-1,-2-1 0,0-1 1,-1-1-1,0-1 0,-2-1 1,0 0-1,0-1 0,-2-1 1,-1 0-1,0-1 0,-1-1 1,-2 0-1,0 0 0,-1-1 1,-2-1-1,0 1 0,-2-1 1,0-1-1,-1 1 0,-1-7-194,-10-91 570,4 121-580,0-1 0,0 1 0,0 0 0,0 0 0,-1 0 0,1 0 0,0 1 0,-1-1 0,1 1 0,0-1 0,-1 1 0,1 0 0,-1 0 0,1 0 0,0 0 0,-1 0 0,1 0 0,-1 1 0,1-1 0,0 1 1,-1 0-1,1 0 0,0 0 0,0 0 0,-1 0 0,1 0 0,0 0 0,0 1 0,0-1 0,-1 3 10,-19 13-39,1 1 0,1 1 0,1 1 0,1 1 0,0 1 0,2 0 0,1 1 0,0 0 0,2 2 0,1-1 0,0 2 0,2 0 0,1 0 0,2 0 0,0 1 0,2 0 0,0 1 0,2-1 0,1 1 0,2 12 39,0-27-76,0-1 0,1 0 0,1 1 0,0-1 0,0 0 0,2 0 0,-1 0 0,1-1 0,1 1 0,0-1 1,1 0-1,0-1 0,1 1 0,0-1 0,0 0 0,1-1 0,0 0 0,1 0 0,0 0 0,0-1 0,1-1 0,0 0 0,1 0 0,-1-1 1,1 0-1,0-1 0,1 0 0,-1-1 0,1 0 0,10 2 76,119-18-6763,-85-14-1656</inkml:trace>
  <inkml:trace contextRef="#ctx0" brushRef="#br0" timeOffset="248.84">564 17 4441,'0'0'6801,"0"0"-4880,0 0-25,0 0-864,0 0 9,0 0-449,0 0-392,-23-17 16,23 17-176,0 0-40,0 0-1088,0 2-1697,0 5-3168</inkml:trace>
  <inkml:trace contextRef="#ctx0" brushRef="#br0" timeOffset="6840.95">1143 704 1296,'0'0'1199,"0"0"-357,0 0-464,0 0-196,0 0-212,0 0-54,0 0 68,0 0 86,0 0 79,0 0 102,0 0 141,0 0 216,0 0 172,0 0 238,0 0 175,0 0 128,0 0-36,0 0-188,0 0-165,-14 10 889,-160 426-404,84-192-1868,51-161-1435,3-35-2697,17-31-1565</inkml:trace>
  <inkml:trace contextRef="#ctx0" brushRef="#br0" timeOffset="7110.57">1341 146 9130,'0'0'1504,"0"0"-215,0 0-537,0 0-152,0 0-600,0 0-152,0 0-456,57-12-521,-36 24-1095,-3 0-3297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6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435 148 1872,'0'0'1303,"0"0"-198,0 0-244,0 0 142,0 0 37,6-12-36,17-35 50,-21 45-907,-1 1 0,0-1 0,1 0 0,-1 0 1,0 0-1,0 0 0,0 0 0,-1 0 0,1-1 0,0 1 0,-1 0 0,0 0 1,1 0-1,-1-1 0,0 1 0,0 0 0,0 0 0,0-1 0,-1 1 1,1 0-1,-1 0 0,1 0 0,-1-1 0,0 1 0,1 0 0,-1 0 0,0 0 1,-1 0-1,1 0 0,0 1 0,0-1 0,-1 0 0,1 0 0,-1 1 0,0-1 1,1 1-1,-1 0 0,0-1 0,0 1 0,0 0 0,0 0 0,0 0 0,0 0 1,0 0-1,0 1 0,-2-1-147,-98-3 650,98 5-661,0 0 1,1 0 0,-1 0 0,0 1 0,1-1 0,-1 1 0,1 0 0,-1 0 0,1 1 0,0-1 0,0 1-1,0-1 1,0 1 0,1 0 0,-1 0 0,1 0 0,-1 0 0,1 1 0,0-1 0,1 1 0,-1-1-1,0 1 1,1 0 0,0-1 0,0 1 0,0 0 0,0 0 0,1 0 0,-1 0 10,-1 118-254,53 42 232,-24-97 24,-15-39-3,-1 0 0,-1 0 0,-2 1 0,0 0 1,-2 1-1,-2-1 0,0 1 0,-2 0 0,-2 0 0,0 0 0,-3 8 1,-3-21 4,-2 0-1,0 0 0,-1 0 0,0-1 0,-2-1 1,1 1-1,-2-2 0,0 0 0,-1 0 0,-1-1 1,1-1-1,-2 0 0,0-1 0,0 0 0,-9 3-3,15-7 9,1-1-1,-1-1 1,0 0-1,0 0 1,-1 0-1,0-1 1,1-1-1,-1 0 1,0 0-1,-1-1 1,1 0-1,0-1 1,-1 0-1,1-1 1,-1 0-1,-5-1-8,12-3 1,1 0 0,0 0-1,0-1 1,0 1 0,0-1-1,1 0 1,0 0 0,0 0-1,0 0 1,1 0 0,-1 0-1,1 0 1,0 0-1,1-1 1,0 1 0,-1 0-1,2-1 1,-1 1 0,0 0-1,1-1 1,0 1 0,1 0-1,-1 0 0,0-7 3,-1 9-9,-1-1 1,1 0 0,0 0-1,0 1 1,0-1-1,1 0 1,0 1-1,-1-1 1,1 0 0,0 1-1,1-1 1,-1 1-1,1-1 1,-1 1 0,1 0-1,0 0 1,0-1-1,1 1 1,-1 1 0,1-1-1,-1 0 1,1 1-1,0-1 1,0 1-1,0 0 1,0 0 0,0 0-1,1 0 1,-1 0-1,1 1 1,-1 0 0,1 0-1,-1 0 1,1 0-1,0 0 1,-1 1-1,1-1 1,0 1 0,0 0-1,-1 0 1,1 1-1,0-1 1,-1 1 0,1 0-1,0-1 1,-1 2-1,1-1 1,-1 0-1,1 1 1,1 1 5,25 28 85,-2 2-1,-2 2 1,0 0-1,-3 1 0,3 9-84,3 2 50,211 339 386,-229-370-370,-10-11-12,1-1 0,1 1 0,-1-1 1,0 0-1,1 0 0,0 0 0,0 0 1,1 0-1,-1-1 0,0 0 0,1 1 1,0-1-1,0 0 0,0-1 0,0 1 1,1-1-1,-1 0 0,1 0 0,-1 0 1,1-1-1,-1 1 0,5 0-54,110-6-138,1-6-4609,-68 5 533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9.9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592 68 4241,'0'0'4141,"0"0"-1925,0 0-418,0 0-360,0 0-174,-23-13-457,-76-36-425,95 47-368,0 1 0,0 0 0,0 1 0,0-1 0,0 1 0,-1-1-1,1 1 1,0 0 0,0 1 0,0-1 0,0 1 0,0 0 0,0 0-1,0 0 1,0 0 0,0 1 0,0-1 0,1 1 0,-1 0 0,1 1-1,-1-1 1,1 0 0,0 1 0,0 0 0,0 0 0,-1 1-14,-7 5 57,-23 22 88,1 1 1,2 2 0,2 1-1,0 1 1,3 1-1,1 2 1,2 1-1,-13 32-145,18-32 107,3 1 0,1 1 1,3-1-1,1 2 0,1 0 0,3 0 0,2 0 0,1 1 0,4 40-107,0-57 82,1-1 0,1 1 0,1-1-1,2 0 1,0 0 0,2 0 0,1-1 0,1 0-1,1-1 1,1 0 0,1-1 0,15 20-82,-19-29 95,2-1 0,0 1 0,0-2 0,1 0 1,1 0-1,0-1 0,1 0 0,0-1 0,0-1 0,1 0 1,0-1-1,1-1 0,0 0 0,0-1 0,0-1 0,1-1 0,0 0 1,-1-1-1,1 0 0,9-1-95,-4-2 126,-10 2-49,-1-1 1,1-1 0,0 0-1,-1-1 1,1 0 0,-1-1-1,1 0 1,-1-1 0,0 0 0,0 0-1,9-5-77,-4 3-3563,12 5 3784,-15 0-658,-12 0 375,2-2-4074,7-12 1260,-10-12-837,0 15 1030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8:59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7906,'0'0'2560,"0"0"-1191,0 0-265,0 0-696,0 0 264,0 0-616,0 0-56,9 0-320,-2 8-216,6 7 0,6 7-449,17 32-999,-2-7-929,-2 2-1479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16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701 94 5777,'0'0'1262,"0"0"1,0 0-68,0 0 4,0 0-62,0 0-237,-16-12-54,-50-37 65,59 45-731,1 0 1,0 0-1,-1 1 0,0 0 1,1 0-1,-1 0 1,0 1-1,-1 0 0,1 0 1,0 1-1,-1 0 0,1 0 1,0 1-1,-1 0 1,1 0-1,-1 1 0,-1 0-180,-8 1 132,10 1-136,1 0-1,0 0 1,-1 1 0,2 0 0,-1 0 0,0 1-1,1 0 1,0 0 0,0 0 0,0 0 0,1 1-1,0-1 1,0 1 0,0 1 0,1-1-1,0 0 1,0 1 0,1-1 0,-1 1 0,2 0-1,-1 0 1,0 3 4,-2 2 17,-12 44 92,2-1 0,4 2 0,1 0-1,3 0 1,3 0 0,3 50-109,-1-37 55,2 0 0,4 0-1,3 0 1,16 62-55,74 151-1114,-83-205-3531,-17-66 1395,-9-8-2280</inkml:trace>
  <inkml:trace contextRef="#ctx0" brushRef="#br0" timeOffset="262.48">0 1009 3441,'0'0'6393,"0"0"-5257,0 0 225,0 0-1153,0 0-104,133-74-48,-53 54-56,11 1-8,7 3-304,43-7-609,-27 5-1191,-11 1-2521</inkml:trace>
  <inkml:trace contextRef="#ctx0" brushRef="#br0" timeOffset="564.05">1104 699 6009,'0'0'2749,"0"0"-1329,0 0-362,0 0-113,0 0-146,-19 10-592,4-4-165,10-4-18,0-1-1,-1 1 0,1 1 1,0-1-1,0 1 1,1 0-1,-1 0 1,0 0-1,1 1 1,0-1-1,0 1 0,0 0 1,0 0-1,1 1 1,-1-1-1,1 1 1,0 0-1,1 0 1,-1 0-1,1 0 0,0 0 1,0 0-1,-1 4-23,-2 19 193,1-1 0,0 1 0,3 0-1,0 0 1,1 0 0,5 28-193,-3-47 35,0 1 1,0-1 0,1 1-1,0-1 1,0 0 0,1 0 0,1 0-1,-1-1 1,1 1 0,1-1-1,0-1 1,0 1 0,0-1-1,1 0 1,0 0 0,0 0-1,1-1 1,0-1 0,0 1-1,0-1 1,8 3-36,-9-4 30,1-1 0,0 0 0,0-1 1,0 1-1,0-2 0,0 1 0,0-1 0,0 0 0,0-1 0,1 1 0,-1-2 1,0 1-1,0-1 0,1-1 0,-1 1 0,0-1 0,0-1 0,-1 0 1,1 0-1,0 0 0,-1-1 0,0 0 0,0 0 0,0-1 0,0 0 0,-1 0 1,0-1-1,0 1 0,0-1 0,-1-1 0,0 1 0,4-7-30,-3 4-48,0 0-1,-1 0 1,0-1 0,-1 0-1,0 1 1,0-2-1,-1 1 1,0 0 0,-1-1-1,0 1 1,-1-1 0,0 0-1,-1 1 1,0-1-1,0 0 1,-1 1 0,-1-1-1,0 0 1,0 1-1,-1 0 1,0-1 0,-1 1-1,0 1 1,-1-1-1,0 0 1,0 1 0,-1 0-1,-1 0 1,1 1-1,-1 0 1,0 0 0,-1 0-1,0 1 1,0 0 0,-2 0 48,-76-43-3887,53 36-226</inkml:trace>
  <inkml:trace contextRef="#ctx0" brushRef="#br0" timeOffset="903.11">1649 732 7154,'0'0'1193,"0"0"-210,20 10 301,134 67 878,-130-63-2001,1 2-1,-2 1 1,0 0-1,-1 2 1,-1 0-1,-1 2 1,-1 0-1,0 1 1,-2 1-1,-1 0 1,4 9-161,-52-93 2858,27 47-2943,1 0-1,0 0 1,2-1 0,-1 1 0,2-1 0,0 1-1,1-1 1,0 0 0,1 1 0,1-1 0,0 1-1,1-1 1,0 1 0,1 0 0,1 0 0,0 1-1,1-1 1,1 1 0,0 0 0,1 1 0,0 0 0,0 0-1,2 0 1,-1 1 0,7-5 85,152-102-5253,-85 74-1955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2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4745,'0'0'4241,"0"0"-2737,0 0-95,0 0-817,0 0 136,0 0-552,0 0-80,62 0 336,-21 0 424,7 0-344,4-7-216,3 1-296,-3 0 0,-4 2-296,-9 0-720,-7 4-944,-14 0-1305,-13 0-5225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3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8122,'0'0'1480,"0"0"-341,0 0-372,0 0-342,0 0 139,0 0 91,16 5 261,183 23 2429,26-28-151,-213-3-3605,5-7-4601,-8 5 2148,6-3-3143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4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9570,'0'0'1050,"0"0"266,0 0 243,0 0 129,0 0-329,0 0-743,0-6-428,0-11-163,0 22-24,37 370 1946,24 213 955,-56-527-2207,-5-61-661,0 0-19,0 0 1,0 0 32,0 0 0,0 0-12,0 0 61,0 0-13,0 0 23,0 0 6,0 0 63,0 0 62,0 0-1,0 0 14,0 0-27,0 0 52,0 0-5,0 0 26,0 0-45,34-21 1887,-33 21-2151,32-23 6,-32 19 31,-1 3-5453,-6 5-309,-1 0 5400,-6 0-3632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4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238 9 6729,'0'0'1179,"0"0"387,0 0-123,0 0-308,0 0-144,0 0-482,-1-3-277,1 3-203,0 1 0,-1-1 0,1 0 0,0 1 0,0-1 0,-1 0 0,1 1-1,0-1 1,-1 0 0,1 0 0,0 1 0,-1-1 0,1 0 0,-1 0 0,1 1 0,0-1-1,-1 0 1,1 0 0,-1 0 0,1 0 0,0 0 0,-1 0 0,1 0 0,-1 1 0,1-1-1,-1 0 1,1-1 0,-1 1 0,1 0 0,0 0 0,-1 0 0,1 0 0,-1 0 0,1 0-1,0 0 1,-1-1 0,1 1 0,-1 0 0,1 0 0,0-1 0,-1 1 0,1 0 0,0 0-1,-1-1 1,1 1 0,0 0 0,0-1 0,-1 1 0,1-1 0,0 1 0,0 0 0,0-1-1,-1 1 1,1-1 0,0 1 0,0 0 0,0-1 0,0 1 0,0-1 0,0 1 0,0-1 0,0 1-1,0-1-28,-15 48 486,11-36-338,-77 205 133,-4-88-4581,53-94-141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4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 11947,'0'0'432,"0"0"392,0 0 64,0 0-536,0 0-352,0 0-1312,0 0 104,107-29-433,-63 41-2616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5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9938,'0'0'1155,"0"0"361,0 0-102,0 0-315,0 0-248,4 2-602,0 2-227,-1 0 0,1 0 0,-1 1 1,0-1-1,-1 1 0,1 0 0,-1-1 0,1 1 0,-1 0 0,-1 1 0,1-1 0,-1 0 1,0 0-1,0 1 0,-1-1 0,1 0 0,-1 1 0,-1 2-22,3 7 77,10 405 1174,-60-51-1107,39-329-153,9-40 74,0 0 140,2-2 73,162-180 256,-94 109-819,-3-4-1,-3-2 1,19-36 285,-61 64-2,-22 50-41,0 1-190,-8 2-928,-149 149-182,151-145 1346,1-3-4,0 1 0,1 0 0,0 0 1,0 0-1,0 0 0,1 1 0,-1 0 1,1-1-1,0 1 0,0 0 0,1 1 1,0-1-1,-1 0 0,2 1 0,-1-1 1,1 1-1,0 0 0,0-1 0,0 1 1,1 0-1,0 0 1,3-1 29,-1-1 0,2 0-1,-1 1 1,1-2 0,-1 1 0,1 0-1,0-1 1,0 1 0,1-1 0,-1-1 0,1 1-1,-1 0 1,1-1 0,0 0 0,0 0 0,0-1-1,5 2-28,2 2 67,279 72-829,-221-63-492,22 5-1271,-12-4 1198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0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507 376 72,'0'0'0,"0"0"-72</inkml:trace>
  <inkml:trace contextRef="#ctx0" brushRef="#br0" timeOffset="926.66">1 29 224,'0'0'576,"0"0"15,0 0 172,0 0 48,0 0 126,0 0 134,8-5 124,24-18 99,-28 24 5525,-1 10-4096,-2 41-3898,-1-42 2047,0 665 855,-32-297-1575,126-597 932,-83 189-1141,1 0 0,2 1-1,1 1 1,1 0-1,2 1 1,0 1 0,2 1-1,1 0 1,1 2 0,1 0-1,0 2 1,2 1 0,1 0-1,0 2 1,8-3 57,-15 16-275,-18 5-25,-1 0-73,-7 11-405,-10 4 739,-1 0 1,0-2-1,-1 0 0,-1 0 0,0-2 0,0-1 0,-11 4 39,-81 47-53,111-60 50,-1 0 0,1-1-1,-1 1 1,1 0 0,0 0 0,0 1 0,-1-1 0,1 0-1,0 0 1,0 0 0,0 1 0,0-1 0,0 1 0,0-1-1,1 1 1,-1-1 0,0 1 0,1-1 0,-1 1 0,1 0-1,0-1 1,0 1 0,-1-1 0,1 1 0,0 0 0,0-1-1,0 1 1,1 0 0,-1-1 0,0 1 0,1 0 0,-1-1-1,1 1 1,-1-1 0,1 1 0,0-1 0,-1 1 0,1-1-1,0 1 1,0-1 0,0 0 0,0 1 0,1-1 0,-1 0-1,0 0 1,1 0 3,65 47-63,270 77-327,-146-54-4491,-115-43 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7.6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10418,'0'0'1375,"0"0"472,0 0-660,0 0-492,7 18-448,69 218 569,38 263-1835,-67-364-3649,-29-91-301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8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379 1 5433,'0'0'1224,"0"0"577,0 0-697,0 0 88,0 0-440,0 0 305,0 0-73,-61 141-216,36-89-32,-3 1-312,-4 1-240,-4-1-184,-3-6-312,-23 6-1096,10-14-1393,9-14 1305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3:59:04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6324 0,'26'0'31,"27"0"-15,-26 0-16,26 0 15,0 0-15,-27 0 16,27 0-16,53 0 16,-80 0-1,54 0 1,-27 0 0,-27 0 15,27 0 16,-27 0 0,27 0-16,-26 0-16,26-27-15,-27 27 16,1 0 0,26-26-16,-27-1 15,27 27 1,26 0-16,-52 0 16,26 0-1,-27 0-15,1 0 16</inkml:trace>
  <inkml:trace contextRef="#ctx0" brushRef="#br0" timeOffset="31644.89">8679 8678 0,'53'0'79,"52"0"-79,-25 0 15,52 0-15,27 0 16,26 0-16,27 0 15,26 0-15,-26 0 16,-1 0-16,-79 0 16,-26-53-16,-26 53 15,-27 0-15,-27 0 16,53 0 0,-52 0-16,26-26 15,-27 26-15,27 0 16,-26 0-1,26 0 1,-27 0 0,0 0 15,27 0-31,0 0 16,-26 0 15,-1 0 31,1 0-30,-1 0-1</inkml:trace>
  <inkml:trace contextRef="#ctx0" brushRef="#br0" timeOffset="37508.62">3572 10001 0,'53'0'31,"-26"0"-31,105 53 16,27 0-16,-27-26 15,0-27-15,-26 26 16,0-26-16,26 53 15,-26-53-15,53 26 16,-80-26-16,1 0 16,-28 0-16,1 0 15,-26 0-15,26 0 16,0 0-16,26 0 16,-26 0-1,-27 0 1,54 0-16,-1 0 15,-52 0-15,26 0 16,-27 0-16,0 0 16,1 0-16,-1 0 15</inkml:trace>
  <inkml:trace contextRef="#ctx0" brushRef="#br0" timeOffset="40352.61">7938 9895 0,'26'0'47,"80"0"-47,0 0 15,79 27-15,27-27 16,0 0-16,-27 0 16,-79 0-16,105 0 15,-78 0-15,-28 0 16,28 0-16,-28 0 16,1 0-16,27 0 15,78 0-15,-52 0 16,-27 0-16,80 0 15,-53 0-15,-27-27 16,53 1-16,-79 26 16,-53 0-16,26 0 15,1-26-15,-54 26 16,54 0-16,-28-27 16,1 27-16,27 0 15,-27-26-15,26 26 16,-26-27-16,-27 27 15,1 0 1,-1 0-16,1 0 31</inkml:trace>
  <inkml:trace contextRef="#ctx0" brushRef="#br0" timeOffset="61493.59">3837 11245 0,'0'26'16,"-27"54"15,1-27 0,26-27-31,-27 27 16,27 26-16,0 1 15,-52-27-15,52-27 16,0 53-16,-27-26 16,27 0-16,0 27 15,0-54-15,0 27 16,0 0-16,0 0 15,0 0-15,0 0 16,0 26-16,0 0 16,0-26-1,27-26-15,-27 26 16,26 0 0,0-27-1,-26 1 1,27-1-16,-1 0 15,1 1-15,-1-1 16,54 1-16,-80-1 16,26-26-16,1 53 15,-1-53 1,27 27 0,-27-27 15,1 0-31,-1 0 15,27 26 1,-26-26-16,105 27 16,133 52-16,-27 0 15,0-26-15,-27 27 16,54-27-16,-27-27 16,-132-26-16,26 53 15,-105-53-15,-1 0 16,1 0-16,-1 0 140</inkml:trace>
  <inkml:trace contextRef="#ctx0" brushRef="#br0" timeOffset="63009.48">9446 13176 0,'26'0'47,"1"0"-31,26 0-16,0 0 15,-27 0 1,27 0 0,-26 0-16,-1 0 15,0 0 1,27 0 0,-26 0 15,26 0-16,-27-26 1,1 26-16,-1 0 16,1-27-1,-1 1 1,1 26 0,-1 0 15,0-27-16,1 27 17,-1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0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1 824,'0'0'4529,"0"0"-3305,0 0 753,0 0-529,-44 119-544,40-95-336,-1 5-231,3 0-249,0 6-88,2 4-313,0 8-847,0-6-1704,0-14-4642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9.3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 11482,'0'0'1101,"0"0"980,0 0-447,0 0-263,0 0-471,0 0-434,0-4-320,0-6-193,0 2 8128,0 7-8069,30-6-3269,34 35-3691,-30-4 1945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1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1 707 8482,'0'0'1016,"0"0"-64,136-14-408,-60 12 32,3 0-303,6 0-161,-8 0-112,-8-4-32,-17-9-745,-18 1-1495,-18 0-681</inkml:trace>
  <inkml:trace contextRef="#ctx0" brushRef="#br0" timeOffset="253.16">365 340 8122,'0'0'1424,"0"0"720,0 0-983,0 0-697,0 0-464,0 0 0,0 0 200,0 164 208,5-90-8,2 10-184,2 2-128,0-1 8,3-1-96,-3-10-144,-3 8-776,-3-21-1337,-1-18-3584</inkml:trace>
  <inkml:trace contextRef="#ctx0" brushRef="#br0" timeOffset="961.56">949 1 8850,'0'0'1359,"0"0"24,23 0-416,-6 0-747,1-1 3,0 1 0,0 1 0,-1 1 0,1 0 0,-1 1 0,0 1 0,0 1 0,5 2-223,5 1 211,0 1 0,-1 1 0,-1 2 0,0 0 0,0 2 0,-1 0 0,-1 2 0,0 1 1,-2 1-1,0 0 0,-1 2 0,0 0 0,-2 1 0,0 1 0,-2 1 0,-1 1 0,0 0 0,-2 0 0,-1 2 0,9 24-211,-16-6 131,-3 1 0,-1 0 0,-2 0 1,-2 0-1,-2-1 0,-2 0 0,-2 0 0,-2 0 0,-2-1 0,-1-1 1,-3 0-1,-1-1 0,-2-1 0,-2-1 0,-6 7-131,-4 4 100,-2-1 0,-2-2 0,-1-2 1,-3-1-1,-2-2 0,-2-2 0,-1-1 0,-2-3 0,-1-2 0,-2-2 0,-2-2 1,0-3-1,-40 15-100,18-13-52,69-81-4239,-13 28 3785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0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8210,'0'0'1305,"0"0"572,0 0-353,0 0-126,0 0-431,0 0-519,0-5-243,0-10-86,2 23-15,5 32 147,10 37 72,-5 1 0,-2 0 0,-4 1 0,-4-1 0,-6 59-323,4-100 36,-47 261-40,44-280-91,3-17 272,2-3 122,546-528-320,-526 506-210,-18 17-421,-16 14-108,-188 175-58,185-168 819,7-8 1,0 1 0,0 0 0,0 1 0,1 0 0,0 0 0,0 1 0,1 0 0,0 0 0,1 0 0,0 1 0,0-1 0,1 1 0,0 0 0,-1 9-2,6-16 18,0 0 0,0 0 0,0 0 0,0 0-1,1 0 1,0 0 0,-1-1 0,1 1 0,0-1-1,0 1 1,0-1 0,1 0 0,-1 1 0,0-1 0,1 0-1,0-1 1,-1 1 0,1 0 0,0-1 0,0 0-1,0 1 1,0-1 0,0 0 0,0-1 0,0 1-1,0 0 1,0-1 0,0 0 0,1 0 0,-1 0-1,0 0 1,2 0-18,12 3 57,340 42-1724,-254-34-524,-16-4-895</inkml:trace>
  <inkml:trace contextRef="#ctx0" brushRef="#br0" timeOffset="285.93">1143 530 9218,'0'0'1128,"0"0"889,0 0-1481,0 0-304,169-27-152,-87 27-64,3 0-16,-3 0-136,-9-2-536,-3-16-665,-19-1-2647,-19-1-2546</inkml:trace>
  <inkml:trace contextRef="#ctx0" brushRef="#br0" timeOffset="530.6">1533 45 8514,'0'0'1704,"0"0"305,0 0-761,0 0-808,0 0-440,0 0 0,0 0 304,12 169 48,1-91 80,3 8-40,3 6-184,3-1-8,1-1-192,5-6-8,-3-10-168,4 4-816,-4-19-1248,-9-17-2921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8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44 9898,'0'0'1163,"0"0"375,0 0-587,0 0-670,-15 19-189,2-4-68,1-1 10,0 1 1,1-1-1,1 2 0,1 0 0,0 0 0,0 0 0,2 1 0,-3 11-34,2-5 10,2 1-1,1 1 0,1-1 1,1 1-1,1-1 1,2 1-1,0 3-9,0-20 1,1 1 0,0-1 0,0 1 0,1-1 0,0 1 0,0-1 0,1 0 1,0 0-1,0 0 0,1 0 0,0-1 0,1 1 0,0-1 0,0 0 0,0-1 0,1 1 0,0-1 0,0 0 0,0 0 0,1-1 0,6 4-1,4-1 41,0-2 0,0 0 0,0-1 0,1 0 0,0-2 0,0 0 0,0-1 0,0 0 0,0-2 0,0 0 0,0-1 0,1-1 0,3-2-41,-13 3 32,1 0 0,-1-1 0,0 0 0,0-1 0,-1 0 0,1 0 0,0 0 0,-1-2 0,0 1 0,0-1 0,0 0 0,-1 0 0,1-1 0,-1 0 0,-1 0 0,1-1 0,-1 0 0,0 0 0,-1-1 0,1 1 0,-1-1 0,-1 0 0,0-1 0,0 1 0,-1-1 0,0 1 0,0-1 0,-1 0 0,0 0 0,0-1 0,-1-3-32,-1-5-30,0-1 0,-2 1 0,0 0 0,-1 0 0,-1 0 0,-1 0 0,0 0 0,-1 1 0,-1 0 0,-1 0 0,0 1 0,-1 0 0,-1 0 0,-1 1 1,0 0-1,0 1 0,-2 0 0,0 1 0,0 1 0,-1 0 0,-1 0 0,-9-5 30,14 10-380,-1 0 1,1 1 0,-1 0-1,0 1 1,0 0-1,-1 1 1,1 0 0,-1 0-1,0 1 1,0 1-1,0 0 1,-6 1 379,-14 0-4036</inkml:trace>
  <inkml:trace contextRef="#ctx0" brushRef="#br0" timeOffset="420.83">1088 21 7786,'0'0'1193,"0"0"729,0 0-372,0 0-302,0 0-397,-23-1-571,8 0-262,7 0-19,1 0 1,-1 0-1,1 1 1,-1 0-1,1 0 1,-1 1-1,1 0 1,-1 0-1,1 1 1,-1 0-1,1 0 1,0 1-1,0 0 0,0 0 1,1 1-1,-1-1 1,1 1-1,-1 1 1,-2 3 0,-4 5 9,1 0 1,0 1 0,1 0-1,1 1 1,0 1 0,1 0-1,1 0 1,0 0 0,1 1-1,-2 12-9,6-22 6,1 1-1,0-1 0,1 1 1,0 0-1,0-1 0,0 1 1,1 0-1,0 0 1,1 0-1,0-1 0,0 1 1,1 0-1,0-1 0,0 1 1,0-1-1,1 1 1,1-1-1,-1 0 0,1 0 1,0-1-1,0 1 0,1-1 1,0 0-1,0 0 1,4 3-6,11 4 89,0-2 0,1 0 0,0-1 0,1-1 0,-1-1 0,2-1 0,-1 0 0,1-2 0,0-1 0,0-1 0,0-1 0,1-1 0,-1-1 0,0-1 0,1-1 0,7-2-89,-23 4 55,0-1 1,0 0-1,0-1 1,0 0-1,-1 0 1,1 0-1,0-1 0,-1 0 1,0-1-1,1 0 1,-1 0-1,-1 0 1,1-1-1,-1 0 1,0 0-1,0-1 1,0 0-1,-1 0 0,1 0 1,-2 0-1,1-1 1,-1 0-1,0 0 1,0 0-1,-1-1 1,0 1-1,0-1 1,-1 0-1,0 1 0,0-1 1,0-4-56,1-5-13,-1 1-1,0-1 1,-2 1 0,1-1 0,-2 0-1,0 1 1,-1-1 0,-1 1 0,-1-1-1,0 1 1,-1 0 0,0 1-1,-2-1 1,0 1 0,0 0 0,-1 1-1,-1-1 1,-2 0 13,9 11-208,-1 1 0,1 0 0,0 0 0,-1 0 0,0 0 0,0 0 0,0 1 0,0-1 0,0 1 0,0 0 0,-1 0 0,1 0 1,-1 0-1,1 0 0,-1 1 0,0 0 0,1 0 0,-1 0 0,-3-1 208,-6 2-4228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26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709 0 7698,'0'0'1697,"0"0"-39,0 0-702,0 0-442,-22 14-417,-240 164 528,182-117 35,2 3 0,4 3 0,3 4 0,-19 27-660,59-33 426,62-51 164,283 61 1490,-31 0-2295,-96-21-3094,-156-45 2175,18 6-1923</inkml:trace>
  <inkml:trace contextRef="#ctx0" brushRef="#br0" timeOffset="554.45">1147 390 7434,'0'0'1872,"0"0"432,0 0-1503,0 0-329,0 0-216,130-12-120,-70 8-40,1 0-40,1 0 24,-8 2-80,-8 0-48,-9 2-168,-12 0-432,-7 0-753,-14 0-2615</inkml:trace>
  <inkml:trace contextRef="#ctx0" brushRef="#br0" timeOffset="795.52">1222 764 7786,'0'0'1296,"0"0"328,0 0-936,0 0 113,0 0 71,124 0-568,-65 0-128,7 0-176,23-4-352,-14-2-896,-13-3-3601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7.7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0 121 9882,'0'0'552,"0"0"-281,23 9-28,78 27 29,-91-33-285,0 1 0,0 0 0,0 0 1,0 1-1,-1 0 0,0 1 0,0 0 0,-1 0 1,1 1-1,-1 0 0,-1 1 0,1 0 0,-1 0 0,-1 0 1,1 1-1,-1 0 0,-1 0 0,0 1 0,0-1 1,-1 1-1,0 0 0,-1 0 0,0 1 0,-1-1 1,0 1-1,0-1 0,-1 1 0,0 0 0,-1-1 1,-1 9 12,1-16-4,0 1 0,0-1 0,-1 0 0,1 1 0,-1-1 0,0 0 0,0 0 1,0 1-1,0-1 0,0 0 0,-1 0 0,1 0 0,-1-1 0,0 1 0,0 0 0,0-1 1,0 1-1,0-1 0,-1 1 0,1-1 0,-1 0 0,0 0 0,1 0 0,-1 0 0,0-1 1,0 1-1,0-1 0,0 0 0,0 0 0,-1 0 0,1 0 0,0 0 0,0-1 1,-1 1-1,0-1 4,-10-43 761,14 28-693,0 1 0,1 0 0,0 0 0,1-1 0,1 1 0,0 0 0,1 1 0,1-1 0,0 1 0,0 0 0,1 0 0,1 0 0,1 1 0,-1 0 0,2 0 0,0 1 0,0 0 0,10-9-68,-1 1 31,1 0-1,1 2 1,1 0 0,0 1-1,1 1 1,0 0-1,2 2 1,-1 1-1,2 1 1,-1 1-1,1 1 1,1 2-1,0 0 1,0 2-1,0 0 1,0 2-1,1 1 1,-1 1 0,3 1-31,-21 1 4,1 1 0,0 0 0,0 0 0,0 1 0,-1 0 0,1 0 0,-1 1 0,0 0 0,0 1 0,-1 0 0,1 0 0,-1 0 0,0 1 0,0 0 1,-1 0-1,0 1 0,0 0 0,0 0 0,-1 1 0,0-1 0,-1 1 0,0 0 0,0 0 0,0 1 0,1 4-4,3 10-304,0 1 1,-1 0-1,-2 1 0,0-1 0,-2 1 1,0 0-1,-2 0 0,-2 18 304,-7 18-3646,-10-18-3645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7.9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 10346,'0'0'8,"0"0"-16,0 0-1152,0 0-1497,151-10-1255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1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0 695 408,'0'0'6072,"0"0"-4206,0 0-1255,0 0-193,21 0 134,69-1-202,-82 2-254,1 0 0,-1-1 1,0 0-1,0 0 0,0-1 0,0 0 0,0-1 1,0 0-1,0 0 0,-1 0 0,1-1 1,0-1-1,-1 1 0,0-1 0,0 0 1,0 0-1,-1-1 0,1 0 0,-1-1 0,0 1 1,-1-1-1,1 0 0,-1 0 0,0-1 1,-1 0-1,1 1 0,-1-2 0,-1 1 1,1 0-1,-1-1 0,-1 1 0,1-1 1,-1 0-1,-1 0 0,1 0 0,-1 0 0,-1 0 1,1-3-97,-4 7 22,1 1 1,0 0-1,0 0 1,-1 1-1,0-1 1,1 0-1,-1 1 1,0-1-1,0 1 1,-1 0-1,1 0 1,0 1-1,-1-1 1,1 0-1,-1 1 1,1 0-1,-1 0 1,0 0-1,1 0 1,-1 1-1,0 0 1,0-1-1,1 1 1,-1 0-1,0 1 1,0-1-1,1 1 1,-1 0-1,0 0 1,0 0-1,1 0 1,-1 0-1,1 1 1,0 0-1,-1 0 1,1 0-1,0 0 1,0 0-1,0 1-22,-9 7 4,2 0 0,-1 1 0,2 0-1,-1 0 1,1 1 0,1 1 0,0-1 0,1 1 0,1 1-1,0-1 1,0 1 0,1 0 0,1 0 0,1 1 0,0 0-1,0-1 1,2 1 0,0 0 0,1 0 0,0 0 0,1-1-1,0 1 1,3 6-4,3-6 19,0 0 0,1 0 0,1-1 0,0 0 0,1-1 0,1 0 0,0-1 0,1 0 0,0 0 0,0-1 0,1-1 0,1 0 0,0-1 0,0-1 0,1 0 0,0 0 0,0-2 0,1 0 0,0-1 0,0 0 0,0-1 0,8 0-19,5 2-42,0-2 1,1 0 0,-1-2 0,1-2 0,-1 0 0,1-2 0,10-3 41,-30 3-11,-1 0-1,0 0 1,0-1 0,0-1 0,-1 1 0,1-1 0,-1-1 0,0 0 0,0 0 0,-1 0 0,1-1 0,-1 0 0,0-1 0,-1 0 0,0 0 0,0 0 0,0 0 0,-1-1 0,0 0 0,0 0 0,-1-1 0,0 1 0,-1-1 0,0 0 0,0 0 0,0-5 11,6-26 187,-2-1-1,-2-1 1,-2 1 0,-2-1 0,-2-16-187,1 29 162,-4-33 290,-3-1 1,-3 1-1,-2 1 1,-20-61-453,-8-38 1239,24 101 10,58 386-2193,-30-262 883,97 486-979,-78-350-3902,-24-146 3860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3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25 184,'0'0'12035,"0"0"-9867,0 0-135,0 0-1137,0 0-896,0 0-48,0 0-2041,14-25-591,-9 40-1857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2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101 216 7786,'0'0'1344,"0"0"896,0 0-1055,0 0-41,0 0-704,0 0-440,0 0-80,5 10 0,-5 13 80,-3 1 0,-10 13 0,-15 13-224,-4-7-1080,3-10-1817</inkml:trace>
  <inkml:trace contextRef="#ctx0" brushRef="#br0" timeOffset="248.64">327 23 10386,'0'0'1585,"0"0"-105,0 0-1376,0 0-104,0 0-16,0 0 16,20 150 48,-20-93 80,0 5-128,-11 20-328,-7-14-1264,4-15-2545</inkml:trace>
  <inkml:trace contextRef="#ctx0" brushRef="#br0" timeOffset="628.64">845 0 10114,'0'0'1815,"0"0"83,0 0-524,0 0-380,22 7-496,-7-4-442,-5-1-8,1 1-1,0 0 1,-1 0-1,0 1 1,0 1-1,0 0 1,0 0-1,-1 0 1,0 1-1,0 1 1,0 0-1,-1 0 1,0 0-1,3 5-47,12 19 187,-1 1 0,-2 1 0,-1 0 0,-2 2-1,-1 0 1,-1 1 0,-3 0 0,0 1 0,-3 0-1,-1 1 1,-2 0 0,-1 1 0,-2-1 0,-2 5-187,3-13 60,-2 0-1,-1 1 1,-1 0 0,-1-1 0,-2 1 0,-1-1 0,-2 0 0,0 0 0,-2-1 0,-2 0 0,0 0 0,-2-1 0,-1 0 0,-1-1 0,-2-1-1,-8 12-59,-12-2-183,-1-2 0,-2-1 0,-1-2 0,-2-2-1,-1-1 1,-1-3 0,-1-1 0,-44 16 183,-111 28-2689,58-43-2225,65-16-2005</inkml:trace>
  <inkml:trace contextRef="#ctx0" brushRef="#br0" timeOffset="931.89">1793 1191 9354,'0'0'2777,"0"0"-953,0 0-872,0 0-744,0 0-40,0 0 192,-11 107 184,0-48-151,-5 5-73,-5 8-208,-4-5-112,-7 1-472,-34-2-1065,7-17-1055,6-20-3450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0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0 305 9058,'0'0'1330,"0"0"-53,0 0-578,0 0-207,0 0-359,23-2-109,356-11 192,-344 11-207,196-7 197,0-10 0,27-14-206,-143-4 405,-114 35-387,-1 0 0,1-1 0,0 1 0,-1 0 0,1-1 0,-1 1 0,0-1 0,0 1 0,0 0 0,0-1 0,0 1 0,0-1 0,-1 1 1,1 0-1,-1-1 0,0 1 0,0 0 0,0-1 0,0 1 0,0 0 0,0 0 0,0 0 0,-1 0 0,1 0 0,-1 0 0,1 1 0,-1-1 0,0 0 0,0 1 0,0-1 0,0 1 0,0 0 0,0-1 0,0 1 0,0 0 0,0 0 0,-1 1 0,1-1 0,0 0 1,-2 0-20,-216-107-308,270 103-270,343 64 1697,-386-58-1049,-3-1-33,0 0 0,0 0 0,-1 0 0,1 1 1,0 0-1,0-1 0,-1 1 0,1 1 0,0-1 0,-1 0 1,1 1-1,-1 0 0,1 0 0,-1 0 0,0 0 1,0 0-1,0 1 0,0 0 0,-1-1 0,1 1 0,-1 0 1,1 0-1,-1 0 0,0 1 0,0-1 0,1 3-36,-5 7 65,0-1 0,-1 0 0,-1 0-1,0-1 1,-1 1 0,0-1 0,0 0-1,-1 0 1,-1 0 0,0-1 0,0 0-1,-1 0 1,0-1 0,-1 0 0,0-1-1,0 1 1,-1-2 0,-10 7-65,4 1 17,-105 87-2440,-3-6 0,-22 7 2423,45-36-2502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1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11306,'0'0'1313,"0"0"815,0 0-1624,0 0-504,0 0-96,0 0 96,80 126 128,-53-32 168,7 27 168,-6 33-39,6 8-177,-9-6-240,0-18-8,-5-34-64,-8-19-681,4 13-1023,-5-34-881,-2-7-3384</inkml:trace>
  <inkml:trace contextRef="#ctx0" brushRef="#br0" timeOffset="421.19">888 639 8978,'0'0'731,"0"0"565,0 0-218,0 0-221,-21 2-95,7-1-686,6-1-61,1 1 0,-1 0 0,0 0 0,0 0 0,1 1 0,-1 0 0,1 0 0,0 1 0,0 0 1,-1 0-1,2 1 0,-1 0 0,0 0 0,1 1 0,0-1 0,0 1 0,-4 5-15,1 0 29,0 1 0,1 0-1,0 0 1,1 1 0,1 0 0,0 0 0,0 0 0,1 1 0,1 0 0,0 0 0,0 0 0,2 0 0,0 1 0,0-1-1,1 1 1,1-1 0,0 1 0,1 0 0,1 5-29,2-12 25,-1 1 0,2-1 0,-1-1 0,1 1 0,0 0 0,0-1-1,1 0 1,0 0 0,0-1 0,0 0 0,1 0 0,-1 0 0,1-1 0,1 0 0,-1 0 0,0-1 0,1 0-1,0 0 1,-1-1 0,1 0 0,0 0 0,1 0 0,-1-1 0,0-1 0,0 0 0,0 0 0,0 0-1,1-1 1,-1 0 0,0-1 0,0 1 0,0-2 0,0 1 0,-1-1 0,1 0 0,-1-1 0,7-4-25,-4 1 43,-1 0 0,1-1 0,-2-1 1,1 0-1,-1 0 0,-1 0 0,0-1 1,0 0-1,0 0 0,-2-1 1,1 0-1,-1 0 0,-1 0 0,0-1 1,-1 1-1,0-1 0,0 0 0,-2 0 1,1 0-1,-1 0 0,-1 0 0,0 0 1,-1 0-1,0 0 0,-2-5-43,1 5-227,-1-1-1,0 1 0,-1 0 1,0 0-1,-1 0 1,0 0-1,-1 1 0,-1 0 1,1 0-1,-2 1 0,1 0 1,-2 0-1,1 0 1,-10-7 227,10 8-515,-23-25-2480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0.5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0 7258,'0'0'3080,"0"0"-1175,0 0-1025,0 0-880,0 0 0,0 0 144,0 111 344,2-53 152,3 5-184,-5 13-104,0 0-336,0 2-16,0 4-152,0-6-528,-14 21-864,0-21-1113,1-23-3944</inkml:trace>
  <inkml:trace contextRef="#ctx0" brushRef="#br0" timeOffset="432.79">37 491 6009,'0'0'219,"0"0"-66,29 0-47,178 0 39,-205 0-138,8 2 56,-1 0 0,1-1 0,0 0 0,0-1 0,0 0 0,-1 0 0,1-1 0,0 0-1,0-1 1,-1 0 0,1-1 0,-1 0 0,0 0 0,0-1 0,0 0 0,0-1 0,-1 0 0,0 0 0,0-1 0,0 0 0,0 0 0,-1-1 0,0 1 0,-1-2 0,1 1 0,-1-1 0,-1 0 0,2-3-63,0-11 632,-2-1 0,0 1 0,-2-1 1,0 1-1,-2-1 0,0 0 0,-1 0 1,-2-6-633,1-24 1191,-15-26 2798,13 105-4452,11 66 105,3-2 0,5 1-1,3-2 1,4 0 0,4-1 0,7 4 358,14 60-4375,-31-95 2924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9.7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747 88 8210,'0'0'832,"0"0"566,0 0-150,-22-3-141,-76-12-194,87 15-822,0-1-1,0 1 0,0 1 0,0 0 1,0 1-1,0 0 0,0 1 1,0 0-1,1 0 0,-1 1 1,1 1-1,0 0 0,0 0 0,1 1 1,0 0-1,-1 1-90,-8 4 185,-15 12 4,0 1 1,2 1-1,0 2 0,2 1 0,1 1 1,2 2-1,0 1 0,3 0 1,0 2-1,2 1 0,2 0 0,1 2 1,2 0-1,2 1 0,1 0 1,2 1-1,-3 21-189,8-39 57,1 1-1,1-1 1,1 1 0,1 0 0,0-1-1,2 1 1,1 0 0,1 0 0,0 0-1,2-1 1,4 17-57,9-4 43,1 0 1,2-2-1,1 0 0,1-1 1,2-1-1,1-2 0,1 0 1,2-2-1,1-1 0,0-1 0,2-1 1,0-2-1,2-1 0,0-2 1,1-1-1,1-1 0,15 3-43,11 6-234,2-2 1,0-4-1,1-2 0,38 5 234,142-7-4855,-173-22 67</inkml:trace>
  <inkml:trace contextRef="#ctx0" brushRef="#br0" timeOffset="297.7">1563 33 8874,'0'0'848,"0"0"928,0 0-671,0 0 143,0 0-280,0 0-848,0 0 96,-23-29-136,10 48-80,-6 5-144,-3 5 144,1 10-16,3-2-56,9 2-344,9-4-512,11 2-352,23-12-1393,0-7-1712</inkml:trace>
  <inkml:trace contextRef="#ctx0" brushRef="#br0" timeOffset="552.38">1919 0 6953,'0'0'2777,"0"0"-504,0 0-1065,0 0-1208,0 0-112,0 0 112,0 0 8,-21 109-8,24-72-8,42 12-728,-8-10-1177,8-2-3496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8.5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0 615 8090,'0'0'743,"0"0"13,5 24 164,34 153 379,-23-126-1070,22 122 98,-38-171-279,3-13 699,-2-11-781,2 0-1,0 0 1,2 1 0,0-1 0,2 1-1,0 0 1,1 1 0,1-1 0,1 2 0,1-1-1,1 2 1,0-1 0,1 2 0,1-1-1,1 2 1,0 0 0,1 1 0,16-12 34,-27 24-19,0 1 0,0-1 0,1 1 1,-1 0-1,0 0 0,1 1 0,-1 0 1,1 0-1,-1 0 0,1 0 0,0 1 0,-1 0 1,1 0-1,0 1 0,-1 0 0,1-1 1,-1 2-1,1-1 0,-1 1 0,0 0 0,1 0 1,-1 0-1,0 1 0,0 0 0,-1 0 1,3 1 18,113 108 320,-84-72-186,5 4-108,1-1-1,3-2 0,1-3 1,2-1-1,1-2 0,2-3 1,30 13-26,41-21-374,-115-26 394,0-1-1,0 0 0,0-1 1,0 1-1,-1-1 0,0 0 1,1-1-1,-2 0 0,1 0 1,0 0-1,-1 0 0,0-1 1,-1 0-1,1 0 0,-1 0 1,0-1-1,0 1 0,-1-1 1,0 0-1,0 0 0,-1 0 1,0 0-1,0-1 0,0 1 1,-1-1-1,0 1 0,-1-1 1,0-6-20,8-36 365,-1-1 1,-3 1-1,-3-1 1,-1 0-1,-3 0 1,-2 1 0,-2-1-1,-2 1 1,-3 1-1,-7-19-365,0 6 549,-2 0-1,-3 2 1,-3 1 0,-3 1-1,-25-37-548,45 84 383,8 41-999,9 71 489,4 0 0,4 0 0,5-2 0,29 85 127,-10-32-1054,-15-10-2079,-18-47-2566,-6-45-2239</inkml:trace>
  <inkml:trace contextRef="#ctx0" brushRef="#br0" timeOffset="254.73">887 656 11138,'0'0'1465,"0"0"63,0 0-664,0 0-856,0 0-16,165-55-160,-70 40-608,29-1-64,35-13-552,-26 4-1209,-19-1-4289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6.8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1 377 1256,'0'0'7961,"0"0"-5194,0 0-1313,0 0-996,5 19-500,93 324 1003,-74-216-1799,-6 2 0,-1 98 838,-8-106-3644,-5-71-2130</inkml:trace>
  <inkml:trace contextRef="#ctx0" brushRef="#br0" timeOffset="400.67">110 469 7826,'0'0'1835,"0"0"-486,1-24-498,-2 4-710,1 11-101,-1 0 0,1 0 0,1 0 0,-1 0 0,1 0 1,1 0-1,0 1 0,0-1 0,1 0 0,0 1 0,0 0 0,1-1 0,0 1 0,0 1 0,1-1 0,3-3-40,15-16 47,1 0 1,2 2-1,0 1 0,2 1 1,1 1-1,0 1 1,1 2-1,2 1 0,0 1 1,0 2-1,30-9-47,79 9 262,-138 16-270,1 0 0,-1 0 1,0 0-1,1 0 0,-1 1 0,0-1 1,0 1-1,0 0 0,0 0 1,0 0-1,0 0 0,0 1 1,-1-1-1,1 1 0,-1-1 1,0 1-1,1 0 0,-1 0 1,-1 0-1,1 0 0,0 0 1,-1 1-1,0-1 0,1 0 1,-1 1-1,-1-1 0,1 1 1,0-1-1,-1 1 0,0 0 1,0-1-1,0 2 8,-16 116 31,6-106-34,0 0 0,-1 0 1,-1-1-1,0 0 0,-1-1 1,0-1-1,-1 0 0,-1 0 1,0-2-1,0 0 0,-1 0 1,0-2-1,0 0 0,-1-1 1,0 0-1,-1-2 0,1 0 1,-1 0-1,0-2 0,0 0 1,-1-2-1,1 0 0,0 0 1,0-2-1,-1 0 0,-14-4 3,26 4-191,-1 0-1,1-1 0,0 0 1,-1 0-1,1 0 0,0-1 1,0 0-1,1-1 0,-1 1 1,1-1-1,-1-1 0,1 1 1,1-1-1,-1 0 0,1 0 1,-1-1-1,2 0 0,-4-4 192,-11-22-4290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46.6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0 125 5801,'0'0'716,"0"0"181,22-13 48,71-41-47,-73 44-678,0 1 1,0 1 0,1 1 0,0 1-1,0 0 1,1 2 0,0 1-1,14-1-220,25 4 370,-59 0-356,0 2 0,0-1 1,-1 0-1,1 0 0,0 1 1,-1-1-1,1 0 0,-1 1 1,0 0-1,1-1 0,-1 1 1,0 0-1,0 0 0,0 0 1,0-1-1,-1 1 0,1 0 1,0 0-1,-1 0 0,1 0 1,-1 0-1,0 1 0,0-1 0,1 0 1,-2 0-1,1 0 0,0 0 1,0 0-1,0 0 0,-1 0 1,0 0-1,0 2-14,1 10 159,-41 207 2097,0-9-1260,41-205-986,-2 1-2,1 1-1,0-1 1,0 0-1,1 0 1,0 1-1,1-1 1,-1 0-1,2 1 1,-1-1-1,1 0 1,0 0-1,1 0 1,0 0-1,0-1 0,1 1 1,0-1-1,0 0 1,0 0-1,1 0 1,0-1-1,1 1 1,0-1-1,1 1-7,5-1 14,0-1 0,0-1 0,1 0 0,0-1 0,-1 0-1,1-1 1,0 0 0,1-1 0,-1 0 0,0-1 0,0-1 0,0 0-1,0-1 1,0 0 0,0-1 0,-1-1 0,1 0 0,-1 0 0,0-1-1,0-1 1,0 0 0,-1-1 0,9-6-14,-10 8 76,-1-1 1,-1 0-1,1 0 0,-1-1 0,0 0 1,-1-1-1,1 1 0,-1-1 1,-1-1-1,0 1 0,0-1 0,-1 0 1,0-1-1,0 1 0,-1-1 1,0 0-1,-1 0 0,0 0 0,-1-1 1,1-5-77,-18 27 270,-1 17-305,2 2 0,1-1 1,0 1-1,3 1 0,0 0 0,2 1 0,2 0 0,1 0 0,-1 27 35,3 5 133,3 1 0,3-1 1,2 1-1,4-1 1,9 35-135,-5-38 79,-5-31-13,-1 1 0,-2 0 0,-1 1 0,-1-1 0,-2 1 0,-1 0 0,-2 0-65,2-29 19,-1 0 1,0 0 0,0 0 0,-1 0-1,1 0 1,-1 0 0,1 0-1,-1 0 1,0-1 0,0 1 0,0-1-1,0 1 1,-1-1 0,1 0-1,-1 0 1,1 0 0,-1 0 0,0 0-1,0-1 1,0 1 0,1-1-1,-2 0 1,1 1 0,0-2 0,0 1-1,0 0 1,0-1 0,-2 1-20,-103 5 152,85-6-204,-119-17-1231,0-67-3397,92 39-98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4:35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643 0 16,'0'0'313,"0"0"-11,0 0 57,0 0 25,0 0-51,0 0 1823,2 0 13454,-2 0-14163,0 0-4304,-156 0 2773,152 1 48,1 0-1,-1 1 1,1-1 0,0 1 0,-1-1 0,1 1 0,0 0 0,0 0 0,1 0 0,-1 1 0,0-1 0,1 1 0,-1-1 0,1 1 0,0 0 0,0 0 0,0 0 0,0 0 0,0 1 0,1-1 0,0 0 0,-1 1 0,1-1 0,0 0 0,1 1 0,-1 0 0,1-1 0,-1 1 0,1-1 0,0 1 36,1 8-53,0-1 1,0 0-1,1 1 0,1-1 0,0 0 0,0 0 0,1 0 0,1 0 1,0-1-1,0 0 0,5 6 53,2 5 0,0 1-1,-2 0 1,0 1 0,-1 0 0,-2 1 0,0-1 0,-2 1-1,0 1 1,-2-1 0,0 1 0,-2-1 0,-1 1 0,-1 0-1,-1-1 1,-1 3 0,-4-9-19,-2-1 1,0-1-1,0 1 0,-2-2 0,0 1 1,-1-2-1,0 1 0,-1-2 1,-1 1-1,0-2 0,-1 0 0,0-1 1,0 0-1,-2-1 0,1-1 0,-1 0 1,0-2-1,-1 0 0,0-1 0,0 0 1,-13 1 18,-104 11-2,131-18 4,1 0-1,-1 0 1,0-1 0,0 1 0,1-1 0,-1 0 0,0 0 0,1 0 0,-1 0 0,1-1 0,-1 1 0,1-1 0,0 0 0,0 0-1,0 0 1,0 0 0,0-1 0,0 1 0,0-1 0,1 0 0,-1 0 0,1 0 0,0 0 0,0 0 0,0 0 0,0-1 0,1 1-1,-1-1 1,1 1 0,0-1 0,0 1 0,0-1 0,1-1-2,-2-2-18,1 0 1,1 1-1,0-1 1,0 0-1,0 0 1,0 0-1,1 0 0,1 0 1,-1 0-1,1 1 1,0-1-1,0 0 0,1 1 1,0 0-1,0-1 1,1 1-1,0 1 0,0-1 1,0 0-1,0 1 1,1 0-1,0 0 0,0 0 1,0 1-1,1 0 1,0 0-1,-1 0 1,1 0-1,1 1 0,-1 0 1,0 1-1,1-1 1,0 1-1,-1 0 0,1 1 1,0 0-1,0 0 1,0 0-1,0 1 0,0 0 1,0 0-1,4 1 18,1 5 13,-1 0-1,1 0 1,-1 1-1,-1 0 0,1 1 1,-1 1-1,-1-1 1,1 2-1,-1-1 1,-1 1-1,0 0 0,0 1 1,-1 0-1,-1 0 1,0 1-1,0-1 1,-1 1-1,1 4-12,1-2 38,44 87 184,-33-60-173,1-1 0,2-1 0,1-1 0,3-1 1,1-1-1,1-1 0,2-1 0,1-2 0,13 9-49,-26-27-77,1 0 0,0-2 0,1 0 0,0-1 0,1-1 1,0-1-1,1 0 0,0-2 0,0 0 0,0-2 0,14 2 77,201-1-3418,-138-10-381</inkml:trace>
  <inkml:trace contextRef="#ctx0" brushRef="#br0" timeOffset="9897.66">545 1638 5209,'0'0'944,"0"0"-113,0 0-224,0 0-114,0 0-122,18-13-143,60-44-46,-71 53-103,0-1 1,1 1 0,-1 1 0,1 0-1,0 0 1,0 0 0,0 1-1,0 0 1,0 0 0,0 1 0,0 0-1,1 1 1,-1 0 0,0 0 0,8 2-80,13-1 293,-25-1-267,0 0-1,0 1 0,0-1 1,0 1-1,0 0 0,0 1 1,0-1-1,0 1 0,0-1 1,-1 1-1,1 0 0,0 0 1,-1 1-1,0-1 0,0 1 1,0 0-1,0 0 0,0 0 1,0 0-1,-1 0 0,1 1 1,-1-1-1,0 1 0,0-1 1,0 1-1,-1 0 0,1 0 1,-1 0-1,1 2-25,15 122 613,-36 50 232,17-170-806,-10 28 63,1 1 0,2 0 0,2 0 0,1 1 0,2 0 0,2 0 0,1 0 0,3 27-102,0-57 0,0 0 0,1 0 0,0-1 1,0 1-1,0 0 0,1-1 0,0 0 1,1 0-1,0 0 0,0 0 0,0-1 1,1 0-1,0 0 0,0 0 1,0-1-1,1 0 0,0 0 0,0-1 1,0 0-1,0 0 0,1 0 0,0-1 1,0 0-1,0-1 0,0 0 0,0 0 1,0-1-1,0 1 0,0-2 1,1 1-1,-1-1 0,0-1 0,1 0 1,-1 0-1,3-1 0,-1-3 16,0 0 1,0-1-1,0-1 1,-1 0-1,1 0 1,-2 0 0,1-1-1,-1-1 1,0 1-1,-1-2 1,0 1-1,0-1 1,-1 1-1,-1-2 1,1 1-1,-2-1 1,1 0-1,2-10-16,2-37 2022,-9 58-1515,-9 17-340,-62 211-185,58-173 134,-33 301 804,10-47-257,35-298-639,0 1-1,-1-1 1,0 1 0,-1-1-1,0 0 1,-1 0-1,0 0 1,-1 0 0,0-1-1,-1 0 1,0 0-1,-1 0 1,0-1 0,0 0-1,-1 0 1,0-1-1,0 0 1,-1 0 0,0-1-1,-1 0 1,1-1-1,-1 0 1,-1 0 0,1-1-1,-1-1 1,0 1 0,0-2-1,0 0 1,0 0-1,-7 0-23,6-1-92,0-1 0,0 0 0,0-1 0,0 0 0,0-1 0,0 0 0,0-1 0,0-1 0,0 1 0,0-2 0,1 0 0,-1 0 0,1-1 0,0-1 0,1 0 0,-1 0 0,1-1 0,1 0 0,-1-1 0,-5-5 92,-58-120-2658,55 70 1230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00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6689,'0'0'881,"0"0"-617,0 0 224,0 0-488,0 0-1449,0 0 73,0 0-224,94 14-1337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02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6545,'0'0'1430,"0"0"-24,0 0 197,0 0-418,0 0-406,0 0-104,5-5 382,-2 7 1800,7 33-2559,-1 1-1,-2 0 0,-1 0 1,-2 1-1,-2-1 1,-1 1-1,-3 19-297,2-50 43,1 94 348,-15 246 492,5-299-693,9-45-106,0-2 133,0 0 134,0 0 56,0 0-70,0 0-53,0 0-100,0 0-54,0 0-50,0 0-119,0 0-188,0 0-320,0 0-443,0 0-577,0 0-1869,-1-4 1082,-3-2-316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5:59.4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92 241 192,'0'0'120,"0"0"-44,0 0-45,0 0 17,0 0-43,-1 0-12,-2 0 7,2 0 15,1 0 49,0 0 69,0 0-4,0 0-49,0 0-19,0 0 8,0 0 6,0 0 24,0 0 54,0 0 10,0 0 6,0 0 11,0 0-11,0 0-42,0 0-31,0 0 62,0 0 80,0 0 84,0 0 0,0 0-19,0 0-48,0 0-43,0 0-73,0 0-53,0 0-62,0 0 7,0 0 84,0 0 114,0 0 107,0 0-11,0 0-40,0 0-103,0 0-72,0 0-86,0 0-30,0 0-12,0 0-33,0 0 32,0 0 11,0 0-36,0 0-221,0 0-518,-2 0-765</inkml:trace>
  <inkml:trace contextRef="#ctx0" brushRef="#br0" timeOffset="788.56">21 419 1632,'0'0'894,"0"0"-299,0 0-34,0 0 111,0 0-217,0 0-156,37-35 2909,1-17-2739,-1-2 0,-4-1 0,-1-2 0,2-14-469,-6-19 936,-28 91-909,0-1 0,-1 0 0,1 0 0,0 0 0,-1 0 0,1 0 0,0 0 0,0 0 1,-1 0-1,1 0 0,0 0 0,-1 0 0,1 0 0,0 0 0,0 0 0,-1 0 0,1 0 0,0 0 0,-1 0 0,1 0 1,0 0-1,0 0 0,-1 0 0,1 0 0,0-1 0,0 1 0,-1 0 0,1 0 0,0 0 0,0-1 0,-1 1 1,1 0-1,0 0 0,0 0 0,0-1 0,0 1 0,-1 0 0,1 0 0,0-1 0,0 1 0,0 0 0,0-1 0,0 1-27,-22 25-144,-4 6 188,1 0-1,2 1 1,1 1 0,2 2-1,2 0 1,0 0 0,3 2 0,1 0-1,1 1 1,3 0 0,1 1-1,1 0 1,2 9-44,6-43 9,0 0 0,0-1 0,0 1 0,1 0 0,0 0 0,0 0 0,0 0 0,1-1 0,-1 1 0,1 0 0,0-1 0,1 0 0,-1 1 0,1-1 0,0 0 0,0 0 0,0 0 0,0-1 0,1 1 0,-1-1 0,1 0 0,0 0 0,0 0 0,0 0 0,0-1 0,1 1 0,-1-1 0,1-1 0,0 1 0,-1 0 0,1-1 0,2 0-9,7 3-67,0-1 0,1-1 1,-1 0-1,1-1 0,-1-1 0,1 0 0,-1-1 0,1 0 0,-1-1 1,0-1-1,10-3 67,85-46-4030,-62 16-1232</inkml:trace>
  <inkml:trace contextRef="#ctx0" brushRef="#br0" timeOffset="1344.65">794 308 5881,'0'0'864,"0"0"-327,0 0 239,0 0 160,0 0-696,0 0-56,0 0 384,80 0-48,-32 0-320,5 0-200,-3-6-96,2 2-352,5 0-552,-13 4-688,-12-2-1129</inkml:trace>
  <inkml:trace contextRef="#ctx0" brushRef="#br0" timeOffset="1591.74">833 567 6121,'0'0'937,"0"0"-489,0 0 464,0 0-200,0 0-544,0 0-48,0 0 448,112 6-152,-55-6-208,5 0-208,27-6-336,-19-9-1160,-8-3-2585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6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10 1424,'0'0'1474,"0"0"-38,0 0-163,0 0-41,0 0-152,0-3-346,-2-4 3569,0 37-327,29 709-2884,-28-433-1188,-1-288-573,-1 0 0,-1 1 0,-1-2 0,-1 1 0,0 0 1,-1-1-1,-1 0 0,-1-1 0,-2 3 669,-7 12-4955</inkml:trace>
  <inkml:trace contextRef="#ctx0" brushRef="#br0" timeOffset="533.98">132 728 2537,'0'0'3966,"0"0"-2307,0 0-995,0 0-445,0 0-75,0 0 133,25-4 66,150-24 513,-148 24-697,1 1 1,1-1-1,-1-2 1,0 0-1,0-2 1,-1-1 0,0-2-1,9-4-159,-26 4 195,-1 1 0,0-1 0,0-1-1,-1 1 1,0-2 0,-1 1 0,0-1 0,-1 0-1,-1 0 1,0-1 0,-1 1 0,0-1 0,-1 0-1,-1 0 1,0 0 0,-1-1 0,-1 1 0,0 0-1,0-1 1,-2 1 0,-1-7-195,3 14 89,0-196 2627,-7 176-1944,12 81-1169,46 91 453,59 163-643,94 174 587,-114-249-6873,-61-166 962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23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6209,'0'0'1262,"0"0"-3,0 0 98,0 0-266,0 0-500,0 0-233,0-4-62,27 113-127,-9-3-72,12 66-1153,-2-63-2625,-15-70-454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24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40 4809,'0'0'958,"0"0"122,0 0 12,0 0-230,0 0-370,0 0-123,-17-1-102,-58 2-60,70 0-178,1 1 0,-1-1 0,1 1 0,-1 0 0,1 0 0,0 1 0,0-1 0,0 1 0,0 0 0,0 0 1,1 0-1,-1 1 0,1-1 0,0 1 0,0 0 0,0 0 0,1 0 0,-1 0 0,1 0 0,0 1 0,0-1 1,0 1-1,1 0-29,-2 0 1,0 0 16,0 1-1,0-1 0,0 1 0,0 0 0,1-1 1,0 1-1,1 1 0,-1-1 0,1 0 0,0 0 1,0 0-1,1 1 0,0-1 0,0 0 1,1 0-1,-1 1 0,1-1 0,1 0 0,-1 0 1,1 0-1,0 0 0,0 0 0,1 0 1,0-1-1,0 1 0,0-1 0,1 0 0,-1 0 1,1 0-1,0 0 0,2 0-16,2 1 24,0-2 0,0 1 0,1-1-1,0-1 1,-1 1 0,1-1 0,0-1 0,1 0-1,-1 0 1,0-1 0,1 0 0,-1 0 0,0-1-1,1-1 1,-1 1 0,1-2 0,-1 1 0,0-1-1,0-1 1,0 1 0,0-1 0,0-1 0,-1 0-1,1 0 1,-1-1 0,0 0 0,5-4-24,-6 3-72,-1 0 0,-1 0-1,1 0 1,-1-1 0,0 0 0,-1 0 0,1 0 0,-1-1 0,-1 1-1,1-1 1,-2 0 0,1 0 0,-1 0 0,0 0 0,0 0 0,-1-1-1,0 1 1,-1 0 0,0-1 0,0 1 0,-1 0 0,0-1 0,0 1-1,-1 0 1,0 0 0,0 0 0,-1 0 0,0 0 0,-1 0 0,0 1-1,0-1 73,-42-35-2387,30 32-156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24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0 3449,'0'0'868,"0"0"101,0 0 45,0 0 90,0 0-502,0 0-248,-15 10-31,-47 35 11,58-41-287,1 0 0,0 1 1,0-1-1,0 1 0,1 0 1,0 0-1,-1 0 0,2 0 1,-1 0-1,1 1 1,0-1-1,0 0 0,0 1 1,1-1-1,-1 1 0,1-1 1,1 1-1,-1-1 0,2 4-47,-2 10 161,-1-11-94,0 0 1,1 0-1,0 1 1,0-1-1,1 0 1,0 1-1,1-1 0,-1 0 1,2 0-1,-1 0 1,1 0-1,0-1 1,0 1-1,1-1 1,0 0-1,1 0 1,0 0-1,0 0 1,0-1-1,1 0 0,-1 0 1,2 0-1,-1-1 1,6 4-68,0-2 79,0-1-1,0-1 1,0 0 0,0-1 0,1 0-1,0-1 1,0 0 0,0-1 0,0-1-1,0 0 1,0-1 0,1 0 0,-1-1-1,0 0 1,0-1 0,0-1 0,0 0-1,10-4-78,-17 4 1,0-1-1,1 0 0,-1 0 0,-1-1 0,1 1 0,-1-1 0,0-1 0,0 1 0,0-1 0,-1 1 0,0-1 1,0-1-1,0 1 0,-1 0 0,0-1 0,0 0 0,0 0 0,-1 0 0,0 0 0,-1 0 0,0 0 0,0 0 1,0-1-1,-1 1 0,0 0 0,0 0 0,-1-1 0,0 1 0,0 0 0,-1-1 0,0 0-162,0-1 1,-1 1-1,0-1 0,-1 1 1,0 0-1,0 0 0,-1 1 1,0-1-1,0 1 0,0 0 1,-1 0-1,0 1 0,-1 0 1,1 0-1,-1 0 0,-1 1 1,1 0-1,-3-1 162,-16-14-2083,4-1-3199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06.9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2512 71 4705,'0'0'1536,"0"0"114,0 0-144,0 0-163,0 0-533,0 0-212,0-2 1866,25 481-954,-36-356-6032,1-95 252</inkml:trace>
  <inkml:trace contextRef="#ctx0" brushRef="#br0" timeOffset="-2003.74">279 359 96,'0'0'244,"0"0"7,0 0-38,0 0-22,0 0 13,0 0 33,0 0 31,0 0 40,0 0 38,0 0 71,0 0 66,0 0 5,0 0 59,0 0-2,0 0-17,0 0-6,0 0 23,0 0 14,0 0 20,0 0-18,0 0 10,0 0 17,0 0-18,0 0 1,5-15 1465,74-89-726,-79 103-1287,14-18 345,-13 32-439,-2 9-20,0 439 1227,-31-308-516,28-145-582,0-1 0,0 0-1,-1 0 1,0-1 0,0 0 0,-1 0-1,0 0 1,0 0 0,0-1-1,-1 0 1,1 0 0,-1-1-1,0 0 1,-1 0 0,1-1-1,-1 1 1,0-2 0,1 1 0,-1-1-1,0 0 1,-1-1 0,-4 1-38,-113-3-2342,91-14 78,7-7-1873</inkml:trace>
  <inkml:trace contextRef="#ctx0" brushRef="#br0" timeOffset="-1536.49">491 8 5169,'0'0'1238,"0"0"-262,0 0 226,0 0-350,0 0-475,0 0-165,8-7 7965,3 6-10425,67 15-3656,-34-4 1606</inkml:trace>
  <inkml:trace contextRef="#ctx0" brushRef="#br0" timeOffset="-1209.78">1002 465 6425,'0'0'1633,"0"0"-1009,0 0 400,0 0 0,0 0-592,0 0-240,0 0-24,132-20-24,-86 12-136,2 2-8,-5 1-304,-7 1-624,3 4-272,-11 0-1073,-15 0-1983</inkml:trace>
  <inkml:trace contextRef="#ctx0" brushRef="#br0" timeOffset="-988.37">1082 685 5945,'0'0'1225,"0"0"-689,0 0 272,0 0-104,0 0-600,0 0-32,0 0 368,146 6-176,-85-6-40,15-10-224,38-8-304,-26 3-816,-5 1-2041</inkml:trace>
  <inkml:trace contextRef="#ctx0" brushRef="#br0" timeOffset="2679.05">534 1108 2713,'0'0'1221,"0"0"-193,0 0 187,0 0-164,0 0-367,0 0-88,4-6 211,11-19 43,-10 68 3919,3 20-4761,-7-24 99,-1 0 1,-2 0-1,-1 0 0,-2 0 1,-2-1-1,-8 24-107,5 0 27,10-61-13,0-1 28,0 0-14,0 0 14,0 0 0,0 0-18,0 0 28,15-20 310,162-195-671,-11 52 81,-205 214-1530,-44 9 1994,78-42-424,8-5 229,0 0-1,2-1 0,-1 0 1,2 0-1,0 0 0,0-1 1,1 0-1,0 0 1,1-1-1,0 1 0,1-2 1,0 1-1,0-1 0,1-1 1,0 0-1,10 6-40,-17-11 5,162 115 305,-156-107-8476,-9-7 4304</inkml:trace>
  <inkml:trace contextRef="#ctx0" brushRef="#br0" timeOffset="16085.36">1926 1165 1400,'0'0'923,"0"0"-307,0 0-153,0 0 33,4 1 4394,23 0-4375,58-1 348,128 0-2252,-216 6-1429,-44 15-738,14-6 2281</inkml:trace>
  <inkml:trace contextRef="#ctx0" brushRef="#br0" timeOffset="16343.63">1841 1358 336,'0'0'1152,"0"0"-119,0 0-273,0 0 48,0 0-224,0 0-168,0 0 72,-9 15 8,23-15 392,6 4 249,12-4-105,7 0-344,11 2-336,7-2-224,0 4-128,18 0-272,-8 0-848,-15 2-1321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5:07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1677 126 224,'0'0'654,"0"0"-128,0 0-120,0 0-84,0-32 3907,2 28-4097,0 0 0,0 0 0,0 1 0,0-1 0,1 1 0,-1-1 0,1 1 0,0 0 0,0 0 0,0 0 0,0 0 0,1 0-1,-1 1 1,1-1 0,0 1 0,0 0 0,0 0 0,0 1 0,0-1 0,0 1 0,0 0 0,0 0 0,0 0 0,5 0-132,8-5 127,139-18 291,-153 26-426,-1-1 1,0 1 0,0 1-1,0-1 1,0 0 0,0 0-1,-1 1 1,1-1-1,-1 1 1,1-1 0,-1 1-1,0 0 1,0-1 0,0 1-1,0 0 1,-1 0-1,1 0 1,-1 0 0,0-1-1,1 1 1,-1 0 0,-1 0-1,1 0 1,0 0-1,-1 0 1,1 0 0,-1 0-1,0-1 1,-1 3 7,1 11 70,-2 20 184,-3 0 0,0-1 0,-3 0-1,-1-1 1,-9 22-254,-17 66 330,12 119 281,25-229-577,1 0-1,1 0 1,0 0 0,1 0 0,0-1 0,1 1 0,0-1 0,1 0 0,0 0 0,0-1 0,2 0 0,-1 0 0,1-1 0,0 1 0,1-2 0,0 1 0,1-1 0,-1-1 0,1 0 0,1 0 0,0-1-1,0 0 1,0-1 0,0 0 0,1-1 0,-1 0 0,1-1 0,0 0 0,1-1 0,-1-1 0,0 0 0,0 0 0,1-1 0,-1-1 0,12-1-34,-2 2 43,-15 2-34,1-1 0,0 0 1,-1 0-1,1-1 1,0 1-1,0-2 0,0 1 1,-1-1-1,1-1 0,0 1 1,-1-1-1,1 0 1,-1-1-1,1 0 0,-1 0 1,0-1-1,-1 0 0,1 0 1,0 0-1,-1-1 1,0 0-1,0 0 0,-1-1 1,1 1-1,-1-1 0,0 0 1,-1-1-1,0 1 1,1-2-10,-1-6 43,0 0 1,-1-1-1,-1 1 1,0-1-1,-1 0 1,0 1 0,-1-1-1,-1 0 1,-1-6-44,2 20 13,0 0-1,0-1 1,0 1 0,0 0 0,0 0 0,0 0 0,0 0 0,0 0 0,0 0 0,-1-1 0,1 1 0,0 0-1,-1 0 1,1 0 0,-1 0 0,1 0 0,-1 0 0,0 0 0,1 0 0,-1 1 0,0-1 0,1 0 0,-1 0-1,0 0 1,0 1 0,0-1 0,0 0 0,0 1 0,0-1 0,0 1 0,0-1 0,0 1 0,0 0 0,0-1-1,0 1 1,0 0 0,0 0 0,-1 0 0,1 0 0,0 0 0,0 0 0,0 0 0,0 0 0,0 0 0,0 0-1,-1 1 1,1-1 0,0 0 0,0 1 0,0-1 0,0 1 0,0-1 0,0 1 0,0-1 0,0 1 0,0 0-14,-13 37 151,2 1 0,1 0 0,2 0 0,2 0 0,2 1-1,-1 36-149,-1 50 445,5 1 0,5-1 0,6 1-1,15 65-444,4 87 935,-30-273-899,-1 0-1,0 0 0,0 0 0,0-1 1,0 1-1,-1-1 0,0 1 0,-1-1 1,1-1-1,-1 1 0,0-1 0,0 1 1,0-1-1,0-1 0,-1 1 0,0-1 1,1 0-1,-1 0 0,-1-1 0,1 1 1,0-2-1,0 1 0,-1 0 0,1-1 1,-1-1-1,-2 1-35,7 0-1,-88 20 94,-1-4-1,0-3 1,-21-3-93,74-11-51,37 0-62,1 0 61,0 0-22,0 0 74,0 0 43,0 0 10,0 0 18,0 0-17,0 0-36,0 0-22,0 0-8,0 0-13,0 0 11,0 0 12,0 0-36,0 0 37,0 0-3,0 0-11,0 0-21,0 0 12,0 0-2,0 0-4,0 0-43,0 0-20,0 0 9,0 0-70,0 0-127,0 0-175,0 0-324,23 4-5898,-9-4 1597</inkml:trace>
  <inkml:trace contextRef="#ctx0" brushRef="#br0" timeOffset="-12988.66">97 237 144,'0'0'173,"0"0"-15,0 0-25,0 0-4,0 0 9,-5 11-12,5-9 3499,0-1 3906,61-21-6428,-40 15-1061,2 1 0,-1 0 0,0 2 0,1 1 0,-1 0 0,1 2 0,9 1-42,-26 2-10,-1-1 1,1 1 0,-1-1 0,0 2 0,0-1 0,0 0 0,-1 1 0,0 0 0,0 0 0,0 0-1,0 1 1,-1-1 0,0 1 0,0 0 0,0 0 0,-1 0 0,0 0 0,0 1 0,0-1 0,-1 0 0,0 1-1,-1-1 1,1 1 0,-1-1 0,0 1 0,-1-1 0,1 1 0,-2 2 9,-1 11 71,0-1 0,-2 1 0,-1 0 0,0-1 1,-1 0-1,-1-1 0,-1 1 0,-1-2 0,0 1 0,-1-1 1,-4 4-72,-24 42 229,24-37-128,1 0 1,1 1-1,1 0 0,1 1 1,2 1-1,1 0 1,1 0-1,1 0 0,2 1 1,1 0-1,1 0 0,3 25-101,2-44 22,2-1 1,-1-1-1,2 1 0,-1-1 0,1 0 0,1 0 1,-1 0-1,1-1 0,1 0 0,0-1 0,0 1 0,0-1 1,1-1-1,0 0 0,0 0 0,1-1 0,-1 0 0,1 0 1,0-1-1,1-1 0,-1 0 0,1 0 0,-1-1 0,1 0 1,4 0-23,-15-2 0,46 10 64,0-2 0,0-2 0,0-2 0,1-2 0,29-3-64,-59 1-4,-13 1-1,0-1-1,0 1 1,1-1-1,-1 0 1,0 0-1,0 0 1,0-1 0,1 0-1,-1 0 1,0 0-1,0 0 1,0 0-1,0-1 1,-1 0-1,1 1 1,0-2 0,-1 1-1,1 0 1,-1-1-1,1 1 1,-1-1-1,0 0 1,0 0-1,-1 0 1,1-1-1,-1 1 1,1-1 0,-1 1-1,0-1 1,-1 0-1,1 0 1,0 0-1,-1 0 1,0 0-1,1-4 6,0-2 41,-1-1-1,0 1 0,0-1 0,-1 1 1,-1-1-1,0 1 0,0 0 0,-1-1 1,0 1-1,-1 0 0,0-1-40,1 11 6,0-1 0,-1 1 0,1 0 0,0 0 0,-1 0 1,1 0-1,0 0 0,-1 0 0,1 0 0,0 1 0,-1 0 0,1-1 0,0 1 0,0 0 0,0 0 0,0 0 0,0 0 0,0 0 0,0 1 0,0-1 0,0 0 0,0 1 0,1 0 1,-1-1-1,1 1 0,-1 0 0,1 0 0,-1 0 0,1 0 0,0 0 0,0 0 0,0 0 0,0 0 0,1 1 0,-1-1 0,1 0 0,-1 2-6,-17 40 43,2 1 0,1 1 0,3 1 0,2 0 0,2 0 0,2 1 0,2 0-1,2 0 1,2 0 0,7 48-43,-6 22 83,-2 274 203,1-384-237,-1-1 0,0 1-1,0-1 1,0 1 0,-1-1 0,0 0 0,0 0 0,-1 0 0,0 0-1,0-1 1,-1 1 0,0-1 0,0 1 0,0-1 0,-1-1 0,0 1 0,0-1-1,-1 1 1,1-1 0,-1-1 0,0 1 0,0-1 0,-1 0 0,1-1 0,-1 1-1,0-1 1,0-1 0,0 1 0,0-1 0,0 0 0,-6 0-49,-240 3 34,223-8-600,1-1-1,0-1 1,0-2-1,1-1 1,0-1-1,-22-12 567,-5-6-2931</inkml:trace>
  <inkml:trace contextRef="#ctx0" brushRef="#br0" timeOffset="79673.67">106 3143 1168,'0'0'1614,"0"0"-654,0 0-296,0 0-46,0 0-66,0 0-233,1 0 2080,78-57 65,127-97-1007,-200 148-1363,0 1 1,0-1-1,-1 1 1,0-2-1,0 1 1,0 0-1,-1-1 1,0 0-1,0 0 1,-1 0-1,1-1 1,-2 1-1,1-1 1,-1 0-1,0 1 1,-1-3-95,-1 10 167,-6 0-131,-68 63-330,65-51 276,-5 5 30,1 0 1,0 1 0,2 1 0,0 0 0,1 0 0,0 1 0,2 0-1,1 1 1,0 0 0,2 0 0,0 0 0,1 1 0,2 0 0,-1 12-13,3-23 16,-1-5-6,1 1-1,-1 0 1,1 0-1,0 0 0,1 0 1,0 0-1,0-1 1,0 1-1,1 0 1,0-1-1,1 1 1,-1-1-1,1 1 0,0-1 1,1 0-1,-1-1 1,1 1-1,0 0 1,4 3-10,2-1-70,1 0 1,0 0 0,1-1-1,-1-1 1,1 0 0,0 0 0,1-1-1,-1-1 1,1 0 0,0 0-1,0-2 1,13 2 69,94-13-3515,-86-6 733</inkml:trace>
  <inkml:trace contextRef="#ctx0" brushRef="#br0" timeOffset="80099.32">1007 2556 5281,'0'0'1264,"0"0"-50,0 0-407,0 0-12,0 0-231,3 11-419,-2 22 139,-1-11 4762,7-40-1950,27 27-8615,14 41 209,-27-27 308</inkml:trace>
  <inkml:trace contextRef="#ctx0" brushRef="#br0" timeOffset="82975.23">1280 2989 880,'0'0'3076,"0"0"-1024,0 0-786,0 0-153,0 0 53,0 0-517,7 0-331,77-14 1458,51-11 25,-44 21-5228,-78 12-1458,-12-1 492</inkml:trace>
  <inkml:trace contextRef="#ctx0" brushRef="#br0" timeOffset="83223.15">1267 3197 1800,'0'0'1801,"0"0"-1097,0 0-80,0 0 24,0 0 56,0 0-368,0 0 241,18 28 583,11-28-152,10 0-304,7 0-312,6 0-160,3 0-232,2 0-56,21-2-640,-17-2-720,-4-4-1497</inkml:trace>
  <inkml:trace contextRef="#ctx0" brushRef="#br0" timeOffset="85056.79">2106 2889 304,'0'0'1344,"0"0"-299,0 0-212,0 0 51,0 0-84,0 0-125,0-29 2790,3 23-3311,-1 1 0,1-1 0,0 1 0,1 0 0,-1 0 0,1 1 0,0-1 0,0 1 0,1 0 0,-1 0 0,1 0 0,0 0 0,0 1 0,0 0 1,0 0-1,1 0 0,-1 1 0,1 0 0,0 0 0,4-1-154,24-7 97,2 2 0,-1 1 0,1 2 0,-1 1 0,1 2 0,0 1 0,10 3-97,-35-2 19,-8 2-33,1 0-1,-2 0 0,1 0 0,0 0 1,0 1-1,-1-1 0,1 1 0,-1 0 0,0 0 1,0 0-1,0 0 0,0 0 0,0 0 1,-1 0-1,1 1 0,-1-1 0,0 0 0,0 1 1,0-1-1,-1 1 0,1 0 0,-1-1 1,0 1-1,0-1 0,0 1 0,0 0 0,-1-1 1,1 1-1,-1-1 0,0 1 0,-1 1 15,2 9-8,-3 0 19,-1 0 0,-1 1 0,0-1 1,-1-1-1,0 1 0,-1-1 0,-1 0 1,0-1-1,0 0 0,-1 0 0,-1-1 1,0 0-1,-1 0 0,0-1 0,0-1 1,-9 6-12,-1 4 122,-2-2 1,1 0 0,-2-1 0,0-2-1,-1 0 1,0-1 0,-1-2-1,-1-1 1,-25 7-123,51-15 2812,52-4-2346,270-29 634,213 11-1100,-495 18 110,-38 2-37,-1 0-21,0 0-29,0 0-46,0 0-81,0 0-19,0 0-35,0 0 40,0 0-41,0 0 34,0 0-8,0 0 10,0 0 4,0 0-15,0 0 3,0 0-25,0 0-45,-11-5-3707,-15-2-2741,12 4 1326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37.8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5417,'0'0'1456,"0"0"-703,0 0-289,0 0 344,0 0 24,0 0-536,0 0-208,121 0-24,-87 0-64,0 0-128,-6 0-416,-3 0-424,-9 0-905,-5 4-839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38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1736,'0'0'1033,"0"0"47,0 0-240,0 0 80,0 0 264,0 0-103,0 0 71,60 25-376,-17-21-456,0-4-224,3 0-96,16 0-920,-10 0-1449,-9 0-3936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38.8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5281,'0'0'1044,"0"0"-102,0 0-207,0 0-36,25-11-314,78-32-178,34 21 802,9 20 298,-137 42-1408,-8-27 132,-1 1 1,-1-1-1,0 1 1,0-1-1,-2 1 1,0-1-1,0 0 1,-1 0-1,-1 0 1,0 0 0,-3 3-32,-9 12 152,-2-1 1,-2-1 0,0-1 0,-1-1 0,-2-1 0,0-1 0,-1-2-1,-2 0 1,0-1 0,0-2 0,-2-1 0,0-1 0,-15 5-153,120-19 2774,737-1-1881,-811 0-900,-2 0-90,0 0-216,0 0-302,-3 1-452,-33 22-3385,13-13 552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0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39 4153,'0'0'1235,"0"0"117,0 0-278,0 0-33,0 0-46,0 0-312,7-6-100,22-20-137,-21 19-127,1 94 348,-5-37-551,-2 1 0,-2 0 1,-3-1-1,-2 0 0,-2 0 0,-2 0 1,-14 41-117,-24 28 122,107-176 1880,46-41-2361,3 4 0,48-26 359,-123 99-165,-34 21 118,0 0-59,0 0-133,0 0-134,-14 4-704,-85 70 1056,96-74 30,0 1 0,1 0 0,-1 0 0,1 0 0,-1 0 0,1 0 1,0 1-1,-1-1 0,1 1 0,0-1 0,0 1 0,0 0 0,0 0 0,0 0 0,0 0 0,1 0 0,-1 0 0,1 0 0,-1 1 0,1-1 1,0 1-1,0-1 0,0 1 0,0-1 0,0 1 0,1-1 0,-1 1 0,1 0 0,0 0 0,0-1 0,0 1 0,0 0 0,0-1 0,0 1 0,1 0 1,-1-1-1,1 1 0,0 0 0,0-1 0,1 2-9,146 111 723,-88-67-1380,62 48-5237,-78-66-949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0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6361,'0'0'1753,"0"0"-417,0 0-960,0 0 48,0 0-112,0 0-248,151-20-16,-99 15-48,-2-1 0,-7-2-488,3 2-520,-12 2-736,-13-4-1177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8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10 955 2985,'0'0'1533,"0"0"-59,0 0-314,0 0-105,0 0-235,0 0-186,0 0 65,3-4 796,100-38-275,-84 33-1170,-5 4-28,0 0 0,-1-1 0,0 0 0,-1-1 1,1 0-1,-1-1 0,-1-1 0,1 0 0,-1 0 0,-1-1 0,0-1 0,0 0 0,-1 0 0,-1 0 0,2-4-22,-8 10 68,0 0 0,-1 0-1,1 0 1,-1 0-1,0 0 1,-1 0 0,1 0-1,-1-1 1,0 1 0,0 0-1,-1 0 1,1 0 0,-1-1-1,0 1 1,-1 0 0,1 0-1,-1 0 1,0 1-1,0-1 1,-1 0 0,1 1-1,-1-1 1,0 1 0,0 0-1,0 0 1,-1 0 0,0 0-1,1 1 1,-6-4-68,4 4 1,0-1 0,-1 1 0,1 0 1,-1 1-1,0-1 0,0 1 0,0 0 0,0 1 0,0 0 0,-1 0 1,1 0-1,0 0 0,0 1 0,-1 0 0,1 0 0,0 1 0,-1 0 1,1 0-1,0 1 0,0-1 0,0 1 0,0 0 0,0 1 0,0 0 1,1 0-1,-1 0 0,1 0 0,0 1 0,0 0 0,0 0 0,1 0 1,-1 1-1,1 0 0,0-1 0,-3 6-1,-4 7-42,2 1 0,0-1 0,1 2 0,1-1 0,0 1 0,1 0 0,2 0 0,0 1 0,1 0 0,0-1 0,2 1 0,0 0 0,2 0 0,2 16 42,-1-25-13,0-1 0,1 1 1,1-1-1,0 0 0,0 0 1,1 0-1,0-1 0,1 1 0,0-1 1,0-1-1,1 1 0,0-1 1,0 0-1,1-1 0,0 0 1,1 0-1,-1 0 0,1-1 0,4 1 13,12 8 26,1-1 0,0-1-1,2-1 1,-1-2-1,1 0 1,19 2-26,-20-5-13,1-1 0,1-1 0,-1-1 1,1-2-1,-1-1 0,1-1 0,0-2 0,-1-1 1,0-1-1,3-1 13,-21 1-6,0 0 0,0 0 0,-1-1 1,1 0-1,-1 0 0,0-1 0,-1 0 1,0-1-1,0 0 0,0 0 0,0-1 0,-1 0 1,-1 0-1,1 0 0,-1-1 0,-1 0 0,0-1 1,0 1-1,-1-1 0,0 0 0,0 0 1,-1-2 5,7-27 176,-1-1 1,-2 0 0,-2-1-1,-2 1 1,-1-7-177,2-385 860,-6 389-544,-3-1 1,-1 0-1,-2 1 0,-1 0 1,-3 1-1,-16-38-316,9 44 612,18 55-1480,6 72 521,4 1 1,4-2-1,7 15 347,-1 1-127,61 300-764,-7-138-4506,-55-215 1109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0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6409,'0'0'1465,"0"0"-441,0 0-576,0 0 144,0 0 496,0 0-680,160 4-248,-98-4-160,4 0-232,20 0-1016,-15 0-920,-14-11-2265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1.0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7938,'0'0'1876,"0"0"-213,0 0-489,0 0-9,0 0-545,5 3-486,8 12-80,-1 2 0,0-1 1,-1 1-1,-1 1 0,0 0 1,-2 0-1,0 1 0,-1 0 0,0 0 1,-2 1-1,3 16-54,-2-14-57,3 10-117,5 23-1315,3-1 0,2 0 0,3-2 1,21 38 1488,-11-40-5004</inkml:trace>
  <inkml:trace contextRef="#ctx0" brushRef="#br0" timeOffset="457.52">610 44 7522,'0'0'625,"0"0"415,0 0 253,0 0-211,0 0-229,-7 2-707,4 0-150,-1 0-1,0 0 1,1 1 0,-1-1-1,1 1 1,0-1-1,0 1 1,0 0-1,0 0 1,0 0-1,1 1 1,0-1 0,-1 1-1,1-1 1,0 1-1,1 0 1,-1 0-1,1 0 1,-1 0-1,1 0 1,0 1 4,-2 0 23,1 1 0,-1 0 0,1 0 1,0 0-1,1 0 0,-1 1 0,1-1 0,1 0 0,-1 0 1,1 1-1,0-1 0,0 1 0,1-1 0,0 0 0,0 1 0,0-1 1,1 0-1,0 0 0,0 0 0,1 0 0,-1 0 0,1-1 0,1 1 1,-1-1-1,1 0 0,0 0 0,0 0 0,0 0 0,1-1 1,-1 1-1,1-1 0,0 0 0,1-1 0,-1 1 0,1-1 0,-1 0 1,1-1-1,0 1 0,2 0-23,-2-2 37,0 0-1,1 0 1,-1-1-1,0 1 1,1-1 0,-1-1-1,0 1 1,1-1 0,-1 0-1,0-1 1,0 1 0,0-1-1,0-1 1,0 1 0,0-1-1,0 0 1,-1 0 0,1 0-1,-1-1 1,0 0 0,0 0-1,-1 0 1,1-1 0,-1 0-1,0 0 1,0 0 0,0 0-1,-1 0 1,0-1 0,0 1-1,0-1 1,-1 0 0,0 0-1,0 0 1,0 0 0,-1-1-1,0 1 1,0 0 0,0-1-1,-1 1 1,0-7-37,0 4-92,1 0-1,-1 0 1,-1 0 0,0 0-1,0 0 1,0 0 0,-1 0 0,-1 0-1,0 0 1,0 1 0,0-1 0,-1 1-1,0 0 1,-1 0 0,0 1 0,-5-7 92,-4-5-2882,13 18-56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37.2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208 388 3169,'0'0'1077,"0"0"-387,0 0-220,0 0-87,0 0 79,0 0-248,0 0-72,19-8 1422,68-70 707,13-32 456,-99 109-2452,-1 1-68,0 0-120,0 0-201,-1 433 128,2-418 12,-2 1 1,0-1-1,0 0 1,-2 0-1,0 0 1,0 0 0,-2 0-1,0-1 1,0 1-1,-2-1 1,1 0 0,-2-1-1,0 0 1,-2 2-27,3-10-11,-1-1 0,0 0 0,0 0 1,-1 0-1,1-1 0,-1 0 0,1-1 1,-1 0-1,0-1 0,0 1 0,0-2 0,0 1 1,0-1-1,0-1 0,0 1 0,-2-2 11,-12 2-303,14 1-109,0-1 1,0 1 0,0-1 0,0-1 0,0 0 0,0 0-1,0-1 1,0 0 0,1-1 0,-1 1 0,1-2 0,-1 1-1,1-1 1,0 0 0,1-1 0,-8-5 411,-10-18-5715</inkml:trace>
  <inkml:trace contextRef="#ctx0" brushRef="#br0" timeOffset="299.51">636 4 7074,'0'0'1376,"0"0"-48,0 0-712,0 0 488,0 0-583,0 0-393,0 0-112,5-4-16,-3 4-136,1 0-377,13 0-903,-3 0-576,5 4-1897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4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1 356 208,'0'0'1003,"0"0"-419,0 0-256,0 0 52,0 0 64,0 0-116,1 0 6154,13-1-5925,210-106 658,-211 103-1163,0 0 0,-1-2 0,0 0 0,0 0 0,0-1 1,-1 0-1,0-1 0,0 0 0,-1-1 0,0 0 0,0-1 0,-1 0 0,-1 0 0,0-1 0,0 0 0,-1-1 0,0 1 0,-1-1 0,0-1 1,-1 1-1,-1-1 0,0 0 0,2-10-52,-23 11 392,10 12-467,2 2 53,1 0 0,-1 0 1,0 1-1,1 0 0,0 0 0,0 0 0,0 1 1,0-1-1,0 1 0,1 0 0,-1 0 0,1 0 1,0 0-1,1 1 0,-1-1 0,1 1 0,-1 0 0,0 3 22,2-6-3,-10 21 40,2 1 1,0 1-1,2-1 0,0 2 1,2-1-1,1 0 0,1 1 1,1 0-1,1 0 0,2 19-37,-1-35-45,0 0-1,0 0 0,1-1 0,1 1 0,0 0 0,0-1 0,0 1 0,1-1 0,1 0 0,0 0 0,0 0 0,1 0 0,-1-1 0,2 0 0,0 0 0,0 0 0,0-1 0,1 1 0,0-2 1,0 1-1,0-1 0,1 0 0,0 0 0,1-1 0,-1 0 0,1-1 0,0 0 0,0 0 0,0-1 0,1 0 0,6 1 46,75-14-3738,-52-12-200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4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7346,'0'0'1216,"0"0"456,0 0-736,0 0-327,0 0-609,0 0-961,0 0-23,32 21-104,-5 5-809,-4-5-1327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4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78 403 4729,'0'0'1472,"0"0"1,0 0-633,0 0 440,0 0-648,0 0-504,0 0 48,82 0-64,-39 0-112,3 0 0,-3-4-368,8 4-504,-13 0-1104,-10-4-1169</inkml:trace>
  <inkml:trace contextRef="#ctx0" brushRef="#br0" timeOffset="247.29">0 703 6489,'0'0'1697,"0"0"-49,0 0-824,0 0 160,0 0-55,149 0-633,-67-6-296,2-3-16,3 3-352,16-2-905,-24-2-1215,-17-5-2737</inkml:trace>
  <inkml:trace contextRef="#ctx0" brushRef="#br0" timeOffset="917.21">1189 101 4121,'0'0'1076,"0"0"523,0 0-95,0 0-483,19-13-551,-1-1-403,-9 7-47,0 0 0,0 1-1,0 0 1,1 0 0,0 1 0,0 0 0,0 1-1,1 0 1,0 0 0,-1 1 0,1 1-1,10-2-19,238-5 549,-256 9-553,0-1 0,0 1 0,0 0 0,0-1 0,0 1 0,0 1 1,0-1-1,0 0 0,0 1 0,0 0 0,0-1 0,0 1 0,0 1 0,0-1 1,0 0-1,-1 1 0,1-1 0,0 1 0,-1 0 0,1-1 0,-1 1 1,0 1-1,0-1 0,0 0 0,0 0 0,0 1 0,0-1 0,0 1 0,-1 0 1,0 0-1,1-1 0,-1 1 0,0 0 0,0 0 0,0 0 0,-1 0 1,1 0-1,-1 0 0,0 0 0,0 0 0,0 0 0,0 1 0,0-1 0,-1 0 1,1 0-1,-1 0 0,0 0 0,0 0 0,0-1 0,-1 3 4,-7 9 5,-1-1 0,0-1 0,-1 0 0,0 0 0,-1-1 0,0 0 0,-1-1-1,-7 4-4,0 2 37,-188 119 131,205-126 1688,28-8-1189,38-7-462,-63 6-195,35-5 45,0 2 0,1 1 0,-1 2 0,0 2 0,16 2-55,-45-3-3,0 0-1,-1 0 1,1 1 0,0 0 0,-1 0-1,1 0 1,-1 0 0,0 1-1,0 0 1,0 0 0,0 0 0,0 1-1,-1-1 1,1 1 0,-1 0-1,0 1 1,-1-1 0,1 1 0,-1 0-1,1-1 1,-1 1 0,-1 1 0,1-1-1,0 3 4,-2-1 2,0 0-1,-1 0 0,0 0 1,0 0-1,0-1 0,-1 1 1,0 0-1,0 0 0,-1-1 1,0 1-1,0-1 0,-1 1 1,0-1-1,0 0 0,0 0 1,-1 0-1,1 0 0,-2-1 1,1 0-1,0 1 0,-1-2 1,0 1-1,0 0 0,-1-1 1,1 0-1,-1 0 0,-4 1-1,-32 16-260,-1-3-1,-1-1 1,0-2-1,-2-2 1,1-3-1,-1-1 1,-1-2-1,1-2 1,-1-3-1,0-1 1,0-2-1,-15-4 261,-4 4-1445,-28 1-2839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6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240 159 880,'0'0'612,"0"0"-78,0 0 209,0 0-34,0 0-119,0 0 112,24 4 5285,-13-6-5818,-1-1 0,0-1 0,1 0 0,-1-1 0,-1 0 0,1 0 0,-1-1 0,0 0 0,0-1 0,0 0 0,-1 0 0,0-1 0,-1 0 0,1-1-169,45-68 1431,-52 155-1918,-1 405 1310,2-477-799,-1 0 0,0 0 0,-1 1 0,1-1-1,-1 0 1,0 0 0,-1 1 0,1-1 0,-1 0 0,-1 0 0,1 0 0,-1 0 0,0 0 0,0 0 0,-1 0 0,0-1 0,0 1-1,0-1 1,-1 0 0,1 0 0,-1 0 0,0 0 0,-1-1 0,1 1 0,-1-1 0,0 0 0,0-1 0,0 1 0,-1-1 0,1 0-1,-1 0 1,0-1 0,0 1-24,-9-1-44,1-1 0,-1-1-1,0 0 1,1-1-1,-1 0 1,1-1-1,-1-1 1,1 0 0,0-1-1,0-1 1,0 0-1,1 0 1,0-2-1,0 0 1,-2-1 44,1-2-584,0 1-1,1-2 0,1 0 1,0 0-1,0-1 1,1-1-1,0 0 1,-3-6 584,-11-24-3856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7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2529,'0'0'6153,"0"0"-4929,0 0-520,0 0-608,0 0-96,0 0-416,0 0-336,50 10-224,-25 13-1057,-6-7-1223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7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5033,'0'0'1632,"0"0"-175,0 0-753,0 0 272,0 0 264,0 0-752,0 0-255,87-4-105,-41-2-40,-1 1-88,-2 1-264,1 4-497,-10-6-287,2 6-504,-15 0-857,-5 0-2056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7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4545,'0'0'1352,"0"0"-55,0 0-585,0 0 608,0 0-136,0 0-360,175 4-351,-99-4-345,3 0-128,6 0-193,24 0-855,-22 0-1336,-16-4-3121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8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10882,'0'0'1075,"0"0"336,0 0-141,0 0-650,14 17-567,109 156 206,-58-23-387,-5 2 0,-8 3 0,-6 2 0,3 54 128,-21-78-1956,-18-43-2863,-8-43-3080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8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155 119 3729,'0'0'1528,"0"0"12,0 0-433,0 0-170,25-15-232,80-49-177,1 34 324,-86 29-693,3-1 2,3-1 5,1 0 0,-1 2 0,0 2 0,0 0 0,0 1 1,18 5-167,-40-6-2,1 1 0,0-1 1,-1 1-1,1 0 1,-1 0-1,0 1 0,1-1 1,-1 1-1,0 0 0,-1 0 1,1 1-1,-1-1 1,1 1-1,-1 0 0,0-1 1,0 1-1,0 1 1,-1-1-1,0 0 0,0 1 1,0-1-1,0 1 0,0-1 1,-1 1-1,0 0 1,0 0-1,0 0 0,-1 0 1,0-1-1,0 1 1,0 0-1,0 0 0,-1 3 2,-1 4-8,0 0 1,-1 0-1,0 0 0,0 0 0,-2-1 1,1 1-1,-1-1 0,-1 0 0,0-1 0,-1 1 1,0-1-1,-8 9 8,5-9 11,-1 1-1,0-2 1,-1 0 0,0 0-1,0-1 1,-1 0 0,0-1-1,0-1 1,0 0 0,-14 4-11,38-11 95,0 1 0,1 1 0,-1 0 0,0 0 0,0 1 0,0 1 0,0 0 0,0 0 0,-1 1 0,1 0 0,-1 1 0,0 0 0,-1 1 0,1 0 0,-1 0 0,0 1 0,5 5-95,-11-7 9,0-1 1,0 1 0,0 0-1,0 0 1,-1 0 0,1 1 0,-2-1-1,1 1 1,0-1 0,-1 1 0,0-1-1,0 1 1,-1 0 0,0-1-1,0 1 1,0 0 0,0 0 0,-1-1-1,0 1 1,0-1 0,-1 1-1,0-1 1,0 1 0,0-1 0,0 0-1,-1 0 1,0 0 0,-2 3-10,-13 4 47,-1 0 1,-1-1-1,0-1 1,0-1-1,-1-1 1,0 0-1,-1-2 1,0 0-1,0-2 1,0 0-1,0-2 1,0 0-1,-1-2 1,1 0-1,-1-1 1,1-2-48,-145-16-1725,60-13-2363,41 7-1372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1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7986,'0'0'1144,"0"0"-80,0 0-864,0 0 312,0 0-320,0 0-16,0 0 265,18 123 15,-9-70-352,0 5-56,-2 5-48,2-1-328,3-5-145,13 11-751,-7-15-880,5-14-3161</inkml:trace>
  <inkml:trace contextRef="#ctx0" brushRef="#br0" timeOffset="387.7">573 58 720,'0'0'5467,"0"0"-3088,0 0-1618,0 0-325,0 0 226,0 0-270,-23-2-212,-74-2-12,94 5-160,0 0 1,-1 0-1,1 0 0,0 0 0,0 1 1,0-1-1,0 1 0,1 0 1,-1 0-1,0 0 0,1 0 0,-1 0 1,1 1-1,0-1 0,0 1 1,0-1-1,0 1 0,0 0 0,0 0 1,1 0-1,-1 0 0,1 0 0,0 0 1,0 0-1,0 1 0,0-1 1,1 1-9,-3 3-3,0 0 16,1 0-1,-1 1 1,1-1-1,1 1 1,-1-1-1,1 1 1,0 0-1,1-1 1,0 1-1,0 0 0,1-1 1,0 1-1,0-1 1,1 1-1,0-1 1,0 1-1,0-1 1,1 0-1,0 0 1,1 0-1,0 0 1,0-1-1,0 1 0,1-1 1,0 0-1,0-1 1,0 1-1,1-1 1,0 0-1,0 0 1,0-1-1,0 0 1,1 0-1,0 0 1,2 0-13,6 2 32,1-1 1,0-1 0,0-1 0,0 0 0,1-1-1,-1-1 1,1 0 0,-1-1 0,1-1 0,11-2-33,-22 0-42,0 1 1,0-1 0,0 0 0,0 0 0,0-1 0,-1 0-1,0 0 1,1 0 0,-1 0 0,-1-1 0,1 0-1,-1 0 1,0-1 0,0 1 0,0-1 0,-1 1 0,0-1-1,0 0 1,0-1 0,-1 1 0,0 0 0,0-1 0,-1 1-1,0-1 1,0 1 0,0-1 0,-1 0 0,0 1 0,0-1-1,0 0 1,-1 1 0,0-1 0,-1 0 0,0 1-1,0 0 1,0-1 0,0 1 0,-1 0 0,0 0 0,-4-5 41,-59-84-3174,53 79 437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0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 4841,'0'0'1636,"0"0"-155,0 0-517,0 0 59,0 0 0,0 0-278,10-5-17,30-17-14,-28 16-151,-12 6-279,5 9-376,18 148 302,-7 0 1,-5 105-211,-11-262 48,4-1 65,0-1 0,0 0 1,0-1-1,0 1 0,0-1 0,-1 0 1,1 0-1,-1 0 0,1 0 0,-1 0 0,0-1 1,-1 0-1,1 1 0,0-1 0,-1 0 0,0 0 1,1-4-114,11-14 46,219-308-882,-200 287 628,-33 42 165,0 1-19,0 0-1,0 0-42,0 0-65,0 0-87,-31 35-1268,-4 2 1462,26-30 75,1 1 1,0 0-1,1 0 1,-1 1 0,2 0-1,-1 0 1,1 1-1,1 0 1,-1 0 0,2 0-1,-1 0 1,2 1-1,-1 1-12,4-10 12,-1 0 0,1 1 0,0-1 0,0 0 0,0 1 0,0-1 0,1 0 0,-1 0 0,1 1 0,-1-1 0,1 0 0,0 0 0,0 0 0,0 0 0,0 1 0,0-1 0,0-1 0,1 1 0,-1 0 0,1 0 0,-1 0 0,1-1 0,0 1 0,-1-1 0,1 1 0,0-1 0,0 0-1,0 0 1,0 0 0,0 0 0,0 0 0,1 0 0,-1 0 0,1-1-12,7 6 47,198 90-487,-65-44-3776,-76-29-850</inkml:trace>
  <inkml:trace contextRef="#ctx0" brushRef="#br0" timeOffset="256.1">1081 347 7634,'0'0'1072,"0"0"-16,0 0-816,0 0 576,183-10-136,-101 10-343,2 0-209,-4 0-128,-5 8-152,-9 3-1041,-20-1-639,-21-6-2137</inkml:trace>
  <inkml:trace contextRef="#ctx0" brushRef="#br0" timeOffset="509.35">1218 614 3441,'0'0'808,"0"0"392,0 0-328,0 0 337,0 0-193,0 0-368,0 0 264,96 25-88,-32-19-616,11 2-208,12-2-544,38-2-408,-20 3-1368,-16-7-2738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8.2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1 645 880,'0'0'1342,"0"0"-315,0 0-439,0 0 139,0 0 105,0 0 53,0 0 130,0 0 29,0 0-1,10-2 810,74-87 59,-57 56-1740,-1-2-1,-2 0 0,-1-2 1,-2 0-1,-2-2 0,-2 0 1,-1-1-1,8-31-171,4-115 860,-28 185-941,0 1-135,-26 44 148,2 1-1,3 2 1,1 0 0,2 1 0,3 1-1,1 0 1,3 1 0,2 0 0,2 1-1,2 0 1,2 11 68,6-57-49,-1 0 0,1-1 0,0 0-1,0 0 1,0 0 0,1 0 0,0 0 0,-1-1 0,1 1 0,0-1-1,1 0 1,-1 0 0,0-1 0,1 1 0,0-1 0,-1 0 0,1 0 0,0-1-1,0 1 1,0-1 0,0 0 0,0-1 0,1 1 0,-1-1 0,0 0-1,0 0 1,0 0 0,0-1 0,0 0 0,0 0 0,0 0 0,0-1-1,2 0 50,41-12-2040,-8-9-1852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8.4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8914,'0'0'600,"0"0"608,0 0-464,0 0 25,0 0-145,0 0-624,0 0-80,0-17-504,0 19-1073,0 11-1319,0-1-1161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8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4217,'0'0'2064,"0"0"-783,0 0-673,0 0 16,0 0 424,155 0-608,-94 0-160,1 0-120,-1 0-112,-6 0-48,-11 0-296,-17 0-416,-27 0-744,0 8-1449,-12-8-2496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8.9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33 3441,'0'0'1104,"0"0"976,0 0-879,0 0 327,0 0-448,162-4-736,-89-4-256,2 6-88,18-6-208,-17 4-888,-17-3-1881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9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6241,'0'0'1729,"0"0"-182,0 0-375,0 0-265,8 12-607,41 97-228,-35-17 27,-4 0-1,-5 1 1,-4 66-99,-1-146 9,0-12 98,3-4 656,113-234 931,-96 202-1652,1 2 1,2 0 0,1 1-1,1 1 1,25-23-43,-43 49 16,0 0 1,1 0 0,-1 1-1,1 1 1,0-1-1,0 1 1,0 0-1,0 1 1,0 0-1,1 0 1,-1 1-1,1 0 1,-1 1 0,1 0-1,-1 0 1,1 0-1,0 1 1,-1 1-1,0-1 1,1 1-1,-1 1 1,0 0 0,0 0-1,0 0 1,-1 1-1,1 0 1,-1 1-1,0-1 1,0 1-1,0 1 1,-1 0-1,1-1 1,-2 2 0,1-1-1,-1 1 1,0 0-1,0 0 1,0 0-1,-1 2-16,20 26 46,-1 2 0,-3 0-1,-1 1 1,-1 1 0,-3 1-1,-1 0 1,-2 1-1,-1 1 1,-2 3-46,1-5-53,16 86-144,-27-42-2928,-8-58 970,-6-1-1452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1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183 263 784,'0'0'692,"0"0"-125,0 0-37,0 0 120,0 0-120,0 0-19,0 0 97,0 0 60,0 0 45,0 0 2,0 0 12,0 0-32,0 0-15,0 0-79,9-10 388,171-166 1256,-130 99-323,-54 174-1953,-1 247 1345,58 22 140,-100-352-1838,31-11 196,-1-1 0,1-1 0,-1-1 1,0 0-1,1-1 0,-1-1 0,1 0 0,-1-1 1,1-1-1,-14-5 188,-129-65-4182,95 34 280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1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7818,'0'0'1632,"0"0"-264,0 0-1032,0 0 64,0 0-400,0 0-504,0 0-720,50 15-8,-27-1-1313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9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11 5233,'0'0'1404,"0"0"357,0 0-402,0 0-67,0 0-308,0 0-424,-2-4-262,-15-2-246,0 38-221,17-31 164,-13 26 88,2 1-1,1 0 0,2 1 0,0 0 1,2 0-1,1 1 0,2 0 0,1 0 1,1 19-83,4-36 52,1 0-1,0-1 1,1 0 0,0 0 0,1 0 0,1-1 0,0 0 0,0 0 0,1-1 0,0 1 0,1-2 0,0 1 0,0-1 0,1-1 0,1 0 0,-1 0 0,1-1 0,1 0 0,-1-1 0,1 0 0,0-1 0,0-1 0,1 0 0,-1 0 0,1-1 0,0-1 0,0 0 0,0-1 0,0 0 0,12-1-52,-11 2 44,-1-1 0,1 0 1,-1-1-1,1 0 0,-1-1 1,0-1-1,1 0 0,-1-1 1,0 0-1,0-1 0,0-1 1,-1 0-1,1-1 0,-1 0 1,-1 0-1,1-1 0,-1-1 1,0 0-1,-1-1 0,0 0 1,0 0-1,-1-1 0,0 0 1,6-10-45,-11 12 23,1 0 0,-1 0 1,-1-1-1,1 1 0,-1-1 1,-1 0-1,0 1 0,0-1 0,-1 0 1,0-1-1,0 1 0,-1 0 1,0 0-1,-1 0 0,0 0 0,-1 0 1,1 0-1,-2 0 0,1 0 1,-1 0-1,-1 1 0,1 0 0,-2-1 1,1 1-1,-1 1 0,0-1 1,0 1-1,-3-3-23,-14-10-95,-1 2-1,0 0 1,-1 2-1,0 0 1,-2 2 0,0 0-1,0 2 1,-1 1-1,-1 1 1,0 2 0,-1 0 95,-117-16-4308,123 22-487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2.4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21 160,'0'0'1326,"0"0"-282,0 0-339,0 0 61,0 0 114,0 0-96,16 0 7521,-8 0-8189,399-15 815,-365 9-1790,-41 6 92,-20 0-3295,-1 0-650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2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2817,'0'0'1760,"0"0"-696,0 0-630,0 0-50,0 0 435,0 0 319,9 4 112,7 3-786,0-2-1,0 0 1,1-1-1,-1 0 1,1-2 0,0 0-1,0-1 1,16 0-464,8-1 110,102-5 266,-50-16-3731,-72 12-318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5.0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0 206 1736,'0'0'1470,"0"0"216,0 0-265,0 0-11,0 0-231,0 0-374,2-2-152,18-4 6555,-11 21-6876,-7-11-1052,9 21 670,-1 1 0,-1 1-1,-1-1 1,-2 1 0,-1 0 0,0 1 0,-2-1 0,-2 1 0,0 0 0,-4 25 50,3-51-6,3-29 11,1 1 1,1 0-1,1 0 1,1 1-1,2 0 0,0 0 1,1 1-1,2 0 1,1 1-1,0 0 1,2 1-1,0 1 0,2 0 1,12-12-6,-11 16-13,0 1 0,1 0 0,1 2 0,0 0 0,1 1 0,1 1 0,0 1 0,0 1 0,1 1 0,0 1 0,1 2 0,-1 0 0,2 1 0,-1 1 0,0 1 0,1 2 0,-1 0 1,16 2 12,-25-1 11,-10-1-11,1 0 0,0 0 0,-1 0 1,1 1-1,0 0 0,0 0 0,-1 0 0,1 1 0,0 0 1,0 0-1,-1 0 0,1 1 0,-1 0 0,1 0 0,-1 0 0,0 1 1,0 0-1,0 0 0,0 0 0,0 0 0,-1 1 0,0 0 0,1 0 1,-1 0-1,-1 0 0,1 1 0,-1 0 0,1-1 0,-1 1 0,-1 0 1,1 1-1,5 22 23,-1 1-1,-1 0 1,-2 0 0,-1 1 0,-1-1 0,-2 0 0,-1 17-23,2 54 81,13 54 23,-49-120-8034,6-20 3192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6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 3489,'0'0'1080,"0"0"618,0 0-363,0 0 2,0 0-150,0 0-259,4-5-238,12-14-151,-16 19-517,1-1 0,0 1 0,-1 0 1,1 0-1,0 0 0,-1 0 1,1 0-1,0 0 0,-1 0 0,1 0 1,0 0-1,-1 0 0,1 0 1,0 0-1,-1 0 0,1 1 0,0-1 1,-1 0-1,1 0 0,0 1 1,-1-1-1,1 0 0,-1 1 0,1-1 1,0 1-1,-1-1 0,1 1 0,-1-1 1,0 1-1,1-1 0,-1 1 1,1 0-1,-1-1 0,0 1 0,1-1 1,-1 1-1,0 0 0,0-1 1,0 1-1,0 0 0,1-1 0,-1 1 1,0 0-1,0 0 0,0-1 1,0 1-1,0 0 0,0-1 0,-1 1 1,1 0-1,0-1 0,0 2-22,0-1 82,9 60 100,-2 1 0,-3-1 0,-3 1 0,-4 41-182,-44 127 512,77-253 1793,137-158-2589,94-86-681,-240 249 957,1 0-1,1 1 1,0 2 0,2 0-1,-1 2 1,8-2 8,-27 14 20,-4 1-126,-10 8-773,-199 187 462,208-194 425,-1-1 1,1 1-1,-1 0 0,1 0 0,0 0 1,-1 0-1,1 0 0,0 0 0,0 0 1,-1 0-1,1 0 0,0 0 0,0 0 1,0-1-1,0 1 0,0 0 0,1 0 1,-1 0-1,0 0 0,0 0 0,1 0 1,-1 0-1,0 0 0,1 0 0,-1 0 1,1-1-1,-1 1 0,1 0 0,-1 0 1,1-1-1,0 1 0,-1 0 0,1 0 1,0-1-1,0 1 0,-1-1 0,1 1 1,0-1-1,0 1 0,0-1 1,0 0-1,0 1 0,0-1 0,0 0 1,0 0-1,-1 1 0,1-1 0,0 0 1,1 0-9,3 3 98,327 224 845,-227-92-4955,-85-102 1313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8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35 312,'0'0'687,"0"0"-203,0 0 147,0 0-46,0 0-51,0 0 90,1 0 8714,0 0-4807,16 0-4560,80-1 70,0-3 0,0-5 0,30-10-41,-105 17-232,-20 2 12,-2 0-239,0 0-348,-14 0-2720,-7 0-457,-4 0-1894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08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60 5089,'0'0'1008,"0"0"69,0 0-617,0 0 144,0 0 177,0 0-241,9 2-30,41 5 468,0-2 0,0-3-1,1-2 1,-1-2 0,24-5-978,-34 4 56,49-17 740,-129-9-7199,12 15 285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12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0 173 3689,'0'0'1324,"0"0"-700,0 0-186,0 0 248,0 0 461,0 0-280,11-9-336,30-27-12,-27 20 3226,-8-5-2612,-2 6-270,9-60 748,-13 74-1544,0 1-83,0 0-84,0 0-47,0 3-66,-36 124-264,19 162-209,18-227-412,10 62-4826,-6-94 1374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12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 33 4721,'0'0'744,"0"0"78,0 0-62,0 0 331,0 0-195,0 0-431,-6-3-305,4 3-151,-1-1 0,1 0-1,-1 1 1,1-1 0,-1 1 0,0 0-1,1 0 1,-1 0 0,1 0-1,-1 1 1,0-1 0,1 1-1,-1-1 1,1 1 0,-1 0-1,1 0 1,-1 0 0,1 0-1,0 0 1,0 1 0,-1-1-1,1 1 1,0 0 0,0-1 0,0 1-1,1 0 1,-1 0 0,0 0-1,1 0 1,-1 0 0,1 1-1,0-1 1,0 0 0,0 1-1,0-1 1,0 1 0,0 0-9,-7 9 52,0 1 1,0 0-1,1 0 1,1 1-1,0 0 1,1 0-1,1 0 1,0 1-1,1-1 1,0 1-1,1 0 1,1 0-1,0 0 1,1 0-1,1 0 1,0 0-1,2 1-52,-1-9 37,2-1 1,-1 1-1,1-1 0,0 0 1,0 0-1,1 0 0,0-1 1,0 0-1,0 0 0,0 0 1,1 0-1,0-1 0,0 0 1,0 0-1,0-1 0,1 1 1,0-1-1,-1-1 0,1 1 1,0-1-1,0-1 1,1 1-1,-1-1 0,0 0 1,0-1-1,1 1 0,-1-2 1,0 1-1,0-1 0,1 0 1,-1 0-1,0-1-37,0-2-18,-1 1 1,0-1 0,-1-1-1,1 1 1,-1-1-1,1 0 1,-1 0-1,-1-1 1,1 1 0,-1-1-1,0 0 1,0 0-1,-1-1 1,0 1-1,0-1 1,0 0 0,-1 1-1,0-1 1,0 0-1,-1 0 1,0-1-1,0 1 1,0 0 0,-1 0-1,0 0 1,-1-1-1,0 1 1,0 0-1,0-1 18,-2-6-311,-1 0-1,0 0 0,-1 0 0,0 1 1,-1-1-1,-1 1 0,0 1 0,-1-1 0,0 1 1,-1 0-1,0 1 0,-1 0 0,0 1 1,-1 0-1,0 0 0,0 1 0,-11-6 312,18 12-227,-18-16-2679</inkml:trace>
  <inkml:trace contextRef="#ctx0" brushRef="#br0" timeOffset="449.42">709 87 2497,'0'0'1411,"0"0"300,0 0-462,0 0-350,0 0-77,0 0-418,-13-4-212,5 1-139,6 2-37,-1-1 0,1 1-1,-1 0 1,1 0 0,-1 0-1,0 1 1,1-1 0,-1 0-1,0 1 1,0 0 0,1-1-1,-1 1 1,0 1 0,0-1-1,1 0 1,-1 0 0,0 1-1,1 0 1,-1-1 0,0 1-1,1 0 1,-1 1 0,1-1-1,-1 0 1,1 1 0,0-1-1,0 1 1,-1-1 0,1 2-16,-4 4 47,1 0 0,0 1 0,1-1 1,-1 1-1,1 0 0,1 1 0,0-1 0,0 0 1,1 1-1,-1 0 0,2 0 0,0-1 0,0 1 1,0 0-1,1 0 0,0 0 0,1 0 1,0 0-1,1 0 0,-1 0 0,2-1 0,-1 1 1,1-1-1,0 1 0,1-1 0,0 0 0,1 0 1,-1-1-1,1 1 0,1-1 0,-1 0 0,1 0 1,1-1-1,-1 0 0,1 0 0,0-1 1,0 1-1,1-1 0,-1-1 0,7 3-47,-2-2 62,1-1 0,0 0-1,0 0 1,1-1 0,-1-1 0,1-1-1,-1 0 1,1 0 0,-1-1 0,1-1-1,-1 0 1,1-1 0,1-1-62,-9 2 12,-1-1-1,1 1 1,-1-1-1,0 0 1,0-1 0,0 1-1,0-1 1,0 0 0,0 0-1,-1-1 1,1 1-1,-1-1 1,0 0 0,0 0-1,-1 0 1,1-1 0,-1 1-1,0-1 1,0 0 0,0 0-1,-1 0 1,1 0-1,-1 0 1,-1-1 0,1 1-1,-1-1 1,0 1 0,0-1-1,-1 1 1,1-1-1,-1 0 1,0 1-12,0 1-19,0-2-42,1 1 0,-1-1 1,0 0-1,0 1 1,-1-1-1,0 0 1,0 1-1,0-1 0,0 1 1,-1-1-1,0 1 1,0 0-1,-1 0 1,1 0-1,-1 0 0,0 0 1,-1 0-1,1 1 1,-1 0-1,-3-4 61,-116-80-3383,61 53-326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16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87 183 496,'0'0'502,"0"0"-112,0 0 106,0 0 82,0 0-229,0 0-139,4 0-832,11 0 8641,-10 1-6924,74 70-4,-76-69-1080,42 40-49,-1 3-1,-2 1 0,-2 2 0,33 52 39,-65-76-1111,-13-11-3669,-8-11-1069</inkml:trace>
  <inkml:trace contextRef="#ctx0" brushRef="#br0" timeOffset="399.69">456 96 5553,'0'0'1494,"0"0"-206,0 0-58,0 0-67,0 0-333,0 0-241,3-4-149,2-8-315,-26 35-383,13-14 317,-334 385-2126,273-330-2380,45-47 456</inkml:trace>
  <inkml:trace contextRef="#ctx0" brushRef="#br0" timeOffset="758.58">329 10 4177,'0'0'1976,"0"0"-179,0 0-354,0 0-90,0 0-214,0 0-465,3-2-358,-2 1-313,0 1-1,-1-1 1,1 0 0,0 1 0,-1-1 0,1 1 0,0-1-1,0 1 1,-1 0 0,1-1 0,0 1 0,0 0 0,0-1-1,-1 1 1,1 0 0,0 0 0,0 0 0,0 0 0,0 0-1,0 0 1,-1 0 0,1 0 0,0 0 0,0 0 0,0 0-1,0 1 1,0-1 0,-1 0 0,1 0 0,0 1 0,0-1-1,0 1 1,-1-1 0,1 1 0,0-1 0,-1 1-1,1-1 1,0 1 0,-1 0 0,1-1 0,-1 1 0,1 0-1,-1 0 1,1-1 0,-1 1 0,0 0 0,1 0 0,-1 0-1,0-1 1,0 1 0,1 0 0,-1 0 0,0 0 0,0 0-1,0 0 1,0-1 0,0 2-3,18 53-206,-3 2-1,-2 0 1,-2 0 0,-3 1-1,-3 0 1,-2 1 0,-4 40 206,-17-28-4364,2-49 649</inkml:trace>
  <inkml:trace contextRef="#ctx0" brushRef="#br0" timeOffset="1014.32">103 273 4137,'0'0'2128,"0"0"-247,0 0-481,0 0-296,0 0 129,0 0-689,0 0-232,107-8-112,-50 8-24,2 10-120,3-2-56,-7-2-88,-7 3-344,-3-9-392,-13 0-1513,-9 0-2928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20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5297,'0'0'1084,"0"0"390,0 0-314,0 0 237,0 0-235,0 0-451,12-1 463,3 69-853,-2 0 1,-3 1-1,-4 0 0,-2 0 1,-3 1-1,-8 54-321,1-69 43,6-54 29,0-1 23,0 0 21,0 0 57,0 0 50,0 0 117,1-13 547,87-134-317,-77 130-556,0 1-1,1 0 0,1 0 0,0 1 0,1 1 0,1 0 1,0 1-1,1 1 0,1 0 0,-1 1 0,2 1 0,0 0 0,0 1 1,0 2-1,1-1 0,0 2 0,1 1 0,-1 0 0,1 2 0,0 0 1,2 1-14,-20 2 6,0-1-4,0 1 0,-1-1 0,1 1 0,0-1-1,0 1 1,0 0 0,0 0 0,0 0 0,0 0 0,0 0 0,0 1 0,0-1 0,0 0 0,0 1 0,-1 0-1,1-1 1,0 1 0,0 0 0,-1 0 0,1 0 0,0 0 0,-1 0 0,1 0 0,-1 1 0,1-1 0,-1 0 0,0 1-1,1-1 1,-1 1 0,0 0 0,0-1 0,0 1 0,0 0 0,0-1 0,-1 1 0,1 0 0,-1 0 0,1 0 0,-1 0-1,1 0 1,-1 0 0,0 0-2,40 364 586,-30-250-301,-10-115-244,0-1 15,0 0 4,-42-40-5358,9 8 2909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09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496 4 3745,'0'0'2666,"0"0"-923,0 0-194,0 0-323,0 0-279,0 0-471,-26 0-368,6-1-98,11 0-2,0 0-1,0 0 1,0 1 0,0 1-1,0 0 1,0 0 0,1 0 0,-1 1-1,0 1 1,1-1 0,-1 2 0,1-1-1,0 1 1,0 0 0,0 1 0,1-1-1,-6 6-7,-13 12 75,1 0-1,2 2 0,0 1 1,2 1-1,0 1 0,2 1 1,1 0-1,2 2 0,0 0 1,2 0-1,2 2 0,0-1 1,2 2-1,2-1 0,-5 32-74,9-44 31,0-1 0,1 1-1,1 0 1,1 0 0,1-1-1,0 1 1,2 0 0,0 0-1,1-1 1,1 1 0,1-1-1,1 0 1,1 0 0,0-1-1,1 0 1,1 0 0,1 0-1,8 11-30,9-3-285,0-1 0,2-1 0,1-2 0,0-1 0,2-1 0,0-2 0,1-1 0,1-1-1,0-2 1,1-2 0,1-1 0,0-1 0,0-2 0,15 0 285,98 18-4860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41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76 4729,'0'0'996,"0"0"353,0 0 36,0 0-42,0 0-401,0 0-688,-8 2-183,5-2-59,0 1 0,1 0 1,-1 0-1,0 0 0,1 0 0,-1 0 1,0 1-1,1-1 0,-1 1 0,1-1 0,0 1 1,0 0-1,0 0 0,0 0 0,0 0 0,0 1 1,0-1-1,0 0 0,1 1 0,-1 0 0,1-1 1,0 1-1,0-1 0,0 1 0,0 0 1,0 0-1,1 0 0,-1 0 0,1-1 0,0 1 1,0 0-1,0 3-12,-2 3 80,1 0-1,-1 0 1,2-1 0,-1 1 0,1 0-1,0 0 1,1 0 0,0 0 0,1 0-1,0 0 1,0 0 0,1-1 0,0 1-1,0-1 1,1 0 0,0 0 0,1 0 0,0-1-1,0 1 1,0-1 0,3 2-80,6 2 147,1-1-1,0-1 1,0 0 0,1-1 0,0 0-1,0-2 1,1 0 0,0 0 0,0-2 0,1 0-1,-1-1 1,1-1 0,0 0 0,-1-2-1,1 0 1,0-1 0,-1 0 0,13-4-147,-22 3 29,0-1 0,0 0 1,-1 0-1,1-1 0,-1 0 0,0 0 1,0-1-1,0 0 0,-1 0 0,1-1 1,-1 1-1,-1-2 0,1 1 0,-1 0 1,0-1-1,0 0 0,-1 0 0,0 0 1,0-1-1,-1 0 0,0 1 1,0-1-1,-1 0 0,0 0 0,0-1 1,-1 1-1,0 0 0,-1-1 0,0 1 1,0 0-1,0-1 0,-1 1 0,-1 0 1,1 0-1,-1 0 0,-1-2-29,-1-1-255,1 0 0,-2 1 0,0-1 0,0 1 1,-1 0-1,0 1 0,0-1 0,-1 1 0,-1 1 0,1-1 0,-1 1 0,-1 1 0,-8-7 255,7 4-724,-19-16-1986</inkml:trace>
  <inkml:trace contextRef="#ctx0" brushRef="#br0" timeOffset="116134.06">772 200 264,'0'0'670,"0"0"-40,0-4-99,20-49 4282,-20 53-4406,4-1 2805,15 13-3053,205 209 1662,-176-120-2498,-63-33-4732,0-53 1212</inkml:trace>
  <inkml:trace contextRef="#ctx0" brushRef="#br0" timeOffset="116478.08">1011 85 4233,'0'0'1145,"0"0"-136,0 0-383,0 0 88,0 0-311,-1 12-374,-3 8 40,-2 0 0,0-1 0,-1 0 1,-1 0-1,0-1 0,-2 0 0,0-1 0,-1 0 0,-1 0 0,0-1 0,-1-1 0,-1 0 1,-1 0-1,-11 7-69,-140 103-3218,123-98 438</inkml:trace>
  <inkml:trace contextRef="#ctx0" brushRef="#br0" timeOffset="116779.54">785 67 5065,'0'0'892,"0"0"434,0 0 105,0 0-83,0 0-326,0 0-526,5-6-272,16-17-187,-20 22-37,0 1 0,0 0 0,0 0 0,0 0 0,-1 0 0,1 0 0,0 0 0,0 0 0,0 0 0,0 0 0,-1 0 0,1 0 0,0 0 0,0 0 0,0 1 0,-1-1 0,1 0 0,0 1 0,0-1-1,-1 1 1,1-1 0,0 1 0,-1-1 0,1 1 0,-1-1 0,1 1 0,0 0 0,-1-1 0,1 1 0,-1 0 0,0-1 0,1 1 0,-1 0 0,0 0 0,1-1 0,-1 1 0,0 0 0,0 0 0,1 0 0,-1-1 0,0 1 0,0 0 0,0 0 0,0 0 0,0 0 0,0-1-1,-1 1 2,3 5 7,7 16-98,-2 1 1,0 1-1,-2-1 0,0 1 1,-2 0-1,-1 0 0,-1 0 1,0 0-1,-3 11 90,-20 38-3370,1-47 628</inkml:trace>
  <inkml:trace contextRef="#ctx0" brushRef="#br0" timeOffset="117026.41">591 249 5449,'0'0'1857,"0"0"-145,0 0-968,0 0 272,0 0-480,0 0-464,144-6-72,-66 2-712,-15 0-1456,-10 2-3681</inkml:trace>
  <inkml:trace contextRef="#ctx0" brushRef="#br0" timeOffset="117423.6">1253 243 3329,'0'0'659,"0"0"281,21 1-76,158 9 1308,-177-10-2150,1 0-1,0 0 0,0 0 0,-1 0 0,1 1 1,0-1-1,-1 1 0,1-1 0,0 1 0,-1 0 1,1 0-1,-1 0 0,1 1 0,-1-1 1,0 0-1,1 1 0,-1 0 0,0-1 0,0 1 1,0 0-1,0 0 0,-1 0 0,1 1 0,0-1 1,-1 0-1,0 0 0,1 1 0,-1-1 0,0 1 1,0 0-1,0-1 0,-1 1 0,1-1 1,-1 1-1,1 0 0,-1 0 0,0-1 0,0 1 1,0 0-1,0-1 0,-1 1 0,0 1-21,-3 5 42,0-1-1,-1 1 1,0-1-1,0 0 1,-1-1-1,0 0 1,0 1-1,-1-2 0,0 1 1,0-1-1,-1 0 1,0-1-1,-4 3-41,-12 11 127,-49 45 913,73-63-851,8 9 487,216 47 1898,-23-29-5164,-153-26-1394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6:52.1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54 7194,'0'0'953,"0"0"-73,0 0-180,0 0-53,0 0-268,0 0-190,-19 15 95,-62 53 14,76-63-277,1 1 1,0-1-1,0 1 0,0 0 1,0 0-1,1 1 1,0-1-1,1 1 0,-1-1 1,1 1-1,0 0 1,1 0-1,0 0 0,0 0 1,0 0-1,1 0 1,0 0-1,1 0 0,-1 0 1,1 0-22,0 10 31,-1-10-11,1 1 0,0-1 1,0-1-1,1 1 0,0 0 1,0 0-1,1-1 0,0 1 1,0-1-1,0 1 1,1-1-1,-1-1 0,2 1 1,-1 0-1,1-1 0,-1 0 1,2 0-1,-1 0 0,0-1 1,1 1-1,0-2 0,0 1 1,0 0-1,0-1 1,1 0-1,-1-1 0,2 1-20,8 3 49,1-1 0,0-1 0,0 0 0,1-1 1,-1-1-1,1-1 0,-1 0 0,1-1 0,-1-1 0,11-2-49,-21 1-30,0 0 0,0-1 0,0 1 0,0-1 0,-1-1 0,1 1 0,-1-1 0,0 0 0,0 0 1,0-1-1,-1 0 0,1 0 0,-1 0 0,0-1 0,-1 0 0,1 0 0,-1 0 0,-1 0 0,1-1 0,-1 1 0,0-1 0,0 0 1,-1 0-1,0 0 0,0 0 0,-1-1 0,0 1 0,0 0 0,-1 0 0,1-1 0,-2 1 0,1-1 0,-1 1 0,0 0 0,-1 0 1,1-1-1,-2 1 0,1 0 0,-1 1 0,0-1 0,0 0 0,-1 1 0,1 0 0,-2-1 0,1 2 0,-1-1 0,1 0 0,-5-3 30,-83-57-3418,55 46-733</inkml:trace>
  <inkml:trace contextRef="#ctx0" brushRef="#br0" timeOffset="110163.68">566 50 520,'0'0'1142,"0"0"-370,0 0-180,0 0 133,0 0-203,0 0-191,23 20 994,-10-7-1232,0 0 0,-1 1 0,-1 0 0,0 1 0,-1 0 0,-1 1-1,0 0 1,-1 0 0,-1 1 0,0 0 0,-1 1 0,-1-1 0,-1 1 0,-1 0 0,0 0-1,-1 0 1,-1 15-93,13 25-3494,-12-56 1776</inkml:trace>
  <inkml:trace contextRef="#ctx0" brushRef="#br0" timeOffset="110513.68">803 36 536,'0'0'1335,"0"0"-120,0 0-113,0 0-118,0 0-231,0 0-195,0-7-122,0-22-297,-27 62-474,-198 296 233,189-252-3245,32-61 897</inkml:trace>
  <inkml:trace contextRef="#ctx0" brushRef="#br0" timeOffset="110829.43">760 36 1400,'0'0'1242,"0"0"-151,0 0 42,0 0-238,0 0-356,0-10-366,0 22-146,-19 208 588,11-184-707,-20 71-359,1-40-2930,17-52 766</inkml:trace>
  <inkml:trace contextRef="#ctx0" brushRef="#br0" timeOffset="111076.7">632 301 120,'0'0'2337,"0"0"-569,0 0-704,0 0-80,0 0-480,0 0-384,0 0-120,137-6-160,-66 12-600,-14 2-1208,-5-6-1953</inkml:trace>
  <inkml:trace contextRef="#ctx0" brushRef="#br0" timeOffset="111661.93">1122 354 1136,'0'0'1513,"0"0"-403,0 0-283,0 0-84,0 0-179,0 0-153,21-8-190,66-25-165,17 23 88,-70 12-133,-36 17-319,-52 28 318,50-45-12,0 0-1,0 0 1,0 0 0,1 1 0,-1-1-1,0 1 1,1 0 0,0 0-1,-1 0 1,1 1 0,0-1 0,1 1-1,-1-1 1,1 1 0,-1 0-1,1 0 1,1 0 0,-1 0 0,0 1-1,1-1 1,0 0 0,0 1-1,0 2 3,2 2 61,0 0-1,1 0 1,0 0-1,1 0 1,0-1-1,0 1 0,1-1 1,0 0-1,1 0 1,0 0-1,0-1 1,0 1-1,1-1 1,0 0-61,1 0 67,-1 1 1,0-1 0,-1 1-1,0 1 1,0-1 0,-1 1-1,0-1 1,0 1 0,-1 1-1,0-1 1,-1 0 0,0 1-1,-1-1 1,1 3-68,-2-10 13,0 0 0,-1 1 0,1-1 0,0 0 0,-1 0 0,0 1 1,1-1-1,-1 0 0,0 0 0,0 0 0,0 0 0,0 0 0,-1 0 0,1 0 0,0-1 0,-1 1 0,1 0 0,-1-1 0,0 1 0,1-1 0,-1 1 0,0-1 1,0 0-1,0 0 0,0 0 0,0 0 0,0 0 0,0 0 0,-1-1 0,1 1 0,0-1 0,0 1 0,-1-1 0,1 0 0,0 0 0,0 0 0,-1 0 0,1 0 1,0 0-14,-42 3-222,0-1 1,1-2 0,-1-2 0,0-1 0,1-3-1,0-2 1,-6-3 221,8-2-2283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37.2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58 192 104,'0'0'2627,"0"0"-1264,0 0-409,0 0-433,0 0-94,0-2 8464,1-2-4321,4-17-2597,44-79-436,-34 57-1460,-14 39 474,8-14-2377,-5 29-663,-22 41 1656,-12 75 815,6 2 1,-4 102 17,18 151-3182,-8-342-3138,5-28 811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58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321 1 9090,'0'0'1983,"0"0"-355,0 0-601,0 0-383,-22 5-417,8-3-212,2 0-1,0 1-1,0 0 1,0 0 0,0 1 0,1 0 0,0 1-1,0 1 1,0-1 0,0 2 0,1 0-1,0 0 1,-3 3-14,1 1 7,0 0-1,1 1 1,0 0-1,0 1 0,1 0 1,1 1-1,0 0 1,1 0-1,1 1 1,0 0-1,1 1 1,1-1-1,0 1 1,1 0-1,1 0 0,0 0 1,1 1-1,1-1 1,1 9-7,0-22-2,1 1 1,0-1-1,0 0 1,0 0-1,1 1 1,-1-1-1,1 0 1,0 0-1,0 0 1,0-1-1,0 1 1,0 0-1,0-1 1,1 0-1,-1 1 1,1-1-1,0 0 0,0 0 1,0 0-1,0-1 1,0 1-1,0-1 1,0 1-1,0-1 1,1 0-1,-1-1 1,0 1-1,1 0 1,-1-1-1,1 0 1,-1 0-1,0 0 1,3 0 1,118-15 445,-113 11-406,1-1 1,-1 0-1,0-1 1,-1 0-1,0-1 1,0 0-1,0-1 1,-1 0-1,0 0 1,0-1 0,-1 0-1,0-1 1,-1 0-1,2-3-39,-5 8-32,-1-1 0,0 0 0,0 1 0,-1-1 0,1 0 0,-1 0-1,0-1 1,-1 1 0,0 0 0,0-1 0,0 1 0,-1 0 0,0-1 0,0 1 0,0-1-1,-1 1 1,0 0 0,-1-1 0,1 1 0,-1 0 0,0 0 0,-1 0 0,1 0 0,-1 0-1,0 1 1,-1-1 0,-2-3 32,-60-84-3581,59 68 981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0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121 102 7642,'0'0'884,"0"0"273,0 0-567,0 0-331,0 0-74,0 0-30,-19 22-2,-58 73 54,74-90-184,0 0 0,0 0 0,0 0 0,1 0 0,0 0 0,0 1 0,0 0 0,1-1 0,0 1 0,0 0 0,0-1 0,0 1 0,1 0 0,0 0 0,1 0 0,0 3-23,0 12 113,0-9-12,0 1 0,1 0 0,1-1-1,0 0 1,0 0 0,2 0 0,-1 0 0,1 0-1,1-1 1,0 0 0,1 0 0,0-1 0,1 1-1,0-2 1,0 1 0,1-1 0,0 0 0,1-1 0,0 0-1,0-1 1,4 2-101,2 2 95,0-1 0,1-1 0,0-1 0,1 0 0,-1-1 0,2-1 0,-1 0 0,1-2 0,-1 0 0,1-1 0,0-1 0,1-1 0,17-1-95,-30 0 64,0-2 0,0 1 0,0-1 0,0 0 0,0-1 0,-1 0 0,1 0 0,-1 0 0,0 0 0,0-1 0,0 0 0,0-1 0,-1 1 1,1-1-1,-1 0 0,0-1 0,-1 1 0,0-1 0,1 0 0,-2 0 0,1 0 0,-1 0 0,0-1 0,1-3-64,4-9 232,-2 0 0,0 0 0,-1 0 0,-1-1 0,-1 1 0,-1-1-1,0 0 1,-2-6-232,1 10 68,0 0 0,-2 0 0,0 0-1,-1 0 1,0 0 0,-1 0 0,-1 1-1,-1-1 1,0 1 0,-1 0 0,0 0-1,-1 1 1,-1 0 0,0 0-1,-3-2-67,-98-98-74,105 129-2289,-1 24 3528,7-34 5404,1-5-3441,7-9-2860,-9 7 161,-1 2-393,0 0-24,0 0-24,0 0-48,0 0-64,0 1-10649,-2 0 5058,-11 7 553,8-6-251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57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0 392 3817,'0'0'2032,"0"0"-63,0 0-897,0 0 120,0 0-136,0 0-135,148-4-273,-68-6 8,14 0-120,-1 0-208,-1 1-200,-8 3-128,-18 0-392,-9-2-624,-18 2-1209,-21-3-3008</inkml:trace>
  <inkml:trace contextRef="#ctx0" brushRef="#br0" timeOffset="270.75">256 0 8938,'0'0'1960,"0"0"217,0 0-953,0 0-368,0 0-552,0 0-176,0 0 240,61 124 265,-31-32-201,2 33-128,0 29-208,2-14-40,-11-30-56,-7-34-160,-3-24-496,10 26-761,-9-11-1351,2-9-2770</inkml:trace>
  <inkml:trace contextRef="#ctx0" brushRef="#br0" timeOffset="887.14">983 158 4185,'0'0'4063,"0"0"-2025,0 0-964,23-14-465,-4 1-503,-4 2-46,0 1-1,0 1 1,1 0 0,0 1-1,1 1 1,0 0 0,0 2-1,0 0 1,5-1-60,243-15 605,-264 21-617,1-1 0,0 0 0,-1 1 0,1 0 0,0-1 0,0 1 0,-1 0 0,1 0 0,0 0 0,0 0 0,-1 0 0,1 0 0,0 0-1,0 1 1,-1-1 0,1 1 0,0-1 0,-1 1 0,1 0 0,0 0 0,-1 0 0,1 0 0,-1 0 0,0 0 0,1 0 0,-1 0-1,0 0 1,1 0 0,-1 1 0,0-1 0,0 1 0,0-1 0,0 1 0,0-1 0,-1 1 0,1 0 0,0-1 0,-1 1 0,1 0-1,-1-1 1,0 1 0,0 0 0,1 0 0,-1-1 0,0 1 0,0 0 0,0 0 0,-1-1 0,1 1 0,0 0 0,-1 0 0,1-1 0,-1 1-1,0 0 1,0 1 12,-5 8-13,0 0 0,-1 0 0,0 0 0,0-1 0,-2 0 0,1 0-1,-1-1 1,0 0 0,-1-1 0,-9 7 13,-55 58 142,73-71-118,0-1-1,1 1 1,-1-1 0,1 1-1,0-1 1,-1 1 0,1-1-1,0 1 1,0-1 0,0 1-1,0-1 1,0 1 0,0-1-1,0 1 1,1 0 0,-1-1-1,0 1 1,1-1 0,-1 0 0,1 1-1,0-1 1,0 1 0,-1-1-1,1 0 1,0 0 0,0 1-1,0-1 1,0 0 0,0 0-1,0 0 1,1 0 0,-1 0-1,0 0 1,0 0 0,1-1-1,-1 1 1,1 0 0,-1-1-1,1 1 1,-1-1 0,1 0-1,-1 1 1,1-1 0,-1 0-1,1 0 1,-1 0 0,1 0-1,-1 0 1,1 0 0,-1 0-1,1-1 1,-1 1 0,1 0-1,-1-1 1,1 1 0,0-1-24,21 6 377,-12-4-343,0 2 0,-1 0 0,0 0 0,0 1 0,0 0 0,0 1 0,0 0 0,-1 0 0,0 1 0,0 0 0,-1 1 0,0 0 0,0 0 0,0 1 0,-1 0 0,0 0 0,-1 1 0,1 0 0,-2 0 0,1 0 0,-1 1 0,-1 0 0,0 0 0,0 2-34,3 169 372,-9-173-337,0-1-1,0 1 0,-1-1 0,1 1 0,-2-1 1,1 0-1,-1 0 0,0 0 0,0-1 0,-1 1 1,0-1-1,0 0 0,-1 0 0,1-1 0,-1 0 1,-1 0-1,1 0 0,-1-1 0,1 0 0,-1 0 1,0 0-1,-1-1 0,1 0 0,-7 1-34,-11 4-41,-1-1-1,1-1 1,-1-2-1,0 0 1,0-2-1,-23-1 42,45 0-166,1 0-1,-1-1 0,1 0 0,-1 0 0,1 0 0,-1 0 0,1 0 0,-1 0 1,1-1-1,-1 0 0,1 0 0,-1 0 0,1 0 0,0 0 0,0-1 0,0 0 0,0 1 1,0-1-1,0 0 0,0 0 0,0-1 0,1 1 0,-1-1 0,1 1 0,0-1 1,0 0-1,0 0 0,0 0 0,0 0 0,0-1 167,-1-30-5076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56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1 229 1584,'0'0'1811,"0"0"56,0 0-332,0 0-233,0 0-126,1-5-287,5-7-643,1-1 0,0 1 0,1 1 0,0-1 0,1 1 0,0 1 0,1-1 0,0 2 0,1-1 0,0 2 0,0-1 1,1 2-1,0-1 0,0 2 0,1-1 0,0 2 0,0 0 0,0 0 0,3 0-246,17-6 13,-1 2 0,1 1 1,0 1-1,1 2 0,0 1 0,-1 2 0,16 1-13,-45 1-14,0 0 0,0 0 0,0 0 0,1 0 0,-1 1 0,0 0 0,0 0 0,0 0 0,0 0 0,0 0 0,0 1 0,0 0 0,-1 0 0,1 0 0,0 0 0,-1 1 0,0-1 0,1 1 0,-1 0 0,0 0 0,0 0 0,-1 0 0,1 1 0,-1-1 0,0 1 0,1-1 0,-2 1 0,1 0 0,0 0 0,-1 0 0,0 0 0,1 0 0,-2 0 0,2 4 14,-1 21 2,-2 1 0,0-1 0,-2 0 0,-1 0 0,-2 0-1,-1 0 1,0-1 0,-3 0 0,0 0 0,-2-1 0,0-1 0,-2 0 0,-1-1 0,-1 0 0,-1-1-1,-18 18-1,-10 27 95,-80 120 615,127-188-683,0 1-1,0 0 1,0-1 0,0 1 0,0-1-1,0 0 1,1 1 0,-1-1 0,0 0-1,1-1 1,-1 1 0,1 0 0,-1-1-1,1 1 1,-1-1 0,1 0 0,-1 1-1,1-1 1,-1-1 0,1 1 0,-1 0-1,1-1 1,-1 1 0,1-1 0,-1 0-1,2 0-26,8 0 116,377-31 255,-37 3-5042,-256 17 288</inkml:trace>
  <inkml:trace contextRef="#ctx0" brushRef="#br0" timeOffset="423.84">1431 108 7418,'0'0'932,"0"0"265,0 0-194,0 0-71,0 0-159,-22 9-428,9-4-304,3-2-8,1 1 1,0-1 0,1 1 0,-1 1 0,1 0 0,0 0 0,0 0-1,0 1 1,0 1 0,1-1 0,1 1 0,-1 0 0,1 0 0,0 1-1,0 0 1,1 0 0,0 1-34,-8 19 83,0 0 1,2 1-1,2 1 0,0 0 1,2 0-1,1 1 0,2 0 0,0 0 1,3 0-1,0 0 0,3 13-83,0-36 30,1 1 0,0 0 0,0-1 0,1 0 0,0 0 0,0 0 0,1 0-1,0-1 1,0 1 0,1-1 0,0-1 0,0 1 0,1-1 0,0 0 0,0 0-1,0-1 1,1 0 0,-1 0 0,1-1 0,0 0 0,1-1 0,-1 1 0,1-2-1,-1 1 1,1-1 0,0 0 0,0-1 0,0 0 0,0 0 0,0-1 0,0-1-1,0 1 1,0-1 0,0-1 0,0 1 0,0-2 0,-1 1 0,1-1 0,-1-1 0,1 1-1,-1-1 1,3-3-30,4-1 31,0-1 0,-1 0 0,0-1-1,0 0 1,-1-2 0,0 1 0,-1-1 0,-1-1-1,0 0 1,-1-1 0,0 0 0,-1-1 0,0 0-1,-2 0 1,1-1 0,-2 0 0,0 0 0,-1 0-1,-1-1 1,0 0 0,-1 0 0,-1-5-31,0 10-20,0 1-1,-1-1 1,-1 0 0,0 0 0,0 0 0,-1 1 0,-1-1 0,0 0-1,-1 1 1,0-1 0,0 1 0,-1 0 0,-1 0 0,0 0 0,-1 1-1,1 0 1,-2 0 0,0 0 0,-3-4 20,1 5-191,0 1 0,-1 0 0,0 0 0,0 1 1,-1 0-1,0 1 0,0 0 0,0 1 0,-1 0 0,1 1 0,-4-1 191,-85-8-6593,82 13 1140</inkml:trace>
  <inkml:trace contextRef="#ctx0" brushRef="#br0" timeOffset="834.11">2247 71 7770,'0'0'1612,"0"0"-232,0 0-686,0 0-415,-20 8-163,3-2-85,8-4-9,1 1 0,-1 0 1,1 0-1,0 1 0,0 0 0,1 0 1,-1 1-1,1 0 0,0 0 1,0 1-1,1 0 0,-1 0 0,1 1 1,1-1-1,-3 5-22,-1 3 39,0 1 1,1 0-1,1 1 1,0 0-1,2 0 1,-1 0-1,2 1 1,0-1-1,1 1 1,1 0-1,1 0 1,0 0-1,1 6-39,0-17 8,0 0 0,0 1-1,1-1 1,-1 0-1,1 0 1,1 1-1,-1-1 1,1 0-1,0 0 1,1 0 0,-1-1-1,1 1 1,0 0-1,1-1 1,-1 0-1,1 0 1,0 0-1,1 0 1,-1-1 0,1 1-1,0-1 1,0 0-1,0-1 1,4 3-8,9 2 91,1 0 0,0-1 0,1-2 0,-1 0 0,1 0 0,0-2 0,0-1 0,0 0 0,0-1 0,0-2 0,1 0 0,-1-1 0,0-1 0,0 0 0,-1-2 0,16-5-91,-23 7 74,0 0 1,-1 0-1,1-1 0,-1 0 0,0-1 1,0-1-1,0 0 0,-1 0 1,0-1-1,0 0 0,-1-1 0,1 0 1,-2 0-1,1-1 0,-1 0 1,-1-1-1,1 1 0,-2-2 0,1 1 1,-2-1-1,1 0 0,-1 0 0,2-8-74,-6 12-9,0-1 0,0 1-1,0 0 1,-1-1-1,0 1 1,0-1-1,-1 1 1,0-1 0,-1 1-1,1 0 1,-1-1-1,-1 1 1,1 0 0,-1 0-1,0 1 1,-1-1-1,0 1 1,0-1-1,0 1 1,-1 0 0,0 1-1,0-1 1,0 1-1,-1 0 1,0 0-1,0 1 1,0 0 0,0 0-1,-1 0 1,1 1-1,-3-1 10,-137-36-5813,118 35 748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51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0 469 728,'0'0'2926,"0"0"-1072,0 0-693,0 0-683,0 0-7,0 0-6,0 0-38,0 0 133,0 0 173,0 0 0,0 0-185,12 8 979,206 0 552,-172-7-2094,-1-2 1,0-2 0,0-2-1,0-2 1,31-9 14,-36-9-1411,-36-5-3852,-10 18-681</inkml:trace>
  <inkml:trace contextRef="#ctx0" brushRef="#br0" timeOffset="4001.66">194 3 4793,'0'0'1954,"0"0"-161,0 0-107,0 0-639,0 0-221,0 0-345,0-2 23,36 226 1719,3 220-706,-26-370-819,-7-38-432,7-26 4215,-13-10-4447,0 0-10,0 0 3,0 0-12,0 0-17,0 0 8,0 0 2,0 0 0,0 0 10,0 0 44,0 0-1,0 0-29,0 0 30,0 0-18,0 0 72,0 0 2,0 0 8,0 0 12,0 0-40,0 0 6,0 0-59,0 0 27,0 0-37,0 0 15,0 0-31,0 0-11,0 0 5,0 0 17,0 0-10,0 0 14,0 0-10,0 0 22,0 0-18,16-4 1545,-7-4-977,-8 9-4533,-2 2-4219,-3 1 3178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7:39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244 163 864,'0'0'1460,"0"0"-137,0 0-262,0 0-137,0 0-124,0 0-58,0-8 14,0-44 1600,-2 50-2247,1 0 0,-1 1-1,0-1 1,0 0 0,0 1 0,0-1-1,0 1 1,0-1 0,0 1 0,0 0-1,-1 0 1,1 0 0,0 0 0,-1 1-1,1-1 1,-1 1 0,1-1-1,-1 1 1,1 0 0,-1 0 0,1 0-1,-1 0 1,1 0 0,-1 1 0,1-1-1,-1 1 1,1-1 0,-2 2-109,-70 84-40,58-58 37,1 1-1,2 1 1,1 0 0,1 1-1,2 1 1,1-1 0,2 1-1,1 0 1,1 1 0,2-1-1,1 1 1,3 28 3,-2-54 0,1 0-1,0 0 1,0 0 0,0-1 0,1 1 0,0 0 0,1 0-1,-1-1 1,1 0 0,1 1 0,-1-1 0,1 0-1,0-1 1,0 1 0,1-1 0,-1 1 0,1-2-1,1 1 1,-1 0 0,1-1 0,-1 0 0,1 0 0,0-1-1,1 1 1,-1-1 0,0-1 0,1 1 0,4 0 0,13 3 58,1 0 1,-1-2-1,1-1 1,0 0-1,0-2 0,0-1 1,11-2-59,-26 1 38,0 0 0,0-1 1,-1 0-1,1-1 0,-1 0 0,1 0 0,-1-1 1,0 0-1,0-1 0,-1 0 0,1 0 0,-1-1 1,0 0-1,-1 0 0,1-1 0,-1 0 0,-1 0 1,1-1-1,-1 1 0,0-2 0,-1 1 0,0-1 1,0 1-1,-1-1 0,0-1 0,-1 1 0,0 0 1,0-1-1,-1 0 0,-1 1 0,1-5-38,3-3 8,-1-1 1,0 0-1,-1 0 0,-1 0 0,-1 0 1,-1 0-1,0 0 0,-2 0 0,0 0 0,0 0 1,-2 0-1,0 1 0,-2-1 0,1 1 1,-2 0-1,0 1 0,-1 0 0,-1 0 0,-1 0 1,0 1-1,0 1 0,-2 0 0,0 0 1,-3-2-9,-127-50-2311,40 44-2084,56 15-287</inkml:trace>
  <inkml:trace contextRef="#ctx0" brushRef="#br0" timeOffset="11032.31">1079 46 2969,'0'0'1023,"0"0"63,0 0-441,0 0-157,-2-1-212,-4 0-263,4 1 8,2 0 117,0 0 66,0 0 21,0 0-31,-9 78 3910,5-41 3,-9-27-4117,12-8 4,-19 28-26,20-29 41,0-1 10,0 0-9,0 0-4,0 0-9,0 0 6,0 0-6,0 0 6,0 0-9,0 0-3,0 0-4,0 0 6,0 0 10,0 0-6,0 0 6,0 0-6,0 0 6,0 0-6,0 0 6,0 0-6,0 0 6,0 0-6,0 0 10,0 0 6,0 0-6,0 0-10,0 0 8,0 0 3,0 0 0,0 0 0,0 0-2,0 0-12,0 0-2,0 0 3,0 0 8,0 0-9,0 0-2,0 0-1,0 0-4,-19 27 10,-19 22 36,19-16 985,0 2-1417,9-6 373,2 1-1,0 0 1,2 1-1,1-1 1,2 1-1,1 0 1,2 31 26,0-59-2,0 0 0,1 1 0,-1-1 0,1 0 1,0 0-1,0 1 0,0-1 0,0 0 0,1 0 1,-1 0-1,1-1 0,0 1 0,0 0 0,0 0 0,0-1 1,0 1-1,0-1 0,1 0 0,0 0 0,-1 0 1,1 0-1,0 0 0,0 0 0,0-1 0,0 0 0,0 1 1,0-1-1,0 0 0,0 0 0,0-1 0,3 1 2,111 9 224,-103-10-153,0-4-58,-1 1 0,0-2-1,0 1 1,0-2-1,0 0 1,-1 0-1,0-1 1,-1-1-1,0 0 1,0 0-1,0-1 1,-1-1-1,0 0 1,-1 0-1,0 0 1,-1-2-1,0 1 1,-1-1-1,0 0 1,-1 0-1,0-1 1,-1 1 0,4-15-13,0 1 15,-1-1 1,-1-1 0,-1 0 0,-2 0 0,0 0 0,-2 0 0,-1-1-1,-2 1 1,-2-20-16,-1 38 6,0 1-1,-1 0 0,0 1 1,0-1-1,-1 1 0,0 0 1,0 0-1,-1 0 0,0 1 1,0 0-1,-1 1 0,0 0 1,0 0-1,-1 0 0,1 1 1,-1 0-1,0 1 0,-1 0 1,1 1-1,-10-3-5,19 6 0,-92-31-402,29 25-3956,51 6 803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4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 7842,'0'0'1049,"0"0"284,0 0-733,-23 8-367,-74 30-14,90-33-205,-1 0 1,1 0 0,0 1 0,1 0-1,-1 0 1,1 0 0,1 1-1,-1 0 1,1 0 0,0 1-1,1-1 1,-1 1 0,2 0-1,-1 0 1,1 1 0,0-1 0,1 1-1,0-1 1,0 3-15,2-10-1,-3 6-2,0 0-1,1 0 0,0 0 0,0 1 1,1-1-1,0 1 0,0-1 0,1 1 0,0 0 1,0-1-1,1 1 0,0-1 0,0 1 0,1-1 1,-1 1-1,2-1 0,-1 0 0,1 0 0,0 0 1,1 0-1,0-1 0,0 1 0,0-1 0,1 0 1,-1 0-1,2-1 0,-1 1 0,0-1 0,1 0 1,0-1-1,0 1 0,2 0 4,5 1 74,0-1 0,0-1 0,0 0 0,1 0 0,-1-1 1,1-1-1,0 0 0,0-1 0,0-1 0,-1 0 0,1-1 0,0 0 0,0-1 0,0-1 0,-1 0 0,0 0 0,1-2 0,-1 0 0,10-5-74,-14 6 79,-1-1 0,1 1-1,-1-1 1,0-1 0,-1 0-1,1 0 1,-1 0 0,0-1 0,-1 0-1,0 0 1,0-1 0,0 0-1,-1 0 1,0 0 0,-1-1-1,0 1 1,0-1 0,-1 0-1,0 0 1,0-1 0,-1 1-1,0 0 1,-1-1 0,0 1-1,-1-1 1,0 0 0,0 1-1,-2-8-78,1 10-46,-1 0-1,0 0 0,-1 0 1,0 0-1,0 1 1,0-1-1,-1 1 0,0 0 1,0 0-1,0 0 1,-1 0-1,0 1 1,0 0-1,0 0 0,-1 0 1,0 1-1,0 0 1,0 0-1,0 0 0,-1 1 1,1-1-1,-1 2 1,0-1-1,-1 1 47,-108-28-6735,83 25 257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0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1 6041,'0'0'4220,"0"0"-2565,0 0-718,0 0-7,26 12 282,2-1-887,-9-4-154,-1 1 0,1 1 1,-1 1-1,-1 0 0,0 1 1,0 1-1,-1 1 0,2 2-171,3 8 122,0 1 0,-1 1 0,-1 1-1,-2 0 1,-1 2 0,0-1 0,-3 2 0,0 0-1,-2 1 1,-1 0 0,-1 0 0,-1 1 0,-2 0-1,-2 1 1,0-1 0,-3 1 0,0 0 0,-2 7-122,1-24-95,0 1 0,-1-1 0,-1 0 0,0 0 0,-1 0 0,-1 0 0,0 0 0,-1-1 0,-1 0 0,0 0 0,-1 0 0,0-1 0,-1 1 0,-1-2 0,0 1 0,0-2 0,-1 1 0,-1-1 0,-7 6 95,-25 18-1378,-1-2 0,-2-2-1,-1-1 1,-22 8 1378,-56 22-6436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4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2633,'0'0'5529,"0"0"-4169,0 0-584,0 0-776,0 0-64,0 0-112,125 0-1056,-70 0-769,-5 0-2648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5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10242,'0'0'2281,"0"0"-673,0 0-1128,0 0-264,0 0-216,121-27-40,-82 23-232,2-2-560,32-9-552,-12 3-1521,1-2-3352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5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8618,'0'0'992,"0"0"-264,25-1-482,191-6-180,-119 7 12830,-97 0-12233,0 0 0,0 0-111,0 0-72,0 0-109,0 0-104,0 0-66,0 0-54,0 0 19,0 0-22,0 0 49,0 0-20,0 0 23,0 0-96,35-4-308,-33 2-961,-1 1-11784,-4 7 13060,-2 9-6031,0-1-1751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3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8 1256,'0'0'4311,"0"0"-2200,0 0-615,0 0-536,0 0-192,0 0-301,-5-7-175,-61 83 176,36-37-183,1 1-1,3 2 0,1 0 1,-17 42-285,30-18 205,57-39 645,24-8-531,0-4 1,1-2 0,0-4-1,9-2-319,37 6-329,-30-5-2753,-101-23-1000,-11-3-1296</inkml:trace>
  <inkml:trace contextRef="#ctx0" brushRef="#br0" timeOffset="250.31">306 251 5521,'0'0'1549,"0"0"716,0 0-504,0 0-584,0 0-625,-2 3-400,16 110 1101,-4-75-993,64 366-1203,-49-261-3711,-16-97-526</inkml:trace>
  <inkml:trace contextRef="#ctx0" brushRef="#br0" timeOffset="620.55">944 199 4865,'0'0'3538,"0"0"-1851,0 0-412,0 0-264,0 0-298,-21 5-619,6-2-97,9-2 7,-1 0 0,1 0 0,-1 1 0,1-1 0,-1 1 0,1 1 0,0-1 0,0 1 0,0 0 0,0 1 1,1-1-1,-1 1 0,1 0 0,0 1 0,0-1 0,0 1 0,1 0 0,0 0 0,0 0 0,0 1 0,0-1 0,1 1-4,-5 12 12,1 0 0,0 1 0,2 0 0,0 0-1,1 0 1,1 1 0,0-1 0,2 1-1,0-1 1,2 1 0,0 0-12,-1-12-1,1-1-1,0 0 1,0 0 0,1 0 0,0 0 0,0 0-1,1 0 1,0-1 0,0 1 0,0-1 0,1 0-1,0 0 1,0 0 0,0 0 0,1-1 0,0 1-1,0-1 1,1 0 0,-1-1 0,1 0 0,0 0-1,0 0 1,0 0 0,1-1 0,-1 0 0,1 0-1,0-1 1,0 0 0,0 0 0,6 1 1,-6-2 31,0 1-1,1-1 1,-1 0 0,1-1 0,-1 0-1,1 0 1,0 0 0,-1-1 0,0 0-1,1-1 1,-1 0 0,0 0-1,1 0 1,-1-1 0,-1 0 0,1 0-1,0-1 1,-1 0 0,0 0 0,1-1-1,-2 1 1,1-1 0,-1-1 0,1 1-1,-1-1 1,-1 0 0,1 0 0,-1 0-1,0 0 1,-1-1 0,1 0 0,-1 0-1,0 0 1,-1 0 0,0 0-1,0 0 1,-1-1 0,0 1 0,0-1-1,0-6-30,0 4-40,0 1-1,-1-1 0,0 1 0,0-1 0,-1 1 0,-1-1 1,1 1-1,-1-1 0,-1 1 0,0 0 0,0 0 1,-1 0-1,-4-8 41,-40-43-1243,-8-15-4991,49 54-351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2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0 620 5401,'0'0'1106,"0"0"251,0 0-446,0 0-145,0 0-155,2-17 3625,154-35-3275,490-84-505,-645 136-542,1 0-1,-1 0 1,1 0 0,-1 0 0,1 0 0,-1-1-1,1 1 1,-1-1 0,1 1 0,-1-1 0,1 1-1,-1-1 1,0 0 0,1 0 0,-1 0 0,0 0-1,1 0 1,-1 0 0,0 0 0,0 0 0,0 0-1,0 0 1,0-1 0,-1 1 0,1 0 0,0-1-1,0 1 1,-1-1 0,1 1 0,-1-1 0,1 1-1,-1-1 1,0 1 0,0-1 0,1 1 0,-1-1-1,0 1 1,-1-1 0,1 0 0,0 1 0,0-1 86,-4-14-2565</inkml:trace>
  <inkml:trace contextRef="#ctx0" brushRef="#br0" timeOffset="270.43">274 0 3065,'0'0'6593,"0"0"-4124,0 0-1092,0 0-749,0 0-280,0 0-241,3 10-35,26 76 133,-5 2-1,-3 0 1,-5 2-1,0 24-204,3 10-318,28 159-5888,-33-221-106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9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7722,'0'0'1428,"0"0"310,0 0-339,0 0-513,0 0-597,1 9-316,85 560-248,-80-541-562,1-1 1,1 0-1,1 0 0,2-1 0,1 0 1,0-1-1,13 18 837,10 3-5047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9.4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193 2 8242,'0'0'1028,"0"0"100,0 0-16,0 0-554,-19 14-541,7-5-25,0-2 15,1 1-1,0 0 0,1 1 1,-1 1-1,2-1 0,-1 2 1,2-1-1,-1 1 0,1 0 1,1 1-1,0 0 0,0 2-6,-1 7 2,0 1 0,1 0 0,2 0 0,0 1 0,1 0-1,2 0 1,0 0 0,1 0 0,2 0 0,2 20-2,-1-35 30,0-1 0,0 0 0,1 1 0,0-1 0,0 0 0,1-1 1,-1 1-1,2 0 0,-1-1 0,1 0 0,0 0 0,0-1 0,0 1 0,1-1 0,0 0 0,0 0 0,0-1 1,1 0-1,0 0 0,-1-1 0,1 1 0,0-1 0,1-1 0,-1 0 0,0 0 0,1 0 0,0-1 1,-1 0-1,1 0 0,0-1 0,-1 0 0,1 0 0,0-1 0,-1 0 0,1 0 0,-1-1 0,1 0 0,-1 0 1,1-1-31,-1-1 14,-1 0 1,0 0 0,-1 0 0,1 0 0,-1-1 0,1 0 0,-1 0 0,-1 0 0,1-1 0,-1 0-1,0 0 1,0 0 0,-1 0 0,0 0 0,0-1 0,0 0 0,-1 1 0,0-1 0,0 0 0,-1 0-1,0 0 1,0 0 0,0 0 0,-1 0 0,0-1 0,-1 1 0,0 0 0,0 0 0,0 0 0,-1 0 0,0 0-1,0 1 1,-1-1 0,1 0 0,-2 1 0,1 0 0,-1 0 0,0 0 0,0 0 0,-5-5-15,-97-98-1959,47 54-1744,38 30-840</inkml:trace>
  <inkml:trace contextRef="#ctx0" brushRef="#br0" timeOffset="413.32">880 0 7826,'0'0'1040,"0"0"88,0 0-130,0 0-561,0 0-352,0 0 38,-25 19 135,-79 66-36,95-77-192,1 0 1,0 1-1,1 0 0,0 0 0,0 1 0,1 0 0,1 0 0,-1 0 1,1 1-1,1-1 0,0 1 0,1 0 0,0 1 0,0-1 0,1 0 0,1 1 1,0 0-1,1-1 0,0 1 0,1 9-30,-1-14 49,1-1-1,0 1 1,0-1 0,0 1 0,1 0-1,0-1 1,0 0 0,1 0-1,0 1 1,0-1 0,0-1 0,1 1-1,-1 0 1,1-1 0,1 0 0,-1 0-1,1 0 1,0-1 0,0 1-1,0-1 1,1 0 0,-1-1 0,1 1-1,0-1 1,0 0 0,6 1-49,9 5 181,1-2 1,0-1-1,1 0 1,-1-2 0,1 0-1,0-2 1,8 0-182,157-13 627,-181 9-548,0 1 0,0-2-1,0 1 1,0-1 0,0 0 0,-1 0-1,1-1 1,-1 0 0,0 0 0,0 0 0,0-1-1,-1 0 1,1 0 0,-1 0 0,0-1 0,-1 0-1,0 0 1,0 0 0,0 0 0,0-1-1,-1 0 1,0 1 0,-1-1 0,1-3-79,1 0 19,-2 0 0,0 0 0,0 0 0,0-1 0,-2 1 0,1 0 0,-1-1 0,-1 1 0,0-1 0,0 1 0,-1 0 1,0-1-1,-1 1 0,0 0 0,-1 0 0,0 1 0,0-1 0,-1 1 0,0 0 0,-1 0 0,0 1 0,0-1 0,-1 1 0,-3-2-19,-6-5-213,-1 1 1,-1 1-1,-1 0 0,0 2 1,0 0-1,-1 1 0,0 0 0,-1 2 1,0 1-1,-17-4 213,21 7-1128,-1 1-1,1 0 1,-1 1-1,0 1 1,0 1 0,0 0-1,1 2 1,-13 2 1128,3 4-6951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06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2713,'0'0'1196,"0"0"124,0 0-177,0 0-156,0 0-194,0 0 76,2-3 149,10-5-311,-8 2 5041,15 37-5960,6 37 213,-2 2 1,-3 0-1,-4 1 0,-3 0 0,-2 1 1,-4 0-1,-4 1 0,-2 0 1,-7 47-3,6-39-18,0-80 122,0-24 10,2 0 0,0 0 1,1 0-1,1 0 0,1 1 1,2 0-1,0 0 0,1 1 1,1-1-1,3-3-113,-9 17 31,15-32-86,0 0-1,3 2 1,1 0-1,2 1 1,2 2-1,1 1 1,11-11 55,-25 31-21,1 0-1,1 0 1,0 1 0,1 1-1,1 1 1,-1 0 0,2 1-1,-1 1 1,1 0 0,1 2-1,-1 0 1,1 1 0,1 1-1,-1 1 1,1 0 0,-1 1-1,4 2 22,-15 0-15,0 0 0,0 1 0,-1 0-1,1 1 1,0 0 0,0 0 0,-1 0-1,1 1 1,-1 0 0,1 1 0,-1 0-1,0 0 1,0 0 0,0 1 0,0 0-1,-1 1 1,0-1 0,0 1 0,0 0-1,0 1 1,-1-1 15,18 27-38,-2 0-1,-1 1 1,-2 1-1,-1 1 0,-2 1 1,-1 0-1,-2 1 1,-1 0-1,3 29 39,-5-33-74,52 284-5729,-58-266 1670</inkml:trace>
  <inkml:trace contextRef="#ctx0" brushRef="#br0" timeOffset="430.01">1225 152 4561,'0'0'2367,"0"0"-574,0 0-456,0 0-486,0 0-276,0 0-14,28 11 91,186 84 545,-184-80-1199,95 46 718,-4 5 0,34 29-716,-116-67-1188,0 2 1,-2 1-1,-1 2 1,-2 1-1,6 11 1188,-21-20-4657</inkml:trace>
  <inkml:trace contextRef="#ctx0" brushRef="#br0" timeOffset="745.9">2042 23 8426,'0'0'1344,"0"0"230,0 0 79,0 0-567,0 0-739,-4-1-454,1 2 86,0-1 0,0 1 0,0 0 0,0 0 0,1 1 0,-1-1 0,0 0 1,1 1-1,-1 0 0,1-1 0,0 1 0,-1 0 0,1 0 0,0 1 0,0-1 0,1 0 0,-1 1 0,0-1 0,1 1 0,-1-1 0,1 1 0,0 0 0,0-1 0,-1 4 21,-10 14 15,-263 464-410,176-342-1983,15-66-2364,44-49-1194</inkml:trace>
  <inkml:trace contextRef="#ctx0" brushRef="#br0" timeOffset="1008.93">1811 0 8450,'0'0'1160,"0"0"344,0 0-71,0 0-873,0 0-560,0 0-184,0 0 184,89 84 168,-64-30-56,1 7-16,-6 7-96,-4 2 0,-5 4-184,-4-2-176,-4-1-536,-3 14-369,-7-20-879,-12-14-2745</inkml:trace>
  <inkml:trace contextRef="#ctx0" brushRef="#br0" timeOffset="1631.54">1602 466 3473,'0'0'4447,"0"0"-2573,0 0-448,0 0-498,0 0-383,0 0-303,7-8 1690,290 10-259,-90-21-1470,-5 1-4125,-180 14 1390,-3 0-1948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4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 1840,'0'0'3001,"0"0"-1241,0 0-442,0 0-620,0 0-133,2-2-265,5-6-244,-5 6-21,-2 2-1,0 0 68,0 0 110,0 0 121,0 0 54,0 0-60,0 0-46,0 0-66,0 0-5,0 0-20,0 0 3,0 0-25,0 0 18,0 0 10,0 0 33,0 0 78,0 0 46,0 0 51,0 0-9,0 0-8,0 0-75,0 0-68,0 0-65,0 0-21,1-15 6573,2 1-5065,-1 15-1706,0 0 0,0 0 0,0 1 0,0-1 1,0 1-1,0-1 0,0 1 0,0 0 0,-1-1 0,1 1 0,-1 0 1,0 0-1,1 0 0,-1 0 0,0 1 0,0-1 0,0 0 0,0 0 1,-1 1-1,1-1 0,-1 1 0,1-1 0,-1 0 0,0 1 0,0-1 1,0 1-1,0-1 40,2 6-62,77 477-678,-59-247-868,-21-233 1365,1 0 0,-1 0 0,-1 0 1,1 0-1,-1 0 0,0 0 0,0-1 1,0 1-1,-1-1 0,0 1 0,0-1 1,0 0-1,0 0 0,0 0 0,-1-1 1,0 1-1,0-1 0,-2 2 243,-48 33-7159,39-28 1699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5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254 94 4185,'0'0'741,"0"0"584,0 0 18,0 0-307,0 0-153,0 0-267,-6-15-63,-16-46 17,22 60-550,0 1 0,0-1 0,0 0 0,-1 0 0,1 0 0,0 0 0,-1 1 0,1-1 0,0 0 0,-1 0 0,1 1 0,-1-1 0,1 0 0,-1 1 0,0-1 0,1 0 0,-1 1 1,0-1-1,1 1 0,-1-1 0,0 1 0,0 0 0,1-1 0,-1 1 0,0 0 0,0-1 0,0 1 0,1 0 0,-1 0 0,0 0 0,0 0 0,0 0 0,0 0 0,0 0 0,0 0 0,1 0 0,-1 0 0,0 0 0,0 0 0,0 1 0,0-1 1,1 0-1,-1 1 0,0-1 0,0 0 0,1 1 0,-1-1 0,0 1 0,0-1 0,1 1 0,-1 0 0,1-1 0,-1 1 0,1 0 0,-1-1 0,1 1 0,-1 0 0,0 0-20,0 1 71,-118 154-257,110-141 170,0 0 0,1 0 0,0 1 1,2 0-1,0 0 0,0 1 1,2 0-1,0 0 0,1 0 0,1 0 1,0 1-1,1-1 0,1 0 1,1 4 15,0-15-8,0-1 0,0 0 0,0 1 0,0-1 0,1 0 0,0 0 0,0 0 0,0 0 0,1 0 0,-1-1 1,1 1-1,0-1 0,1 1 0,-1-1 0,1 0 0,0-1 0,0 1 0,0 0 0,0-1 0,0 0 0,1 0 0,0-1 1,-1 1-1,1-1 0,0 0 0,0 0 0,1 0 0,-1-1 0,0 0 0,6 1 8,3 0 36,1 0 0,-1-1-1,1 0 1,-1-1 0,1-1 0,0 0 0,-1-1-1,0 0 1,1-1 0,-1-1 0,3-2-36,-4 3 5,0-1 1,0-1-1,-1 0 1,1 0-1,-1-1 0,0-1 1,-1 0-1,0-1 1,0 0-1,0-1 1,-1 0-1,-1 0 1,1-1-1,-2 0 1,1-1-1,-1 0 1,-1 0-1,0-1 1,-1 0-1,0 0 1,0-1-1,-2 1 0,0-1 1,0 0-1,-1 0 1,0-1-1,-1 1 1,-1-1-1,0-7-5,-6 10-168,-1 0-1,0 0 1,-1 0-1,0 0 0,0 1 1,-1 1-1,-1-1 1,1 1-1,-1 1 0,-1-1 1,0 2-1,0-1 1,0 1-1,-1 1 1,0 0-1,-1 0 0,1 1 1,-3 0 168,-18-12-2047,0-3-2368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2.2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1034 84 3833,'0'0'805,"0"0"498,0 0 78,0 0-135,0 0-116,0 0-348,-21-12-189,-65-38-64,-3 29 243,67 22-667,9-1-102,0 0 0,-1 1 0,1 0 0,0 1 1,0 0-1,0 1 0,0 1 0,1 0 0,-1 1 1,1 0-1,0 1 0,0 0 0,1 1 0,0 0 1,0 1-1,1 0 0,0 0 0,0 2 0,1-1 1,0 1-1,1 0 0,0 1 0,0 0 0,1 0 1,1 1-1,0-1 0,0 1 0,1 1 0,1-1 1,-1 3-4,-6 183 76,12-136-10,6 256 169,-12-302-226,-1-1 0,0 0 0,-1 0 0,-1 0 0,0-1 0,-1 0 0,0 0 0,-1-1 0,-1 0 0,0-1 0,0-1 0,-1 1 0,-1-2-1,0 0 1,-1 0 0,1-1 0,-2-1 0,1 0 0,-1-1 0,0-1 0,-1 0 0,1-1 0,-1-1 0,0 0 0,-1-1 0,1-1 0,0-1 0,-3 0-9,14 0-4,-1-1 1,0 0-1,1 0 1,-1-1-1,1 1 0,-1-1 1,1 0-1,-1-1 1,1 0-1,0 1 1,-1-2-1,1 1 1,0 0-1,1-1 0,-1 0 1,0 0-1,1-1 1,0 1-1,-1-1 1,1 0-1,1 0 1,-1 0-1,1-1 0,-1 1 1,1-1-1,0 0 1,1 0-1,-1 0 1,1 0-1,0 0 1,1-1-1,-1 1 0,1-1 4,0 3-21,0 1 0,0-1-1,0 0 1,0 1-1,1-1 1,-1 0 0,1 0-1,0 0 1,0 0 0,0 1-1,0-1 1,0 0-1,1 0 1,0 0 0,-1 1-1,1-1 1,0 0-1,0 1 1,0-1 0,0 0-1,1 1 1,-1 0-1,1-1 1,0 1 0,-1 0-1,1 0 1,0 0-1,0 0 1,0 0 0,1 0-1,-1 0 1,0 1-1,1-1 1,-1 1 0,1 0-1,-1 0 1,1-1-1,0 2 1,-1-1 0,1 0-1,0 1 1,0-1-1,0 1 1,-1 0 0,1 0-1,3 0 22,0 0-10,-1-1 0,1 2 1,0-1-1,-1 1 0,1 0 0,-1 0 0,1 0 0,-1 1 0,1 0 0,-1 0 0,0 0 1,0 0-1,0 1 0,0 0 0,0 0 0,0 1 0,-1-1 0,0 1 0,0 0 0,0 0 1,0 0-1,0 1 0,-1 0 0,0 0 10,37 48 426,-3 2 0,-3 2 1,-2 1-1,15 40-426,-25-48 181,2-1 1,3-1-1,1-1 1,2-1-1,3-2 1,1-1-1,13 10-181,-38-44-43,0-1 0,1 0 0,0 0 0,1-1 1,-1-1-1,2 1 0,-1-2 0,0 0 0,1 0 0,0-1 0,0 0 0,0-1 0,1 0 0,-1-1 0,1-1 0,-1 0 0,1 0 0,0-2 0,-1 1 1,1-2-1,2 0 43,159-46-4169,-103 13-2095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6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252 33 5217,'0'0'686,"0"0"358,0 0-32,0 0-309,0 0-219,-20 8-187,5-3-230,7-3-26,0 1 0,-1-1-1,2 2 1,-1-1 0,0 1 0,1 0 0,0 1 0,0 0-1,0 0 1,0 0 0,1 1 0,0 0 0,0 0-1,1 1 1,-4 4-41,-4 7 103,1 0 0,1 1 1,1 0-1,0 1 0,1 0 0,2 0 0,0 1 0,1-1 0,1 2 0,1-1 1,0 1-1,1 12-103,3-26 22,-1 0 1,1 0-1,0 1 1,1-1-1,0 0 1,0 0-1,1 0 1,0 0-1,1 0 1,0 0-1,0 0 1,0-1-1,1 1 1,0-1-1,0 0 1,1 0-1,0-1 1,0 1-1,1-1 1,0 0-1,0-1 1,0 1 0,1-1-1,-1-1 1,3 2-23,10 3 55,1 0 0,0-1 1,0-1-1,1-1 0,0-1 1,0 0-1,0-2 0,1-1 1,-1 0-1,1-2 0,-1 0 1,3-2-56,-14 4 18,0-1 1,0 0 0,0-1-1,0 0 1,0-1-1,0 0 1,0 0 0,0-1-1,-1 0 1,1-1 0,0 0-1,-1-1 1,0 0 0,0 0-1,0-1 1,0 0-1,-1-1 1,0 0 0,0 0-1,0-1 1,-1 0 0,0 0-1,0 0 1,-1-1-1,0 0 1,-1-1 0,1 1-1,-1-1 1,-1 0 0,0 0-1,0 0 1,-1-1-1,0-1-18,-2-1 27,0 0-1,-1 0 0,-1 0 0,0 0 1,-1 0-1,0 1 0,-1-1 0,0 1 1,-1-1-1,0 1 0,-1 0 1,0 0-1,-1 1 0,0 0 0,0 0 1,-1 0-1,-1 1 0,-7-8-26,-168-142-1308,181 157 1273,-92-67-3210,69 47 280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7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 31 4601,'0'0'1356,"0"0"86,0 0-417,0 0-59,0 0-127,0 0-198,-19-5-139,-62-18-114,77 22-363,1 1 1,0-1 0,-1 1-1,1-1 1,-1 1 0,1 0-1,-1 0 1,1 1 0,-1-1-1,1 1 1,-1-1 0,1 1-1,0 0 1,-1 0-1,1 1 1,0-1 0,0 1-1,0 0 1,0-1 0,0 1-1,0 1 1,-1 1-26,-4 2 56,-19 18 134,2 1 0,0 1 0,2 1-1,1 1 1,1 1 0,2 1 0,1 1 0,1 0 0,2 1-1,1 1 1,1 0 0,2 1 0,2 1 0,-3 19-190,3-24 102,2 0 0,1 0-1,1 0 1,2 1 0,1 0 0,1 0 0,2-1-1,1 1 1,1 0 0,2-1 0,1 0 0,1 0 0,2 0-1,1-1 1,1 0 0,2-1 0,0 0 0,2-1-1,1-1 1,10 12-102,1-6 143,2-1 0,0-2 0,2-1 1,2-1-1,0-2 0,1-1 0,2-2 0,0-1 0,2-2 0,0-1 0,0-2 0,2-2 0,0-2 0,0-1 0,19 1-143,103-8 1034,-110-39 651,-52 34-1610,0 1-15,0 0-35,0 0 19,0 0 20,0 0 2,0 0-32,0 0 41,0 0-2,0 0 29,0 0-15,0 0 17,0 0-6,0 0-12,1-18 3316,0 18-3404,-1 0-42,0 0-37,0 0-15,0 0 44,0 0-52,0 0 8,0 0 28,0 0 19,0 0 24,0 0-21,0 0-6,0 0-36,0 0-155,2-72-8369,-13 41 7387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8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6553,'0'0'1714,"0"0"80,0 0-651,0 0-576,0 0-81,0 0-130,0 15 833,2 394 3125,0-205-5231,-2-1-3795,0-162 1159,-4-10-2580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0.4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50 5817,'0'0'971,"0"0"441,0 0-331,0 0-196,0 0-123,0 0-262,-1-3-83,0 0-498,0 2 121,1 1 1,0-1-1,-1 1 1,1-1-1,0 0 0,-1 1 1,1-1-1,0 1 0,0-1 1,0 0-1,-1 1 0,1-1 1,0 1-1,0-1 1,0 0-1,0 1 0,0-1 1,0 0-1,0 1 0,1-1 1,-1 1-1,0-1 0,0 0 1,0 1-1,1-1 0,-1 1 1,0-1-1,0 0 1,1 1-1,-1-1 0,1 1 1,-1-1-1,0 1 0,1 0 1,-1-1-1,1 1 0,-1-1 1,1 1-1,-1 0 1,1-1-1,0 1 0,-1 0 1,1 0-1,-1-1 0,1 1 1,0 0-1,-1 0 0,1 0 1,-1 0-1,1 0 0,0 0 1,-1 0-1,1 0 1,0 0-1,-1 0 0,1 0 1,-1 0-1,1 0 0,0 1 1,0-1-41,45-8 60,1 1 0,1 3 0,-1 2 0,0 2 0,32 5-60,-74-6-37,-1 1 1,1 0 0,0 1 0,0-1-1,-1 1 1,1 0 0,0 0 0,-1 0-1,1 1 1,-1-1 0,1 1 0,-1 0-1,0 1 1,0-1 0,0 1 0,0 0-1,0 0 1,-1 0 0,1 0-1,-1 1 1,0-1 0,0 1 0,0 0-1,0 0 1,-1 0 0,1 0 0,-1 0-1,0 1 1,-1-1 0,1 1 0,-1 0 36,-1 5-34,-1 0 1,-1 0-1,0 0 1,0 0 0,-1-1-1,0 1 1,-1-1 0,0 1-1,0-1 1,-1 0 0,0-1-1,-1 1 1,0-1 0,0 0-1,-1-1 1,0 1 0,0-1-1,0-1 1,-1 1-1,0-1 1,-1-1 0,-3 3 33,-70 70 237,81-76-220,0 0-1,0-1 0,0 1 1,0 0-1,0 0 1,1 0-1,-1 0 0,1 0 1,-1 1-1,1-1 0,0 0 1,0 0-1,0 0 0,0 0 1,0 0-1,0 0 0,1 1 1,-1-1-1,1 0 0,-1 0 1,1 0-1,0 0 0,0 0 1,0-1-1,0 1 0,0 0 1,0 0-1,1 0 1,-1-1-1,0 1 0,1-1 1,-1 1-1,1-1 0,0 0 1,0 1-1,-1-1 0,1 0 1,0 0-1,0 0 0,0-1 1,0 1-1,0 0 0,0-1 1,0 1-1,0-1 0,0 0 1,1 1-1,-1-1 1,0 0-1,0-1 0,0 1 1,1 0-17,17 8 220,26 11-67,-2 1-1,0 3 0,-1 1 0,-2 2 1,0 2-1,6 8-152,-43-34-4,-1 1 1,1-1-1,-1 1 0,0 0 1,0 0-1,0 0 0,0 0 1,-1 0-1,1 1 0,-1-1 1,1 1-1,-1 0 0,-1 0 1,1 0-1,0-1 0,-1 2 1,0-1-1,0 0 0,0 0 1,0 0-1,-1 0 0,0 1 1,1-1-1,-2 0 0,1 0 1,0 1-1,-1-1 0,0 0 1,0 0-1,0 0 0,0 0 1,-1 0-1,0 0 0,0 0 1,-1 2 3,-16 5-10,0 0 1,-1-1-1,0-1 1,0-1-1,-1 0 1,0-2 0,-1-1-1,1 0 1,-1-1-1,-20 0 10,12 1-163,0-1 0,0-1 1,0-2-1,0-1 0,0-1 0,0-1 0,0-2 0,1-1 0,-26-8 163,7-14-1317,21-3-1101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1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5097,'0'0'5001,"0"0"-3352,0 0-305,0 0-720,0 0 96,0 0-344,0 0-272,32-8 40,-3 8-96,5 0-48,14 0-344,34 0-960,-11 0-1233,-7 0-2960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1.5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9098,'0'0'1912,"0"0"57,0 0-1121,0 0-136,0 0-512,0 0-200,153-26-128,-105 26-264,20-8-888,-8-1-1601,-10-1-3904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1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 8706,'0'0'792,"0"0"904,0 0-1200,0 0-496,128-56-1328,-83 44-2985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2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9434,'0'0'1688,"0"0"-175,0 0-1185,0 0-328,0 0-1761,0 0-7032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2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0 366 7890,'0'0'1403,"0"0"366,0 0-662,0 0-417,0 0-235,5 7-233,7 16-54,-1 0 0,-1 1 0,-1 1 0,-1-1 0,-2 1 0,0 1 0,-2-1 0,0 1 0,-2 0 0,-1 0 0,-2 16-168,3-7 23,6 320-381,4-366 1482,33-66-825,3 2-1,3 2 1,3 2 0,4 3-1,2 3 1,61-51-299,-115 109-3,1 0-1,0 0 1,1 1 0,-1 1-1,1-1 1,1 1 0,-1 0-1,1 1 1,-1 0 0,1 0-1,1 1 1,-1 0 0,0 1-1,1 0 1,-1 0-1,1 1 1,-1 0 0,1 1-1,0 0 1,-1 1 0,1 0-1,0 0 1,-1 1 0,0 0-1,1 1 1,-1 0-1,9 4 4,3 11-22,-1 2-1,0 1 0,-1 0 0,-2 1 1,0 1-1,-1 1 0,-2 0 0,0 1 1,-2 1-1,0 0 0,-2 0 0,-1 1 1,-1 0-1,-2 1 0,0 4 23,1-11-472,-2 0 0,0 1 0,-2-1 0,0 1 0,-2 0 0,0 0 0,-1 0 0,-1 0 0,-2 0 0,0-1 0,-1 1 0,-2 6 472,-16 19-4227</inkml:trace>
  <inkml:trace contextRef="#ctx0" brushRef="#br0" timeOffset="413.85">1350 17 8706,'0'0'1842,"0"0"69,21-3-811,148-10 575,-141 19-1496,-1 1 1,-1 1-1,1 2 0,-1 0 1,-1 2-1,0 1 1,-1 1-1,0 0 0,-1 2 1,-1 1-1,0 1 0,-2 1 1,0 1-1,-1 0 0,-1 2 1,12 18-180,-5-3 101,-3 1 0,-1 0-1,-2 2 1,-2 0 0,-1 1 0,-2 1 0,-2 0 0,-2 1-1,-2 0 1,-2 0 0,-1 1 0,-3 0 0,-2 42-101,-1-65 41,-1 0-1,-1 0 1,-1 0 0,-1-1-1,0 0 1,-2 1 0,0-2 0,-1 1-1,-1-1 1,-1 0 0,-1-1 0,0-1-1,-2 1 1,0-2 0,0 0 0,-14 12-41,-1-2 51,-1-1 0,-1-1 0,-1-2 0,-1-1 0,-1-2 0,-1-1 0,0-2 0,-29 10-51,-61 15-2754,-2-5 0,-129 18 2754,124-30-4429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0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1 471 8890,'0'0'1176,"0"0"184,0 0-991,178 0 287,-103-6-368,0-1-80,0-1-208,-6 2-40,-10-2-360,-16-9-801,-13 3-1263,-16-4-2025</inkml:trace>
  <inkml:trace contextRef="#ctx0" brushRef="#br0" timeOffset="247.84">302 1 8970,'0'0'1304,"0"0"849,0 0-1801,0 0-352,0 0 440,0 0 424,100 158-40,-73-91-288,-4 5-304,-7 2-16,-2 2-216,-3 0 0,5 2-472,7 29-888,-2-21-992,6-16-2682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2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7922,'0'0'1528,"0"0"616,0 0-1423,0 0-393,0 0-272,0 0 24,0 0 320,23 158 144,-19-96-208,6 6-72,-6-5-128,-2 3-136,-2-6-32,0-5-416,0 0-704,-2-13-1321,-12-18-3816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9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1 376 8058,'0'0'872,"0"0"103,21-11-396,-3 1-447,133-48 736,124 45-27,-271 12-854,0 1-1,0-1 0,0 1 1,0-1-1,0 1 0,-1 0 1,1 1-1,0-1 0,0 1 1,0 0-1,0 0 0,0 0 1,-1 0-1,1 0 0,0 1 1,-1 0-1,1 0 1,-1 0-1,0 0 0,0 0 1,0 1-1,0-1 0,0 1 1,0 0-1,-1 0 0,1 0 1,-1 0-1,0 0 0,0 1 1,0-1-1,0 1 0,0-1 1,-1 1-1,0 0 0,0 0 1,0-1-1,0 1 0,0 0 1,-1 0-1,0 0 0,0 0 1,0 2 13,-6 10-4,-1 0-1,-1 0 1,0 0 0,-1-1 0,0 0 0,-2-1 0,0 0-1,0-1 1,-1 0 0,-1-1 0,0 0 0,0-1 0,-1 0-1,-1-1 1,-8 4 4,14-8-4,-130 92 882,182-92 950,516-6-2504,-462 0-987,1 0-2107</inkml:trace>
  <inkml:trace contextRef="#ctx0" brushRef="#br0" timeOffset="248.75">1280 493 8370,'0'0'1088,"0"0"744,0 0-1424,121-45 57,-48 30-185,7 3-144,0-2-88,-5 1-48,-13-1-440,-14-8-969,-21 3-863,-13-1-2393</inkml:trace>
  <inkml:trace contextRef="#ctx0" brushRef="#br0" timeOffset="487.18">1586 0 8938,'0'0'2080,"0"0"-407,0 0-225,0 0-24,0 0-768,0 0-656,0 0-152,5 31 152,8 23 160,3 15-24,2 13-23,1 9-49,1 3-64,8 3-40,-3-5-329,16 31-607,-3-26-1376,-6-17-2793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8:5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0 561 5569,'0'0'1673,"0"0"151,0 0-1128,0 0-112,123-13 192,-66 7-256,5 2-63,4-2-177,0 0-120,-9-2-160,-4-1-72,-8-3-368,-1-6-369,-15-1-799,-10 1-2489</inkml:trace>
  <inkml:trace contextRef="#ctx0" brushRef="#br0" timeOffset="252.06">237 0 8362,'0'0'1504,"0"0"593,0 0-929,0 0-480,0 0-688,0 0 8,0 0 48,39 107 520,-11-43-216,-1 7-64,7 7-160,-6 5-16,1-3-120,3 0 0,-7 2-496,16 24-568,-9-17-912,-2-17-2601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7.2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0 512,'0'0'648,"0"0"-245,0 0-114,0 0 117,0 0 114,0 0 5,0 0 162,0 0 85,0 0-160,0 0-166,0 0-105,0 0-5,0 0-53,0 0-16,0 0-22,0 0 70,0 0 25,0 0-51,0 0-10,0 0-16,0 0 21,0 0 3,0 0 38,0 0 28,0 0 64,0 0-13,0 0-6,0 0 40,0 0-3,0 0 39,0 0 21,0 0 43,0 0-20,0 0-4,0 0-58,0 0-1,0 0-45,0 0-52,0 0-67,0 0-67,0 0 4,0 0-34,0 0 1,0 0-48,0 0-13,0 0-59,0 0-51,0 0 3,0 0-33,0 0-23,0 0 10,0 0-7,0 0 27,0 0 12,0 0 1,0 0 10,0 0-11,0 0 6,0 0 21,0 0 20,0 0-4,0 0-33,0 0-5,0 0 38,0 0 4,0 0-33,0 0 21,0 0 7,0 0-13,0 0-27,0 0-11,0 16-259,2 7 235,1-1 0,1 1 0,2-1 0,0 0 0,1 0 0,1-1-1,1 0 1,5 8 20,20 55-15,-14-15-1111,-4 0 1,-2 1-1,-4 1 0,-2 0 0,-4 0 0,-5 66 1126,1-111-4197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7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204 112 4585,'0'0'1107,"0"0"588,0 0-195,0 0-97,0 0-305,0 0-429,-15-12-137,-47-32-302,60 44-229,-1 0 0,1-1 0,0 1-1,0 0 1,-1 0 0,1 0 0,0 0 0,0 0 0,0 1 0,-1-1 0,1 1 0,0-1 0,0 1 0,0 0 0,0 0 0,0 0 0,0 0 0,0 0 0,0 1-1,0-1 1,1 0 0,-1 1 0,0-1 0,1 1 0,-1 0 0,1 0 0,0-1 0,-1 1 0,1 0 0,0 0 0,0 0 0,0 0 0,1 0 0,-1 1-1,-4 4 4,-2 4 22,0 0 0,0 0 0,1 1 0,0-1 0,1 2 1,0-1-1,1 0 0,1 1 0,0 0 0,1 0 0,0 0 0,0 0 1,2 0-1,0 0 0,0 0 0,1 0 0,1 0 0,0 0 0,1 0 1,0 0-1,1-1 0,0 1 0,1-1 0,1 0 0,1 3-26,5-4 42,1 1 0,0-2-1,0 0 1,1 0 0,0-1-1,1-1 1,0 0 0,0-1 0,1-1-1,0 0 1,0-1 0,0-1-1,1-1 1,-1 0 0,1-1 0,0-1-1,0 0 1,-1-1 0,1-1-1,0-1 1,0 0 0,0-1-42,-7 3 4,-1 0 0,1 0 1,-1-1-1,0 0 0,1 0 1,-1-1-1,0-1 1,0 1-1,0-1 0,0-1 1,-1 0-1,1 0 0,-1-1 1,0 0-1,0 0 0,-1 0 1,1-1-1,-1-1 0,-1 1 1,1-1-1,-1 0 0,0-1 1,-1 1-1,0-1 0,0 0 1,0-1-1,-1 1 0,0-1 1,-1 0-1,0 0 0,1-8-4,-3 8 6,0 1-1,-1 0 0,0 0 1,-1 0-1,0-1 0,0 1 1,-1 0-1,0 0 0,0 0 1,-1 1-1,0-1 0,0 0 1,-1 1-1,0 0 0,0 0 1,-1 0-1,-1-1-5,-18-17-234,0 0 0,-2 1 0,-1 2 0,-1 1-1,-1 1 1,-1 1 0,-3 0 234,-3-10-4255,34 20-517</inkml:trace>
  <inkml:trace contextRef="#ctx0" brushRef="#br0" timeOffset="1">1214 1 6249,'0'0'2005,"0"0"-204,0 0-651,0 0-268,0 0-206,-14 1-348,7-1-300,3 0-23,1 0 0,-1 0 0,0 0 0,1 0 0,-1 1 0,0 0 0,1-1 0,-1 1 0,1 1 0,-1-1 0,1 0 0,0 1 0,-1 0 0,1 0 0,0 0 0,0 0 0,0 0 0,1 0 0,-1 1 0,0 0 0,1-1 0,0 1 0,-1 0 0,1 0 0,0 0 1,0 2-6,-4 7 43,1 0 0,0 0 1,1 1-1,0-1 1,1 1-1,1 0 1,0 0-1,0 0 1,1 1-1,1-1 1,1 0-1,-1 0 1,2 0-1,0 0 1,1 0-1,0 0 0,1 0 1,0-1-1,1 1 1,0-1-1,1 0 1,1-1-1,-1 0 1,2 0-1,0 0 1,0-1-1,1 0 1,0 0-1,1-1 1,-1-1-1,2 1 0,4 1-43,0 0 67,1-1 0,0 0 0,1-2-1,0 0 1,0 0 0,0-2 0,1 0-1,0-1 1,0-1 0,0-1-1,0 0 1,0-1 0,0-1 0,1-1-1,-1-1 1,1 0-67,-10 1 79,0-1 0,0 0 1,-1 0-1,1-1 0,0 0 0,-1 0 0,0-1 0,0 0 1,0-1-1,0 0 0,-1 0 0,1-1 0,-1 1 0,-1-1 1,1-1-1,-1 0 0,0 1 0,-1-2 0,1 1 0,-1-1 0,-1 0 1,0 0-1,0 0 0,0 0 0,-1-1 0,0 1 0,-1-1 1,0 0-1,0 0 0,-1 0 0,0 0 0,-1-4-79,0 3 47,0 1 0,-1-1-1,0 0 1,0 1 0,-1-1 0,-1 1-1,1 0 1,-2 0 0,1 0 0,-1 0-1,-1 0 1,1 1 0,-1 0-1,-1 0 1,0 0 0,0 1 0,0-1-1,-1 1 1,0 1 0,0 0 0,-1 0-1,0 0 1,0 1 0,0 0-1,-1 0 1,-7-2-47,-7-6-381,-1 2-1,0 1 1,-1 1 0,1 1-1,-2 1 1,1 2-1,-1 0 1,0 2-1,0 0 1,-6 2 381,5 3-2778,15 6-1860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09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765 36 4049,'0'0'1790,"0"0"-19,0 0-303,0 0-204,0 0-156,0 0-223,-5-6-117,-16-19-133,-16 20-30,20 10-556,0 0-1,0 2 1,1 0-1,0 1 1,0 0-1,1 1 1,0 1-1,0 0 1,1 1-1,1 1 1,-4 4-49,-32 31 171,2 3 0,3 2 0,2 2 0,2 1 0,3 2 0,2 2 1,3 1-1,2 1 0,-8 30-171,15-36 119,3 1 0,3 0 1,2 2-1,2-1 0,3 2 0,3-1 1,1 10-120,1-11 161,2 1 0,2-1-1,3 1 1,3-1 0,2 0 0,2 0 0,3-1 0,3 0 0,17 43-161,-13-66 192,1 0 1,2-1-1,1-2 1,1 0-1,2-1 1,1-2-1,1-1 1,2-1-1,19 13-192,-23-18 2,0-2-1,2-1 1,0-1-1,0-2 1,2 0-1,0-2 0,0-2 1,1 0-1,0-2 1,2-1-2,-8-3-618,-1-2 0,1 0-1,0-1 1,0-2 0,0 0 0,-1-2 0,1 0 0,11-5 618,41-16-4524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14.5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85 5401,'0'0'1319,"0"0"124,0 0 149,0 0-189,27-6-817,178-37 165,-135 30-19,0 3 1,1 3-1,43 2-732,-113 5 0,1 0 0,-1 0-1,0 0 1,0 0-1,0 0 1,1 1-1,-1-1 1,0 0-1,0 1 1,0-1 0,0 1-1,0-1 1,0 1-1,0 0 1,0-1-1,0 1 1,0 0-1,0 0 1,-1 0 0,1 0-1,0-1 1,0 1-1,-1 0 1,1 0-1,0 0 1,-1 1-1,1-1 1,-1 0-1,0 0 1,1 0 0,-1 0-1,0 0 1,0 0-1,0 1 1,1-1-1,-1 0 1,0 0-1,-1 0 1,1 1 0,0-1-1,0 0 1,0 0-1,-1 0 1,1 0-1,-1 0 1,1 0-1,-1 1 1,1-1 0,-1 0 0,-30 58 52,-1-23 199,-3-2-1,-1-2 1,-1-1-1,-2-2 0,-39 23-250,40-17 485,38-34-255,519-1 3385,251 0-3745,-513-12-3715,-165-7 2934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10.8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1 795 432,'0'0'6783,"0"0"-3858,0 0-1225,0 0-467,0 0-67,0 0-367,0-7-447,4-20-87,-3 26-243,-1 1-1,1-1 0,-1 0 1,1 1-1,-1-1 1,1 1-1,-1-1 0,1 1 1,0 0-1,-1-1 0,1 1 1,0 0-1,-1-1 1,1 1-1,0 0 0,0 0 1,-1-1-1,1 1 0,0 0 1,0 0-1,-1 0 0,1 0 1,0 0-1,0 0 1,-1 0-1,1 0 0,0 1 1,0-1-1,-1 0 0,1 0 1,0 0-1,0 1 1,-1-1-1,1 1 0,0-1 1,-1 0-1,1 1 0,-1-1 1,1 1-1,-1-1 0,1 1 1,-1 0-1,1-1 1,-1 1-22,38 156 434,-16 6-573,-7 0 0,-5 107 139,-12-263 495,0-29 231,7-11-652,2 0-1,1 0 0,1 0 1,2 1-1,2 0 0,1 1 1,1 1-1,1 0 0,2 1 1,1 1-1,1 1 0,8-8-73,-9 7-6,1 1 0,1 1 1,1 1-1,1 1 0,1 0 0,2 2 0,0 1 0,1 1 0,1 2 0,1 0 0,27-11 6,-50 26-20,0 1 1,0-1-1,1 1 1,-1 1-1,1-1 1,-1 1-1,1 0 1,-1 0-1,1 1 1,0 0-1,0 0 1,-1 1-1,1 0 1,0 0-1,-1 0 1,1 1-1,-1 0 1,0 0-1,1 1 1,-1-1-1,0 1 1,2 3 19,7 14-13,-1 1 1,-2 0 0,0 1 0,-1 1 0,-2 0-1,0 0 1,-1 1 0,-1 0 0,-2 0-1,0 0 1,0 20 12,-4-40 1,63 361-1305,-27-125-5085,-27-173 1834</inkml:trace>
  <inkml:trace contextRef="#ctx0" brushRef="#br0" timeOffset="1019.63">2598 473 2737,'0'0'1157,"0"0"540,0 0-355,0 0-291,0 0-280,0 0-153,-4-3-6,-10 0-306,-1 0 1,1 1 0,0 0-1,-1 2 1,1-1-1,-1 2 1,1 0-1,0 0 1,-1 1 0,1 1-1,0 1 1,0 0-1,1 0 1,-1 2-1,1-1 1,0 2 0,-8 5-307,-2 2 107,0 0 1,1 1 0,1 2 0,1 0 0,0 1 0,2 1 0,0 1 0,1 1 0,0 0 0,2 1 0,1 0-1,1 2 1,1-1 0,0 2 0,2-1 0,1 1 0,2 1 0,0 0 0,1 0 0,2 0 0,0 1-1,2 10-107,-4 230 549,5-251-491,2 1 0,1-1 0,0 1 0,0-1 0,2 0 0,0 0 0,1 0 0,1 0 1,0-1-1,1 0 0,1 0 0,0-1 0,1 0 0,4 5-58,12 14 16,1 0 1,2-2-1,1-1 0,1-2 0,2-1 1,0-1-1,2-2 0,1-1 0,1-2 1,10 4-17,-22-16-580,0 0 0,0-2 1,1-1-1,0-1 0,0-1 0,1-2 1,-1 0-1,1-1 0,-1-2 1,11-2 579,42-2-5336</inkml:trace>
  <inkml:trace contextRef="#ctx0" brushRef="#br0" timeOffset="1570.9">3191 832 9250,'0'0'1371,"0"0"175,0 0-1050,0 0-335,10 19 191,57 135 192,-56-95-467,-2-1-1,-3 1 0,-2 0 1,-3 1-1,-4 8-76,3 4-496,44-209 1133,-29 105-437,3-10-65,2 0-1,3 2 1,0 1 0,3 0 0,1 2-1,2 1 1,1 1 0,2 2-1,2 1 1,12-8-135,-43 37-7,1-1 0,-1 1 0,1 0 0,0 0 0,0 0 0,0 1 0,0-1 0,0 1 0,1 0 0,-1 0-1,1 1 1,-1-1 0,1 1 0,0 0 0,0 0 0,-1 0 0,1 1 0,0 0 0,0 0 0,0 0 0,0 1 0,-1-1 0,1 1 0,0 0 0,-1 0 0,1 1 0,0 0 0,-1 0 0,0 0 0,1 0 0,-1 0-1,0 1 1,0 0 0,0 0 0,0 0 7,13 26 3,-1 1 0,-1 0 0,-1 1 0,-2 0 0,-1 1 0,-2 1 0,-1 0 0,1 16-3,-1-17-18,67 295-3183,-56-274 263</inkml:trace>
  <inkml:trace contextRef="#ctx0" brushRef="#br0" timeOffset="1822.2">4363 1004 8490,'0'0'1368,"0"0"905,0 0-1617,165-24-168,-79 18-232,8-3-104,-5 5-152,-14-6-256,-9-4-664,-20-1-1529,-24-3-3560</inkml:trace>
  <inkml:trace contextRef="#ctx0" brushRef="#br0" timeOffset="2033.28">4614 621 7722,'0'0'1040,"0"0"1176,0 0-1087,0 0-1129,0 0 80,0 0-80,0 0 520,34 133 184,-22-65-240,-1 10-8,-2 6-152,-4 2-248,-1 0-56,-4-2-160,0 15-696,0-21-808,-9-21-2737</inkml:trace>
  <inkml:trace contextRef="#ctx0" brushRef="#br0" timeOffset="2337.47">5385 655 10626,'0'0'952,"0"0"1209,0 0-1233,0 0-856,0 0-64,0 0 280,98 136 32,-75-66-160,-9 6-96,-8 10-64,-6-2-296,0-2-280,-9-4-288,-25 0-544,0-14-1209,6-23-3088</inkml:trace>
  <inkml:trace contextRef="#ctx0" brushRef="#br0" timeOffset="2707.87">5907 5 8938,'0'0'768,"25"-1"506,-9 0-1063,9-1 75,1 2 1,-1 0-1,1 2 1,-1 0-1,0 2 0,19 6-286,-9 2 175,0 2-1,-1 1 0,-1 2 0,0 1 0,-1 2 0,-1 1 0,-1 1 0,-1 2 0,-2 1 0,0 1 0,-1 2 1,-2 0-1,-1 1 0,-1 2 0,-1 0 0,-2 1 0,-1 1 0,-2 1 0,-1 0 0,-2 1 0,-2 1 0,0 0 1,-3 0-1,3 26-174,-6-28 49,-1 1 0,-2 0 0,-1 0 0,-2 0 0,-1 0 0,-2 0 0,-1 0 0,-2-1-1,-1 0 1,-2 0 0,-3 4-49,-21 31-55,-2-1 0,-3-3-1,-3 0 1,-3-3 0,-2-2-1,-3-2 1,-2-2 0,-3-3-1,-2-2 1,-21 12 55,-13 7-2039,-3-4 1,-3-4-1,-62 28 2039,42-33-6484</inkml:trace>
  <inkml:trace contextRef="#ctx0" brushRef="#br0" timeOffset="3308.1">1175 2256 4353,'0'0'1426,"0"0"-313,0 0 74,0 0 165,24 0 133,339-22 1270,1212-105 903,-1025 81-3225,-384 6-211,-166 40-236,-1 0 1,1 0-1,0 0 0,-1 0 1,1 0-1,0-1 0,-1 1 1,1 0-1,0 0 0,0 0 1,-1 0-1,1 0 0,0-1 1,0 1-1,-1 0 0,1 0 1,0 0-1,0-1 0,0 1 1,-1 0-1,1 0 0,0 0 1,0-1-1,0 1 0,0 0 1,0-1-1,-1 1 0,1 0 1,0 0-1,0-1 0,0 1 1,0 0-1,0-1 0,0 1 1,0 0-1,0 0 1,0-1-1,0 1 0,0 0 1,0-1-1,0 1 0,0 0 1,0-1-1,1 1 0,-1 0 1,0 0-1,0-1 0,0 1 1,0 0-1,0 0 0,1-1 1,-1 1-1,0 0 0,0 0 14,-99 1-4859,43 9-1135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29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512 67 2513,'0'0'726,"0"0"-118,0 0 126,0 0-53,0 0-112,-6-33 3611,-3 27-4073,-1 2-1,-1-1 0,1 1 0,-1 1 0,1 0 0,-1 0 0,0 1 0,0 0 0,0 1 0,-1 1 0,1 0 0,0 0 0,0 1 0,0 0 0,0 1 0,0 0 0,0 1 0,0 0 0,1 1 0,0 0 1,-1 0-1,1 1 0,1 1 0,-1 0 0,-7 6-106,1-1 48,0 1 1,1 1-1,1 0 1,0 2 0,0-1-1,2 2 1,-1-1-1,2 2 1,1-1-1,0 2 1,1-1 0,0 1-1,2 1 1,0-1-1,1 1 1,-2 12-49,-3 22 153,2 1 0,3 1 0,1-1-1,4 1 1,2 22-153,0-60 47,1 0-1,0-1 1,2 1-1,0-1 0,0 0 1,2 0-1,0 0 0,0-1 1,2 1-1,0-2 1,0 1-1,2-1 0,0-1 1,0 1-1,1-2 1,1 0-1,0 0 0,1-1 1,0 0-1,0-1 0,1-1 1,1 0-1,-1-1 1,1 0-1,1-1 0,-1-1 1,1-1-1,0 0 1,1-1-1,-1-1 0,1 0 1,14 0-47,3-1 106,1-1 1,-1-1-1,1-2 0,-1-2 1,0-1-1,0-1 1,0-2-1,-1-1 0,0-2 1,19-10-107,-7 2 38,0-3 0,-2-1 0,-1-3 1,-1-1-1,-1-2 0,-1-2 0,-2-1 0,28-31-38,-52 47 30,-1 0 0,0-1-1,-2 0 1,0-1-1,0-1 1,-2 1 0,0-1-1,-1 0 1,-1-1 0,-1 0-1,-1 0 1,-1 0 0,0 0-1,-2-1 1,0 1-1,-1-1 1,-1 1 0,-2-3-30,-2 6 44,-1 1 0,-1-1 0,0 1 0,-1 1 0,-1-1 0,-1 1 0,0 1 0,-1 0 0,0 0 0,-1 1 0,0 1 0,-1 0 0,-1 0 0,0 2 0,0-1 0,-1 2 0,-1 0 0,1 1 0,-1 0 0,-1 2 0,1 0 0,-8-1-44,-29-10-436,-1 2 0,-1 3 0,0 2 0,-1 3-1,1 2 1,-1 3 0,-45 4 436,89-3-490,1 1 0,-1 1 0,0 0-1,0 1 1,0 0 0,0 0 0,1 2-1,-1-1 1,1 2 0,0-1-1,0 1 1,1 1 0,-4 2 490,-7 9-5125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30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600 528 2529,'0'0'1864,"0"0"-705,0 0 144,0 0-71,0 0-177,-11-17-184,-37-56-92,44 69-646,1 0 0,-1-1 1,0 1-1,-1 1 0,1-1 1,-1 0-1,1 1 0,-1 0 1,0 0-1,0 1 0,0-1 1,-1 1-1,1 0 0,-1 1 1,1-1-1,-1 1 0,1 0 1,-1 0-1,0 1 0,0 0-133,-3-2 185,2 1-105,-1-1-1,0 1 1,1 1-1,-1 0 1,0 0-1,0 0 1,0 1 0,1 0-1,-1 0 1,1 1-1,-1 0 1,1 0 0,-1 1-1,1 0 1,0 0-1,0 1 1,1 0 0,-1 0-1,-2 3-79,-19 20 117,2 2 0,2 1 0,0 1 0,2 1 0,1 1 1,2 0-1,2 2 0,0 0 0,3 1 0,1 1 0,1 0 0,2 0 0,2 1 0,2 0 0,1 1 0,2 0 0,1 7-117,-2-12 100,2-1 1,1 1-1,2 0 0,1 0 1,2 0-1,1 0 0,2-1 1,1 0-1,1 0 0,2-1 1,2 0-1,0-1 0,14 21-100,4-11 25,3-3 1,0 0-1,2-3 0,2 0 0,1-3 0,2-1 0,1-2 1,35 17-26,-48-28-229,0-2 1,2-1 0,-1-2-1,2 0 1,-1-3-1,2 0 1,-1-2 0,1-2-1,0-1 1,10 0 228,-23-4-490,0-1 1,-1-1 0,1-1-1,-1-1 1,1 0 0,-1-2-1,0 0 1,0-1-1,-1 0 1,1-2 0,10-6 489,40-31-3678</inkml:trace>
  <inkml:trace contextRef="#ctx0" brushRef="#br0" timeOffset="483.46">1213 918 9338,'0'0'664,"0"0"120,0 0-225,0 0-73,5 9-192,20 47 10,-3 0-1,-3 2 0,-2 1 0,-2 0 1,4 47-304,-7 7-79,1-133 1167,-10 8-1000,3-32 8,2 1 1,3-1-1,1 2 0,2-1 0,1 2 1,3 0-1,1 1 0,2 1 0,2 1 0,1 0 1,2 2-1,2 1 0,29-28-96,-50 56 0,1 1 1,0 0-1,0 0 0,0 0 0,1 1 0,0 1 1,0-1-1,0 1 0,1 1 0,0 0 1,-1 0-1,1 1 0,0 0 0,0 1 1,0 0-1,0 0 0,0 1 0,0 1 0,0 0 1,0 0-1,0 1 0,0 0 0,0 0 1,0 1-1,-1 1 0,0 0 0,1 0 1,-2 1-1,4 1 0,14 24-6,-1 2 0,-2 0 0,-1 1 0,-1 2 0,-2 0 0,-2 1 0,-1 0 0,-1 2 0,8 36 6,-8-33-178,88 263-4125,-77-224 379</inkml:trace>
  <inkml:trace contextRef="#ctx0" brushRef="#br0" timeOffset="1011.16">2283 91 7282,'0'0'562,"0"0"-230,20-10 38,147-54 665,60 48-119,-225 16-917,0 0 0,0 0 0,-1 0 0,1 0 0,0 1 0,0-1 0,-1 1 0,1-1-1,0 1 1,-1 0 0,1-1 0,-1 1 0,1 0 0,-1 0 0,1 0 0,-1 0 0,0 0 0,1 1 0,-1-1 0,0 0 0,0 1 0,0-1 0,0 1 0,0-1 0,0 1 0,-1-1 0,1 1 0,0-1 0,-1 1-1,1 0 1,-1 0 0,1-1 0,-1 1 0,0 0 0,0 0 0,0-1 0,0 1 0,0 0 0,0 0 0,-1-1 0,1 1 0,0 0 0,-1-1 0,0 1 0,0 1 1,-31 80 680,-152 194 1796,167-233-1848,24-43-383,278 6 1633,2-13-3285,-195 2-1050,-20-4-2186</inkml:trace>
  <inkml:trace contextRef="#ctx0" brushRef="#br0" timeOffset="1673.7">3660 87 11803,'0'0'1237,"20"-4"-738,7-1-196,-1 0 0,1 2 1,0 1-1,0 1 0,0 2 0,0 0 0,-1 2 1,1 1-1,-1 0 0,1 3 0,-1 0-303,-6 3 124,0 2-1,-1 0 1,0 1 0,-1 0-1,-1 2 1,0 0-1,-1 1 1,-1 1-1,0 0 1,-1 1 0,-1 1-1,-1 0 1,-1 0-1,0 1 1,7 20-124,1 10 139,-1 1 0,-3 0 0,-2 1 1,-3 1-1,-1 0 0,-2 9-139,-1-4 114,-2 0 1,-3 0-1,-2 1 0,-3-1 1,-2 0-1,-3-1 1,-3 0-1,-1 0 0,-6 7-114,3-18 126,-2-1 0,-3 0 0,0-2 0,-3-1 0,-2 0 0,-1-2 0,-2-1 0,-2-2 0,-5 3-126,11-11 211,-3-1 0,0-2 0,-2 0 0,0-2 0,-2-1 0,0-2 1,-2-1-1,0-1 0,-1-2 0,-1-2 0,-8 2-211,-22-14 720,66-3-552,0 0 47,0 0-63,0 0 0,0 0-43,0 0 7,0 0-22,0 0-32,0 0 6,0 0-36,0 0 19,0 0-35,0 0-17,0 0 9,0 0-12,0 0-4,0 0-7,0 0-26,0 0 7,0 0 45,0 0-38,0 0-26,0 0-211,0 0-406,4-6-3216,1-6-57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3.0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0 341 1032,'0'0'2277,"0"0"-678,0 0-288,0 0-212,0 0-202,4-20-147,13-63-169,-15 76-481,0 0 0,1 0 0,0 1 0,0 0 0,1-1 0,-1 1 0,1 1 0,1-1 0,-1 0 0,1 1 0,0 0 0,0 0 0,0 1-1,2-1-99,6-7 139,-2 1-50,-1 0 1,2 1-1,-1 0 0,1 1 1,1 1-1,0 0 1,0 0-1,0 2 1,1-1-1,0 2 0,0 0 1,1 0-1,-1 2 1,1 0-1,0 0 1,1 1-90,-8 5-11,0-1 0,0 1-1,-1 1 1,1-1 0,-1 2 0,0-1 0,0 1 0,0 0 0,-1 0 0,0 0 0,0 1 0,0 0 0,-1 0 0,0 1-1,0 0 1,0 0 0,-1 0 0,0 0 0,0 1 0,1 4 11,14 20 15,-2-8 18,-9-6-14,1-1 0,0 0 0,2-1 0,0 0 1,0-1-1,2 0 0,0-1 0,1 0 0,0-1 0,0 0 0,2-2 1,0 0-1,0 0 0,1-1 0,0-1 0,0-1 0,1-1 0,0 0 0,1-1 1,-1-1-1,6 0-19,-10-6 144,0 0 1,0-1 0,-1-1-1,1 0 1,-1-1 0,1 0-1,-1-1 1,0 0 0,-1-1-1,1-1 1,-1 0 0,-1 0-1,1-1 1,-1-1 0,-1 0-1,1-1 1,-2 0 0,1 0-1,2-4-144,0-1 78,0 1 0,-1-2 0,0 1 0,-1-1 0,-1-1-1,-1 0 1,0 0 0,-1-1 0,-1 0 0,0 0 0,-2 0 0,0-1-1,-1 0 1,-1 1 0,-1-1 0,0-8-78,-1 21-351,0-9-572,-4 9-2489,1 3-1341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0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7038 0,'27'0'47,"26"0"-31,-27 0-16,27 0 15,-27 0 1,27 0-1,0 0-15,-26 0 16,-1 0 0,1 0-1,-1 0 1,1 0 0,-1 0-1</inkml:trace>
  <inkml:trace contextRef="#ctx0" brushRef="#br0" timeOffset="1953.09">6192 7276 0,'79'0'46,"-53"0"-46,54 0 16,-27 0 0,26 0-16,-26-26 15,0 26-15,26-27 16,-26 27-16,27 0 16,-1 0-16,27 0 15,-53-53-15,0 53 16,-27 0-16,53 0 15,-52 0-15,-1 0 16,1 0 0,-1 0 15,1-26-15</inkml:trace>
  <inkml:trace contextRef="#ctx0" brushRef="#br0" timeOffset="4219.49">18415 5953 0,'133'0'78,"52"0"-62,-26 0-16,-80 0 15,-26 0-15,0 0 16,26 0-16,-26 0 15,-26 0 17</inkml:trace>
  <inkml:trace contextRef="#ctx0" brushRef="#br0" timeOffset="13208.71">2276 7170 0,'53'0'32,"0"0"-17,0 0-15,-1 0 16,1 0 0,0 0-1,0 0 1,0 0-16,-26 0 15,25 0-15,1 0 16,0 0-16,-26 0 16,26 0-16,-27 0 15,1 0-15,26 0 16,26 0 0,-53 0-1,27 0 48,-26 0-16,26 0 31,-27 0-16,1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2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9842,'0'0'1160,"0"0"625,0 0-1217,0 0-496,0 0-72,0 0-608,0 0-32,137 21-1105,-94-1-2568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4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0 107 8194,'0'0'1188,"0"0"775,0 0-48,0 0-569,0 0-925,6 12-586,17 47 156,-2 1 0,-3 0 0,-2 2 0,1 25 9,25 95-371,-31-226 1786,-7 10-1328,2-1 1,2 1-1,1 0 0,1 0 0,2 1 1,1 1-1,2 0 0,1 1 0,2 1 1,0 0-1,2 1 0,2 1 1,0 1-1,2 1 0,0 1 0,24-17-87,-41 36-21,1 1 0,0 0-1,1 0 1,-1 0-1,1 1 1,0 1 0,0-1-1,0 2 1,1-1-1,-1 1 1,0 0 0,1 1-1,0 0 1,-1 1-1,1 0 1,-1 0 0,1 1-1,0 1 1,-1-1-1,0 1 1,1 1 0,-1 0-1,3 1 22,7 10-69,-1 1 0,-1 1 0,0 1 0,0 0 0,-2 1 0,0 0 0,-2 1 0,0 1 0,-1 1 0,-1-1 0,0 2 0,6 20 69,12 24-1070,-3 2 0,-3 1-1,-3 1 1,-2 1 1070,-6-8-4127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5.1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6313,'0'0'1318,"31"-2"-598,211-7 799,-219 9-1358,1 0 0,0 2 0,-1 1-1,1 0 1,-1 2 0,0 1 0,-1 0 0,1 2-1,-1 1 1,0 0 0,-1 2 0,5 4-161,-23-14-3,0 1 0,-1-1 0,1 1 1,-1 0-1,1 0 0,-1 0 0,0 0 0,0 0 1,0 1-1,0-1 0,0 1 0,0-1 0,-1 1 1,1 0-1,-1 0 0,0 0 0,0 0 0,0 0 0,0 0 1,0 0-1,-1 0 0,1 0 0,-1 0 0,0 0 1,0 0-1,0 0 0,0 0 0,0 0 0,-1 0 1,0 0-1,1 0 0,-1 0 0,0 0 0,-1 0 1,1 0-1,0 0 0,-1 0 0,0-1 0,1 1 0,-1-1 1,0 1-1,0-1 0,-1 0 0,1 0 0,0 0 1,-1 0-1,-2 1 3,-21 15 104,-1-2 0,-1-2 0,0 0 0,-2-2 0,1-1 0,-1-1 0,0-1 0,-6-1-104,75-5 2745,-11-3-2638,122 0-9,-1 6-1,53 13-97,68 37-2548,-191-32-441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3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4489,'0'0'1691,"0"0"135,0 0 11,0 0-563,0 0-546,0 0-436,0 7-205,41 232 866,34 131-1245,25-142-5378,-65-173 1264</inkml:trace>
  <inkml:trace contextRef="#ctx0" brushRef="#br0" timeOffset="368.88">831 163 6249,'0'0'1139,"0"0"614,0 0-130,-23-14-630,-72-44-313,94 57-672,-1 0-1,0 0 0,1-1 1,-1 1-1,0 0 1,0 1-1,0-1 0,1 0 1,-1 0-1,0 1 0,0-1 1,0 1-1,-1 0 1,1-1-1,0 1 0,0 0 1,0 0-1,0 0 1,0 1-1,0-1 0,0 0 1,0 1-1,0 0 0,0-1 1,0 1-1,0 0 1,1 0-1,-1 0 0,0 0 1,0 0-1,1 0 0,-1 1 1,0-1-1,1 0 1,0 1-1,-1-1 0,1 1 1,0 0-1,0-1 0,0 1 1,0 0-1,0 0 1,0 1-8,-4 4 0,-3 5-13,1 0 1,1 0 0,0 0-1,1 1 1,0 0-1,1 0 1,0 0 0,1 1-1,0-1 1,1 1-1,1-1 1,0 1 0,1 0-1,1 0 1,0 0-1,1-1 1,0 1 0,1-1-1,0 1 1,1-1 0,1 0-1,0 0 1,1-1-1,2 4 13,7-2-21,1-2 0,0 0 0,0 0 0,1-2 0,1 0 0,-1-1 0,2-1 0,-1 0 0,1-2 0,0 0 0,1-1 0,-1-1 0,1-1 0,0 0 0,0-2 0,0 0 0,0-1 0,0-1 0,0-1 0,0-1 21,-12 3 21,0 0-1,0 0 1,1-1-1,-1 0 1,0 0-1,0-1 0,0 0 1,-1-1-1,1 1 1,0-2-1,-1 1 1,0-1-1,0 0 1,0 0-1,0-1 1,0 0-1,-1 0 1,0-1-1,0 0 1,-1 0-1,0 0 0,0 0 1,0-1-1,0 0 1,-1 0-1,-1 0 1,1-1-1,-1 1 1,1-3-21,-2-1 37,0-1 1,-1 1 0,0 0-1,-1 0 1,0 0-1,-1 0 1,0-1 0,-1 1-1,0 0 1,-1 0 0,0 1-1,0-1 1,-1 1-1,-1-1 1,0 1 0,0 0-1,-1 1 1,0-1 0,-1 1-1,0 1 1,-4-5-38,-8-7-132,0 2 0,-1 1 1,-1 0-1,-1 1 0,0 1 0,-1 2 0,-1 0 1,-12-4 131,-42-9-4581,71 24-500</inkml:trace>
  <inkml:trace contextRef="#ctx0" brushRef="#br0" timeOffset="745.04">1960 56 7906,'-23'-6'582,"14"4"-568,-27-9 482,-2 2 0,1 1-1,-1 3 1,0 0 0,0 3-1,-1 1 1,-19 3-496,52-1 26,-1 1 1,1 0-1,-1 1 0,1-1 1,0 1-1,0 0 0,0 1 1,1-1-1,-1 1 1,1 1-1,0-1 0,0 1 1,0-1-1,1 2 0,-1-1 1,1 0-1,1 1 0,-1-1 1,1 1-1,0 0 1,0 1-1,0-1 0,0 5-26,-19 154 7,25-149-9,0-1 0,2 1 0,-1-1 0,2 0 0,0-1 0,1 1 0,0-1-1,1 0 1,1-1 0,0 0 0,0 0 0,2-1 0,-1 0 0,2-1 0,-1 0 0,2-1 0,-1 0-1,1-1 1,1-1 0,0 0 0,0 0 0,0-2 0,1 0 0,0 0 0,0-1 0,0-1-1,1-1 1,0 0 0,-1-1 0,1-1 0,9 0 2,5 3 28,1-2 1,-1-2-1,1 0 1,-1-2-1,1-2 0,-1 0 1,12-5-29,-33 7 65,0 0 0,0-1 0,-1 0 1,1 0-1,-1-1 0,1 0 0,-1 0 0,-1-1 1,1 0-1,-1-1 0,1 0 0,-2 0 0,1 0 0,-1-1 1,0 0-1,0 0 0,-1 0 0,0-1 0,0 0 1,-1 0-1,0 0 0,0-1 0,-1 1 0,0-1 1,0 0-1,0-5-65,-1 3 12,0 0 0,-1-1 0,0 1 0,0 0 1,-1-1-1,-1 1 0,0-1 0,-1 1 0,0 0 0,0 0 1,-2 0-1,1 0 0,-1 0 0,-1 1 0,0-1 0,0 1 1,-1 0-1,0 1 0,-1-1 0,0 1 0,0 1 0,-1-1 0,0 1 1,-1 1-1,-3-3-12,-96-42-3121,71 45-874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9:18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1 340 1016,'0'0'662,"0"0"-177,0 0-42,0 0 80,0 0 43,0 0 144,1-1 10494,2 0-5734,15-3-4559,-18 4-907,0 0-7,0 0 13,0 0 14,0 0-12,0 0-4,0 0-7,0 0-20,0 0 21,0 0 14,0 0 37,0 0 16,0 0-29,0 0 43,0 0-56,0 0-22,0 0-8,0 0 18,0 0 30,0 0-27,0 0-10,0 0 0,0 0-3,0 0-10,0 0-9,0 0-15,0 0 18,0 0 14,0 0-15,0 0-23,0 0 21,0 0 0,0 0-15,0 0 14,0 1-5,1 1-8604,1-1 4433,7-1 3199,-6 0-844,14 0-2231</inkml:trace>
  <inkml:trace contextRef="#ctx0" brushRef="#br0" timeOffset="43458.56">272 533 1672,'0'0'1155,"0"0"-163,0 0-117,0 0-143,0 0-114,-11-3 3439,14-134-911,8 114-3076,1 1 1,0 0 0,2 0-1,1 2 1,0-1-1,1 2 1,2 0 0,0 1-1,0 1 1,2 1-1,0 1 1,1 0 0,0 1-1,1 2 1,1 0-1,0 1 1,21-6-71,-28 10 12,-2-2 1,1 1 1,1 1-1,-1 1 1,1 0-1,0 1 1,0 1-1,1 0 1,-1 1-1,1 1 1,0 0-1,-1 2 0,12 0-13,-21 4-14,0 0-1,-1 1 1,1 0-1,-1 0 1,0 0-1,0 1 1,-1 0-1,1 0 1,-1 1-1,-1-1 1,1 1-1,-1 0 1,0 0-1,-1 1 1,0-1-1,0 2 15,9 12 0,2 8 8,1 0-1,2-1 1,1-1-1,1 0 1,2-1-1,0-2 1,2 0-1,0-1 1,2-2-1,20 15-7,-36-31 38,1-1-1,0 0 1,0 0 0,0-1-1,0 0 1,1-1-1,-1 0 1,1 0 0,0-1-1,-1-1 1,1 0 0,0 0-1,-1-1 1,1-1-1,0 0 1,-1 0 0,0-1-1,1 0 1,-1-1 0,0 0-1,-1 0 1,1-1 0,-1-1-1,0 1 1,0-1-1,-1-1 1,1 0 0,2-4-38,23-18 258,-1-2 1,-1-1-1,-2-2 1,-1-1 0,-2-1-1,-2-1 1,-1-2-1,-2 0 1,10-26-259,-28 51-372,-3 19-6255,-1 9-1001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6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 6361,'0'0'1287,"0"0"-277,0 0-103,21-1 57,345-22 863,890 6 357,-1051 7-4652,-228 10-210,-16 0-2811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06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4895 77 7314,'0'0'1512,"0"0"-257,0 0-291,22-9-476,177-47-200,183 45 382,-275 33-563,-105-21-113,1 0-1,0 0 0,-1 1 1,1-1-1,-1 1 0,1 0 1,-1 0-1,0 0 1,0 0-1,0 0 0,0 0 1,0 1-1,0-1 0,-1 1 1,1-1-1,-1 1 0,0-1 1,0 1-1,0 0 0,0 0 1,0 0-1,0-1 0,-1 1 1,1 0-1,-1 0 0,0 0 1,0 0-1,0 0 0,0 0 1,-1 0-1,1 0 0,-1 0 1,0 0-1,0 1 7,-7 11 16,0-1 0,-1 0 0,0 0 0,-1-1 0,-1 0 0,0-1 0,-1 0 0,0-1 0,-1 0 0,0-1 0,0 0 0,-1-1 0,-7 3-16,11-5 9,-159 95 741,165-100-862,5-2 167,-1 1 1,1-1-1,-1 0 1,0 0-1,1 1 1,-1-1-1,0 0 1,1 0-1,-1 1 1,0-1-1,1 0 1,-1 1-1,0-1 1,0 1-1,1-1 1,-1 0-1,0 1 1,0-1-1,0 1 1,0-1-1,1 1 1,-1-1-1,0 1 1,0-1-1,0 0 1,0 1-1,0-1 1,0 1-1,0-1 1,0 1-1,0-1 1,-1 1-1,1-1 1,0 0-1,0 1 1,0-1-1,0 1 1,-1-1-1,1 1 1,0-1-1,0 0 1,-1 1-56,181 13 783,774 93-8,-848-94-2333,-28-11-1053</inkml:trace>
  <inkml:trace contextRef="#ctx0" brushRef="#br0" timeOffset="4719.16">220 888 6305,'0'0'1657,"0"0"-481,0 0-224,0 0 88,0 0-431,0 0-369,29 0-192,8 0 288,8 0-40,10-2-104,7 0-144,-1 0 8,1 2-56,-5 0-408,2 2-793,-15 10-1727,-22-1-2721</inkml:trace>
  <inkml:trace contextRef="#ctx0" brushRef="#br0" timeOffset="4967.66">1 1475 6769,'0'0'1921,"0"0"-417,0 0-392,0 0-447,0 0-225,141 0-152,-18-8-120,41-4-168,10 5-280,-8-1-697,-54 8-2111,-34-4-3538</inkml:trace>
  <inkml:trace contextRef="#ctx0" brushRef="#br0" timeOffset="6686.43">3891 1321 8954,'0'0'923,"0"0"-411,0 0-168,0 0 253,16 25 6,51 82-191,56 154 103,-116-273 1251,4-24-1355,2 0 0,1 1 1,1 1-1,2 1 0,2 0 1,1 1-1,1 1 0,6-4-411,-18 23 2,1 0 0,0 1-1,1 0 1,1 1 0,-1 0-1,1 1 1,1 0 0,0 1-1,0 0 1,1 1 0,-1 1 0,2 0-1,-1 1 1,0 0 0,1 1-1,0 1 1,0 0 0,0 1-1,0 1 1,1 0 0,7 2-2,-8 4-17,-1 0 0,0 1 1,-1 1-1,1 0 0,-1 1 1,-1 0-1,1 1 0,-2 0 1,1 1-1,-1 1 0,0-1 0,-1 2 1,-1-1-1,0 2 0,0-1 1,-1 1-1,-1 0 0,0 1 0,2 7 17,128 268-1518,-73-142-4673,-38-97-2606</inkml:trace>
  <inkml:trace contextRef="#ctx0" brushRef="#br0" timeOffset="7067.04">5285 1118 6913,'0'0'1143,"22"-3"-256,147-13 638,-162 15-1488,1 1 0,0 0 0,-1 0 0,1 0 0,-1 1 0,1 0 0,0 0 1,-1 1-1,0 0 0,1 0 0,-1 1 0,0-1 0,0 2 0,0-1 0,-1 1 0,1 0 1,-1 1-1,0-1 0,0 1 0,-1 0 0,1 1 0,-1-1 0,0 1 0,0 0 1,-1 1-1,0-1 0,0 1 0,-1 0 0,1-1 0,-2 2 0,1-1 0,-1 0 0,0 0 1,0 1-1,-1-1 0,0 1-37,-3 6 43,-1 0 0,-1 0 0,0 0 1,-1-1-1,0 0 0,-1 0 0,-1 0 0,0-1 1,-1 0-1,0 0 0,0-1 0,-2 0 0,1-1 0,-1 0 1,-1 0-1,0-1 0,0 0 0,-1-1 0,0 0 1,0-1-1,-7 3-43,12 0 1124,28-9-242,-21-1-885,187-1 1535,182 2-1737,-129 4-5656,-147-2-4039</inkml:trace>
  <inkml:trace contextRef="#ctx0" brushRef="#br0" timeOffset="5830.81">2325 1032 6313,'0'0'627,"0"0"316,0 0 236,0 0-72,0 0-119,0 0-286,-12-8-329,-33-25-133,33 24-9,12 9-41,0 0 1,0 0 37,-38-10 1795,-186-4-2465,224 14 414,0 0-25,0 0 29,0 0 14,0 0-28,0 0-92,-64 309-289,64-254 294,33-37 254,150 8 327,-154-26-464,0 2 1,0 1-1,0 2 0,-1 0 1,0 2-1,0 1 1,0 1-1,-1 2 0,0 1 1,-1 0-1,19 14 8,-41-22-7,-1 0 1,1 0-1,-1 0 0,0 0 0,0 1 1,0-1-1,-1 1 0,0-1 0,0 1 0,0 0 1,0 0-1,-1 0 0,0 0 0,0 1 1,0-1-1,0 0 0,-1 0 0,0 0 1,0 1-1,-1-1 0,1 0 0,-1 0 1,0 0-1,-1 1 0,1-1 0,-1-1 1,0 1-1,0 0 0,-1 0 0,1-1 1,-1 1-1,0-1 0,0 0 0,-1 0 0,1 0 1,-1 0-1,0 0 0,0-1 0,0 0 1,0 0-1,0 0 0,-1 0 0,-1 0 7,-34 16-96,0-1-1,-2-2 0,1-2 0,-2-1 1,0-3-1,0-1 0,-1-3 0,0-1 0,0-2 1,-1-2-1,1-2 0,-10-3 97,47 4-58,-113-14-2281,90-5-1289</inkml:trace>
  <inkml:trace contextRef="#ctx0" brushRef="#br0" timeOffset="6240.46">3050 1258 7890,'0'0'984,"0"0"-80,-20 4-296,6-1-488,6-2-60,-1 0 1,0 1-1,1 0 1,-1 1-1,1 0 0,0 0 1,-1 1-1,2 0 0,-1 0 1,0 1-1,1 0 1,0 0-1,0 1 0,1 0 1,-3 3-61,-1 3 50,0 2-1,1-1 1,0 1 0,1 1 0,1-1 0,1 1 0,0 1 0,0-1 0,2 1-1,0 0 1,1 0 0,0 0 0,1 1 0,1-1 0,1 0 0,0 1-1,1-1 1,3 14-50,1-20 21,1 0 0,0 0 0,1 0-1,0-1 1,0 0 0,1-1 0,0 1-1,1-1 1,0-1 0,0 0 0,0 0 0,1-1-1,0 0 1,0-1 0,1 0 0,-1 0-1,1-1 1,0 0 0,1-1 0,-1-1 0,0 0-1,1 0 1,-1-1 0,1 0 0,0-1-1,11-2-20,-8 4 55,0 0 0,0-2-1,0 0 1,0 0-1,0-1 1,0-1-1,0-1 1,0 0 0,0-1-1,-1-1 1,1 0-1,-1-1 1,-1 0-1,1-1 1,-1 0-1,0-1 1,-1-1 0,0 0-1,0-1 1,-1 0-1,0-1 1,-1 0-1,0-1 1,7-11-55,-13 13 14,0 1 0,-1-1 1,0 0-1,-1-1 0,0 1 0,-1 0 0,0-1 1,-1 1-1,0-1 0,0 1 0,-1-1 0,0 1 1,-1 0-1,0 0 0,-1-1 0,0 2 0,-1-1 1,0 0-1,0 1 0,-1-1 0,0 1 0,-1 0 1,0 1-1,-6-7-14,-17-21-960,-3 2 0,-1 1 0,-1 1 0,-36-25 960,41 33-1361,-18-15-4217</inkml:trace>
  <inkml:trace contextRef="#ctx0" brushRef="#br0" timeOffset="10581.71">1599 2579 1504,'0'0'1106,"0"0"-413,0 0-59,0 0 177,0 0-12,0 0-58,8 4-76,55 24 79,1-2 0,1-3 0,2-3-1,0-3 1,0-3 0,14-2-744,-29-4 83,0-4 0,0-1-1,1-3 1,-1-2 0,0-2 0,0-2 0,21-7-83,12-5 377,0-4 0,-1-3 0,-1-4 0,61-32-377,-91 35 99,-23 13-49,-1-1 1,-1-2 0,-1-1 0,0 0 0,-1-3 0,-1 0 0,1-3-51,189-254 339,-143 174-121,-43 64-76,-2-1 0,-2-2 0,-1-1-1,-2 0 1,-3-2 0,-1 0 0,-2-2 0,-3 1-1,-1-2 1,0-14-142,19-279 646,-30 91-153,-6 218-478,-2 0 0,-1 1 0,-2-1 0,-1 2 0,-1-1 0,-2 2 0,-1 0 0,-1 0 0,-1 1 0,-2 2 0,0 0 0,-2 0 0,-22-19-15,23 24-16,0 0-1,-1 1 1,-2 2 0,0 0 0,0 1 0,-2 2 0,0 0-1,-1 2 1,0 0 0,-1 2 0,-4 0 16,-313-75-94,288 77 57,0 2-1,-1 3 1,0 3 0,0 2 0,-6 2 37,2 10-21,0 2-1,1 2 0,1 3 0,0 3 1,2 2-1,1 3 0,1 2 1,2 3-1,1 2 0,1 2 1,-5 8 21,-104 87-16,8 28-104,6 117 104,125-221 22,3 1 1,3 1 0,2 0 0,3 1 0,2 0 0,3 0 0,2 26-7,2 210-8,3-271-12,2-1 1,0 1 0,1-1-1,2 0 1,0-1 0,10 21 19,11 36-94,-19-47 90,-4-9-4,0-1 1,2 0 0,0-1-1,2 1 1,0-2-1,1 1 1,2-1-1,0-1 1,1 0 0,0 0-1,2-2 1,3 4 7,269 236-55,-192-169-744,-1-4-725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54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11739,'0'0'1749,"0"0"500,0 0-524,0 0-815,0 0-497,1 8-478,65 340 1555,-3 123-1490,-48-273-1057,-11 183 1057,-20-220-2896,6-123 1650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51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809 133 3225,'0'0'959,"0"0"139,0 0-265,0 0-88,0 0 3,-2-6-245,0 1-250,0-1-1,0 1 1,0 0-1,-1-1 1,0 1 0,0 0-1,-1 1 1,1-1-1,-1 0 1,0 1 0,0 0-1,-1 0 1,1 0-1,-1 1 1,-1-1-253,-11-5 170,-1 1 1,0 1-1,0 0 0,-1 2 1,0 0-1,0 1 1,0 1-1,0 1 0,-1 0 1,1 2-1,-1 0 1,1 1-1,-5 2-170,5 2 18,1 0-1,1 2 1,-1 0-1,1 1 1,0 0-1,1 2 1,0 0 0,0 1-1,1 0 1,1 1-1,0 1 1,0 0-1,2 1 1,-1 1 0,2-1-1,0 2 1,-4 8-18,-13 17 25,2 2-1,2 0 1,2 2 0,1 0 0,3 1 0,2 1 0,2 1 0,2 0 0,2 1-1,2 0 1,2 0 0,3 0 0,2 1 0,1 2-25,2-37-4,0 0 0,1 0-1,1-1 1,0 1 0,1-1 0,0 0 0,1-1 0,1 1 0,0-1-1,1 0 1,0-1 0,1 0 0,1 0 0,-1-1 0,2 0 0,0 0 0,0-2-1,1 1 1,0-1 0,0-1 0,1 0 0,0-1 0,1 0 0,-1-1-1,1-1 1,0 0 0,1-1 0,-1 0 0,1-1 0,9 0 4,-13-2 2,-1 1 0,1-2 0,-1 1 0,1-2 1,0 1-1,-1-2 0,1 1 0,-1-1 0,0-1 0,0 0 0,0 0 1,0-1-1,0 0 0,-1-1 0,1 0 0,-1-1 0,0 1 0,-1-2 1,0 1-1,0-1 0,0-1 0,-1 1 0,0-1 0,0-1 0,-1 1 1,0-1-1,0 0 0,-1-1-2,-2 5 10,0-1-1,-1 0 1,0 0 0,0 0-1,0 0 1,-1 0 0,0-1 0,0 1-1,0 0 1,-1 0 0,0-1 0,0 1-1,-1 0 1,0-1 0,0 1-1,0 0 1,-1 0 0,0 0 0,0 0-1,0 0 1,-1 0 0,0 0-1,0 1 1,-3-5-10,-13-1-43,1 0 0,-2 1 0,1 1-1,-1 1 1,-1 0 0,1 2 0,-1 0 0,-1 2-1,1 0 1,-1 1 0,1 2 0,-1 0 0,-18 2 43,39-1-31,1 0-129,0 0-157,26 0-326,4 0 779,3 1-36,1 0 1,-1-3-1,1 0 1,-1-3-1,0 0 1,0-2 0,0-2-1,4-2-100,-29 7 31,-1 16 1313,-31 212-1489,23-193 134,-2-7-59,2-1 0,1 1 0,1 0 0,1-1 0,1 1 0,1-1 1,5 16 69,47 79-2754,-26-75-811</inkml:trace>
  <inkml:trace contextRef="#ctx0" brushRef="#br0" timeOffset="468.22">1471 782 6857,'0'0'977,"0"0"-133,0 0 203,0 0-331,0 0-125,-19-1-325,7 0-247,8 0-19,0 0 1,0 0-1,-1 0 1,1 1-1,0 0 1,0 0-1,0 0 1,-1 1-1,1-1 1,0 1 0,0 0-1,0 0 1,0 0-1,0 1 1,0-1-1,0 1 1,0 0-1,0 0 1,1 1-1,-1-1 1,1 1-1,0-1 1,0 1-1,0 0 1,0 1-1,-1 0 0,-5 12 23,0 0-1,1 1 0,1 1 1,0-1-1,1 1 0,1 0 0,1 0 1,1 1-1,-2 17-22,4-27 2,1-1 0,0 1 0,0 0 0,1-1 0,0 1 1,1-1-1,-1 0 0,2 1 0,-1-1 0,1 0 0,0 0 0,1 0 0,0-1 0,0 1 0,1-1 1,-1 0-1,2 0 0,-1-1 0,1 1 0,0-1 0,0 0 0,5 2-2,-2-2 6,0 0-1,1 0 1,0-1-1,0-1 1,1 0 0,0 0-1,-1-1 1,1 0-1,0-1 1,0 0-1,0-1 1,1 0 0,-1-1-1,0 0 1,0-1-1,0 0 1,0-1-1,0 0 1,0-1 0,0 0-1,0 0 1,-1-1-1,0-1 1,0 0-1,0 0 1,0-1 0,-1 0-1,0-1 1,0 0-1,-1 0 1,1-1-1,-2 0 1,1 0 0,2-6-6,0 1 43,0 0 0,-1-1 0,0 0 0,-1-1 0,-1 0 0,-1 0 0,0 0 1,0-1-1,-2 0 0,3-14-43,-6 23 18,0 0-1,0 0 1,-1 0 0,0 0 0,0 0 0,-1 0-1,1 0 1,-2 0 0,1 0 0,-1 0-1,0 0 1,0 0 0,-1 1 0,0-1 0,0 1-1,0 0 1,-1 0 0,0 0 0,0 1-1,-1-1 1,0 1 0,1 0 0,-2 0-1,1 0 1,-1 1 0,0-1-18,-7-2-92,0-1 0,0 2 0,0 0 0,-1 0 0,0 1 0,0 1 1,-1 1-1,1 0 0,-1 0 0,1 2 0,-1 0 0,0 0 0,0 2 0,1-1 0,-11 3 92,-8 13-2226,12 4-2812</inkml:trace>
  <inkml:trace contextRef="#ctx0" brushRef="#br0" timeOffset="880.94">2358 687 6617,'0'0'1338,"0"0"121,0 0-299,-21-3-700,-67-9-193,82 12-257,1 0 0,-1 0-1,1 0 1,0 1 0,0 0 0,-1 0 0,1 1-1,0-1 1,0 1 0,0 0 0,0 1 0,0-1-1,1 1 1,-1 0 0,1 0 0,0 0 0,0 1-1,0-1 1,0 1 0,0 0 0,1 0-1,0 0 1,0 1 0,-2 3-10,-4 2 37,2 0-40,-1 0 0,2 0 0,-1 0 0,1 1 0,1 0 0,0 0 0,0 1 0,1-1 0,1 1 0,0 0 0,0 0 0,1 0 0,1 0 0,0 0 0,1 0 0,0 2 3,0-7-7,1-1 0,0 1-1,0-1 1,1 1 0,0-1-1,0 0 1,0 0 0,1 0-1,-1 0 1,2 0 0,-1 0-1,1-1 1,-1 0 0,2 0 0,-1 0-1,0 0 1,1 0 0,0-1-1,0 0 1,0 0 0,1 0-1,-1-1 1,1 0 0,0 0-1,0 0 1,0-1 0,1 1 7,15 5 10,0-1 0,0-1 1,0-1-1,1-1 0,0-1 0,0-1 1,8-1-11,-5 0 42,0-1 0,-1-1 0,1-2 1,-1 0-1,1-2 0,-1-1 0,-1-1 0,1-1 1,-1-1-1,-1-1 0,0-1 0,0-1 0,-1-1 1,18-15-43,-34 25 53,0-1 0,0 0 0,-1 0 1,0-1-1,0 0 0,0 0 1,-1 0-1,0 0 0,1-1 1,-2 1-1,1-1 0,-1 0 1,0-1-1,0 1 0,-1 0 1,1-1-1,-2 1 0,1-1 0,-1 0 1,0 0-1,0 1 0,-1-1 1,1 0-1,-2 0 0,1 0 1,-1 0-1,0 1 0,0-1 1,-1 0-1,0 1 0,0-1 1,-1 1-1,1 0 0,-1-1 0,-1 1 1,1 1-1,-1-1 0,0 0 1,-1 1-1,1 0 0,-2-1-53,-5-2-170,0 1-1,-1 0 0,0 0 1,0 1-1,-1 1 1,0 0-1,0 1 0,0 0 1,0 1-1,0 0 0,-1 1 1,1 1-1,-1 0 1,0 1-1,1 0 0,-1 1 1,0 1-1,-5 1 171,-6 10-2911</inkml:trace>
  <inkml:trace contextRef="#ctx0" brushRef="#br0" timeOffset="1601.96">3678 702 4217,'0'0'1267,"0"0"26,0 0 194,0 0-417,-22-5-329,-73-14-222,86 17-465,1 1 0,-1 0 0,0 1 0,0 0 0,0 0-1,1 1 1,-1 0 0,0 1 0,1 0 0,-1 0 0,1 1 0,-1 0-1,1 0 1,0 1 0,0 0 0,1 1 0,-1-1 0,1 1 0,0 1-1,0-1 1,1 1 0,0 1 0,-5 5-54,11-12 3,-7 6-2,0 0 1,0 1 0,1-1-1,0 1 1,1 0-1,0 1 1,0-1-1,0 1 1,1 0 0,0 0-1,0 1 1,1-1-1,1 1 1,-1 0-1,1 0 1,1-1-1,-1 1 1,1 0 0,1 0-1,0 1 1,0-1-1,1 0 1,1 2-2,2-4-3,0-1 0,1 1 1,-1-1-1,2 1 0,-1-2 1,1 1-1,0 0 0,0-1 1,0 0-1,1-1 0,0 1 0,0-1 1,0-1-1,0 1 0,0-1 1,1-1-1,0 1 0,-1-1 0,1 0 1,0-1-1,0 0 0,0 0 1,0-1-1,0 0 0,0 0 1,0-1-1,0 0 0,0-1 0,0 1 1,0-1-1,0-1 0,-1 0 1,0 0-1,1 0 0,-1-1 1,5-3 2,2-2 237,0-1 1,-1 0 0,0-1 0,0 0 0,-1-1 0,-1-1 0,0 1 0,-1-2 0,0 0 0,-1 0 0,0-1 0,-2 1 0,1-2 0,2-11-238,-6 12 1134,-4 14-521,-3 25-485,-14 216-248,25 302 307,-6-487-175,1-31-1,-2 1 1,-1-1-1,-1 1 1,0-1-1,-2 1 1,-1-1-1,-1 0 1,-4 9-12,6-26 14,0 0 1,-1 0-1,0-1 1,0 0-1,-1 1 1,1-1-1,-1-1 1,-1 1-1,1-1 1,-1 0-1,0 0 1,0-1-1,0 1 1,-1-1-1,1-1 1,-1 1-1,0-1 1,0 0-1,0-1 1,-1 0-1,-7 2-14,-163 6 225,117-15-377,0-3-1,0-3 1,1-2 0,-54-20 152,104 31-237,0-1-1,1-1 1,-1 0 0,1 0 0,0-1 0,0 0 0,0 0 0,0-1 0,1 0 0,0-1 0,1 0 0,-1 0 0,1-1-1,1 0 1,-1 0 0,2 0 0,-1-1 0,-3-7 237,-7-26-833</inkml:trace>
  <inkml:trace contextRef="#ctx0" brushRef="#br0" timeOffset="2282.38">4467 782 5633,'0'0'1214,"0"0"122,0 0-140,0 0-398,-23 9-374,-74 38 107,87-41-430,0 1-1,1 1 1,-1-1 0,1 2 0,1-1 0,0 1 0,0 0 0,1 1-1,0-1 1,0 2 0,1-1 0,1 1 0,-1 2-101,1-4 92,0-1-46,1-1 0,0 1 0,0 0 0,1 0-1,0 0 1,0 0 0,1 1 0,0-1 0,0 1 0,1 0 0,1-1 0,-1 1 0,1 0 0,1-1 0,-1 1 0,1-1 0,1 1 0,0 0 0,0-1 0,1 0 0,0 0 0,0 0 0,1 0 0,0 0 0,0-1 0,4 6-46,9 3 32,0-1 0,1-1 1,0 0-1,1-1 0,1-2 0,0 1 1,0-2-1,1-1 0,1-1 1,-1 0-1,1-2 0,1 0 1,-1-2-1,1 0 0,-1-2 0,1 0 1,0-2-1,18-1-32,-29 0 42,0 0-1,-1-1 1,1 0-1,-1 0 1,1-2 0,-1 1-1,0-1 1,0-1-1,-1 0 1,1 0-1,-1-1 1,0-1 0,-1 0-1,1 0 1,-1 0-1,-1-1 1,0-1 0,0 1-1,0-1 1,-1-1-1,0 1 1,4-10-42,-4 9 36,-1 0 0,0 0 0,-1-1-1,0 0 1,-1 0 0,0 0 0,0-1 0,-1 1 0,-1-1 0,0 0-1,-1 1 1,0-1 0,0 0 0,-1 0 0,-1 0 0,0 0 0,-1 0 0,0 1-1,-1-1 1,0 1 0,-1-1 0,0 1 0,-1 0 0,0 0 0,-1 1-1,0 0 1,0 0 0,-1 0 0,0 1 0,-1 0 0,0 0 0,-1 1 0,0 0-1,0 0 1,-1 1 0,1 0 0,-2 1 0,1 0-36,-4-1-248,-1 1 1,0 1 0,0 0-1,0 1 1,-1 0-1,1 1 1,-1 1-1,0 1 1,0 0 0,1 1-1,-1 1 1,0 0-1,0 1 1,1 1 0,-1 0-1,1 1 1,-11 4 247,-14 15-3541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1:32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0 494 1688,'0'0'1294,"0"0"-10,0 0-218,0 0-19,0 0-132,0 0-145,3-3-47,14-12 930,-16 15-1317,-1 0-100,0 0-91,10 9-38,61 162 988,-20-74 350,-47-96-1306,1 0 0,-1 0 0,1 0 0,-1-1 0,1 1 0,0-1 1,-1 0-1,1-1 0,0 1 0,-1-1 0,1 0 0,-1 0 0,1 0 0,-1-1 0,0 0 0,1 1 0,-1-2 0,0 1 0,3-2-139,-6 3 4,272-143 538,180-130-542,-37 20 784,-310 188 248,-203 99-8546,39-13 2749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0:55.8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2338 2905,'0'0'1255,"0"0"-173,0 0-75,0 0 20,0 0 151,0 0-278,0 0-197,10 0 770,191-7 2286,99-20-3068,-137 10-589,68-8-678,-231 25 572,-23 0-3123,11 0-85,6 0-2030</inkml:trace>
  <inkml:trace contextRef="#ctx0" brushRef="#br0" timeOffset="862.49">2810 1725 4401,'0'0'1304,"0"0"339,0 0 219,0 0-203,0 0-240,0 0-325,0-4-229,0 295 2002,-1-153-2632,6 0 1,6-1-1,12 35-235,-12-108-127,4 0 0,2-1 0,19 44 127,-27-85-665,1 0-1,2-1 1,0 0-1,0-1 0,2 0 1,1-1-1,8 7 666,18 12-4002</inkml:trace>
  <inkml:trace contextRef="#ctx0" brushRef="#br0" timeOffset="1532.79">4071 2043 5513,'0'0'1127,"0"0"255,0 0-273,0 0-86,0 0-159,0 0-213,-15-18-136,-49-54-66,62 69-403,0 0-1,-1 0 0,1 1 0,-1-1 1,0 1-1,1 0 0,-1 0 0,0 0 1,0 0-1,-1 0 0,1 1 0,0-1 0,-1 1 1,1 0-1,-1 0 0,1 0 0,-1 1 1,1-1-1,-1 1 0,1 0 0,-3 0-45,-5-1 127,-2 1-73,0 0 1,1 1-1,-1 0 1,0 1-1,1 1 1,0 0-1,-1 0 1,1 1 0,1 1-1,-1 0 1,0 0-1,1 1 1,0 1-1,1 0 1,0 0-1,0 1 1,0 1 0,1-1-1,0 1 1,1 1-1,-3 4-54,-6 5 55,2 1 0,1 0-1,0 1 1,1 0 0,2 1-1,0 1 1,1 0 0,2 0 0,0 1-1,1 0 1,2 1 0,0-1-1,2 1 1,1 0 0,0 0 0,2-1-1,1 1 1,1 0 0,1 0-1,1 0 1,2-1 0,0 0 0,1 0-1,2 0 1,0-1 0,1-1-1,2 1 1,0-2 0,1 0 0,2 0-1,0-1 1,1-1 0,0-1-1,2 0 1,0-1 0,1-1 0,1 0-1,9 4-54,-11-11 12,0-1 0,0 0 0,1-1 0,0-2-1,1 0 1,-1 0 0,1-2 0,0-1 0,0 0-1,0-1 1,0-1 0,0-1 0,0-1 0,0-1 0,-1-1-1,1 0 1,-1-2 0,0 0 0,0-1 0,0 0-1,-1-2 1,-1 0 0,1-2 0,-2 1 0,1-2 0,-1 0-1,-1-1 1,-1-1 0,6-6-12,-5 1-1,-1-1 0,-1 0 1,-1-1-1,-1 0 0,0 0 0,-2-2 0,-1 1 1,0-1-1,-2 0 0,0 0 0,-2-1 0,-1 0 0,0 0 1,-2 0-1,-1 0 0,-1 0 0,-1 0 0,-1 0 1,-1 1-1,-1-1 0,-1 1 0,-1 0 0,-7-15 1,0 5-77,-2 1-1,-2 0 0,-1 1 0,-1 1 0,-1 1 1,-2 1-1,-1 0 0,-1 2 0,-2 1 0,0 2 1,-1 0-1,-1 2 0,-24-13 78,30 21-863,0 2 0,-1 1 0,0 1-1,-1 0 1,1 2 0,-1 1 0,-21-2 863,11 4-5372</inkml:trace>
  <inkml:trace contextRef="#ctx0" brushRef="#br0" timeOffset="2005.81">4546 772 6385,'0'0'1505,"0"0"279,0 0-736,0 0-280,0 0-431,0 0-145,0 0 128,11 84 160,-2-32-40,-4 15-40,-1 9-64,3 2-208,-2 5-128,2-1-48,-3-6-424,10 6-800,-3-21-1009,-2-12-2720</inkml:trace>
  <inkml:trace contextRef="#ctx0" brushRef="#br0" timeOffset="2448.77">5187 922 4945,'0'0'994,"0"0"223,0 0 39,0 0-1,0 0-100,0 0-379,-14-13-374,-45-38-209,58 50-193,0 0-1,-1 1 0,1-1 1,0 0-1,-1 0 1,1 1-1,-1-1 0,1 1 1,-1 0-1,1-1 1,-1 1-1,1 0 0,-1 0 1,1 0-1,-1 0 1,1 0-1,-1 0 0,0 0 1,1 0-1,-1 1 0,1-1 1,-1 1-1,1-1 1,0 1-1,-1 0 0,1-1 1,-1 1-1,1 0 1,0 0-1,0 0 0,-1 0 1,1 0-1,0 0 1,0 0-1,0 0 0,0 1 1,0-1-1,1 0 1,-1 1-1,0-1 0,1 1 1,-1 0 0,-4 4-8,-6 10 35,1 1 0,0 0 1,2 0-1,0 1 0,0 0 0,2 0 1,0 1-1,2 0 0,0 0 0,1 0 1,0 0-1,2 1 0,0-1 0,2 13-27,-1-24 8,0 1 0,1-1-1,0 1 1,0-1 0,1 0 0,0 0-1,1 1 1,-1-1 0,1-1-1,1 1 1,0 0 0,0-1-1,0 0 1,1 0 0,0 0-1,0-1 1,1 1 0,0-1 0,0 0-1,1-1 1,-1 0 0,1 0-1,0 0 1,0-1 0,1 0-1,6 2-7,-1 0 30,1 0 0,1-1 0,-1-1 0,1-1 0,0 0 0,0-1 0,0 0 0,0-1 0,0-1 0,0-1 0,0 0 0,0 0 0,0-2 0,-1 0 0,1-1 0,0 0 0,-1-1 0,0 0 1,0-2-1,-1 1 0,0-2 0,0 0 0,0 0 0,-1-1 0,-1 0 0,7-7-30,-14 9-19,1 0 0,-1 0 0,0 0 0,-1 0 1,1-1-1,-2 1 0,1-1 0,-1 0 0,0 0 1,0 0-1,-1 0 0,0 0 0,-1 0 0,0-1 1,0 1-1,-1 0 0,0 0 0,0 0 0,-1 0 1,0 0-1,0 0 0,-1 0 0,0 1 0,0-1 1,-1 1-1,0 0 0,0 0 0,-1 0 0,0 1 1,0-1-1,-5-3 19,-6-5-503,-2 2 1,1 0-1,-2 1 0,1 0 1,-2 2-1,1 0 0,-1 1 1,-1 1-1,-12-2 503,-2-2-3006</inkml:trace>
  <inkml:trace contextRef="#ctx0" brushRef="#br0" timeOffset="2896.07">5891 889 4793,'0'0'1092,"0"0"250,0 0-266,0 0-177,0 0-386,0 0-349,-14 7-93,7-4-45,2-1 7,0-1 1,0 2-1,1-1 0,-1 0 1,1 1-1,0 0 0,-1 0 1,1 0-1,0 0 0,1 1 0,-1 0 1,1-1-1,-1 1 0,1 1 1,0-1-1,1 0 0,-1 1 1,1-1-1,0 1 0,0 0 1,0 0-34,-2 7 94,1-1 0,0 1 1,1-1-1,0 1 1,1 0-1,0 0 0,1 0 1,1 0-1,0 0 0,0 0 1,1 0-1,0-1 1,1 1-1,1-1 0,0 1 1,0-1-1,1 0 1,0-1-1,1 1 0,0-1 1,1 0-1,5 6-94,8 0 126,0-1 0,1-1 0,1-1-1,0-1 1,1-1 0,0 0 0,0-2 0,1-1 0,0-1-1,1-1 1,0-1 0,0-1 0,0-1 0,0-1 0,0-2-1,1 0 1,2-2-126,-21 2 64,1 0 0,-1 0 0,0-1 0,0 0 0,0 0 1,0 0-1,0-1 0,0-1 0,0 1 0,0-1 0,-1 0 0,1 0 0,-1-1 0,0 0 0,0 0 0,-1 0 0,1-1 0,-1 0 0,0 0 0,0 0 0,0-1 0,-1 0 0,0 1 1,0-2-1,0 1 0,-1 0 0,0-1 0,0 1 0,-1-1 0,0 0 0,0 0 0,1-5-64,-1 1 34,-1 0 0,1-1 0,-2 1-1,0-1 1,0 1 0,-1-1 0,0 1 0,-1-1 0,0 1-1,-1 0 1,0 0 0,-1 0 0,0 0 0,-1 1 0,0 0 0,-1 0-1,0 0 1,0 0 0,-1 1 0,-1 0 0,-5-5-34,-1 1-181,-1 1 0,-1 0 0,0 1 0,0 1 0,-1 1 0,-1 0 0,1 1 0,-1 1 0,0 1 0,-1 0 0,0 1 0,0 1 0,0 1 0,0 1 0,-3 1 181,-75-4-2909,11 4-1869</inkml:trace>
  <inkml:trace contextRef="#ctx0" brushRef="#br0" timeOffset="17675.48">7173 1885 2833,'0'0'2100,"0"0"-589,0 0-187,0 0-193,0 0-135,7-16 780,-5 11 1787,-1 3-3495,-1 1-1,0 0 1,0 0-1,1 0 1,-1 0 0,1 0-1,-1 0 1,1 0 0,-1 0-1,1 0 1,0 0 0,-1 1-1,1-1 1,0 0-1,0 0 1,0 0 0,-1 1-1,1-1 1,0 1 0,0-1-1,0 0 1,0 1-1,0 0 1,0-1 0,0 1-1,0-1 1,0 1 0,1 0-1,-1 0 1,0 0 0,0 0-1,0 0 1,0 0-1,0 0 1,0 0 0,0 0-1,0 0 1,1 1 0,-1-1-1,0 0 1,0 1 0,0-1-1,0 1 1,0-1-1,0 1 1,0-1 0,-1 1-1,1 0 1,0 0 0,0-1-1,0 1 1,-1 0-1,1 0 1,0 0 0,-1 0-1,1 1-67,15 25 40,-1 0-1,-2 2 0,-1 0 0,-1 0 1,-2 1-1,0 0 0,-3 1 0,0-1 0,-2 1 1,-1 1-1,-2-1 0,-1 19-39,-13 219 72,1-111-38,12-158-10,0 0 38,0 0 14,0 0 16,0 0 10,0 0 14,0 0-23,0 0-2,0-5 198,5-32-254,1 1 0,2 1 0,1 0 0,2 0-1,1 0 1,2 2 0,2 0 0,0 0 0,20-25-35,-19 25 27,-4 7-39,0 1-1,2 0 0,1 1 0,1 0 0,1 2 0,1 0 0,0 1 0,2 1 0,1 0 0,16-10 13,-26 22-15,0 0 0,1 1-1,0 0 1,1 1 0,0 0 0,0 1-1,0 1 1,0 0 0,1 1 0,-1 1-1,1 0 1,0 1 0,-1 0 0,11 2 15,-19 2-11,0 1 0,-1 0 0,0 0 0,0 0 0,0 1 0,-1-1 0,1 1 0,-1 0 0,0 1 0,-1-1 0,1 1 1,-1-1-1,0 1 0,0 0 0,-1 0 0,0 0 0,0 1 0,0-1 0,-1 0 0,0 3 11,29 260 39,-29-256-30,-1 21 64,2-1 0,1 0-1,2 0 1,1 0 0,9 25-73,0 21 143,1 0 134,17-24-106,-24-64-2696,-9-5 312</inkml:trace>
  <inkml:trace contextRef="#ctx0" brushRef="#br0" timeOffset="21873.25">3702 4559 4641,'0'0'1451,"0"0"120,0 0-351,0 0 28,0 0-235,0 0-337,5-4-113,20-16 586,-6 41 770,0 11-1716,-2 1 0,-2 1-1,-1 0 1,-1 1-1,-2 0 1,-2 1 0,-1 0-1,-2 1 1,0 11-203,4 339 108,-11-252 54,-4-25 3,5-110 26,23-116 1287,13 11-1566,5 1 0,4 3 0,47-76 88,-85 163-17,0 0 1,0 1 0,1 0-1,1 0 1,0 0 0,1 1-1,1 1 1,-1 0-1,2 0 1,-1 1 0,2 0-1,-1 1 1,1 1 0,1 0-1,-1 1 1,1 0 0,0 1-1,1 0 1,0 1-1,0 1 1,0 1 0,0 0 16,-6 5-10,0 1 1,0 1-1,0 0 1,0 0-1,-1 0 1,0 1-1,0 1 1,0-1-1,-1 1 1,0 0-1,0 1 0,0 0 1,-1 0-1,0 0 1,0 1-1,-1 0 1,0 0-1,0 0 1,-1 1-1,0 0 1,-1-1-1,1 6 10,16 30-62,-2 2-1,-2 0 1,-2 1 0,-3 0-1,-1 1 1,0 20 62,5 168-4732,-15-175 487</inkml:trace>
  <inkml:trace contextRef="#ctx0" brushRef="#br0" timeOffset="22627.69">5282 3935 6785,'0'0'1193,"0"0"279,0 0-541,0 0-126,27-10-144,90-31-201,-98 35-295,1 1 0,-1 1 0,1 1 0,0 0 0,0 2 0,1 0 0,-1 1 0,2 1-165,23 0 207,-41-1-208,-1-1 1,1 0-1,-1 1 1,0 0 0,1-1-1,0 2 1,-1-1-1,1 0 1,-1 1-1,0-1 1,1 1 0,-1 0-1,1 0 1,-1 0-1,0 1 1,0-1-1,0 1 1,0 0 0,0 0-1,0 0 1,0 0-1,0 0 1,-1 1 0,1-1-1,-1 1 1,0 0-1,0-1 1,0 1-1,0 0 1,0 0 0,-1 0-1,1 1 1,-1-1-1,0 0 1,0 1-1,0-1 1,0 0 0,0 4 0,-4 12 8,-1 0 0,-1-1 0,-1 1 1,0-1-1,-1-1 0,-1 1 0,0-1 1,-2-1-1,0 1 0,-1-2 0,0 1 1,-1-1-1,-1-1 0,0-1 0,-1 1 1,-1-2-1,-14 10-8,14-8 13,-131 120 743,216-131 2578,739-39-576,-728 33-2642,-79 3-31,-2 0 38,0 0-7,0 0-116,0 0-93,0 0-27,0 0-74,0 0-103,0 0-156,-12 1-1478,-39 22-4008,21-8 1133</inkml:trace>
  <inkml:trace contextRef="#ctx0" brushRef="#br0" timeOffset="35002">2021 3301 224,'0'0'512,"0"0"116,0 0-24,0 0-58,0 0-62,0 0 15,0 0 40,0 0 14,0 0-28,0 0-55,0 0-3,0 0-58,0 0-50,0 0-50,0 0 39,0 0-10,0 0-40,0 0-72,17 5 474,12 13-410,1-1 0,0-2 0,1 0 0,1-3 0,0 0 0,0-2 0,1-2 0,14 2-290,-16-3 123,370 55 824,-44-5-688,209 29 332,-356-68-373,2-9 1,77-12-219,-234-2 25,1-4 1,-2-1-1,1-3 0,22-10-25,31-7-4,248-60 34,-119 27 2,-3-11 0,9-14-32,189-91 114,-380 157-73,-2-1 0,-1-3 0,-1-2 0,-1-2 0,-1-2 0,12-13-41,76-76 137,104-124-137,-188 190 35,-2-3 0,-3-2 0,26-46-35,57-217 64,-127 320-64,31-67 34,-3-3 1,-4 0-1,-2-1 0,-4-1 1,-3-2-1,-4 1 1,2-65-35,-13 85 25,1 17-24,-2 1 1,-2-1-1,-1 0 0,-2 1 1,-2 0-1,-9-29-1,4 33-18,-1 0 0,-2 0 0,-2 2 0,-1 0 0,-1 1 0,-2 1 1,-1 1-1,-1 0 0,-1 2 0,-2 1 0,-1 1 0,-5-3 18,-39-26-31,-3 3 0,-1 3 0,-3 3 0,-2 3 0,-1 5 0,-2 2 1,-1 5-1,-2 3 0,0 4 0,-80-10 31,164 32-1,-123-23-22,-1 6 0,0 5 0,-19 5 23,-647 4-18,722 8 18,-1 4 0,2 2 1,-1 4-1,-29 11 0,-135 32 85,3 10-1,-186 82-84,410-146 1,-82 31 33,2 4 1,2 4-1,1 3 0,3 4 1,2 4-1,2 2 1,-45 46-35,35-11 118,3 3 1,5 5-1,4 2 0,5 4-118,8-7 93,14-30-14,3 1 0,4 3 0,2 1 0,4 2 0,3 2 0,4 0 0,-18 77-79,28-32 146,6 1 0,5 0 0,7 99-146,47 42 242,-33-210-209,-6-23-17,-1 6 17,2 0 0,2-1 0,1 0 0,2-1 0,1-1 0,3 3-33,-2-15 90,1-1 1,1 0-1,0-2 1,1 0-1,2-1 1,-1 0-1,2-2-90,-6-3 1,38 13 262,-40-7-3190,-6-3-2012,2-5-183</inkml:trace>
  <inkml:trace contextRef="#ctx0" brushRef="#br0" timeOffset="39101.95">8094 4789 368,'0'0'341,"0"0"17,0 0-13,0 0 21,0 0 24,0 0-64,15-3 285,-11 1 6569,-4 0-7005,0 2-3372,0 7-745</inkml:trace>
  <inkml:trace contextRef="#ctx0" brushRef="#br0" timeOffset="63691.55">1362 6064 536,'0'0'378,"0"0"76,0 0-215,9-26 772,9-12 1962,-18 38-2595,0 0-63,19 0 1725,-14 0-1950,98-1 668,0 5 0,0 4 0,5 6-758,170 39 136,278 41 200,30 0-278,-249-38 81,1-15 0,2-15-1,300-17-138,-242-42 16,252-82-56,-536 95 55,-2-4-1,0-6 1,-2-4-1,-1-5 0,20-15-14,21-16 93,-4-6 0,125-89-93,-218 128-17,-3-2 0,-1-1 0,-2-3 0,-1-2 0,-3-2 0,-2-2 0,-2-1 0,-2-2 0,1-8 17,-11 16 30,-3-1 1,-1-1 0,-3-1 0,-1-1 0,-3-1-1,-2 0 1,-2-1 0,-2 0 0,1-32-31,-9 59 24,1-6 21,-1 0 0,-1 0 0,-1-1 0,-2 1 1,-1 0-1,-1 0 0,-6-20-45,-8-1 5,-2 1 0,-2 1 0,-3 0 0,-1 2 0,-16-19-5,6 11 1,-2 2 0,-3 1 0,-2 3 0,-2 1 0,-2 2 0,-27-18-1,-16-4-23,-3 3 0,-3 5 1,-2 4-1,-3 4 0,-27-7 23,54 30-9,-1 4 0,-1 2-1,-1 4 1,0 3 0,-1 4-1,-70-1 10,-764 6-5,250 45-6,525-25 12,1 7-1,1 5 0,1 6 1,-81 33-1,148-42-6,1 2 0,0 4 0,3 2 0,0 3 0,2 3 1,2 2-1,1 3 0,-36 35 6,27-17 5,2 2-1,2 4 1,4 1 0,3 4 0,2 2 0,4 2-1,-16 37-4,10-3 23,30-65-13,2 1 0,2 2 0,2 0 0,2 1 0,2 1 1,3 1-1,-5 35-10,11 246 197,10-294-183,1 0-1,2 0 1,2-1-1,2 0 1,5 13-14,-4-10 4,3 5 18,3-1-1,1 0 1,2-1-1,1-1 1,3-1-22,-9-20 40,1-1 0,1-1 0,0 0 0,1-2 0,1 0 0,0-1 0,2 0 0,-1-2 0,10 4-40,64 47 87,-88-60-86,9 9 14,1 0 1,1-1-1,0-1 1,0-1-1,1 0 1,1-1-1,-1-1 0,1-1 1,3 0-16,130 21 319,-127-26-617,-40-17-615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4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1 411 4657,'0'0'435,"0"0"-4,0 0-81,0 0 368,0 0 137,0 0-217,3 1 199,7-1-528,0 0 1,0-1 0,0 0 0,0 0 0,0-1-1,-1-1 1,1 0 0,-1 0 0,0-1 0,1 0-1,-2 0 1,1-1 0,0 0 0,-1-1 0,0 0-1,-1 0 1,2-2-310,3 0 140,16-9 57,-1-2 0,-1-1 0,-1-1 1,-1-1-1,0-1 0,-2-1 0,0-1 0,-2-1 0,-1-1 0,-1 0 1,10-23-198,-19 10 1093,-25 39-956,4 8-195,1-1-1,0 2 0,0-1 0,1 1 0,0 1 0,0 0 0,1 1 0,0-1 0,1 2 0,0-1 1,1 1-1,-3 4 59,3-5-14,0-1 1,1 1 0,0 0-1,1 0 1,0 0 0,0 1 0,1 0-1,0 0 1,1 0 0,1 1-1,0-1 1,0 1 0,1-1 0,0 1-1,1-1 1,1 1 0,-1 0-1,2-1 1,0 1 0,0-1 0,1 0-1,1 0 1,-1 0 0,2 0-1,0 0 1,0-1 0,1 0 0,2 4 13,-1-6-91,0 1 1,1-1-1,0 0 1,0-1-1,1 0 1,0 0-1,0-1 1,0 0-1,1-1 1,0 0-1,0 0 1,0-1-1,1 0 1,5 1 90,116-2-4152,-78-5-876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2:58.5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4121,'0'0'6057,"0"0"-5041,0 0-95,0 0-905,0 0-8,0 0 160,0 0-16,61 97-56,-43-56-24,-4 6-72,-9 17-408,-1-11-929,-4-10-1887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2:58.7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9434,'0'0'984,"0"0"-360,0 0-624,0 0 0,0 0-1400,0 0-648,0 0-3850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2:59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16 3169,'0'0'4557,"0"0"-2536,0 0-443,0 0-251,0 0-68,0 0-249,-13-4-366,4 1-570,7 2-68,-1 0 1,1-1-1,-1 1 1,1 0-1,-1 1 1,0-1-1,1 0 1,-1 1 0,0 0-1,0-1 1,1 1-1,-1 0 1,0 1-1,0-1 1,1 0 0,-1 1-1,0-1 1,1 1-1,-1 0 1,0 0-1,1 0 1,-1 0 0,1 1-1,0-1 1,-1 1-1,1-1 1,0 1-1,0 0 1,0 0-1,0 0 1,-1 1-7,-11 19 89,1 1 0,1 0 0,1 1-1,2 0 1,0 1 0,1 0 0,2 0 0,0 0-1,2 1 1,1 0 0,1 0 0,1 0 0,1 0 0,1 0-1,4 15-88,-1-17-25,2-1-1,1 1 1,1-1-1,1-1 0,0 1 1,2-1-1,1-1 0,0 0 1,2-1-1,0 0 1,2-1-1,0-1 0,0-1 1,2 0-1,3 2 26,8 5-531,1-1 0,1-1 0,1-2-1,1-1 1,1-2 0,0-1 0,1-1-1,1-3 1,16 4 531,58 13-3967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2:59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5569,'0'0'3717,"0"0"-2326,0 0-277,28 9-30,91 33 3,-102-34-866,1 0 1,-1 2 0,-1 0-1,0 0 1,0 2 0,-1 0-1,0 1 1,-1 0 0,-1 1-1,4 6-221,-6-9 125,5 5-19,0 1 0,-1 0 0,-1 1 0,-1 1-1,0 0 1,-1 1 0,-2 0 0,0 1-1,-1 0 1,0 0 0,-2 1 0,-1 0 0,-1 1-1,-1-1 1,0 1 0,-2 0 0,-1 0-1,-1-1 1,-1 11-106,-5-19-130,0 1 0,-1-1-1,-1-1 1,0 1 0,-1-1 0,-1 0-1,1-1 1,-2-1 0,0 1 0,0-1-1,-1-1 1,-1 0 0,1-1-1,-2-1 1,1 0 0,-1 0 0,0-1-1,-1-1 1,-1 0 130,2 1-288,-95 47-3183,0-13-3119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2:57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5721,'0'0'2897,"0"0"-1614,0 0-562,0 0-450,0 0-143,-4 26 2135,56 206-1001,-20-103-1328,6-2 1,5-1 0,33 62 65,-12-44-3242,-44-90-576</inkml:trace>
  <inkml:trace contextRef="#ctx0" brushRef="#br0" timeOffset="484.5">158 537 8058,'0'0'892,"0"0"-185,0 0-491,0 0 131,20-6 19,260-71 586,-275 75-904,-1 1-1,1-1 0,-1 0 0,0 0 0,1-1 0,-1 1 0,0-1 0,0 0 1,-1 0-1,1-1 0,-1 1 0,1-1 0,-1 1 0,0-1 0,-1 0 0,1 0 1,-1 0-1,1-1 0,-1 1 0,0 0 0,-1-1 0,1 0 0,-1 1 0,0-1 1,0 0-1,-1 0 0,1-2-47,-22-222 3791,15 198-2085,6 30-1698,1 16-598,69 159 140,7 6 280,82 198-7307,-131-306 2601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1.3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653 37 1432,'0'0'1419,"0"0"-296,0 0-467,0 0 10,0 0-63,0 0-25,0 0 15,0 0 104,0 0-9,-5-23 3830,-2 20-4373,0 1-1,0 0 0,0 0 0,0 0 0,0 1 0,0 0 0,0 0 1,-1 1-1,1 0 0,0 1 0,0-1 0,-1 1 0,-4 2-144,-2 1-12,0 1-1,1 1 1,-1 1 0,1 0-1,0 0 1,1 1 0,0 1-1,0 0 1,1 0 0,0 2-1,1-1 1,0 1 0,0 1-1,1-1 1,-6 12 12,8-12 0,0 0 1,1 0-1,0 0 1,1 1-1,0 0 0,0 0 1,2 1-1,-1-1 1,2 1-1,-1-1 1,2 1-1,0 0 1,0 0-1,1 0 0,2 10 0,56 119 78,-54-127-78,0-1 0,-2 1-1,0 0 1,0-1 0,-1 1 0,-1 0 0,-1 0 0,0 0-1,-1 0 1,0 0 0,-1-1 0,-1 1 0,0-1 0,-1 0-1,-1 0 1,0-1 0,-7 12 0,13-24 0,-10 16 5,0 0 1,0-1-1,-2 0 0,0 0 0,-1-1 0,0-1 1,-1 0-1,-1-1 0,0 0 0,0-2 1,-2 1-1,-11 5-5,24-16 26,0 1 0,0-1 1,0 0-1,0-1 0,0 1 0,0-1 1,0 1-1,0-1 0,0-1 0,0 1 1,0 0-1,0-1 0,0 0 1,0 0-1,0 0 0,0 0 0,0-1 1,1 0-1,-1 1 0,1-1 0,-1-1 1,1 1-1,0 0 0,-1-1 0,1 0 1,1 1-1,-1-1 0,0 0 1,1-1-1,-1 1 0,1 0 0,0-1 1,0 1-1,0-1 0,1 0 0,-1 0 1,1 1-1,0-1 0,0 0 0,0 0 1,1 0-1,-1 0 0,1 0 1,0 0-1,0 0 0,1-4-26,-1 5 1,-2 0 0,0-1-1,1 0 1,0 0 0,0 0 0,0-1 0,0 1-1,0 0 1,1 0 0,0 0 0,0-1 0,0 1-1,0 0 1,1 0 0,-1 0 0,1-1 0,0 1-1,1 0 1,-1 0 0,1 0 0,0 1 0,0-1-1,0 0 1,0 0 0,0 1 0,1 0 0,0-1-1,-1 1 1,1 0 0,1 0 0,-1 1 0,0-1-1,1 1 1,-1-1 0,1 1 0,0 0-1,-1 0 1,1 1 0,0-1 0,0 1 0,0 0-1,4-1 0,-1 5-11,-1 0-1,0 0 0,0 1 0,0-1 1,0 1-1,-1 0 0,1 1 0,-1 0 1,0 0-1,0 0 0,-1 0 0,0 0 1,1 1-1,-2 0 0,1 0 0,-1 0 1,0 1-1,0-1 0,-1 1 0,0-1 1,0 1-1,0 0 0,-1 0 12,6 11 6,35 102 191,-35-93-166,1 0 0,1 0 0,1-1 1,1 0-1,1-1 0,2-1 0,0 0 1,2-1-1,0 0 0,1-1 0,7 4-31,-18-21-46,1 0 0,0-1 0,1 0-1,-1 0 1,1-1 0,-1 0 0,1 0-1,0-1 1,0 0 0,0 0 0,1-1-1,-1 0 1,0 0 0,0-1 0,1 0-1,-1-1 1,0 1 0,1-2 0,-1 1-1,0-1 1,0-1 0,0 1 0,-1-1-1,1 0 1,0-1 0,-1 0 0,0 0-1,0-1 1,0 0 0,-1 0 0,0 0-1,0-1 1,0 0 0,0 0-1,-1-1 47,48-80-5601,-34 48 347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3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20 6009,'0'0'1425,"0"0"284,0 0-408,0 0-143,0 0-247,0 0-328,-1-6-171,-7-8-145,8 42-139,0-5-60,35 486-1183,-32-433-1683,-2-15-2659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3.3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9298,'0'0'1008,"0"0"24,0 0-1032,0 0-56,0 0-1488,0 0-800,0 0-673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5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0 443 672,'0'0'4014,"0"0"-2064,0 0-748,0 0-369,0 0-14,0 0-270,2 0 7751,1 1-4035,15 0-3468,-18-1-748,0 0-39,0 0-57,0 0-61,0 0-88,4-9-293,136-157-929,-127 152 1345,-1-2 0,-1 1 0,0-2 1,-2 1-1,1-2 0,-2 1 0,-1-1 0,0 0 0,-1-1 1,-1 1-1,0-1 0,-2 0 0,2-14 73,-6 32-14,1 0 0,-1 0 0,1 1 0,-1-1-1,1 0 1,-1 1 0,0-1 0,1 0 0,-1 1 0,0-1 0,1 1 0,-1-1-1,0 1 1,0-1 0,1 1 0,-1-1 0,0 1 0,0 0 0,0 0 0,0-1 0,0 1-1,1 0 1,-1 0 0,0 0 0,0 0 0,0 0 0,0 0 0,0 0 0,0 0-1,0 0 1,1 1 0,-1-1 0,0 0 0,0 0 0,0 1 0,0-1 0,1 1-1,-1-1 1,0 1 0,0-1 0,1 1 0,-1-1 0,0 1 0,1 0 0,-1-1 0,1 1 14,-9 11-96,1-1 1,1 2-1,0-1 1,1 1 0,0 0-1,1 0 1,1 1 0,0 0-1,0-1 1,0 11 95,1-13-65,0 1 0,0 0 0,1 1 0,1-1-1,0 0 1,1 1 0,0-1 0,1 0 0,0 0 0,1 1 0,0-1 0,1 0 0,0 0 0,1-1-1,1 1 1,0-1 0,0 0 0,1 0 0,0 0 0,1-1 0,0 0 0,1 0 0,0-1 0,1 0-1,0-1 1,0 1 0,9 5 65,-9-11-383,-1 1 0,1-1 0,0-1-1,0 0 1,1 0 0,-1-1 0,0 0-1,1 0 1,-1-1 0,0 0 0,1-1-1,-1 0 1,0-1 0,0 1 0,0-2-1,2 0 384,38-18-5537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5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8906,'0'0'1344,"0"0"289,0 0-793,0 0-224,0 0-616,0 0-560,0 0-192,32-10-225,-2 10-1063,-3 0-3841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4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23 10218,'0'0'2297,"0"0"71,0 0-1288,0 0 57,0 0-1025,0 0-112,0 0-768,-39-23-897,87 71 297,-2-1-993,-3-2-2984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6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 0 6481,'0'0'2865,"0"0"-1081,0 0-767,0 0-777,0 0-184,0 0 64,0 0 16,-22 140 472,8-79 24,-4 9-144,-7 4-320,-7 2-64,-12-2-104,-6 0-312,-18 12-528,9-18-760,15-21-2561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6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197 330 5521,'0'0'2409,"0"0"-518,0 0-818,0 0-441,15-18-85,113-136 1363,-35-3 3548,-92 187-6096,27 299 466,-7 167 204,-20-487-80,-1 0 0,-1-1 1,1 1-1,-1 0 1,-1-1-1,0 1 0,0-1 1,-1 1-1,0-1 1,0 0-1,-1 0 1,0 0-1,0-1 0,-1 0 1,0 1-1,0-1 1,-1-1-1,0 1 0,0-1 1,0 0-1,-1-1 1,0 1-1,0-1 0,-1-1 1,1 1-1,-1-1 1,0-1-1,0 1 0,0-1 1,0-1-1,-1 1 1,-4-1 47,-3 0-295,0-1 1,0-1 0,0-1 0,1 0-1,-1-1 1,0-1 0,1 0-1,-1-1 1,1-1 0,0 0 0,0-1-1,1 0 1,0-2 0,0 0-1,-5-4 295,-50-41-3763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6.9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10066,'0'0'1304,"0"0"-63,0 0-1241,0 0-544,0 0-257,0 0-1127,0 0-2953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7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160 0 6993,'0'0'777,"0"0"255,0 0-384,0 0 440,-23 111-448,9-66-144,-2 5-239,-4 3-177,-1 0-80,-8 11-585,6-15-1703,9-16-6266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9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8586,'0'0'1935,"0"0"-281,0 0-1034,0 0-442,0 0-72,16 26-33,50 91-30,-60-103-25,0 1 0,-1-1 0,-1 1 0,0 0 0,-1 0 0,0 1 0,-1-1 0,-1 0 1,-1 1-1,0-1 0,-1 8-18,0 15 29,-17 174-204,32-308 2853,-5 66-2545,1 1 0,1 1 0,1-1 0,2 2 0,0 0 0,2 0 0,1 2 0,1 0 0,2 1 0,0 0 0,1 2 0,1 1 0,1 0 0,22-13-133,-37 29 0,1 1 1,1 1-1,-1-1 0,0 1 1,1 1-1,0 0 0,-1 0 1,1 1-1,0 0 0,0 0 1,0 2-1,0-1 1,0 1-1,-1 0 0,1 1 1,0 0-1,-1 1 0,1 0 1,-1 0-1,0 1 1,0 0-1,0 1 0,-1 0 1,1 0-1,-1 1 0,0 0 1,-1 0-1,0 1 0,7 7 0,10 22-218,-1 0-1,-3 1 0,0 2 0,-3 0 0,-1 1 0,-2 0 1,-2 1-1,-1 0 0,-2 1 0,-3 1 0,-1-1 0,-1 1 1,-3 0-1,-2 1 219,4-10-565,3 83-2807,-4-29-2689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8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22 8754,'0'0'1846,"0"0"-321,0 0-394,0 0-108,0 0-251,0 0-384,0-5-194,-1-12-187,-1 32-87,-1 44 78,-8 93 387,-6 0 0,-8 9-385,-16 134 348,36-224-443,14-73 123,149-168 607,226-246-947,-384 416 276,-1 0 0,1 0 0,0-1 0,-1 1 0,1 0 0,0 0 0,-1-1 0,1 1 0,0 0 0,0 0 0,-1-1 0,1 1 0,0 0 0,0-1 0,-1 1 0,1 0 0,0-1-1,0 1 1,0-1 0,0 1 0,0-1 36,-51 41-80,2 1 0,2 3 0,2 1 0,-29 40 80,68-79 30,0 1 0,0 0 0,1 0-1,1 0 1,-1 0 0,1 1 0,0 0-1,1 0 1,0 0 0,0 0-1,0 0 1,1 1 0,1-1 0,0 1-1,0 0 1,0-1 0,1 9-30,4-9 46,0 0 0,0 0 0,1 0 0,0-1 0,1 0 0,0 0 0,0 0 0,0-1 0,1 0 0,-1 0 0,2 0 0,-1-1 0,0 0 0,1 0 0,0-1 0,0 0 0,1-1 0,-1 0 0,8 2-46,-16-5 1,203 79-1493,-65-35-2743,-54-21-1993</inkml:trace>
  <inkml:trace contextRef="#ctx0" brushRef="#br0" timeOffset="412.33">1218 1022 9090,'0'0'2024,"0"0"657,0 0-2169,0 0-512,0 0-208,0 0 200,-41 123 8,16-60 72,-7 9-72,-2 2-104,-14 21-656,5-22-1017,11-13-2744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04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1 653 5313,'0'0'566,"0"0"-166,3 23 197,26 135 502,5 58 945,-34-214-1279,-3-28 2529,5-12-2456,-1 8-484,-1 9-276,1-1 0,1 1 1,1 0-1,1 1 0,0-1 0,2 0 0,0 1 1,2 0-1,0 1 0,1 0 0,1 0 0,1 1 1,0 0-1,7-7-78,-15 21-11,1 1 0,-1-1 0,1 1 0,0 0 0,0 0 0,0 0 0,0 0 0,0 1 1,1 0-1,-1 0 0,1 0 0,0 0 0,0 1 0,-1 0 0,1 0 0,0 0 0,0 0 0,0 1 0,0 0 0,0 0 0,0 0 1,0 1-1,0-1 0,0 1 0,0 1 0,-1-1 0,1 0 0,0 1 0,-1 0 0,1 0 0,-1 1 0,1-1 0,-1 1 0,0 0 1,0 0-1,-1 0 0,2 2 11,28 32-19,-1 2 1,-2 2-1,-2 0 1,-1 2-1,-3 1 1,1 6 18,39 65-23,44 38-766,-108-152 781,1 0 0,0 1 0,0-1 0,0 0 0,0 0 1,1 0-1,-1 1 0,0-1 0,0 0 0,1-1 0,-1 1 0,0 0 0,1 0 0,-1 0 0,1-1 1,-1 1-1,1-1 0,0 1 0,-1-1 0,1 0 0,-1 0 0,1 0 0,0 0 0,-1 0 1,1 0-1,-1 0 0,1 0 0,0 0 0,-1-1 0,1 1 0,-1-1 0,1 1 0,-1-1 1,1 0-1,-1 1 0,1-1 0,-1 0 0,0 0 0,1 0 0,-1 0 0,0 0 0,0 0 0,0-1 1,0 1-1,0 0 0,1-1 8,34-75 778,-32 67-800,22-81 176,-3-1 0,-5-1 0,-4 0-1,-4-1 1,-4 0 0,-4-1 0,-7-56-154,4 120 199,-2 1 1,0-1 0,-2 1 0,-1 0 0,-2 1 0,-1-1 0,-1 1 0,-1 1 0,-7-10-200,18 38 8,0 0 1,-1 1 0,1-1 0,-1 1-1,1-1 1,0 0 0,-1 1 0,1-1-1,-1 0 1,1 0 0,-1 1 0,1-1 0,-1 0-1,1 0 1,-1 0 0,0 0 0,1 1-1,-1-1 1,1 0 0,-1 0 0,1 0-1,-1 0 1,1 0 0,-1-1 0,1 1-1,-1 0 1,1 0 0,-1 0 0,0 0 0,1 0-1,-1-1 1,1 1 0,0 0 0,-1-1-1,1 1 1,-1 0 0,1-1 0,-1 1-1,1 0 1,0-1 0,-1 1 0,1-1-1,0 1 1,-1-1 0,1 1 0,0-1 0,0 1-1,-1-1 1,1 1 0,0-1 0,0 1-1,0-1 1,0 1 0,0-1 0,0 1-1,0-1 1,0 1 0,0-1 0,0 0 0,0 1-1,0-1 1,0 1 0,0-1 0,0 1-1,1-1 1,-1 1 0,0-1-9,-3 45-770,3-37 745,6 59-51,2 0 1,3-1-1,3 0 1,2-1-1,19 44 76,34 91-444,2 5-2110,-33-67-2358,-27-86-1178</inkml:trace>
  <inkml:trace contextRef="#ctx0" brushRef="#br0" timeOffset="253.61">601 645 6489,'0'0'2721,"0"0"-1209,0 0-920,0 0-592,0 0 785,118 0 31,-61 0-392,3 0-176,-3-4-248,0 0-216,4-8-1064,-8 1-993,-17-1-4712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0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0 6361,'0'0'1281,"0"0"-417,0 0-632,0 0 336,0 0-192,-32 115-168,17-74-48,-4 0-88,1 1-72,-21 7-120,7-12-792,5-9-1809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0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7 12099,'0'0'1312,"0"0"1504,0 0-1719,0 0-241,0 0-656,0 0-200,0 0-608,-4-6-640,4 22-1201,0-6-2488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5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468 77 3777,'0'0'3755,"0"0"-1996,-20-12-433,-64-37-285,80 47-961,0 0 0,0 0 0,0 0 0,0 1 0,-1-1 0,1 1 0,0 0 0,-1 0 0,1 0-1,-1 1 1,1 0 0,0 0 0,-1 0 0,1 0 0,-1 0 0,1 1 0,-1 0 0,1 0 0,0 0-1,0 1 1,-1-1 0,1 1 0,0 0 0,0 0 0,1 1 0,-1-1 0,0 1 0,-2 2-80,-65 96 149,62-85-11,-19 42 92,3 1 0,2 1 1,3 1-1,2 1 0,4 1 0,1 0 0,4 1 0,3 0 1,2 0-1,4 44-230,0-91 98,1 0-1,0 1 1,2-1 0,0 0-1,0 0 1,2 0 0,0 0-1,1-1 1,1 0 0,0 0-1,1 0 1,1-1-98,14 27 77,3-1-1,1-1 0,2-1 1,1-2-1,2-1 1,2-1-1,1-2 0,1-2 1,2-1-1,31 18-76,-58-41 166,0-1-1,1 0 1,-1-1-1,1 0 1,1-1-1,-1 0 1,0-1-1,1-1 1,0 0-1,0 0 1,-1-1-1,5-1-165,-16 0 105,-1 0-14,0 0-26,0 0 9,0 0-42,0 0 20,0 0-8,0 0-20,0 0 22,0 0-16,0 0 6,0 0-24,0 0-58,0 0-232,0-21-4454,0 5 1085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5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1 11106,'0'0'1505,"0"0"-193,0 0-632,0 0-336,0 0 224,0 0-560,0 0 88,-18 90 288,0-41 25,-8 9-241,4 8-168,-6-3 0,-1 23-625,6-18-887,5-15-1249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3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616 207 1272,'0'0'1559,"0"0"-390,0 0-372,0 0-137,0 0 119,5-7-20,13-20-39,-14-30 4653,-57-14-3392,50 68-1955,0-1 0,0 0 0,0 1 0,-1 0 0,1 0 0,-1 0 0,0 0 0,0 1 1,0-1-1,0 1 0,0 0 0,0 0 0,-1 0 0,1 1 0,-1 0 0,1 0 1,-1 0-1,0 0 0,1 0 0,-1 1 0,0 0 0,1 0 0,-1 1 0,0-1 0,1 1 1,-1 0-1,0 0 0,1 0 0,-1 1 0,1 0 0,0 0 0,0 0 0,-1 0 1,1 0-1,1 1 0,-2 0-26,-7 18 1,1 0-1,1 0 1,0 1 0,2 0 0,1 1 0,0 0 0,2 0 0,0 0 0,2 0-1,1 1 1,0 0 0,2-1 0,1 1 0,1 0 0,1-1 0,0 1-1,3 3 0,8 46 110,3-1-1,4-1 0,13 29-109,-15-44 30,108 343-933,-111-223-4987,-16-170 5404,0 35-4895</inkml:trace>
  <inkml:trace contextRef="#ctx0" brushRef="#br0" timeOffset="274.34">0 970 8226,'0'0'1400,"0"0"128,0 0-959,0 0-489,0 0 432,153-49-168,-82 33-152,9 3-72,4 1-120,-2 4-464,30-2-1177,-28 1-2472,-11 1-2216</inkml:trace>
  <inkml:trace contextRef="#ctx0" brushRef="#br0" timeOffset="617">1079 716 7074,'0'0'1240,"0"0"-103,0 0-623,-9 20-42,-1 2-300,4-10-69,0-1 1,1 2-1,1-1 0,0 0 0,0 1 1,1 0-1,1 0 0,0 0 0,1 7-103,-1-9 84,1 0-1,1 0 0,-1 1 0,2-1 0,0 0 0,0 0 1,1 0-1,0 0 0,1-1 0,0 1 0,1-1 0,0 1 1,1-1-1,0 0 0,0-1 0,1 1 0,1-1 0,-1 0 1,1-1-1,1 1 0,0-1 0,0-1 0,0 0 0,1 0 1,8 5-84,-7-7 34,-1 0 1,0-1-1,1 0 1,0-1 0,0 0-1,0 0 1,0-1-1,0 0 1,1-1-1,-1 0 1,0-1 0,1 0-1,-1-1 1,0 0-1,1-1 1,-1 0 0,0 0-1,0-1 1,0 0-1,0-1 1,-1 0 0,0 0-1,1-1 1,-2-1-1,1 1 1,0-2-1,-1 1 1,-1-1 0,1 0-1,-1 0 1,3-5-35,-4 5-3,-1-2 1,0 1 0,-1-1-1,0 1 1,0-1 0,0 0-1,-2-1 1,1 1-1,-1-1 1,0 1 0,-1-1-1,0 1 1,0-1 0,-1 0-1,-1 0 1,1 1-1,-2-1 1,1 1 0,-1-1-1,-1 1 1,0-1 0,0 1-1,-1 0 1,0 0 0,0 1-1,-1-1 1,-3-2 2,-2 1-368,-2 0 0,1 1 0,-1 0 0,-1 2 0,1-1 1,-1 1-1,-1 1 0,1 0 0,-1 1 0,0 1 0,0 0 0,-1 0 0,-11 0 368,-13-3-4386</inkml:trace>
  <inkml:trace contextRef="#ctx0" brushRef="#br0" timeOffset="963.28">1649 743 3625,'0'0'1581,"0"0"-134,24 12-128,80 44-446,-93-50-754,-1 1 1,0-1 0,0 2 0,-1-1-1,0 1 1,0 1 0,-1-1 0,0 2-1,-1-1 1,0 1 0,0 0 0,-1 0-1,0 1 1,-1 0 0,-1 0-1,1 0 1,-2 1 0,1-1 0,-1 1-120,2 55 1791,-15-74 447,0-7-2117,1-1 1,0 0-1,1 0 1,1 0-1,1-1 1,0 0-1,1-1 1,0 1-1,2-1 1,0 0-1,0 0 1,2 0-1,0 0 1,1-1-1,1 1 1,1-3-122,0 7-149,0 1-1,1 0 1,0 0-1,1 0 1,0 1-1,1-1 1,0 1-1,1 0 1,0 0 0,1 1-1,0 0 1,1 0-1,0 0 1,0 1-1,1 1 1,0-1-1,1 1 1,0 1 0,0 0-1,8-4 150,148-60-5023,-90 55-449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9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0 700 3369,'0'0'1017,"0"0"92,0 0-447,0 0 34,0 0-134,0 0-215,0 1 5721,1 2-3312,2 12-3432,-2-15 679,-1 0-6,0 0 8,0 0 3,0 0 0,0 0-2,0 0-9,0 0 6,0 0-9,0 0 1,0 0 10,0 0 3,0 0 7,0 0 20,0 0-11,0 0 21,0 0-21,0 0 17,0 0 10,0 0 9,0 0-9,0 0-17,0 0 39,0 0-15,0 0-43,0 0-20,0 0-10,0 0-20,0 0 14,0 0-14,0 0 20,0 0 7,0 0 0,0 0 0,0 0 0,0 0-8,0 0-40,0 0-33,0 0 26,0 0 33,0 0-22,0 0-7,0 0 40,0 0 14,0 0 8,0 0-9,0 0-2,0 0 0,0 0 0,0 0-8,0 0-25,0 0 13,0 0-8,0 0 21,0 0-2,0 0-28,0 0 15,6 15-1050,68-76 1486,-60 50-368,-1-1 0,0-1 0,0 0 0,-2 0 1,0-2-1,0 1 0,-1-1 0,-1-1 0,0 0 1,-2 0-1,1 0 0,-2-1 0,0 0 0,-2 0 1,1-1-1,-2 0 0,1-14-38,-4-89 1062,0 121-1020,0 0-28,1-31 144,46-102-231,-47 133 53,0 0-32,0 0 92,0-31 43,2-36-271,-2 66 116,0 1-74,-8 13-715,-120 215 334,110-197 629,1 0 1,2 1 0,2 1-1,0 1 1,3-1-1,0 2 1,3-1-1,0 1 1,3 0-1,-1 33-102,5-57 45,1-1-1,1 1 0,0 0 0,1-1 0,-1 0 1,2 1-1,0-1 0,0 0 0,1-1 0,0 1 1,0-1-1,1 0 0,0 0 0,1-1 0,0 0 1,0 0-1,1-1 0,0 1 0,0-2 0,1 1 1,0-1-1,0-1 0,6 4-44,9 3-4,0 0 0,0-2 0,1-1 0,0 0 0,1-2 0,0-1 0,0-1 0,0-2 0,9 0 4,110-13-3457,-92-11-964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9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11106,'0'0'1313,"0"0"1319,0 0-1464,0 0-343,0 0-697,0 0-128,0 0-328,14-16-737,4 28-879,3-1-2297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0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11090,'0'0'2537,"0"0"-449,0 0-1279,0 0-233,0 0-344,0 0-16,82 119 128,-50-30 8,-4 30-176,-10-7-112,2-9-64,-6-15-248,4-24-320,26 32-400,-8-11-1121,3-20-1160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19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0 144 9114,'0'0'2705,"0"0"-1009,0 0-640,0 0-816,126-29 88,-49 11-152,8-1-176,-1-1-56,-13 3-376,-5 1-704,-18 2-840,-25 3-2345</inkml:trace>
  <inkml:trace contextRef="#ctx0" brushRef="#br0" timeOffset="245.89">28 386 8106,'0'0'2120,"0"0"-511,0 0-305,0 0-928,0 0 256,162 2 152,-73-8-368,7-4-416,38-13-688,-24 5-1736,-22-3-4586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2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247 0 496,'0'0'4284,"0"0"-2311,0 0-68,0 0-528,0 0-544,2 6 2006,-4 15-2783,0 0 0,-2-1 0,0 1 0,-1-1 0,-1 0 0,-1 0 1,-1-1-1,-1 0 0,-1 0 0,0-1 0,-1 0 0,-7 8-56,-98 118-2619,79-104-940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2.9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6937,'0'0'3921,"0"0"-3048,0 0 559,0 0-1248,0 0-184,0 0-952,0 0-537,32-6-799,-9 23-3137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3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0 577 2777,'0'0'1983,"0"0"-522,0 0-80,0 0 206,0 0-223,0 0-527,11-9-320,133-94 759,-122 91-1068,0-2 0,-1-1 1,0 0-1,-2-1 0,0-2 1,0 0-1,-2-1 0,0 0 1,-1-1-1,-2-1 0,0-1 0,-1 0 1,-1-1-1,-1 0 0,-1-1 1,-1 0-1,-1 0 0,-1-1 0,-2 0 1,0 0-1,0-15-208,-19 42-415,-47 81-49,46-62 466,0 2 0,2-1 0,1 2 0,0 0 0,2 0 0,1 1 0,0 0 0,2 1 0,1 0 0,2 0 0,0 0 0,1 1 0,2-1 0,1 1 0,1 7-2,2-23-48,0 0 1,0-1-1,1 1 1,0-1-1,1 0 1,0 0-1,0-1 1,1 1-1,1-1 1,0 0-1,0-1 1,0 0-1,1 0 1,0 0-1,1-1 1,0 0-1,0-1 1,0 0 0,1-1-1,0 1 1,0-2-1,0 0 1,1 0-1,-1 0 1,9 0 47,152 13-4661,-97-17-2102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3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10042,'0'0'976,"0"0"1409,0 0-1625,0 0-760,0 0-176,0 0-576,0 0 64,44 29-457,-17-6-1535,5-9-3673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5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381 3 2817,'0'0'1484,"0"0"-218,0 0-341,0 0-153,0 0-297,0 0-278,0 0 142,0 0 369,0 0 94,0 0-155,0 0-53,0 0-6,0 0-29,0 0-83,0 0-114,0 0-41,0 0-49,0 0 3,0 0-51,0 0 55,0 0 7,0 0 17,0 0-68,0 0-70,0 0-22,0 0-30,0 0 1,0 0-73,0 0 7,0 0-43,0 0-14,0 0-10,0 0-1,0 0 52,0 0-16,0 0-8,0 0-2,0 0-8,0 0 10,0 0-12,8-2-218,-46 67 54,-3-2 0,-3-1 0,-2-2 0,-3-3 1,-3-1-1,-7 2 168,0 2-83,106-53 474,400 80 211,-152-16-4360,-281-67 3452,92 21-3904</inkml:trace>
  <inkml:trace contextRef="#ctx0" brushRef="#br0" timeOffset="1087.42">71 875 1536,'0'0'1882,"0"0"-271,0 0-283,0 0-190,0 0-279,0 0-166,8-4-67,-1 0-674,-2 0 341,0 1 0,0 1 0,0-1 0,1 1 0,-1 0 0,1 0 1,-1 0-1,1 1 0,0 0 0,-1 0 0,1 0 0,0 1 0,0 0 1,-1 0-1,4 1-293,292 86 972,-21 6-822,-60-18-3406,-165-61-710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5.7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275 414 6857,'0'0'2052,"0"0"-691,0 0-483,0 0-338,0 0 125,0 0-185,11-2 66,12-6-197,0 0-1,0-2 1,0 0-1,-1-2 1,-1 0 0,0-2-1,14-12-348,-12 7 216,-2-1-1,0 0 0,-1-2 1,-2-1-1,0 0 0,-1-1 1,-2-1-1,0-1 0,-2 0 1,0 0-1,0-6-215,-8 6 885,-4 36-565,-1-9-350,1 133-206,7 0 1,22 121 235,-20-197-3,7 27-70,-4 1-1,-4 0 1,-4 1 0,-4 46 73,-1-126-41,-1 0 1,0 0-1,0 0 0,0 0 1,-1-1-1,0 1 1,0 0-1,-1-1 0,0 1 1,0-1-1,0 0 0,-1 0 1,0 0-1,0-1 0,0 1 1,-1-1-1,0 0 1,0 0-1,0-1 0,-1 0 1,1 1-1,-1-2 0,0 1 1,0-1-1,0 0 1,-1 0-1,1 0 0,-1-1 1,0 0-1,-2 0 41,-9 0-69,-1 0 0,0-1 0,0-1 0,0-1 1,0-1-1,0 0 0,0-1 0,1-1 0,-1-1 0,1-1 0,0 0 0,1-2 0,-1 0 0,1 0 0,1-2 1,0 0-1,0-1 0,1 0 0,1-2 0,0 1 0,0-2 69,-181-194-4130,117 108-949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8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2817,'0'0'1553,"0"0"208,0 0 35,0 0-245,0 0-328,0 0-356,5-5-196,12-17-195,-2 35-372,-5 16-31,-2 1 0,0 0 0,-3 0 0,0 1 1,-2-1-1,-1 1 0,-2 20-73,0-39 13,2 358 466,-6-338 233,5-52 1690,55-165-1918,-44 147-439,3 0 1,1 0-1,2 1 0,1 1 1,21-28-46,-32 53 0,0 0-1,1 0 1,1 1 0,-1 0-1,2 1 1,-1 0 0,1 0-1,1 1 1,-1 1 0,1 0 0,0 1-1,1 0 1,0 1 0,0 0-1,0 1 1,0 0 0,1 1-1,13-1 1,-21 3-11,0 0-1,0 0 1,0 1 0,0 0-1,0 0 1,0 0-1,0 1 1,0 0-1,0 0 1,0 0-1,-1 1 1,1 0-1,0 0 1,-1 1-1,1-1 1,-1 1-1,0 0 1,0 1 0,0-1-1,0 1 1,-1 0-1,1 0 1,-1 1-1,0-1 1,1 3 11,17 28-139,-3 1 0,-1 0 0,-1 1 0,-2 1 1,-2 0-1,-2 1 0,-1 1 0,-1 6 139,-4-27-258,21 109-2305,-17-42-2283,-7-33-1748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8.5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277 0 8794,'0'0'1344,"0"0"208,0 0-735,0 0 199,0 0-1016,0 0-304,0 0 232,-34 76 72,11-27 200,-2 3-40,-3 3-152,-1 0-8,-1 1-216,-11 5-984,5-15-1225,6-18-3008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8.8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1240,'0'0'9370,"0"0"-8161,0 0 231,0 0-1272,0 0-168,0 0-376,0 0-336,96-24-689,-60 34-1855,-8-4-3986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9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36 7154,'0'0'1695,"0"0"665,0 0-255,0 0-348,0 0-262,0 0-613,2-9-544,-2 8-333,0 0-8,-1 1 0,1-1 1,-1 1-1,1-1 1,0 1-1,-1-1 1,1 0-1,0 1 1,0-1-1,0 1 1,-1-1-1,1 0 1,0 1-1,0-1 0,0 0 1,0 1-1,0-1 1,0 0-1,0 1 1,0-1-1,0 0 1,1 1-1,-1-1 1,0 1-1,0-1 1,0 0-1,1 1 1,-1-1-1,0 1 0,1-1 1,-1 1-1,0-1 1,1 1-1,-1-1 1,1 1-1,-1-1 1,1 1-1,-1-1 1,1 1-1,-1 0 1,1-1-1,0 1 1,-1 0-1,1 0 0,-1-1 1,1 1-1,0 0 1,-1 0-1,1 0 1,0 0-1,-1 0 1,1 0-1,-1 0 1,1 0-1,0 0 1,-1 0-1,1 0 0,0 0 1,-1 0-1,1 1 3,70 290-296,-10-16-2436,-36-168-864,-15-59-793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9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 9338,'0'0'1360,"0"0"505,0 0-121,0 0-1072,0 0-672,0 0-88,0 0-136,99-8-808,-56 28-937,-4 1-2944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0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3393,'0'0'7009,"0"0"-5416,0 0-785,0 0-104,134 24 112,-79 19-328,7 17-64,4 30 320,9 31-55,-2 31-241,-12 8 24,-22-26-272,-25-38-128,-14-34-72,-9-9-640,-85 27-969,5-10-1087,-11-9-1409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0.1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1 272 9642,'0'0'1520,"0"0"-207,0 0-577,120-23-320,-56 19-120,2 2-224,1 0-72,-8 0-352,-9-2-608,-16-9-817,-11 3-1359,-14-4-1865</inkml:trace>
  <inkml:trace contextRef="#ctx0" brushRef="#br0" timeOffset="247.73">92 1 7418,'0'0'880,"0"0"1144,0 0-664,0 0-479,0 0-681,0 0-96,0 0 40,39 86 248,-23-31 88,6 11 120,-6 6-192,0 6-248,-4 4-144,-3 0-16,-2 0-552,-3 6-1024,-4-20-1193,7-23-6857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29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1 348 8314,'0'0'952,"0"0"-616,0 0 360,0 0 160,182 0-368,-107 0-279,1-4-145,-10 2-64,-9-2-393,-16-5-887,-16-1-1176,-16-2-2465</inkml:trace>
  <inkml:trace contextRef="#ctx0" brushRef="#br0" timeOffset="258.64">37 1 8266,'0'0'1192,"0"0"352,0 0-487,0 0-825,0 0-136,0 0-88,0 0 320,85 131 40,-56-71 208,-6 6-336,0 5-128,-3 9-112,-4 3-240,0 1-432,-2 18-632,-3-18-1769,3-22-3329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2.2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12 6145,'0'0'730,"0"0"-178,0 0 47,0 0-187,0 0 25,0 0-89,-11-2-105,-54-8 1015,57 13-1210,1 0 0,0 1 1,1 0-1,-1 0 1,1 0-1,-1 1 0,1 0 1,1 0-1,-1 1 1,1-1-1,0 1 0,0 0 1,0 1-1,1-1 1,0 1-1,0 0 0,0 3-48,-1 4 74,1 0 0,0 0 0,1 1-1,1-1 1,0 1 0,1 0-1,1 0 1,0-1 0,1 1-1,1 7-73,0 0 78,36 265 393,-38-277-451,0 1 0,-1-1 0,0 0 0,0 1 0,-1-1 0,0 0 0,-1 0-1,0 0 1,-1 0 0,0 0 0,0-1 0,-1 0 0,-1 0 0,1 0 0,-1 0 0,-1-1 0,-2 3-20,0 0 56,1 1 0,-2-1 1,0 0-1,0-1 0,-1 0 0,0-1 1,0 0-1,-1-1 0,0 0 0,-1-1 1,0 0-1,0-1 0,0-1 0,-1 0 1,0 0-1,-12 1-56,24-8 50,0 0 0,0 1 0,0-1 0,0 0 1,1 0-1,-1-1 0,0 1 0,1 0 0,0 0 0,-1-1 0,1 1 0,0-1 1,0 1-1,0-1 0,1 0 0,-1 1 0,1-1 0,-1 0 0,1 1 0,0-1 0,0 0 1,0 1-1,0-1 0,1 0 0,0-2-50,-2 1 42,0 0-35,0-1 1,0 1-1,0 0 1,0-1-1,1 1 1,0 0-1,-1-1 1,2 1-1,-1 0 1,0-1-1,1 1 1,0 0-1,0-1 1,0 1-1,1 0 1,-1 0-1,1 0 1,0 0-1,0 0 1,0 0-1,1 1 1,-1-1-1,1 1 1,0-1-1,0 1 1,0 0-1,0 0 1,1 1-1,-1-1 1,1 1-1,0-1 1,0 1-1,0 0 1,0 0-1,0 1 1,0-1-1,2 1-7,0 3-18,-1 1-1,0 0 1,0 0-1,0 0 1,-1 1-1,1-1 1,-1 1 0,1 0-1,-1 1 1,0-1-1,-1 1 1,1 0-1,-1-1 1,0 1-1,0 1 1,-1-1-1,0 0 1,1 1-1,-2-1 1,1 1-1,0 2 19,8 15 6,16 33 8,-12-20-27,1-1 0,2-1 0,1 0 0,2-1 0,1-1 0,2-1 0,1-1 0,1-1-1,1-2 1,2 0 0,16 11 13,-22-25-517,1 0 0,1-1 0,0-2 0,1 0 0,0-2 0,0 0 0,1-2 0,0-1 0,0-1 0,0-1 0,1-1 0,7-2 517,49 2-5238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3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0 362 5401,'0'0'762,"0"0"-234,0 0 196,0 0 296,0 0-150,21 20-436,64 69-152,-78-84-234,-1 0-1,0 1 1,-1-1 0,0 1 0,0 1-1,0-1 1,0 1 0,-1 0 0,0 0-1,-1 0 1,1 0 0,-2 1-1,1-1 1,-1 1 0,1 5-48,-5-39 4502,-1-27-3443,0 1-795,0 35-303,2 0-1,0 0 1,0-1-1,2 1 1,0 0-1,1 0 1,1 0 0,0 0-1,2 0 1,0 1-1,0 0 1,4-6 39,-4 11-180,1 1 0,0 0 1,0 1-1,1 0 0,0 0 1,1 0-1,0 1 0,0 0 0,1 0 1,0 1-1,0 0 0,6-2 180,194-78-4078,-107 62 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5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10474,'0'0'1753,"0"0"183,0 0-112,0 0-935,0 0-145,0 0-744,0 0-104,61-28-392,-4 56-993,-4 1-2600,-6-2-5737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5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40 6969,'0'0'481,"0"0"263,0 0 112,0 0-8,162-5-504,-101-3-184,3 0-160,9 0-344,-18 4-928,-12-2-1913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6.6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7218,'0'0'545,"0"0"24,0 0 138,0 0 236,0 0-36,0 0 64,21 3 162,133 16 1536,-83-25 1540,28 4-3988,-77 0-98,-2-4-206,-19 6 42,-1 0 17,52-15-104,-26 9-1385,0-9-5859,-24 13 6429,15-7-6751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4.0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447 34 6449,'0'0'1123,"0"0"236,0 0-53,-20-6-115,-64-16-419,81 21-729,-1 0 0,1 0-1,-1 0 1,1 0 0,-1 1 0,1-1 0,-1 1-1,1 0 1,-1 0 0,1 1 0,-1-1 0,1 1 0,-1-1-1,1 1 1,-1 0 0,1 0 0,0 1 0,-1-1-1,1 1 1,0-1 0,0 1 0,0 0 0,0 0-1,1 1 1,-1-1 0,0 0 0,1 1 0,0 0 0,-1-1-1,1 1 1,0 0 0,1 0 0,-3 4-43,-7 8 66,-19 31 180,1 0 1,3 2-1,2 1 0,2 1 0,2 0 1,2 2-1,3 0 0,2 1 1,2 1-1,2-1 0,3 2 1,3-1-1,2 48-246,1-85 17,1-1 0,1 1 0,0-1 0,2 0 0,-1 0 0,2 0 0,0 0 0,1-1 0,1 0 0,0 0-1,1 0 1,0-1 0,1 0 0,11 12-17,-4-6-122,1 0 0,1-1-1,1-1 1,0-1 0,2 0 0,-1-2-1,2 0 1,0-1 0,1-2-1,0 0 1,1-1 0,0-2 0,1 0-1,17 3 123,22 2-1268,1-2-1,0-3 0,0-3 1,1-3-1,11-3 1269,16 0-6222</inkml:trace>
  <inkml:trace contextRef="#ctx0" brushRef="#br0" timeOffset="601.84">1284 1058 6513,'0'0'933,"0"0"176,0 0-39,0 0-13,18-19-377,55-60-85,15-61 2295,-74 108-2202,-2 1 214,-7 21-302,-2 37-931,39 485 591,-38-152 90,-3-355-351,-1 0 0,1 1 1,-1-1-1,-1 1 0,1-1 1,-1 0-1,0 0 0,0 1 1,0-1-1,-1 0 0,0 0 0,0 0 1,0 0-1,0 0 0,-1-1 1,0 1-1,0-1 0,0 0 1,-1 1-1,1-2 0,-1 1 1,0 0-1,0-1 0,0 1 1,-1-1-1,1 0 0,-1-1 1,0 1-1,1-1 0,-1 0 0,0 0 1,-1 0-1,1-1 0,0 0 1,-1 0 0,-5-2-165,-1-1 1,1 0-1,-1-1 1,1 0-1,0-1 1,0 0-1,0-1 1,1 0-1,0-1 1,0 0-1,0-1 1,0 0-1,1 0 1,1-1-1,-1 0 0,1 0 1,0-1-1,1 0 1,0-1-1,0 0 165,2 4-115,-60-70-2794,9-1-1747</inkml:trace>
  <inkml:trace contextRef="#ctx0" brushRef="#br0" timeOffset="850.97">1482 23 10402,'0'0'1088,"0"0"673,0 0-1681,0 0-80,0 0-656,0 0-473,0 0 353,57 25-1192,-34-7-785,-4 1-2752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2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 82 6065,'0'0'954,"0"0"601,0 0-307,0 0-328,0 0-138,-20-13-203,-60-39-187,80 51-382,0 0 0,0 0 1,-1 0-1,1 1 1,0-1-1,-1 0 1,1 0-1,-1 1 0,1-1 1,-1 0-1,1 0 1,-1 1-1,0-1 0,1 0 1,-1 1-1,0-1 1,1 1-1,-1-1 0,0 1 1,0-1-1,0 1 1,1 0-1,-1-1 0,0 1 1,0 0-1,0 0 1,0 0-1,0-1 0,0 1 1,1 0-1,-1 0 1,0 0-1,0 0 1,0 1-1,0-1 0,0 0 1,0 0-1,1 0 1,-1 1-1,0-1 0,0 0 1,0 1-1,0-1 1,1 1-1,-1-1 0,0 1 1,1-1-1,-1 1 1,0 0-1,1-1 0,-1 1 1,1 0-1,-1-1 1,1 1-1,-1 0 0,1 0 1,-1 0-1,1-1 1,0 1-1,-1 0 0,1 0 1,0 0-1,0 0 1,0 0-1,0-1 1,-1 2-11,0 4 29,-6 27 151,0 0 0,2 1 0,2-1 0,1 1 1,2 0-1,1 11-180,0 0 120,3 7-88,3 0-1,3-1 1,1 0-1,3-1 1,2 0-1,2-2 1,2 0-1,26 44-31,114 230-4259,-131-262 1240</inkml:trace>
  <inkml:trace contextRef="#ctx0" brushRef="#br0" timeOffset="534.14">1 897 5801,'0'0'496,"0"0"23,0 0 13,28-12 156,187-67 353,-113 51-731,1 5 0,2 3 0,0 6 0,103-1-310,-206 15-14,0 1 0,-1-1 0,1 1 0,0-1 0,0 1 0,-1 0 0,1 0 0,-1 0 0,1 0 1,-1 0-1,1 0 0,-1 0 0,0 1 0,1-1 0,-1 0 0,0 1 0,0-1 0,0 1 0,0-1 0,0 1 0,0 0 0,0-1 0,-1 1 0,1 0 0,-1-1 1,1 1-1,-1 0 0,0 0 0,1 0 0,-1-1 0,0 1 0,0 2 14,7 21 297,-3-15-226,0-2 1,1 1-1,0 0 1,0-1-1,1 0 1,0 0 0,1 0-1,-1-1 1,2 0-1,-1-1 1,1 1-1,0-1 1,0-1 0,0 1-1,1-2 1,0 1-1,0-1 1,0 0-1,1-1 1,-1 0-1,1-1 1,-1 0 0,1 0-1,5 0-71,-3 1 61,-1 0 0,1-1 1,0-1-1,0 1 0,0-2 0,0 0 0,0 0 0,0-1 0,-1 0 1,1-1-1,0-1 0,-1 0 0,1 0 0,-1-1 0,0-1 0,0 0 0,0 0 1,-1-1-1,0 0 0,0-1 0,0 0 0,-1-1 0,0 0 0,0 0 1,0-2-62,-7 6 37,0 1 1,-1 0 0,1 0 0,-1-1 0,0 1 0,0-1 0,0 1 0,-1-1 0,1 0 0,-1 1 0,0-1 0,0 1 0,0-1 0,0 0 0,0 1 0,-1-1 0,0 1-1,0-1 1,0 1 0,0-1 0,0 1 0,-1-1 0,0 1 0,1 0 0,-1 0 0,0 0 0,-1 0 0,1 0 0,0 1 0,-1-1 0,0 1 0,1-1 0,-1 1-1,-3-2-37,-116-51-953,-33 40-4529,121 15 855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7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5217,'0'0'1763,"0"0"98,0 0-200,0 0-380,0 0-413,0 0-378,3 7 109,8 28-66,-2 0-1,-2 1 0,-1 0 0,-1 1 1,-2 10-533,1-6 211,5 48-173,21 175 167,1-93-4861,-22-137 2970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7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199 0 7538,'0'0'1816,"0"0"-264,0 0-960,0 0 377,0 0-585,0 0-384,0 0 304,-7 105 256,0-56-32,-11 4-272,-1 5-128,-3 1-128,-3-3-80,-14 5-704,7-18-984,2-14-2609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38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10474,'0'0'1241,"0"0"375,0 0-376,0 0-704,0 0-536,0 0-552,0 0-776,14-4-1425,-5 4-2896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0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179 316 2537,'0'0'1573,"0"0"-443,0 0-367,0 0 79,0 0-119,0 0-131,0 0 35,0 0 123,0 0-57,0 0-103,0 0-54,0 0-64,0 0-152,0 0-125,0 0-53,0 0-59,0 0-20,0 0 7,0 0-8,0 0 18,0 0-11,0 0 26,0 0-39,0 0 76,0 0-15,0 0 73,0 0 52,0 0 82,0 0-10,0 0-32,0 0-32,0 0-70,0 0-23,0 0-59,0 0-13,0 0 8,0 0 38,0 0-24,0 0-2,0 0 3,0 0-27,0 0 22,0 0-14,0 0-65,0 0-16,0 0 6,0 0 15,0 0-5,0 0 34,0 0-13,0 0-30,0 0-6,0 0 15,0 0 28,0 0-15,0 0 59,0 0-14,0 0-56,0 0-24,0 0-29,0 0 16,0 0 14,0 0-6,0 0 6,0 0-8,0 0-7,0 0-12,0 0 12,0 0 4,0 0 0,0 0-6,0 0-15,0 0 18,0 0 14,0 0-8,0 0-1,0 0 12,0 0 7,0 0 16,0 0-11,0 0 7,0 0-6,0 0-5,0 0-3,0 0 12,0 0 23,0 0-28,0 0-10,0 0 0,0 0 0,0 0-3,0 0-10,0 0-3,0 0 0,0 0 0,0 0 0,0 0 2,0 0 9,0 0-6,0 0 6,0 0-6,0 0 6,0 0-6,6 0 30,4-3-23,0 1 1,0-1-1,0-1 0,0 0 0,0 0 1,-1-1-1,0 0 0,0 0 1,0-1-1,-1-1 0,0 1 0,5-6-4,4-1-40,-1 1 47,-1-2 0,0 1 0,0-2 1,-2 1-1,0-2 0,-1 0 1,0-1-1,-1 0 0,-1 0 0,-1-1 1,0-1-1,-2 1 0,4-13-7,-5 226-217,21-16 464,11 171 317,-37-323-531,0-22-32,0-1 1,0 1-1,0-1 0,-1 1 0,1-1 0,-1 1 0,0 0 0,-1-1 1,1 1-1,-1-1 0,0 1 0,0-1 0,0 0 0,-1 1 1,1-1-1,-1 0 0,0 0 0,-1 0 0,1 0 0,-1 0 1,1 0-1,-1-1 0,0 1 0,0-1 0,-1 0 0,1 0 0,-1 0 1,1-1-1,-1 1 0,0-1 0,-3 2-1,-10 0-157,1 0 0,-1-2-1,0 0 1,0 0 0,0-2 0,0 0-1,-1-1 1,1-1 0,1 0 0,-1-2-1,-3 0 158,-4-5-607,2-1 1,-1 0-1,1-2 0,1-1 0,0 0 0,1-1 0,0-2 0,1 0 0,1-1 0,-15-18 607,-29-34-3873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0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10186,'0'0'1288,"0"0"417,0 0-177,0 0-992,0 0-536,0 0-48,0 0-672,23-4-792,-12 18-593,3-2-1968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0.9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385 11 7042,'0'0'1342,"0"0"177,0 0-106,0 0-81,0 0-341,0 0-308,3-2-162,5-6-108,-17 11-278,-24 18-157,-242 182 512,197-127-308,77-75-173,1 1 1,0-1 0,0 0-1,0 1 1,0-1-1,0 1 1,0-1 0,1 1-1,-1-1 1,0 0-1,1 1 1,-1-1-1,1 0 1,-1 1 0,1-1-1,0 0 1,-1 0-1,1 1 1,0-1 0,0 0-1,0 0 1,0 0-1,0 0 1,0 0 0,0 0-1,0 0 1,1-1-1,-1 1 1,0 0 0,0-1-1,1 1 1,-1-1-1,0 1 1,1-1-1,-1 1 1,0-1 0,1 0-1,-1 0 1,1 0-1,-1 0 1,1 0-10,10 5 127,453 180 512,-284-89-3760,-110-57-420</inkml:trace>
  <inkml:trace contextRef="#ctx0" brushRef="#br0" timeOffset="836.13">331 719 3385,'0'0'1385,"0"0"101,0 0 4,0 0-130,0 0-290,0 0-125,0 0 19,0 0-81,0 0-101,0 0-181,0 0-141,-3 30 175,98 55 724,48-5-1428,-44-36-3292,-48-24-732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6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226 1 10322,'0'0'1152,"0"0"-271,0 0-729,0 0 376,0 0 368,0 129-152,0-76-72,0 5-248,-4-1-88,-10 1-47,0-1-153,-8-6-136,-3-5-120,-3-5-345,-20-2-767,10-13-1024,6-9-3506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3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0 398 680,'0'0'726,"0"0"-80,0 0 77,0 0 5,0 0 81,0 0 140,0 0 39,0 0-43,0 0-85,0 0-87,0 0-110,0 0-48,0 0 28,0 0 39,0 0-12,3 0-7,9-2-391,1-1 0,-1 0-1,1-1 1,-1-1 0,0 1 0,0-2 0,-1 0 0,0 0 0,7-6-272,21-9 135,-34 18-124,25-9 84,-1-2 0,0 0-1,-1-2 1,-1-1 0,0-2-1,-2 0 1,0-2 0,-1 0 0,-1-2-1,-1-1 1,-1 0 0,6-13-95,-10-24 1056,-60 61-1244,26 9 130,1 1 0,0 1 0,0 0 1,1 1-1,0 0 0,1 2 0,1-1 0,0 2 0,1 0 0,-9 13 58,9-10 35,0 1-1,2-1 1,0 2-1,1 0 1,1 0-1,1 0 1,0 1-1,2 0 1,0 0-1,2 1 1,0-1-1,1 1 1,2-1-1,0 1 1,3 21-35,-1-30-19,1 0-1,1 0 1,0 0 0,1-1 0,0 1 0,1-1 0,0 0 0,1-1 0,0 1 0,1-1 0,0-1 0,1 0-1,0 0 1,1 0 0,0-1 0,0-1 0,1 0 0,0 0 0,0-1 0,1 0 0,0-1 0,0-1-1,0 0 1,1 0 0,0-1 0,0-1 0,0 0 0,8 0 19,-4-1-835,0-1 1,1-2-1,-1 1 1,0-2-1,0 0 1,0-1-1,0-1 1,8-3 834,41-23-9113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3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9858,'0'0'1704,"0"0"321,0 0 151,0 0-919,0 0-1033,0 0-224,0 0-48,2-16-232,7 16-633,14 18-623,0 5-1088,0-5-3154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4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 2897,'0'0'4430,"0"0"-2578,0 0-1142,21-4-143,136-17 91,-145 20-620,0 1-1,0 1 1,0-1-1,0 2 1,0 0-1,0 0 1,0 1-1,0 0 1,-1 1-1,0 1 1,0 0-1,0 0 1,0 1-1,-1 0 1,0 1-1,6 5-36,-14-9 6,0 0 0,0 0 1,-1 0-1,1 0 1,-1 0-1,0 1 1,0-1-1,0 0 1,0 1-1,0-1 1,-1 0-1,0 1 1,0-1-1,1 1 1,-2-1-1,1 1 1,0-1-1,-1 1 1,0-1-1,0 0 1,0 1-1,0-1 1,0 0-1,-1 0 0,1 0 1,-1 0-1,0 0 1,0 0-1,0 0 1,0 0-1,-1 0-7,-80 78 531,83-81-528,-211 147 1909,211-147-1871,-1 1 1,0-1-1,1 0 0,-1 0 0,1 0 0,-1 1 0,0-1 0,1 0 0,-1 1 0,1-1 0,-1 1 0,1-1 0,-1 1 0,1-1 0,-1 1 0,1-1 0,0 1 0,-1-1 0,1 1 1,0-1-1,-1 1 0,1 0 0,0-1 0,0 1 0,0-1 0,-1 1 0,1 0 0,0-1 0,0 1 0,0 0 0,0-1 0,0 1 0,0 0 0,0-1 0,0 1 0,1 0 1,-1-1-1,0 1 0,0 0 0,0-1 0,1 1 0,-1-1 0,0 1 0,1 0 0,-1-1 0,0 1 0,1-1 0,-1 1 0,1-1 0,-1 0 0,1 1 0,-1-1 0,1 1 1,-1-1-1,1 0 0,0 1 0,-1-1 0,1 0 0,-1 0 0,1 1 0,0-1 0,0 0-41,51 7 1022,-37-6-591,240 16 4242,105-11-4673,-358-9 2691,10-3-2626,8 0-665,-13 4-5480,-6 2 1635,-11 0 3737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4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0 9026,'0'0'1656,"0"0"-319,0 0-617,0 0-248,0 0-472,0 0-40,0 0 40,-32 111 72,14-66-72,-1 0-40,-8 5-752,7-15-1345,1-15-3832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5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10442,'0'0'1024,"0"0"-63,0 0-961,0 0-40,0 0-1473,0 0-839,0 0-2865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5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206 338 1408,'0'0'7317,"0"0"-4998,0 0-1566,0 0 181,21-11-329,154-101 933,-8-103 3339,-165 224-5040,1 885-20,-24-755 182,20-133-33,-1 0 0,0-1 0,0 1 0,0-1 1,-1 0-1,1 1 0,-1-1 0,-1 0 0,1-1 0,-1 1 0,0-1 0,0 1 0,0-1 0,0 0 0,-1-1 0,0 1 0,1-1 0,-1 0 0,-1 0 0,1 0 0,0-1 0,-4 2 34,0-3-60,0 1 0,1-1 0,-1-1 0,0 1 0,0-2 0,0 1 0,1-1 0,-1 0 0,0-1 0,1 0 0,-1 0 0,1-1-1,0 0 1,-1-1 0,2 0 0,-1 0 0,0-1 0,1 1 0,0-2 0,-1 0 60,-121-128-2373,115 116 2028,-64-83-2871,10 1-2993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5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5753,'0'0'5889,"0"0"-4768,0 0-449,0 0-120,0 0-552,0 0-312,0 0-648,110 6-641,-74 7-4248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7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10658,'0'0'1137,"0"0"-345,137 19 224,-64 12 8,5 18-8,-3 12-296,-2 32 9,-12 30-225,-13 27-256,-20 2 72,-24-27-120,-4-33-48,-23-28-152,-18-3-112,-34 21-440,-71 23-904,7-10-681,-2-24-2504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6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1 686 10114,'0'0'1144,"0"0"-736,141-6 25,-61-6-73,6 2-176,-1-1-184,4-5-328,-21-1-1097,-25-1-3376</inkml:trace>
  <inkml:trace contextRef="#ctx0" brushRef="#br0" timeOffset="211.3">167 155 9642,'0'0'1176,"0"0"-223,0 0-465,0 0-296,0 0 848,55 135-120,-28-69 56,0 6-392,-4 6 105,-4 2-393,-8 0-120,-9 0-176,-2-4-8,0 2-632,-4 2-1033,-10-19-391,5-22 1200</inkml:trace>
  <inkml:trace contextRef="#ctx0" brushRef="#br0" timeOffset="466.25">808 446 10386,'0'0'1072,"0"0"361,0 0-833,162-33 224,-73 27-480,2-2-168,2 2-176,-17-2-64,-15-7-896,-22 1-1024,-23-3-2361</inkml:trace>
  <inkml:trace contextRef="#ctx0" brushRef="#br0" timeOffset="708.8">1043 1 6185,'0'0'2649,"0"0"-857,0 0-1416,0 0-320,0 0 512,45 129 297,-22-53 39,5 4-176,-3 4-168,0 0-304,-5-6-96,-6-4-160,-9-6-432,-5 2-792,0-21-1025,-3-14-2488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8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516 0 4137,'0'0'2755,"0"0"-1573,0 0-401,0 0-305,0 0-288,0 0-74,-18 3-9,-52 10 140,69-13-216,0 0 0,0 0 0,0 1-1,0-1 1,0 1 0,0-1 0,0 1-1,0-1 1,0 1 0,1-1 0,-1 1-1,0 0 1,0-1 0,0 1 0,1 0-1,-1 0 1,0 0 0,1-1 0,-1 1-1,1 0 1,-1 0 0,1 0 0,-1 0-1,1 0 1,-1 0 0,1 0 0,0 0-1,0 0 1,0 0 0,0 0 0,0 0-1,0 1 1,0-1 0,0 0 0,0 0-1,0 0 1,0 0 0,1 0-1,-1 0 1,0 0 0,1 0 0,-1 0-29,1 4 166,37 120 1582,-30-89-1530,-2 1-1,-1 0 0,-1 0 0,-3 1 0,-1-1 0,-2 13-217,-2-32 47,-2 0-1,1-1 1,-2 0-1,0 0 0,-2-1 1,1 0-1,-2-1 1,0 1-1,-1-2 0,0 1 1,-1-2-1,-1 0 1,0 0-1,-1-1 0,0 0 1,-1-2-1,0 0 1,-1 0-1,0-1 0,0-1 1,-1-1-1,0 0 1,0-2-1,-9 3-46,22-6 13,0 1 1,0-1-1,0 0 0,0 0 1,-1-1-1,1 1 0,0-1 0,-1 0 1,0 0-1,1-1 0,-1 1 1,1-1-1,-1 0 0,0 0 1,1 0-1,-1-1 0,1 0 0,-1 0 1,1 0-1,-1 0 0,1-1 1,-1 0-1,1 1 0,0-2 1,0 1-1,0 0 0,0-1 0,1 0 1,-1 0-1,1 0 0,-1 0 1,1 0-1,0-1 0,0 0 1,1 1-1,-1-1 0,1 0 1,0 0-1,0-1 0,0 1 0,-1-3-13,3 2-8,-1 0-1,1 1 0,1-1 1,-1 1-1,1-1 0,-1 1 1,1-1-1,1 1 0,-1 0 1,1-1-1,-1 1 0,1 0 1,0 0-1,1 0 0,-1 0 1,1 0-1,-1 1 0,1-1 1,0 1-1,1 0 0,-1-1 1,1 2-1,-1-1 0,1 0 1,0 1-1,0-1 0,0 1 1,0 0-1,0 1 0,0-1 1,1 1-1,-1-1 0,1 2 1,-1-1-1,1 0 0,-1 1 1,1 0-1,3 0 9,-3-2-2,0 2 0,0-1 0,1 0-1,-1 1 1,0 0 0,1 0 0,-1 1 0,0 0 0,0-1-1,1 2 1,-1-1 0,0 1 0,0-1 0,0 1 0,0 1-1,-1-1 1,1 1 0,0 0 0,-1 0 0,0 0 0,4 4 2,11 18 103,-1 2 0,-1 0 0,-2 0 0,-1 1 0,-1 1 0,-1 1 0,-2 0 1,-1 0-1,-1 1 0,0 5-103,-1-8 66,10 39 140,-11-33-161,1 0 0,2-1 0,2 0 0,1 0 0,1-1 0,1-1 0,2 0 1,2-1-1,0-1 0,2 0 0,15 15-45,-17-31-309,0-1 0,1 0 0,0-2 1,1 0-1,1-1 0,-1-1 0,1-1 0,1-1 0,-1-1 1,1 0-1,0-2 0,0-1 0,0 0 0,0-2 1,0 0-1,0-2 0,6-1 309,16 3-1460,58 0-4593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6.5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15 11266,'0'0'2073,"0"0"527,0 0-1263,0 0 95,0 0-736,0 0-480,0 0-216,-5-14-200,10 14-808,0 0-1665,-5 0-4408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1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437 1 7346,'0'0'1133,"0"0"162,-24 4-64,2-1-926,10-2-184,1 0 0,0 1 1,-1 0-1,1 1 1,0 1-1,1-1 1,-1 2-1,0-1 0,1 1 1,0 1-1,0 0 1,1 0-1,-1 2-121,-14 17 336,2 1 0,0 0 0,2 2 0,1 0 0,2 2 1,0-1-1,2 2 0,2 0 0,0 1 0,2 1 0,2-1 0,1 2 0,1-1 0,2 1 0,1 14-336,-5 42 821,4 1-1,4-1 1,8 64-821,0-119 217,2 1 0,2-1 0,1-1 1,1 0-1,2 0 0,1-1 0,2-2 0,1 1 0,2-2 1,1-1-1,1 0 0,8 6-217,-9-8 113,1 0 0,1-1 1,1-2-1,2 0 0,0-2 0,1-1 1,1-1-1,1-1 0,1-2 1,0-1-1,1-1 0,1-2 0,0-2 1,5 1-114,1-8 701,-39-4-638,0 0 45,0 0-36,1 9 1907,-2-9-1958,0-22-6696,2-37 194,4 27 1864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49.2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833 204 4305,'0'0'909,"0"0"645,-16-18 192,-131-122 2015,141 136-3595,1-1 0,-1 0 1,0 1-1,-1 0 0,1 1 0,-1-1 1,0 1-1,0 0 0,0 1 1,0 0-1,0 0 0,0 1 1,-1-1-1,1 1 0,0 1 1,-1 0-1,1 0 0,-1 0 0,1 1 1,0 0-1,-1 0 0,1 1 1,0 0-1,0 0 0,0 1 1,0 0-1,0 0-166,-11 19 75,2 0 0,1 1 0,1 1 0,1 0-1,1 1 1,1 1 0,1-1 0,1 2 0,1-1 0,2 1 0,1 0 0,1 0 0,1 1 0,1 0 0,1-1-1,2 1 1,1-1 0,3 10-75,3 27-133,2 0 1,4-1-1,2 0 0,3-2 0,3 0 1,2-1-1,3-1 0,13 17 133,59 149-4984,-80-168 903</inkml:trace>
  <inkml:trace contextRef="#ctx0" brushRef="#br0" timeOffset="700.95">1 898 2561,'0'0'1144,"0"0"-29,0 0-98,0 0-13,0 0-298,0 0-325,18-11 1132,70-18-572,0 3 0,2 5 0,77-9-941,-92 17 228,42-8-100,1 5 0,111 0-128,-234 36 531,-4-3-407,1 0-1,1 1 1,0-1 0,1 1-1,1 0 1,1 1 0,0-1 0,2 1-1,0 0 1,1 0 0,1 0-1,0-1 1,2 6-124,0-21 26,-1 1 0,1-1-1,-1 0 1,1 1 0,0-1 0,1 0 0,-1 0-1,0 0 1,1 0 0,-1-1 0,1 1-1,0-1 1,0 0 0,0 1 0,0-1-1,1-1 1,-1 1 0,0 0 0,1-1-1,-1 0 1,1 0 0,0 0 0,-1 0-1,1 0 1,0-1 0,2 1-26,100 1 766,-104-2-755,9-1 19,-1 1 1,1-2-1,-1 1 0,0-2 0,1 1 0,-1-1 0,0-1 1,0 0-1,-1 0 0,1-1 0,-1 0 0,0 0 0,0-1 1,-1-1-1,0 1 0,0-1 0,0-1 0,-1 0 1,0 0-1,-1 0 0,1 0 0,-2-1 0,1 0 0,-1-1 1,-1 1-1,1-1 0,1-8-30,-4 10-57,-1 0 0,0 0 0,0-1 0,-1 1 0,0 0 0,-1 0 0,1-1 1,-2 1-1,1 0 0,-1 0 0,0 0 0,-1 0 0,0 1 0,0-1 0,-1 1 0,-2-4 57,-11-12-631,-44-63-5977,53 67 2170</inkml:trace>
  <inkml:trace contextRef="#ctx0" brushRef="#br0" timeOffset="1013.41">1446 651 1632,'0'0'1293,"0"0"660,0 0-275,22 12-82,137 71 988,-138-73-2337,0 0 1,0 1 0,-1 0 0,-1 2-1,0 1 1,0 0 0,-2 1 0,0 1 0,-1 1-1,0 0 1,-1 1 0,-1 1 0,-1 0-1,5 11-247,-11 0 199,-12-34 2319,-5-22-2346,1 0 0,1 0 0,1-1 0,2 0 0,0 0 0,2 0 0,2-1 0,0 1 0,3-25-172,-2 35-133,1 0 0,1 1 0,0-1 1,2 1-1,-1 0 0,2 0 0,0 0 0,1 1 0,1 0 0,0 0 0,1 0 0,1 1 0,0 0 0,1 1 0,0 0 0,1 0 0,0 1 0,1 1 0,1 0 1,0 0-1,0 2 0,12-8 133,183-63-4232,-112 58 321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3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 5153,'0'0'1032,"0"0"202,0 0 106,0 0 63,0 0-195,0 0-411,8-6-223,22-20-120,-17 46 286,5 234 1621,-14 236-2361,-6-255 218,2-227-210,0-8 6,1 0 0,-1 0 0,1 0 0,-1-1 0,1 1 0,-1 0 0,1 0 0,-1 0 0,1 0 0,0 0 0,-1 0 0,1 0 0,-1 0 0,1 1 0,-1-1 0,1 0 0,-1 0 0,1 0 0,-1 1 0,1-1 0,-1 0 0,1 0 0,-1 1 0,1-1 0,-1 0 0,1 1 0,-1-1 0,0 1 0,1-1 0,-1 0 0,0 1 0,1-1 0,-1 1 0,0-1 0,0 1 0,1-1-1,-1 1 1,0-1 0,0 1 0,0 0 0,0-1 0,0 1 0,1-1 0,-1 1 0,0-1 0,0 1 0,-1-1 0,1 1 0,0 0 0,0-1 0,0 1 0,0-1 0,0 1 0,-1-1 0,1 1 0,0-1 0,0 1 0,-1 0-14,462-607 151,-460 605-206,-4 1-98,-62 49-659,58-43 804,-20 16 25,1 1 1,1 2 0,1 0 0,2 1-1,0 2 1,2 0 0,-12 24-18,32-50 11,1 0 0,-1 0 0,1 0 0,0 0 0,0 0 0,0 0 0,0-1 0,0 1 0,1 0 0,-1-1 0,0 1 0,1-1 0,-1 1 0,1-1 0,-1 1 0,1-1 0,0 0 0,0 0 0,0 0 0,-1 0 0,1 0 0,0-1 0,0 1 0,0 0 0,0-1 0,0 1 0,0-1 0,1 0 0,-1 0 0,0 0 0,0 0 0,0 0 0,0 0 0,0-1 0,0 1 0,0-1 0,0 1 0,0-1 0,0 0 0,1 0-11,14 2 130,360 42-1267,-294-28-669,-11-4-1071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3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 7842,'0'0'1704,"0"0"-976,0 0-208,142-28 384,-76 22-143,5-3-393,-5 9-272,-9-4-96,-19 4-440,-19 0-865,-15 0-1495,-4 8-2985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3.8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86 6649,'0'0'1897,"0"0"-761,0 0 144,0 0 529,146-2-601,-69-10-656,12-2-424,5 1-128,20-5-600,-21 6-1248,-18-3-2673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4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9738,'0'0'2137,"0"0"-361,0 0-992,0 0-152,0 0 416,0 0-7,164 135-417,-114-77-168,3 5-96,-3 13-176,0 0 24,-11 4-208,2 0 0,-12 2-224,-1-4-600,-14 23-568,-10-21-873,-4-17-2064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4.4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0 7842,'0'0'2048,"0"0"161,0 0-745,0 0-104,0 0-728,0 0-344,0 0-288,3 8-64,-3 15 64,-5 10 160,-9 6-16,-2 4-144,-4 2-16,-5-2-640,-14 9-920,7-13-745,-2-13-2904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4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 13019,'0'0'488,"0"0"528,0 0 288,0 0 137,0 0-833,0 0-608,0 0-488,11-33-801,8 44-1023,3 1-1729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7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6617,'0'0'1562,"0"0"354,0 0-272,0 0-144,0 0-365,0 0-399,4-2-303,-1 3-394,1 0-1,0 0 1,-1 1-1,0-1 1,1 1-1,-1 0 1,0 0-1,0 0 1,0 0-1,0 0 1,0 1-1,-1-1 1,1 1-1,-1 0 1,0 0-1,1 0 1,-1 0-1,0 0 1,-1 0-1,1 1 0,-1-1 1,1 1-1,-1-1 1,0 1-1,0-1 1,-1 1-1,1 0-38,6 11 124,19 58 56,-3 1-1,-3 1 1,-3 1-1,-4 1 1,-3 0-1,-4 0 0,-2 1 1,-5-1-1,-4 18-179,5-38 20,-2 31 868,49-202-108,-29 81-754,29-54-132,3 3-1,4 1 1,4 4-1,3 1 1,23-17 106,-66 76-352,-21 23-1443,-212 213 641,214-217 1156,-5 6 48,0-1 0,1 1 0,-1 0 0,1 0 0,0 1 0,1 0 0,-1 0 0,1 0 0,1 0 0,-1 0 0,1 1 0,1 0 0,-1-1 0,1 1 0,0 6-50,3-12 60,1 0-1,-1 1 1,1-1-1,-1 0 1,1 0-1,0 0 1,0 0-1,0 0 1,0 0-1,0 0 0,0-1 1,1 1-1,-1-1 1,0 1-1,1-1 1,0 0-1,-1 0 1,1 0-1,-1-1 1,1 1-1,0 0 1,0-1-1,-1 0 1,2 0-60,0 1 101,419 66 1334,-389-61-1362,-33-6-30,-1 1-35,0 0-28,0-1-19,0 0 36,0 0 22,0 0 32,0 0-26,0 0 20,0 0 14,0 0-20,0 0 37,0 0-3,0 0 40,0 0 33,0 0 31,0 0 22,0 0-26,0 0 13,0 0-62,0 0-11,0 0-70,0 0 13,0 0-36,0 0-11,0 0 12,0 0 26,0 0-10,0 0-26,0 0-14,0 0 6,0 0-8,0 0-7,0 0-16,0 0 0,0 0 16,0 0 4,0 0 0,0 0 2,0 0 14,0 0 11,0 0-11,0 1-11,0 0 14,0-1 18,0 0-18,0 0-16,0 0-3,0 0 0,0 0-4,0 0-12,0 0 21,0 0 36,0 0-15,0 0-20,0 0 8,0 0 10,0 0 34,0 0 16,0 0-12,0 0 18,0 0 36,0 0-13,-8 4 1364,13 0 1976,-5-4-3352,4-2 531,2-1-1798,-7 2-10184,-1 1 6497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8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577 5 4033,'0'0'1361,"0"0"16,0 0 142,0 0-107,0 0-384,0 0-242,-7-5 830,-102 68-593,-348 221 1370,456-283-2374,0 0 1,1 1-1,0-1 1,-1 0-1,1 1 1,0-1-1,-1 1 1,1-1-1,0 0 1,0 1-1,0-1 1,0 1-1,1-1 1,-1 0-1,0 1 0,0-1 1,1 1-1,-1-1 1,1 0-1,-1 1 1,1-1-1,0 0 1,0 0-1,-1 0 1,1 1-1,0-1 1,0 0-1,0 0 1,0 0-1,0 0 1,0-1-1,0 1 1,1 0-1,-1 0 1,0-1-1,0 1 1,1 0-1,-1-1 1,0 0-1,1 1 1,-1-1-1,0 0 1,1 1-1,-1-1 1,1 0-1,-1 0 1,1 0-1,-1 0 1,2-1-20,10 7 163,187 87 547,-142-70-1147,0 3-1,-2 2 1,-2 3-1,38 28 438,37 50-4761,-78-66 138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3.5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0 855 5249,'0'0'1163,"0"0"-15,7 22 87,61 173 1152,-24-89-1933,-40-168 1461,-5 44-1924,1 0 0,0 1 0,1-1-1,1 0 1,1 0 0,0 1 0,1-1 0,1 1 0,1 0 0,0 1-1,1-1 1,1 1 0,3-3 9,82-80-293,-90 96 284,1 0-1,0 0 1,0 1 0,0 0-1,0 0 1,0 0-1,0 0 1,0 1-1,0-1 1,1 1-1,-1 0 1,1 1 0,-1-1-1,1 1 1,-1 0-1,1 0 1,-1 0-1,1 0 1,-1 1-1,1 0 1,-1 0 0,1 0-1,-1 1 1,0-1-1,0 1 1,0 0-1,0 0 1,0 0-1,1 1 10,193 213 551,-165-178-537,2-1 0,2-1-1,0-3 1,3-1 0,0-1 0,2-3-1,27 13-13,-64-38 6,0 0 0,0 0 0,0 0-1,0-1 1,0 0 0,1 0 0,-1-1-1,1 1 1,-1-1 0,1 0 0,-1-1 0,1 1-1,0-1 1,-1 0 0,1-1 0,0 1-1,-1-1 1,1 0 0,-1 0 0,1-1 0,-1 0-1,1 0 1,-1 0 0,0-1 0,0 1-1,0-1 1,-1-1 0,1 1 0,-1 0 0,1-2-6,15-29 291,-2-2 0,-1 0 1,-2-1-1,-1 0 0,-2-1 1,-2-1-1,-2 0 0,-1 0 1,-2 0-1,-1-1 0,-3 0 1,-1 0-1,-5-37-291,4-4 211,-3 0-1,-4 1 1,-4-1 0,-3 2 0,-3 0-1,-12-25-210,-23 13 822,40 117-1324,9 35 359,3 1 0,2-1 0,4 0 0,2-1 0,2 1 0,3-1 0,3-1 0,6 11 143,124 281-2270,-85-198-2353,-44-102-292</inkml:trace>
  <inkml:trace contextRef="#ctx0" brushRef="#br0" timeOffset="564.45">878 744 9218,'0'0'1255,"0"0"269,0 0-866,0 0-438,0 0-130,27-2 29,161-11 247,135-17 2487,-316 21 6518,7-7-8591,155-89-8962,-103 66 2945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3:59.4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29 672,'0'0'6004,"0"0"-3359,0 0-1046,0 0-259,0 0-185,0 0-362,3-3-281,6-2-442,1 1-1,-1 1 0,1-1 0,0 2 1,0-1-1,0 1 0,1 1 0,-1 0 0,0 0 1,0 1-1,1 1 0,-1 0 0,0 0 0,1 1-69,31-1-138,4-3-497,38 1-1560,-36 12-2015,-37-5 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3593,'0'0'1173,"0"0"197,0 0 218,0 0 15,0 0-44,0 0-48,17 6-204,113 31 1063,208-23 1155,-338-14-3468,0 0-37,0 0-12,0 0 0,0 0 0,0 0-9,0 0-27,0 0 29,0 0-2,0 0 4,0 0-5,0 0 10,0 0-12,0 0-1,0 0 10,0 0 9,0 0 15,0 0-9,0 0 15,0 0-7,0 0 44,0 0-8,0 0-36,0 0 17,0 0-21,0 0 11,0 0-21,0 0-6,0 0 0,0 0 4,0 0 12,0 0-12,0 0 2,0 0 15,0 0-16,0 0-3,0 0 14,0 0 28,0 0-27,0 0 10,0 0-19,0 0 6,0 0 26,0 0-25,0 0-16,0 0-10,0 0 6,0 0-9,0 0 1,0 0 10,0 0 1,0 0-9,0 0 8,0 0 3,0 0 4,0 0 14,0 0-1,0 0 35,0 0 40,0 0-13,3-1 5854,7-2-5138,3-8-994,-13 7-3239,-8 10-3934,0 0 2987,1-3-2534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2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3609,'0'0'1132,"0"0"187,0 0-35,0 0-39,0 0-80,0 0-149,0-14 2617,9 415-2309,-3-165 5,2-275-1195,3 0 0,1 1 0,2 0 0,1 1-1,2 0 1,2 2 0,1 0 0,2 1 0,1 1 0,1 1 0,9-6-134,-25 29 0,1 0 0,0 0 0,0 1 0,1 0 0,0 0 0,0 1 0,1 1 0,0 0 0,0 0 0,0 1 0,1 1-1,0 0 1,0 0 0,0 1 0,0 1 0,0 0 0,1 0 0,-1 1 0,1 1 0,-1 0 0,-4 4-15,0-1-1,0 1 1,-1 1-1,1-1 1,-1 1-1,0 1 1,-1-1-1,1 1 1,-1 0 0,0 1-1,-1 0 1,0-1-1,0 2 1,0-1-1,-1 0 1,0 1 0,0 0-1,-1 0 1,0 0-1,1 4 16,-3-8-2,19 48-197,-3 1 0,-2 0 0,-2 2 0,-3-1-1,-2 1 1,-3 5 199,7 130-4654,-11-139 1559,1 4-2225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5.0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 0 8026,'0'0'2048,"0"0"-303,0 0-841,0 0 8,0 0-248,0 0-456,0 0-136,-21 39 56,3-10 128,0 2-184,-7 6-72,0-2-112,-3 2-592,-8-3-880,9-5-1265,4-14-2952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5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 10178,'0'0'1232,"0"0"-15,0 0 135,0 0-600,0 0-752,0 0-16,0 0-872,60-31-320,-33 48-1105,-4-5-3096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7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12 8490,'0'0'1679,"0"0"-235,21-2-376,1-1-736,-10 1-168,-1 0-1,1 0 1,0 2-1,0-1 0,0 2 1,0-1-1,0 2 1,-1-1-1,1 2 1,0 0-1,1 0-163,12 10 223,0 0 0,-1 2 0,0 1-1,-1 0 1,-1 2 0,0 0 0,-2 2 0,0 0 0,-1 2-1,-1 0 1,-1 0 0,-2 2 0,13 23-223,-11-16 74,-2 0 1,-1 2 0,-1 0 0,-2 0-1,-2 1 1,0 0 0,-3 0-1,-1 1 1,-1 0 0,-2 0-1,-1 0 1,-5 33-75,1-49-76,-1 0 0,0 1 0,-2-2 0,0 1 0,-2-1 0,0 0 0,0 0 0,-2-1 0,0 0 0,-1-1 0,-1 0 1,0-1-1,-1 0 0,-1-1 0,0 0 0,-1-2 0,-1 1 0,0-2 0,0 0 0,-1-1 0,0 0 0,-9 2 76,-249 126-4605,146-83-41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5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28 9514,'0'0'504,"0"0"547,0 0 532,0 0 59,0 0-674,11 2-715,-5 93 14,-4 57 164,-6 1 1,-13 53-432,-4 10 20,28-219 441,112-94-352,-3-4 0,-6-6 0,35-49-109,-124 125-15,-44 40-1161,-17 21 1043,0 1 0,2 1 0,2 3 0,-14 17 133,46-48 8,-2 1 19,0 1 1,0-1-1,1 1 1,0 0 0,0 0-1,0 1 1,1 0-1,0-1 1,0 1 0,1 1-1,0-1 1,0 0-1,1 1 1,0 0-1,-1 7-27,4-12 25,0 0-1,1 0 0,-1 0 1,1-1-1,0 1 0,-1 0 1,1 0-1,1-1 0,-1 0 1,0 1-1,0-1 0,1 0 1,0 0-1,-1 0 0,1 0 1,0 0-1,0-1 0,0 0 1,0 1-1,0-1 0,0 0 1,0 0-1,0-1 0,0 1 1,1 0-1,-1-1 0,2 0-24,2 2 45,98 20-485,0-4 0,1-4 0,52-3 440,-74-5-1945,3-1-2449</inkml:trace>
  <inkml:trace contextRef="#ctx0" brushRef="#br0" timeOffset="256.28">968 514 3441,'0'0'5145,"0"0"-3121,0 0-1536,0 0 96,137-33-199,-76 29-121,3 2-264,-2 0 0,4-4-576,-18 2-1457,-14-6-3016</inkml:trace>
  <inkml:trace contextRef="#ctx0" brushRef="#br0" timeOffset="482.94">1052 56 9074,'0'0'1112,"0"0"721,0 0-889,0 0-408,0 0-360,0 0-168,0 0 288,41 132 392,-25-65-144,0 16-216,-2 3-256,2 0-72,0 4-120,2-6-384,12 21-680,-3-23-1121,-4-20-2912</inkml:trace>
  <inkml:trace contextRef="#ctx0" brushRef="#br0" timeOffset="736.6">1636 420 1712,'0'0'7490,"0"0"-5986,0 0-904,135-29 33,-62 23-273,9 2-160,4 0-200,-4-3-128,7-3-681,-23 2-1231,-20-6-4057</inkml:trace>
  <inkml:trace contextRef="#ctx0" brushRef="#br0" timeOffset="955.38">1860 1 7706,'0'0'960,"0"0"904,0 0-1376,0 0-488,0 0 336,0 0 225,27 154 103,-16-88-80,3 3-216,-3 5-296,3 0-72,-3 2-176,-4 14-520,0-18-865,-2-20-3272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02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336 14 9026,'0'0'1691,"0"0"7,0 0 27,0 0-351,0 0-436,0 0-512,2-3-344,4-8-126,-8 19-98,-14 31 65,-14 24 193,-161 380 589,110-129-4017,63-160-3298,13-104 334</inkml:trace>
  <inkml:trace contextRef="#ctx0" brushRef="#br0" timeOffset="1997.67">357 495 8242,'0'0'1215,"0"0"-147,27-19-16,95-58-204,4 33 176,-107 41-898,22-3 178,1 1 1,-1 3-1,1 1 0,0 2 1,1 2-305,-39-1-10,0 1 1,0 0-1,-1-1 1,1 1-1,-1 1 1,0-1-1,0 0 1,0 1-1,-1 0 1,1 0-1,-1 0 1,0 0-1,0 0 1,0 0-1,0 0 1,-1 1-1,0-1 1,1 0-1,-2 1 1,1-1-1,-1 1 1,1 0-1,-1-1 1,0 1-1,-1-1 1,1 1-1,-1-1 1,0 1-1,0-1 1,0 1-1,-1-1 1,0 0-1,0 0 1,0 0-1,-1 2 10,-9 24 1,-1 0 0,-2-1-1,-1 0 1,-1-2-1,-2 0 1,0-1-1,-2 0 1,-1-2-1,-1-1 1,-16 13-1,-125 94 180,164-131-169,1 1 1,-1 0-1,0-1 1,1 1-1,-1-1 1,1 1-1,-1-1 1,1 1 0,-1 0-1,1-1 1,-1 1-1,1 0 1,-1 0-1,1-1 1,0 1-1,-1 0 1,1 0-1,-1 0 1,1 0-1,0 0 1,-1 0-1,1 0 1,-1 0-1,1 0 1,0 0-1,-1 0 1,1 0-1,-1 0 1,1 0-1,-1 1 1,1-1-1,0 0 1,-1 0 0,1 1-1,-1-1 1,1 0-1,-1 1 1,1-1-1,-1 0 1,0 1-1,1-1 1,-1 1-1,1-1 1,-1 1-1,0-1 1,1 1-1,-1-1 1,0 1-1,0-1 1,1 1-1,-1-1 1,0 1-1,0 0 1,0-1-1,0 1 1,0-1-1,0 1 1,0 0-1,0-1 1,0 1 0,0-1-1,0 1 1,0 0-1,0-1 1,0 1-1,0-1 1,-1 1-1,1-1 1,0 1-1,-1 0-11,11-1 111,432 7 2995,-287-15-2495,-154 8-385,-1 0-88,0 0-18,0 0-88,0 0-24,0 0 0,0 0 10,0 0 27,0 0-28,0 0-9,0 0 0,0 0 0,0 0 11,0 0 46,0 0 29,0 0-8,0 0-52,0 0 11,0 0-26,0 0 7,0 0 37,0 0-34,0 0 23,0 0 14,0 0-16,0 0 86,0 0 30,0 0 30,0 0 41,0 0 9,0 0-10,0 0-86,0 0-12,0 0-52,0 0-4,0 0-49,0 0 21,0 0 6,0 0 12,0 0 0,0 0-32,0 0 42,0 0-42,0 0 22,0 0-32,0 0 13,0 0-28,0 0 22,0 0-16,0 0 9,0 0-20,0 0-7,0 0 24,0 0-9,0 0 12,0 0-17,0 0 2,0 0 19,0 0-19,0 0 0,0 0 10,0 0-48,0 0 19,0 0-1,0 0-10,0 0-19,0 0 12,0 0-19,0 0 0,0 0 26,0 0 7,0 0 3,0 0 10,0 0 4,0 0 11,0 0 16,0 0-21,0 0 22,0 0 99,0 0-32,0 0 22,0 0-25,0 0 42,0 0-19,0 0 0,0 0-5,0 0 2,0 0 39,0 0-45,0 0 23,0 0 42,0 0 52,0 0-38,0 0-2,0 0-83,0 0-22,0 0 9,0 0-24,0 0 44,0 0 33,0 0 38,0 0-68,25-24 2671,-25 23-2796,0-2-2,0 2-12,0 1-37,3 0-5115,-4 0 4369,1 0-248,0 0-357,0 0-539,0 0-820,0 0-1345,0-4-747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0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526 7 624,'0'0'786,"0"0"-122,0 0-239,0 0 22,0 0-96,0 0-149,0 0-14,0 0 23,0 0-49,0 0-102,0 0 77,0 0 107,0 0 89,0 1-1427,1 5 14324,-2-4-11753,-150-17-1707,131 15 138,1 0 0,0 1-1,-1 0 1,1 2-1,0 0 1,0 2 0,0 0-1,1 1 1,-1 0 0,2 2-1,-1 0 1,1 1 0,0 1-1,1 0 1,0 2 0,-3 2 92,16-9-61,0-1-1,0 1 1,0 0 0,1 0 0,0 1 0,0-1 0,0 0 0,1 1 0,-1-1 0,1 1 0,1 0 0,-1-1 0,1 1 0,0 0 0,0-1 0,0 1 0,1 0 0,0-1 0,0 1-1,1-1 1,-1 1 0,1-1 0,0 0 0,1 0 0,-1 0 0,1 0 0,0 0 0,0 0 0,1-1 0,0 1 0,-1-1 0,5 4 61,56 57 11,-51-55-6,0 0 1,-1 1-1,-1 1 0,0 0 1,-1 1-1,0 0 0,-1 0 0,0 1 1,-1 1-1,0-1 0,-2 1 1,0 0-1,0 1 0,-1-1 1,-1 3-6,-2-10-5,-1 1 0,0 0 1,-1 0-1,0 0 1,0 0-1,-1 0 0,0 0 1,-1 0-1,0-1 1,0 1-1,-1-1 1,0 1-1,0-1 0,-1 0 1,0 0-1,-1 0 1,1-1-1,-2 1 0,1-1 1,-1 0-1,0-1 1,0 1-1,-5 3 5,4-4-18,-1 0 1,0 0-1,0 0 0,0-1 0,0 0 1,-1 0-1,0-1 0,0-1 0,0 1 1,0-1-1,-1-1 0,1 0 0,-1 0 1,0-1-1,1 0 0,-9 0 18,13-4 16,1 0 0,0-1-1,0 1 1,0-1 0,0 0 0,0 0 0,1 0-1,0 0 1,0 0 0,0-1 0,0 1 0,1-1-1,-1 0 1,1 0 0,1 0 0,-1 0 0,1 0-1,0-1 1,0 1 0,0 0 0,1 0 0,-1-1-1,1 1 1,1 0 0,-1-1 0,1 1 0,0 0-1,0 0 1,1-1 0,-1 1 0,1 0 0,1-2-16,-2 3-5,1 0 1,-1 1-1,0-1 1,1 1 0,0-1-1,0 1 1,0 0 0,0 0-1,1 0 1,-1 0 0,1 0-1,0 0 1,0 1 0,0-1-1,0 1 1,0 0 0,0 0-1,0 0 1,1 0 0,-1 1-1,1-1 1,0 1-1,-1 0 1,1 0 0,0 0-1,0 1 1,-1-1 0,1 1-1,0 0 1,0 0 0,0 0-1,0 0 1,0 1 0,-1 0-1,1 0 1,0 0 0,-1 0-1,1 0 1,0 1 0,-1-1-1,0 1 1,3 2 4,67 162 710,-31-56-248,-32-87-400,2-1-1,1 0 1,0-1-1,2 0 0,0-1 1,1-1-1,1 0 1,1-2-1,1 0 1,0-1-1,1 0 1,1-2-1,0-1 1,1 0-1,0-1 1,1-2-1,1 0 1,-1-2-1,1 0 1,1-2-1,16 3-61,1-2-801,-1-2-1,1-2 1,0-1 0,1-3 0,-1-1-1,25-5 802,10-10-855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2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9818,'0'0'1392,"0"0"737,0 0-409,0 0-880,0 0-640,0 0-200,0 0-1040,21-43-96,6 57-936,-6 1-2001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1.5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532 134 6785,'0'0'986,"0"0"686,0 0 6,-16-18-312,-49-59-27,62 74-1264,1 0 1,-1 0 0,0 0 0,-1 0-1,1 0 1,0 1 0,-1-1 0,1 1 0,-1 0-1,0 0 1,0 1 0,0-1 0,0 1-1,0-1 1,0 1 0,0 0 0,0 1 0,-1-1-1,1 1 1,0 0 0,0 0 0,-1 0-1,-1 1-75,-12 0 207,4 2-178,1 1 0,0 0 0,0 1 0,0 1 0,0 0-1,1 0 1,0 2 0,0-1 0,1 1 0,0 1 0,0 0-1,1 1 1,0 0 0,1 0 0,0 1 0,0 0 0,2 1-1,-1 0 1,1 0 0,1 1 0,0-1 0,1 1 0,0 1 0,0 4-29,-16 37 191,3 1 0,2 0 0,3 1 0,2 1 0,3 0 0,2 0 0,3 1 0,3 0 0,2 10-191,-2-43 109,1 0 0,2 1 1,0-2-1,2 1 1,1 0-1,0-1 1,2 0-1,1 0 1,2-1-1,0 0 0,1-1 1,1 0-1,1-1 1,1-1-1,8 9-109,-7-19 191,1 0 0,0-1 0,0 0 0,1-1 0,0-2 0,0 0 0,1 0 0,0-2 0,0 0 0,1-2 0,-1 0 0,1-1 0,0 0 0,-1-2 0,15-1-191,10 3 5,-9-2 390,-35 0-179,0 0-11,0 0 19,0 0 32,0 0 38,0 0 47,0 0 18,0 0 29,0 0 30,0 0 42,0 0-24,0 0-32,0 0-35,0 0-13,0 0-56,0 0-76,0 0-52,13-2 314,6-8-1548,-20 10 1001,1 0-19,0 0-36,0 0-21,0 0 1,0 0-9,0 0 27,0 0-42,0 0-54,0 0-120,0 0-125,0 0-212,0 0-346,0 0-470,2 0-3211,14-1 554,1-2-984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4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551 80 5825,'0'0'972,"0"0"238,0 0 197,0 0-328,0 0-183,0 0-96,-10-13-253,-33-40-195,-4 40 47,39 14-366,-7 4 60,-1 1-1,1 1 1,0 0-1,0 1 0,1 1 1,0 0-1,0 1 1,1 1-1,0 0 1,1 0-1,1 1 0,-1 1 1,-6 11-93,-10 12 188,1 1 0,2 1 0,2 1 0,2 2 0,1 0 0,2 1 0,2 0 0,2 2 0,2 0 0,2 0 0,2 1 0,1 0 0,1 44-188,0-38 122,3-1 0,2 1-1,2 0 1,2-1 0,3 1-1,1-1 1,3-1 0,2 1-1,3-2 1,1 0 0,2 0-1,3-2 1,19 32-122,-29-61-41,0-1 1,2 1-1,0-2 0,1 0 1,0-1-1,1 0 0,1-1 1,0-1-1,0 0 0,9 3 41,220 81-3443,-128-71-557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6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10282,'0'0'1344,"0"0"-1143,0 0 103,0 0 672,61 150-496,-36-92-288,-4 7-192,-7 13-768,-8-14-1393,-1-21-3856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6.7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9602,'0'0'1080,"0"0"-384,0 0-263,0 0-433,0 0-721,0 0-3456,0 0-31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6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272 1 11923,'0'0'1104,"0"0"320,0 0-1016,0 0 392,0 0-800,0 0-72,0 0 72,0 162 120,-16-76 152,-12 11-184,-8 3-88,-1-18-440,-24 29-744,11-29-712,6-20-2465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8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7 12547,'0'0'552,"0"0"1160,0 0-304,0 0-167,0 0-1041,0 0-200,0 0-1921,5-6-2015,-17 20-2266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7.2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10386,'0'0'1545,"0"0"255,0 0-1240,0 0-104,0 0-304,0 0 280,35 135-248,-31-67-56,-4 8-128,0 6-392,0 27-912,0-23-624,0-18-2609</inkml:trace>
  <inkml:trace contextRef="#ctx0" brushRef="#br0" timeOffset="467.22">755 107 7946,'0'0'664,"0"0"564,0 0 11,0 0-13,24 2-418,-9-1-686,-6-2-69,0 2 0,0-1 0,1 1 0,-1 0 0,0 1 0,-1 0 0,1 1 0,0 0 0,-1 0 0,1 0 0,-1 1 0,0 1 0,0-1 0,-1 1 0,1 1 0,-1 0 0,4 3-53,14 24 139,-1 0 0,-2 1 0,-2 2 0,-1 0 0,-2 1 0,-1 0 0,-2 2 0,-2 0 0,-1 0 0,-2 1-1,-2 0 1,-2 0 0,-1 1 0,-2 12-139,1-20 93,-2 0 0,-2 0 0,0 0 0,-3 0 0,0-1 0,-2 1 0,-2-1 0,-1 0 0,-1-1 0,-2 0 0,-5 8-93,-7 9-75,-3-2-1,-2-1 0,-1-1 0,-2-2 1,-3-1-1,-1-1 0,-1-3 0,-3-1 1,-1-1-1,-1-3 0,-2-1 1,-1-2-1,-1-2 0,-2-2 76,20-13-742,-1 0-1,0-2 1,0-2-1,-1 0 1,0-2-1,-1-1 1,1-2-1,-9 0 743,-26-1-5109</inkml:trace>
  <inkml:trace contextRef="#ctx0" brushRef="#br0" timeOffset="731.58">1451 1279 1736,'0'0'9538,"0"0"-8649,0 0-793,0 0 624,-18 123 264,4-73-440,-2 7-320,-7 1-224,-4-5-136,-26 9-1160,6-17-1313,8-17-2320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5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0 1776,'0'0'7506,"0"0"-6178,0 0-1032,0 0-208,0 0 392,0 0 265,39 154-17,-30-82-96,-4 6-120,-3 4-288,-2-2 8,0 7-232,-9-9-384,-25 18-728,-3-24-761,3-15-2624</inkml:trace>
  <inkml:trace contextRef="#ctx0" brushRef="#br0" timeOffset="405.79">72 503 9162,'0'0'1130,"0"0"-569,29-2-312,197-10 629,44-3-241,-264 13-547,0 0 0,0 1 1,0-2-1,0 1 0,-1-1 0,1 0 0,-1 0 0,1 0 0,-1-1 0,0 0 0,0 0 0,-1 0 0,1-1 0,-1 0 0,0 1 0,0-1 0,-1-1 0,1 1 0,-1 0 0,-1-1 1,1 0-1,-1 0 0,1 0 0,-2 0 0,1-2-90,17-164 2507,-18 141-2173,0-57 2816,58 521-4259,-20-80-6247,-26-285 2571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5.1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1 5537,'0'0'1577,"0"0"375,0 0-624,0 0-152,0 0-1015,0 0-145,0 0 168,-98 76 96,77-35-96,10 2-96,6 0-88,5 4-464,28 0-529,13-12-847,2-10-2713</inkml:trace>
  <inkml:trace contextRef="#ctx0" brushRef="#br0" timeOffset="252.24">443 89 8906,'0'0'1480,"0"0"433,0 0-569,0 0-296,0 0-928,0 0 136,0 0-208,-14 88 184,14-37 16,14 1-56,13 5-192,17 1-216,17-5-744,42 13-776,-7-17-1417,-14-14-6001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3.2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1 802 8346,'0'0'425,"0"0"81,0 0 135,10 18-163,32 58-189,-36-64-220,0 0-1,-1 0 1,-1 0 0,0 0-1,0 1 1,-1 0-1,-1 0 1,0 0 0,-1 0-1,0 0 1,-1 0 0,-1 10-69,1 5 778,2-41-477,1-1 0,0 0 1,1 1-1,0 0 0,1 0 1,1 0-1,0 1 1,1 0-1,1-2-301,-7 13 19,12-23 1,2 0 1,1 1 0,1 1-1,0 0 1,2 2-1,1 0 1,0 1-1,11-7-20,-22 19-24,1-1-1,0 1 0,1 1 0,0 0 0,0 0 0,0 1 1,1 1-1,-1-1 0,1 2 0,0 0 0,1 0 0,-1 1 1,0 1-1,0 0 0,1 1 0,-1 0 0,1 1 0,-1 0 1,0 1-1,2 0 25,1 6-9,-1-1 0,0 2 0,0 0 0,-1 1 0,0 0 0,-1 0 0,0 2 0,-1 0 0,0 0 0,-1 0 0,0 2 0,-1-1 0,3 8 9,3 0 5,23 31-1,-22-25-10,2 0 1,2-2-1,0-1 0,1 0 0,1-1 0,2-2 0,0 0 0,9 5 6,-31-25 0,0 1 0,-1-1 0,1 1 0,0-1 0,0 1 0,1-1 0,-1 0 0,0 0 0,0 0 0,1-1 0,-1 1 0,0 0 0,1-1 0,-1 1 0,0-1 0,1 0-1,-1 0 1,1 0 0,-1 0 0,0 0 0,1-1 0,-1 1 0,1-1 0,-1 1 0,0-1 0,0 0 0,1 0 0,-1 0 0,0 0 0,0 0 0,0-1 0,0 1 0,0-1 0,0 1 0,0-1 0,1-1 0,10-26 68,-1 0 0,-1 0 0,-1-1 0,-1-1 1,-2 1-1,-2-1 0,0-1 0,-2 1 0,-2 0 0,-1-20-68,3-37 407,-3 1 0,-5-1 1,-3 1-1,-8-28-407,-50-164 637,66 279-637,0 0 6,-1 1-1,1-1 1,-1 0 0,1 1 0,-1-1-1,1 0 1,-1 1 0,0-1-1,1 0 1,-1 0 0,1 0 0,-1 1-1,0-1 1,1 0 0,-1 0-1,1 0 1,-1 0 0,0 0 0,1 0-1,-1 0 1,1 0 0,-1 0-1,0-1 1,1 1 0,-1 0-1,0 0 1,1 0 0,-1-1 0,1 1-1,-1 0 1,1-1 0,-1 1-1,1 0 1,-1-1 0,1 1 0,-1-1-1,1 1 1,0-1 0,-1 1-1,1-1 1,0 1 0,-1-1 0,1 1-1,0-1 1,-1 1 0,1-1-1,0 0 1,0 1 0,0-1 0,0 1-1,0-1 1,0 0 0,0 1-1,0-1 1,0 0 0,0 1 0,0-1-7,-15 285-940,19-194 901,3-1 0,5 0 1,4-1-1,3-1 0,9 14 40,10 93-4250,-32-139 0</inkml:trace>
  <inkml:trace contextRef="#ctx0" brushRef="#br0" timeOffset="253.25">808 601 10546,'0'0'1433,"0"0"207,0 0-24,0 0-1008,0 0-528,0 0-80,164-10 0,-66 10-80,55 0-1184,-21-5-1144,-8 5-3602</inkml:trace>
  <inkml:trace contextRef="#ctx0" brushRef="#br0" timeOffset="563.19">2313 182 7586,'0'0'1133,"0"0"492,-1-17 34,-8-56-310,8 68-1298,-1 0 1,0 0-1,0 0 0,-1 0 1,0 0-1,1 0 0,-2 1 1,1 0-1,0-1 0,-1 1 0,0 0 1,0 1-1,0-1 0,0 1 1,-1 0-1,1 0 0,-1 0 1,0 0-1,0 1 0,0 0 0,0 0 1,0 0-1,0 1 0,-1 0 1,1 0-1,-1 0 0,1 0 1,0 1-1,-1 0 0,1 0 0,-1 1 1,1-1-1,-1 1 0,1 0 1,0 1-1,0-1 0,-1 1 0,1 0 1,0 0-1,1 1 0,-1 0 1,0-1-1,-4 5-51,-8 11 58,1 1-1,1 1 1,0 0 0,1 1-1,2 0 1,0 1 0,1 1-1,1 0 1,1 0 0,2 1-1,0 0 1,1 0 0,2 0-1,0 1 1,2 0 0,0 0-1,2 17-57,18 245 374,-15-271-419,34 213-1124,-35-79-3441,-10-105-149</inkml:trace>
  <inkml:trace contextRef="#ctx0" brushRef="#br0" timeOffset="814.23">1716 810 11723,'0'0'1256,"0"0"600,0 0-456,0 0-415,130-41-929,-30 27-56,37 8-176,34-3-673,-27 3-1143,-28 2-1993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22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0 173 160,'0'0'524,"0"0"22,0 0 2,0 0-94,0 0-40,8-23 4440,60-41-1579,73 4-2674,-140 60-596,151-25 112,-150 26-132,0 1-1,0 0 0,0 0 1,0 1-1,0-1 1,-1 0-1,1 0 0,0 1 1,-1-1-1,0 1 0,0 0 1,0-1-1,0 1 0,0 0 1,0 0-1,-1-1 0,1 1 1,-1 0-1,0 0 0,0 0 1,0 0-1,0 0 0,0-1 1,-1 1-1,1 0 0,-2 2 16,2 2-3,-1 18 22,-2 0 1,-1 0 0,-1 0 0,-1-1-1,-1 0 1,-1 0 0,-1-1 0,-1 0-1,-1 0 1,-9 13-20,-113 232 535,130-260-516,1 0 1,0 0-1,0 0 1,0 0-1,1 0 1,0 1-1,1-1 0,0 0 1,0 1-1,1-1 1,0 0-1,1 5-19,0-10 24,1-1 0,-1 0 0,1 0 0,-1 0-1,1-1 1,-1 1 0,1-1 0,0 1 0,0-1 0,0 0-1,0 0 1,0 0 0,0 0 0,0-1 0,0 1 0,0-1-1,0 0 1,0 0 0,1 0 0,-1 0 0,3-1-24,3 1 77,18 2-32,0-1 1,-1-1-1,1-2 0,-1-1 1,1 0-1,-1-2 1,0-2-1,-1 0 1,1-1-1,-1-2 1,-1 0-1,0-2 0,-1 0 1,12-9-46,-32 18 41,1-1 0,-1 1 0,1-1 0,-1 0 0,0 1 0,-1-1 0,1-1 0,0 1 0,-1 0 0,0-1 0,0 1 0,-1-1 0,1 1 0,-1-1 0,0 0-1,0 0 1,0 0 0,-1 0 0,0 1 0,0-1 0,0 0 0,-1-2-41,-17 22-272,13-1 255,1 1-1,1-1 1,0 1-1,1 0 1,0 0-1,1-1 1,1 1-1,1 15 18,0-2 14,40 210 451,-23-163-332,-3-13-51,-1-9-3,-3-1-1,-2 2 1,-2 0-1,-1 22-78,-6-63 0,1-7 31,0-1-1,-1 1 1,1-1-1,-1 1 1,0-1-1,-1 1 1,1-1-1,-1 0 1,0 1-1,0-1 1,-1 0-1,0 1 1,0-1-1,0 0 1,0 0-1,-1 0 1,0-1-1,0 1 1,0-1-1,0 1 1,-1-1-1,0 0 1,0 0-1,0-1 1,0 1-1,0-1 1,-1 0-1,0 0-30,-19 7 88,0-1-1,0-1 1,-1-2 0,0 0 0,0-2-1,0 0 1,-1-2 0,1-1 0,-1-1-1,-17-2-87,13 2-5,6-1-334,0-1 0,0 0 1,0-2-1,0-1 0,0-1 0,1-1 0,0-1 0,0-1 1,1-1-1,0-1 0,1 0 0,-6-6 339,-28-22-3950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1:15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7514 0,'27'0'15,"26"0"1,-27 0 0,27 0-16,-27 0 15,27 0 1,-26 0-16,26 0 16,-27 0-16,1 0 15,52 0-15,0 0 16,54 0-16,78 0 15,1 27-15,79-1 16,80-26-16,25 0 16,-52 0-16,0 0 15,-53 0-15,-53 0 16,27 0-16,-106 0 16,-80 0-16,-26 0 15,0 0-15,0 0 16,-27 0-1,1 0 1,-1 0-16,1 0 16,52 0-1,-52 0 1,-1 0-16,1 0 16,-1 0 15,0 0 109,1 0-124,26 0 0</inkml:trace>
  <inkml:trace contextRef="#ctx0" brushRef="#br0" timeOffset="8643.64">10107 9234 0,'27'0'62,"26"0"-31,53 0-31,79 0 16,-53 0-16,80 0 16,-27 0-16,80 0 15,-1 0-15,-52-26 16,-27-27 0,-26 53-16,52-27 15,-52 1-15,53-1 16,-80-26-16,0 27 15,-26 26-15,0 0 16,26-27-16,-52 27 16,-27 0-16,26-53 15,27 53-15,0-26 16,26 0-16,-26 26 16,53 0-16,-54-53 15,1 26-15,53 1 16,-106 26-16,53 0 15,-53-27-15,0 27 16,26 0-16,0-26 16,-26 26-16,0-27 15,-26 27-15,26 0 16,-27 0 0,1 0 46</inkml:trace>
  <inkml:trace contextRef="#ctx0" brushRef="#br0" timeOffset="89582.92">14738 10689 0,'0'-26'63,"53"26"-63,79 0 15,53 0-15,80 0 16,-1 0-16,-26 0 15,27 0-15,26 0 16,-53 0-16,-106 0 16,54 0-16,-1 0 15,-53 0-15,80 0 16,-53 0-16,-1 0 16,27 0-16,-26 0 15,79-27-15,-26-26 16,-27 53-16,-79 0 15,-53 0-15,0 0 16,-27 0-16,1 0 16,-1 0-16,27-26 15,-26 26 1,-1 0 0,1 0-16,52-53 15,-53 53 1,1 0-1,-1 0 1,1 0-16,-1 0 16,1 0-16,-1 0 15,1 0 1,26 0-16,-1 0 16,-25 0-1,-1 0-15,54 0 16,26 0-16,-1 0 15,-52 0-15,27 0 16,-1 0-16,53 0 16,-26 0-16,0 0 15,26 0-15,54 0 16,-1 0-16,-79 0 16,-27 0-16,-53 0 15,54 0-15,-27 0 16,0 0-16,0 0 15,-27 0-15,27 0 16,-27 0-16,1 0 16,-1 0-16,1 0 62</inkml:trace>
  <inkml:trace contextRef="#ctx0" brushRef="#br0" timeOffset="101201.7">2673 13520 0,'26'-26'32,"1"26"-17,-1 0-15,27 0 16,26 0-16,-26 0 15,-26 0 1,-1 0 0,1 0-1,-1 0 1,1 0 0,-1 0-1,27 0-15,79 0 16,106 53-16,80-27 15,-54 27-15,-25 0 16,-81-53 0,-25 26-16,-1 1 15,-53-27-15,1 0 16,-54 0 0,1 0-16,-1 0 15,0 0 1,80 0-1,106 0 1,0 0-16,-1 0 16,1 0-16,-80 0 15,27 26-15,-27-26 16,-52 0-16,-54 0 16,1 0-1,-1 0 16,0 0 16,1 0-15,-1 0-1,27 0-16,0 0-15,185 0 16,-79 0-16,26 0 16,-79 0-16,-53 0 15,26 0-15,-26 0 16,-26 0-16,-1 0 16,1 0-16</inkml:trace>
  <inkml:trace contextRef="#ctx0" brushRef="#br0" timeOffset="150251.94">16828 13705 0,'0'0'0,"79"0"16,-26 0-16,0 0 15,0 0-15,26-52 16,1 52-16,78-27 16,54 1-16,-53-1 15,-80 27-15,-52-26 16,26 26-1,-27 0-15,53-27 16,-26 27 0,0 0-16,0 0 15,53 0-15,132-26 16,-26-80-16,0 106 16,-54-27-16,-25 27 15,-28 0-15,54-52 16,-132 52-16,-1 0 15,1 0-15,25 0 16,-25 0-16,26 0 16,26 0-1,80 0-15,132 0 16,-53 0-16,-79 0 16,-27 0-16,-79 0 15,-26 0 1,25 0-16,1 0 15,0 0-15,-26 0 16,26 0-16,0 0 16,26 0-16,0 0 15,80 0-15,79 0 16,27 0-16,-186 0 16,-52 0-1,26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2.1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0 507 8266,'0'0'1275,"0"0"9,0 0-408,0 0 98,0 0-302,0 0-417,21-18-22,66-62 180,-67 61-133,-1-1 0,-1 0 0,-1-1 0,-1-1 0,-1 0 0,-1-2-1,0 1 1,-2-2 0,-1 1 0,-1-2 0,-1 1 0,-1-1 0,-2-1 0,0-1-280,-1-28 938,-5 55-739,-3 2-236,-1 1-1,1-1 1,0 1-1,0 0 1,0 0-1,0 0 1,0 0 0,0 0-1,1 1 1,-1-1-1,1 1 1,0 0-1,-1 0 1,1 0-1,1 0 1,-1 0 0,0 0-1,1 0 1,-1 2 37,-7 9-60,-2 3 40,0 0-1,1 1 1,0 1 0,2 0-1,0 0 1,1 1-1,1-1 1,1 1 0,0 1-1,2-1 1,0 1-1,2-1 1,0 7 20,2-18-15,0 0 0,1 0 1,0 0-1,0-1 0,1 1 0,0 0 1,0-1-1,1 0 0,0 0 0,1 0 1,0 0-1,0-1 0,1 1 0,0-1 1,0-1-1,0 1 0,1-1 0,0 0 1,0-1-1,1 1 0,-1-1 0,1-1 1,0 0-1,0 0 0,1 0 0,6 1 15,7 3-221,0-1-1,1-1 0,-1-1 0,1-1 0,0 0 0,1-2 1,-1-1-1,0-1 0,0-1 0,2-1 222,59-18-2288,-15-8-1584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23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68 3569,'0'0'687,"0"0"-79,22-7 205,161-49 690,-85 52-657,-75 54-5,-12 163 833,-13-139-1233,2-53-391,-1-10 34,0 0 1,1 0-1,0-1 1,0 1-1,1 0 1,1 0-1,0-1 0,0 1 1,1-1-1,0 0 1,1 1-1,0-1 1,1-1-1,0 1 1,0-1-1,1 0 1,0 0-1,1 0-84,7 3 81,0-1 0,1 0 0,0-1 0,1-1 0,0 0 0,0-1 0,1-1 0,0-1 0,0 0 0,1-1 0,-1-1 0,1 0 0,0-2 0,0 0 0,1-1 0,-1-1 0,0 0 0,0-2 0,11-1-81,-21 2 51,0 0-1,-1 0 1,1-1 0,0 0-1,0 0 1,-1-1 0,1 0-1,-1 0 1,0-1 0,0 0-1,0 0 1,-1-1 0,1 0-1,-1 0 1,0 0 0,-1-1 0,1 0-1,-1 0 1,0 0 0,0 0-1,-1-1 1,0 0 0,0 0-1,-1 0 1,0-1 0,0 1-1,-1-1 1,0 0 0,0 1-1,0-1 1,-1 0 0,0-6-51,-16 16 437,-22 140-928,28-15 621,6 1 0,5 0 0,6 8-130,3 150 172,-12-278-154,1 0-1,-1 0 1,0 0 0,-1-1 0,0 1-1,0 0 1,-1-1 0,1 0 0,-2 1-1,1-1 1,-1 0 0,0-1 0,-1 1 0,1-1-1,-1 0 1,0 0 0,-1 0 0,0 0-1,0-1 1,0 0 0,0-1 0,-1 1-1,1-1 1,-1 0 0,-1-1 0,1 0-1,0 0 1,-8 2-18,-14 4-201,-1-1 0,0-2 0,-1-1 0,1-1 0,-1-1-1,1-2 1,-1-1 0,0-2 0,0-1 0,1-1 0,-8-3 201,-23-14-2321,11-7-1630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4:11.4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511 280 7642,'0'0'1749,"0"0"64,0 0-190,0 0-918,0 0-198,4 1-348,3 6-124,0 0 0,-1 0 0,0 0 0,0 1 0,0 0 0,-1 0 1,-1 0-1,1 1 0,-1-1 0,-1 1 0,1 0 0,-1 0 0,-1 1 0,0 0-35,3 4 77,22 88 5,-5 1-1,-4 1 1,-5 1 0,-4 0 0,-5 1 0,-7 62-82,-11-14-4236,1-103-1368</inkml:trace>
  <inkml:trace contextRef="#ctx0" brushRef="#br0" timeOffset="440.47">666 428 9506,'0'0'1430,"0"0"317,7-18-694,-3 6-924,-1 2-66,0 1 0,1 0 1,0-1-1,0 1 0,1 1 1,0-1-1,1 1 0,0 0 0,0 0 1,0 1-1,1-1 0,6-3-63,27-18 159,0 1 0,3 3 0,0 1 0,1 2 0,1 3 0,1 1 0,1 2 0,0 2 0,39-5-159,-86 19 1,4-2-12,-1 0 0,1 0 0,-1 0 0,1 1 0,-1 0 0,1 0 0,0 0 0,0 0 0,0 1 0,-1-1 0,1 1 0,0 0 0,0 0 0,0 0 0,0 1 0,0-1 0,-1 1 0,1 0 0,0 0 0,0 0 0,-1 1 0,1-1 1,-1 1-1,1 0 0,-1 0 0,0 0 0,0 0 0,0 1 0,0-1 0,0 1 0,0 0 0,-1 0 0,1 0 0,-1 0 0,0 0 0,0 0 0,0 1 0,0-1 0,-1 1 0,2 3 11,-2 4-49,0 0 0,0 0 0,-1 0 0,0 0 0,-1 0 1,-1 0-1,1 0 0,-2 0 0,1 0 0,-2 0 0,1-1 1,-1 0-1,-1 0 0,0 0 0,-1 0 0,1 0 0,-2-1 1,1 0-1,-1-1 0,-1 1 0,0-2 0,0 1 0,0-1 1,-1 0-1,0 0 0,0-1 0,-1-1 0,0 1 0,0-2 1,0 1-1,0-1 0,-1-1 0,0 0 0,-3 0 49,4 1-61,-1-1-1,1-1 1,-1 0 0,1-1-1,-1 0 1,0 0-1,1-1 1,-1-1 0,0 0-1,1 0 1,-1-1-1,1 0 1,-1-1 0,1 0-1,0-1 1,0 0-1,0 0 1,1-1-1,-1 0 1,-2-3 61,-31-69-3905,33 44-669</inkml:trace>
  <inkml:trace contextRef="#ctx0" brushRef="#br0" timeOffset="927">1686 220 8674,'0'0'1281,"0"0"-114,27 2-324,91 7-395,-109-9-436,0 0-1,-1 1 0,1 0 1,0 0-1,-1 1 0,1 0 1,-1 1-1,0 0 0,0 0 0,0 1 1,0 0-1,0 0 0,-1 0 1,0 1-1,0 1 0,0-1 1,0 1-1,-1 0 0,0 0 1,0 1-1,-1 0 0,0 0 1,0 0-1,-1 1 0,0-1 0,0 1 1,0 0-1,-1 0 0,-1 1 1,1-1-1,-1 1-11,-1 4-69,0-6 26,1-1 1,-2 1-1,1 0 1,-1-1-1,0 1 0,0 0 1,-1 0-1,0-1 0,0 1 1,0-1-1,-1 1 1,0-1-1,0 1 0,-1-1 1,0 0-1,0 0 1,-1 0 42,3-5 19,0-1 1,0 0-1,0 0 1,0 0-1,-1 0 1,1 0-1,0 0 1,0 0-1,0 0 1,0 0-1,-1-1 1,1 1-1,0 0 1,0-1-1,0 1 1,0-1-1,0 1 1,0-1-1,0 0 1,0 1-1,0-1 1,0 0-1,0 0 1,0 0-1,1 1 1,-1-1-1,0 0 1,1 0-1,-1 0 1,0 0-1,1 0 1,-1 0-1,1-1 1,0 1-1,-1 0 1,1 0-1,0 0 1,0 0-1,-1 0 1,1-1-1,0 1 1,0 0-1,0 0 1,1 0-1,-1 0 1,0-1-1,0 1 1,1 0-1,-1 0 1,0 0-1,1 0-19,-3-17 110,0 1 0,1 0 1,1-1-1,1 1 0,1 0 0,0 0 0,1 0 0,1 0 0,0 0 0,2 0 0,0 1 0,0 0 0,2 0 0,6-10-110,-3 9-104,0 0-1,2 0 1,0 2 0,1-1-1,0 2 1,1 0 0,1 0 0,0 2-1,1 0 1,6-3 104,-7 6-508,0 1 0,1 1 0,0 0 1,0 1-1,0 1 0,1 1 0,0 0 0,0 1 0,0 1 0,0 1 0,13 1 508,-24 0-106,-1 1 0,1-1-1,0 1 1,-1 1 0,1-1 0,-1 1-1,1 0 1,-1 1 0,0-1-1,0 1 1,0 0 0,0 1 0,0 0-1,-1 0 1,0 0 0,0 0-1,0 1 1,0 0 0,-1 0 0,0 0-1,0 0 1,0 1 0,0 0-1,-1 0 1,0 0 0,0 0-1,-1 0 1,0 0 0,1 4 106,25 199 3798,-28-194-3436,9 115-2717,-9-109-2236</inkml:trace>
  <inkml:trace contextRef="#ctx0" brushRef="#br0" timeOffset="13228.16">0 1450 4945,'0'0'659,"0"0"-190,22-4 98,128-15 797,-134 19-1170,106 12 714,-118-11-887,0 1-1,0-1 1,0 1-1,0 0 0,-1 0 1,1 1-1,-1-1 1,1 0-1,-1 1 1,0 0-1,0 0 1,0 0-1,0 0 0,-1 1 1,1-1-1,-1 1 1,0-1-1,0 1 1,0 0-1,-1 0 0,1 0 1,-1 0-1,0 0 1,0 0-1,0 0 1,0 0-1,-1 4-20,0 17 224,-1-1 0,-1 0 0,-2 1-1,0-1 1,-2-1 0,0 1 0,-1-1 0,-2 0-1,0-1 1,-6 9-224,4-8 156,1 0 0,0 1 0,2 1 0,1-1-1,1 1 1,1 0 0,2 1 0,0-1 0,1 23-156,2-44 26,1-1 0,-1 1 0,1-1 0,0 1 0,0-1 1,1 1-1,-1-1 0,1 0 0,-1 1 0,1-1 0,0 0 0,0 0 0,0 0 0,1-1 1,-1 1-1,1-1 0,-1 1 0,1-1 0,0 0 0,0 0 0,0 0 0,0 0 0,0 0 1,1-1-1,-1 1 0,1-1 0,-1 0 0,0 0 0,3 0-26,110 10 676,-111-11-637,18-1 12,0 0-1,1-1 1,-1-2-1,0 0 1,-1-2-1,1 0 1,3-3-51,-18 7 32,0-1 1,0-1-1,-1 1 1,1-1-1,-1 0 1,0-1-1,0 0 1,-1 0-1,1-1 1,-1 1-1,0-1 1,-1-1-1,1 1 1,-1-1-1,0 0 1,-1 0-1,0 0 1,0-1-1,0 1 1,-1-1-1,1-6-32,-2-23 909,-2 36-656,-9 13-518,-6 204-140,16-152 436,-2 428 217,1-485-227,-1 0-1,0-1 1,0 1-1,-1 0 1,1-1-1,-2 1 1,1-1-1,-1 0 1,0 1 0,0-1-1,0-1 1,-1 1-1,0 0 1,0-1-1,-1 0 1,1 0-1,-1 0 1,0 0-1,-1-1 1,1 0-1,-1 0 1,0-1 0,0 1-1,0-1 1,0 0-1,0-1 1,-1 0-1,1 0 1,-1 0-1,-6 0-20,-18 4 35,0-2 0,-1-1-1,0-1 1,0-2 0,1-1-1,-3-2-34,4 0-576,2-2 0,-1-1-1,0-1 1,1-1 0,1-2 0,-1 0-1,-8-7 577,-23-12-4022</inkml:trace>
  <inkml:trace contextRef="#ctx0" brushRef="#br0" timeOffset="14549.26">1341 1312 5801,'0'0'872,"0"0"295,0 0 36,0 0-328,21-3-361,224-22 1226,78 27-220,-316-2-1520,1 0 0,-1 1-1,0 0 1,0 0-1,0 0 1,0 1 0,0 0-1,0 1 1,0 0 0,-1 0-1,1 0 1,-1 1-1,0-1 1,0 2 0,0-1-1,0 1 1,-1 0 0,0 0-1,0 0 1,0 1-1,-1-1 1,0 1 0,0 0-1,0 1 1,2 4 0,-4 11 33,0 0-1,-1 0 1,-1 0 0,-1 1-1,-1-1 1,-2 0 0,0 0-1,0-1 1,-2 1 0,-1-1-1,-6 11-32,3-4 65,2 1 1,0 0-1,2 0 0,1 0 0,2 1 1,0 1-66,2-24 23,-1-1 0,1 1 0,0 0 0,1 0 0,0 0 0,0 0-1,0 0 1,1-1 0,0 1 0,0 0 0,1 0 0,0-1 0,0 1 0,1-1 0,-1 1 0,1-1 0,1 0 0,-1 0 0,1 0 0,0-1 0,0 1 0,1-1 0,0 0 0,0 0 0,0-1 0,0 0 0,1 1 0,0-2 0,-1 1 0,2-1 0,-1 0 0,3 1-23,3-1 42,1-1 0,-1-1 0,0 0 1,1-1-1,-1 0 0,1-1 0,-1-1 1,1 0-1,-1 0 0,0-1 0,0-1 1,0 0-1,-1-1 0,1 0 1,-1 0-1,0-1 0,-1-1 0,1 0 1,-1 0-1,0-1 0,-1 0 0,0-1 1,-1 0-1,1-1 0,-2 1 0,5-8-42,4-24 127,-16 39-64,0 2-47,-6 4-302,-6 19 278,2 1 0,1 0 0,1 0 0,1 1 0,1 0 0,1 1 0,1-1 0,2 1 0,0 0 0,2 0 0,1 5 8,-3 62 280,4 1-1,5 0 0,13 64-279,27 169 565,-49-322-498,0-1-1,0 1 0,0-1 1,-1 0-1,0 0 0,0 0 1,0-1-1,0 1 0,-1-1 1,1 1-1,-1-1 0,0 0 1,0-1-1,0 1 0,0 0 1,0-1-1,-1 0 0,1 0 0,-1-1 1,0 1-1,1-1 0,-1 0 1,0 0-1,0-1 0,0 1 1,1-1-1,-1 0 0,0 0 1,0-1-1,0 1 0,0-1 1,-2-1-67,-8 3 29,-372 0 99,132-25-4083,190 14-262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16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11 6121,'0'0'969,"0"0"671,0 0-568,0 0-472,0 0-192,0 0 112,0 0-208,-5-10-239,5 10-73,0 0-321,0 0-1175,0 0-3089,5 0-184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0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14 3017,'0'0'2727,"0"0"-1129,0 0 179,0 0-428,0 0-536,0 0-223,-9-13 1130,9 413 2489,0-132-6191,0-134-2515,3-116 234,-2-12 206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16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1 413 432,'0'0'702,"0"0"74,0 0-21,0 0-35,0 0-100,0 0-57,0 0-62,0 0 27,0 0-17,0 0-58,0 0-15,0 0-3,0 0 13,0 0-54,0 0 0,0 0 37,0 0 81,0 0 28,1-14 677,80-99-606,-63 89-570,-1 0 0,-1-1-1,-1-1 1,-2 0 0,0-1-1,-2-1 1,-1 0 0,4-19-41,-82 231 305,36 19-188,32-199-120,1 0 0,-1 0 0,1 0 0,0 0-1,0 0 1,1 0 0,-1 0 0,1-1-1,0 1 1,0 0 0,0-1 0,0 1 0,0-1-1,1 0 1,0 0 0,-1 0 0,1 0 0,0-1-1,1 1 1,-1-1 0,0 1 0,1-1-1,-1 0 1,1 0 0,0-1 0,0 1 0,-1-1-1,1 0 1,1 0 3,119 13-2513,-78-24-1038,-12-12-2597</inkml:trace>
  <inkml:trace contextRef="#ctx0" brushRef="#br0" timeOffset="660.03">685 58 6553,'0'0'1185,"0"0"-921,0 0 696,0 0-384,0 0-136,0 0-168,127-12 104,-79 6-232,-4-5-88,1 3-56,-1 2-96,-6-2-240,-6 2-392,-4 6-784,-8 0-1105,-11 0-1608</inkml:trace>
  <inkml:trace contextRef="#ctx0" brushRef="#br0" timeOffset="898.75">812 376 5433,'0'0'1200,"0"0"-888,0 0 401,0 0-201,0 0-352,0 0 688,0 0 352,71 9-432,-32-9-103,4 0-385,3 0-280,6 0-152,10-5-673,-10 1-1135,-13 4-2353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4.7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8450,'0'0'1447,"0"0"-336,0 0-308,0 0-258,0 0 80,0 0-28,15 12 37,45 42-8,-22 29 554,-32-55-861,51 226 1056,-40-186-966,-16-68-322,7 18-6798,-7-11 1799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2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147 430 128,'0'0'308,"0"0"95,0 0 200,0 0 33,0 0-77,0 0-31,0 0 0,0 0-44,0 0-16,0 0 4,0 0 84,0 0 72,0 0 118,19-10 2156,51-58-616,-18-22-521,-38 41 560,-14 49-2192,0 0-97,0 0-32,0 0-86,1 30-501,94 526 1646,-73-288-251,-24-262-802,0 0 1,-1 0 0,0 0 0,-1 0-1,1-1 1,-1 1 0,0-1-1,0 0 1,-1 0 0,1 0 0,-1-1-1,0 0 1,-1 0 0,1 0-1,-1 0 1,1-1 0,-1 0 0,0 0-1,0-1 1,-1 1 0,1-1-1,0-1 1,-1 1 0,1-1 0,-1 0-1,1-1 1,-1 1 0,0-2-1,1 1 1,-1 0-11,-5 1-325,0 0 0,0 0 0,0-1 0,0 0 0,1-1-1,-1-1 1,0 0 0,0 0 0,1-1 0,-1-1 0,1 0 0,0 0-1,0-1 1,1 0 0,-3-2 325,-27-30-4006,7-5-1771</inkml:trace>
  <inkml:trace contextRef="#ctx0" brushRef="#br0" timeOffset="331.42">288 26 2921,'0'0'1407,"0"0"312,0 0-14,0 0-348,0 0-182,0 0-87,0-4-92,0 3-962,0 0-1,0 0 1,0 0 0,1 0 0,-1 0-1,0 1 1,0-1 0,1 0-1,-1 0 1,1 0 0,-1 0-1,1 0 1,-1 0 0,1 1 0,-1-1-1,1 0 1,0 1 0,-1-1-1,1 0 1,0 1 0,0-1 0,-1 0-1,1 1 1,0 0 0,0-1-1,0 1 1,0-1 0,0 1 0,0 0-1,0 0 1,0-1 0,0 1-1,-1 0 1,1 0 0,0 0-1,0 0 1,0 0 0,0 0 0,0 0-1,0 1 1,0-1 0,0 0-1,0 0 1,0 1 0,0-1 0,0 1-1,0-1-33,7 0-831,64 0-5571,-40 0 627</inkml:trace>
  <inkml:trace contextRef="#ctx0" brushRef="#br0" timeOffset="690.51">813 363 3929,'0'0'1616,"0"0"-328,0 0 257,0 0-297,0 0-568,0 0-296,0 0 200,0 0-111,13 0 95,10-5-160,11-1-56,5-2-280,11 2-72,-2-2-152,0 8-528,7 0-641,-12 0-1527,-9 0-1889</inkml:trace>
  <inkml:trace contextRef="#ctx0" brushRef="#br0" timeOffset="929.33">861 681 5265,'0'0'1312,"0"0"-904,0 0 201,0 0-401,0 0 512,0 0 336,0 0-368,164 4-328,-107-19-360,4 1-32,24-6-1288,-10-3-1097,-13 2-2015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7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52 280,'0'0'664,"0"0"-112,0 0-68,0 0 87,0 0 116,0 0 41,2-4-4,14-31 2349,-12 22 3625,6 24-5340,6 26-1684,-3 15 493,-2 0 1,-2 0 0,-2 1 0,-3 0 0,-2 0 0,-3 11-168,1 8 128,0-71-104,0-1 57,0 0 8,13-8 643,107-172-562,-85 128-212,2 1 0,3 2 1,1 2-1,11-6 42,-50 50-12,-2 2-51,0 1-30,0 0-56,0 0-27,0 0-94,-14 11-411,-23 27 588,-66 92 19,138-101 69,67 12 527,107 51-4588,-120-49-967,-48-28 1302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8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 7778,'0'0'1753,"0"0"-131,0 0-543,0 0-574,0 0-159,0 0-53,8 0-34,215-34-698,-214 34-331,-7 0-4743,-2 0 864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29.2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4241,'0'0'848,"0"0"-50,0 0-110,0 0-104,0 0 101,0 0 197,6 3 87,10 2-588,0-1 0,1-1-1,0 0 1,-1-1 0,1 0-1,0-2 1,0 0-1,0-1 1,0-1 0,0 0-1,1-2-380,23 0 33,35-1-350,-75 5 190,-1 0 67,0 0-51,0 0 34,0 0-22,0 0 28,0 0 19,0 0 6,0 0 24,0 0-7,0 0 18,0 0 14,0 0-6,0 0 6,0 0-15,0 0-35,0 0-55,0 0-117,0 0-49,0 0-141,0 0-289,0 0-688,0-1-1214,0-2-1650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2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10218,'0'0'1312,"0"0"177,0 0-457,0 0-512,0 0-520,0 0-728,0 0-1016,98-17 103,-32 32-2616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30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3225,'0'0'1332,"0"0"16,0 0-211,0 0-475,0 0-332,0 0-96,5 7 2231,9 225-1463,-10-112-749,-4-118-238,0-2 13,0 0 80,0 0 69,0 0 220,1-12 673,2-13-1045,1-1 1,1 1-1,1 1 0,2-1 1,0 1-1,2 1 0,0 0 1,1 0-1,2 1 0,0 0 1,10-11-26,-18 28-7,1 1 1,0-1 0,0 1-1,0 0 1,0 0 0,0 1-1,1 0 1,0 0 0,-1 0-1,1 1 1,0 0 0,0 1-1,1-1 1,-1 1 0,0 1-1,0-1 1,1 1-1,-1 0 1,0 1 0,0 0-1,0 0 1,1 1 0,-1 0-1,0 0 1,-1 0 0,1 1-1,0 0 1,-1 0 0,1 1-1,-1 0 1,0 0 0,-1 0-1,5 5 7,3 10-47,-1 1 0,-1 1 0,0 0 0,-2 1 0,-1 0 0,0 0 0,-2 1 1,-1 0-1,0 0 0,-1 8 47,10 38-970,21 71-3297,-20-86 170</inkml:trace>
  <inkml:trace contextRef="#ctx0" brushRef="#br0" timeOffset="474.73">1063 11 3777,'0'0'1103,"0"0"150,0 0-28,0 0-289,0 0-341,0 0-9,-21-11 1183,-46 62-1489,30-12-162,2 2-1,1 1 1,2 2 0,2 1 0,3 1 0,1 1-1,2 2 1,2 0 0,-4 23-118,-7 131-5222,32-157 381</inkml:trace>
  <inkml:trace contextRef="#ctx0" brushRef="#br0" timeOffset="2650.73">1034 366 4689,'0'0'1118,"0"0"32,0 0-480,0 0-357,0 0-133,0 0 8,22-12 12,71-33 21,-5 28 671,-64 19-670,-22-2-217,0 1 0,0-1 0,0 1 0,-1 0-1,1-1 1,0 1 0,-1 0 0,1 0 0,0 0-1,-1 0 1,1 0 0,-1 1 0,0-1 0,1 0-1,-1 1 1,0-1 0,0 1 0,0-1 0,0 1-1,0 0 1,0-1 0,0 1 0,-1 0 0,1 0-1,0-1 1,-1 1 0,0 0 0,1 0 0,-1 0-1,0 0 1,0 0 0,0 0 0,0 0 0,-1 1-5,-3 72 413,0-61-330,-1 0 1,-1 0 0,0 0-1,0-1 1,-1 0 0,-1-1-1,-1 1 1,1-2 0,-2 1-1,-9 9-83,9-9 109,-145 123 1530,159-126 1485,46-8-3111,-38-1 343,323-14 1999,-335 13-2308,0-2-6,3 3-34,-2 0-11,-1 0 8,2 0 4,21 17 119,-15-10-5286,-16-7 1230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1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1 520 1216,'0'0'688,"0"0"-312,0 0 9,0 0 180,0 0-168,0 0-86,0 0 204,0 0 132,0 0-103,0 0-85,0 0 3,0 0 109,0 0 28,6-2 635,12-9-1048,0-2 1,0 0 0,-2-1 0,1 0 0,-2-2 0,0 0 0,-1 0 0,8-13-187,4-2 193,-2-1 0,-1-1 0,-1 0 0,-2-2 1,-1-1-1,-2 0 0,-2-1 0,7-26-193,-16 24 954,-21 44-1097,0 13 118,1 0-1,0 1 1,2 1 0,0 0-1,1 1 1,2 0 0,0 1-1,1 0 1,1 0 0,1 1-1,1 0 1,-2 19 25,-2 161 132,10-197-206,0-1 0,1 1-1,-1-1 1,1 0 0,1 1 0,-1-1 0,1 0 0,0-1-1,0 1 1,0 0 0,1-1 0,-1 0 0,1 0-1,0 0 1,0 0 0,1 0 0,-1-1 0,1 0-1,0 0 1,0 0 0,0-1 0,0 1 0,0-1 0,0 0-1,1-1 1,-1 0 0,1 1 0,-1-1 0,1-1-1,-1 1 1,1-1 0,0 0 0,-1-1 0,1 1-1,4-2 75,34 3-3506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1.4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5281,'0'0'896,"0"0"281,0 0-1,0 0-304,0 0-680,0 0-48,0 0-136,14-4-8,-5 4-312,16 0-712,2 4-1145,-4 0-1840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1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5473,'0'0'960,"0"0"169,0 0-177,0 0-104,0 0-688,0 0-104,117-28 16,-69 19 16,4 3-88,-6 2-64,2 0-248,-5-2-408,-2 6-608,-7 0-721,-16 0-1000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2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3001,'0'0'750,"0"0"-356,0 0 303,0 0 290,0 0 259,0 0-25,16 2-164,21 4-619,0-2 0,-1-2 1,1-1-1,0-2 0,0-2 1,15-3-439,-38 3 662,10-2-6172,-6-2 960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4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1 119 1608,'0'0'1387,"0"0"19,0 0-270,0 0-309,0 0-109,0 0-232,6-9-111,21-31-66,34 7 1018,-37 25-1165,1 0 1,0 2-1,-1 1 0,2 1 0,-1 1 0,0 1 0,1 2 0,-1 0 0,9 2-162,18-1-26,-49-1 19,0-1 1,0 1 0,-1 0-1,1 0 1,0 0 0,0 1-1,0-1 1,-1 1 0,1-1-1,0 1 1,0 0 0,-1 0 0,1 0-1,-1 0 1,1 1 0,-1-1-1,1 1 1,-1-1 0,0 1-1,0 0 1,0 0 0,0 0-1,0 0 1,0 0 0,0 0-1,-1 1 1,1-1 0,-1 1-1,0-1 1,0 1 0,0-1-1,0 1 1,0 0 0,0 0 0,-1-1-1,1 1 1,-1 0 0,0 0-1,0 0 1,0-1 0,0 1-1,0 1 7,0 5 18,-1 0 1,0-1-1,0 1 0,-1 0 0,0-1 0,0 1 0,-1-1 1,0 0-1,-1 0 0,0 0 0,0 0 0,0 0 1,-1-1-1,0 0 0,-1 0 0,-2 3-18,-183 165 1096,247-165 1185,281-28-1260,-65-27-393,-278 47-6789,-6 2 3810,-1 0-1839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5.7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326 108 208,'0'0'1050,"0"0"-428,0 0-129,0 0 69,0 0-226,0 0-170,3 1 5858,11 1-4732,83-111 1701,-96 108-2919,8 2-210,-9 7 19,23 236 1436,-8 137-1319,-35-380 103,-231 3-514,238-5 65,0 0 0,1-2 1,-1 1-1,0-2 0,1 0 0,-1 0 1,1-1-1,0 0 0,1-1 0,0-1 1,-1 0-1,2 0 0,-1-1 0,1 0 1,1-1-1,-1-1 346,-10-22-4613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6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 4049,'0'0'1616,"0"0"129,0 0 199,0 0-456,0 0-415,0 0-273,0 0-112,5-47-184,-5 47-192,0 0-136,0 0-176,0 0-80,4 0-448,1 0-648,18 18-1225,-1 1-191,4 1-2449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46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6241,'0'0'1017,"0"0"239,0 0-312,0 0 64,0 0-720,162-37-128,-114 31 64,2-3-216,-2 7-8,-11-2-8,-3 4-192,-11 0-392,-3 0-600,-6 0-904,-14 0-2065</inkml:trace>
  <inkml:trace contextRef="#ctx0" brushRef="#br0" timeOffset="237.23">78 304 6409,'0'0'1401,"0"0"-745,0 0 112,0 0 248,0 0-224,0 0-392,0 0 113,164-6-337,-98-2-176,0 1-208,21-15-689,-16 5-1503,-10-5-2841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5:54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340 16 232,'0'0'440,"0"0"6,0 0 4,0 0-70,0 0-85,13-8 4654,-12 0-3040,-6 14 307,4-4-2463,-105 142 904,-71 77 533,117-136-928,55-76-406,6-9 174,-1 0 1,0-1-1,1 1 1,-1 0-1,1 0 1,-1-1-1,0 1 1,1 0-1,-1 0 1,1 0-1,-1 0 1,1 0-1,-1 0 1,1 0-1,-1 0 1,0 0-1,1 0 0,-1 0 1,1 0-1,-1 0 1,1 0-1,-1 0 1,1 0-1,-1 0 1,0 0-1,1 1 1,-1-1-1,1 0 1,-1 0-1,0 0 1,1 1-1,-1-1 1,0 0-1,1 1 0,-1-1 1,0 0-1,1 1 1,-1-1-1,0 0 1,0 1-1,1-1 1,-1 1-1,0-1 1,0 0-1,0 1 1,0-1-1,1 1 1,-1-1-1,0 1 1,0-1-1,0 1 1,0-1-1,0 0 0,0 1 1,0-1-1,0 1 1,0-1-1,-1 1 1,1-1-1,0 1 1,0-1-1,0 0 1,0 1-1,-1-1 1,1 1-1,0-1 1,0 1-31,507 22 808,-436-18-811,-70-5 44,0 0-1,102 0-96,-102 0 31,-1 0-74,0 0-53,0 0-105,0 0-126,0 0-149,0 0-263,-21-1-1905,-1-6-434,-1-3-3056</inkml:trace>
  <inkml:trace contextRef="#ctx0" brushRef="#br0" timeOffset="966.72">463 252 1560,'0'0'1687,"0"0"-328,0 0-336,0 0-108,0 0-160,0 0-263,14-4 297,-10 6 2095,-3 88-1987,-16 244 1116,6-201-1281,9-132-736,0-1 17,0 0 27,0 0-9,0 0 36,0 0-38,0 0 2,0 21-113,2 98-302,6-135-849,5-6-1059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3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10658,'0'0'1661,"0"0"634,0 0-1119,0 0-812,0 0-248,0 0 55,16 20 304,100 137 802,-72-85-399,-2 2 1,-4 1-1,-3 2 0,16 57-878,-7-28 303,-38-102 5737,1-6-4914,8-1-7151,39 0-2806,-18-2 1345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1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1 392,'0'0'325,"0"0"66,0 0 85,0 0 67,0 0-140,0 0-8,0 0 113,0 0 20,0 0-48,0 0-73,0 0-37,0 0-84,0 0-121,0 0-53,0 0-58,0 0-40,0 0 6,0 0 67,0 0 122,0 0 183,0 0 137,0 0 85,0 0-50,0 0-90,0 0-69,0 0-89,0 0-60,0 0-64,0 0-13,0 0-11,0 0 16,0 0 20,0 0 8,0 0 16,0 0 11,0 0 17,0 0-30,0 0-14,0 0-10,0 0 21,0 0-8,0 0-14,0 0 7,0 0-32,0 0 4,0 0-20,0 0-8,0 0-20,0 0 11,0 0-11,0 0-8,0 0-21,0 0-25,0 0-11,0 0-39,0 0 12,0 0-23,0 0 6,0 0 24,0 0-23,0 0 17,0 0 0,0 0-25,0 0 4,0 0 17,0 0-23,0 0-6,0 0 2,0 0 3,0 0-4,0 0-1,0 0 0,0 0 0,0 0 0,0 0 0,0 0 8,0 0 24,0 0-22,0 0 6,0 0 28,0 0-15,0 0 62,0 0 10,0 0 6,0 0-11,0 0-18,0 0-27,0 0-32,0 0 18,0 0-16,0 0 27,0 0-25,0 0 20,0 0-23,0 0 17,0 0-21,0 0 11,0 0-21,0 0-8,0 0-9,0 0 8,0 0 3,0 0 7,0 0 29,0 0 8,0 0-35,0 0-9,0 0 10,0 0 42,0 0 23,0 0-23,0 0-3,0 0-38,0 0-11,0 0 0,0 0 1,0 0 12,0 0 18,0 0-36,0 0-14,0 0-8,0 0 7,0 0-2,0 0-1,0 0-1,0 0-25,0 0-1,4 20 12,7 8 34,-1 1 1,-2 0 0,-1 1 0,-2-1 0,0 1-1,-2 0 1,-1 1 0,-2-1 0,-1 0 0,-1 5-5,-31 96 1333,116-292-1593,-51 112 88,2 1-1,2 2 1,2 1 0,15-10 172,-18 16-2,-35 39-14,0 0-38,0 0-22,0 0-59,0 0-80,-56 90-984,-10 6 1111,95-61 497,-15-26-352,18 21-114,-2 1 1,-1 1 0,-1 2 0,-2 1 0,16 28 56,-19-30-581,1 0-1825,-1-13-2297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2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5369,'0'0'1312,"0"0"-247,0 0-601,0 0 360,0 0-432,0 0-264,128 0-120,-80 0 0,-2 0-8,-3 0-232,-11 0-216,2-4-504,-16 0-593,-4 2-2407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2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5873,'0'0'1497,"0"0"-729,0 0-288,0 0 544,0 0-120,0 0-624,0 0-48,150 0-160,-104-4-72,17-7-440,-8 3-1376,-11-6-2161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3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 4905,'0'0'1366,"0"0"134,0 0-360,0 0-85,0 0-317,0 0-458,15 1 182,-8 15-300,0-1-1,-1 1 1,-1 0-1,0 0 1,-1 0-1,-1 1 0,0 0 1,-2-1-1,0 5-161,0-20 8,2 230 1076,-16-179 723,17-71-1746,0 0 0,1 0 1,1 1-1,1 0 0,1 0 0,0 0 1,1 1-1,1 0 0,1 1 0,11-14-61,-7 4-9,2 1 0,1 1 0,1 0 0,1 1 0,1 1 0,1 2 0,1 0 0,1 1 0,9-5 9,-24 19-28,0 1 0,1 0 1,-1 0-1,1 1 0,0 0 0,0 1 0,0 0 1,0 1-1,0 0 0,0 0 0,2 1 28,-9 2-17,0-1 0,0 1-1,0 0 1,0 0-1,0 0 1,0 0-1,0 1 1,-1-1-1,1 1 1,-1-1 0,0 1-1,0 0 1,0 0-1,0 0 1,0 0-1,0 0 1,-1 1-1,0-1 1,0 0 0,0 1-1,0-1 1,0 1-1,0-1 1,-1 1 17,2 3 1,10 42 14,-2 1-1,-3-1 1,-1 1-1,-3 1 1,-2-1 0,-3 19-15,2-17-129,4 62-4192,3-94-18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4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19 227 4353,'0'0'1228,"0"0"-337,0 0-363,0 0 255,0 0 68,0 0-171,25 12-131,78 40-112,27 45 324,-116-82-744,25 39-130,-30-13-4040,-9-39 230</inkml:trace>
  <inkml:trace contextRef="#ctx0" brushRef="#br0" timeOffset="352.12">311 63 3633,'0'0'1918,"0"0"-638,0 0-540,0 0-319,0 0 35,0 0-233,-1 8 145,-8 43 104,-3-2 0,-2 0 1,-3 0-1,-1-2 0,-2 0 0,-12 17-472,20-40-59,-96 159-1493,95-169-689,5-8-1442</inkml:trace>
  <inkml:trace contextRef="#ctx0" brushRef="#br0" timeOffset="672.94">174 102 4977,'0'0'1187,"0"0"327,0 0-177,0 0-142,0 0-353,0 0-465,10 9 23,3 36-319,-2 1 0,-1 0 0,-3 1 0,-2 0 1,-2 0-1,-2 0 0,-4 20-81,3-42-181,1-18-186,-1-1 0,-1 1 1,1 0-1,-1-1 0,-1 1 0,1 0 1,-1-1-1,0 0 0,0 1 0,-1-1 1,0 0-1,0 0 0,0 0 1,-1-1-1,-1 2 367,-9 13-4090</inkml:trace>
  <inkml:trace contextRef="#ctx0" brushRef="#br0" timeOffset="914.9">1 461 6105,'0'0'1561,"0"0"-9,0 0-464,0 0 56,0 0-711,116-29-201,-63 25-112,8-4-112,-4 2-8,5 1-128,4-9-593,-13 0-783,-12-1-2913</inkml:trace>
  <inkml:trace contextRef="#ctx0" brushRef="#br0" timeOffset="1869.38">968 30 4177,'0'0'1207,"0"0"569,0 0-131,0 0-200,0 0-175,0 0-401,3-6-343,11-17-269,-11 63-22,-7 2-5,-2-1 1,-2-1-1,-2 1 1,-1-2-1,-3 1 0,0-2 1,-3 0-1,-1 0 1,-8 8-231,2 4 165,-28 61 395,106-105 1786,174-4-1822,4 0-3215,-231-2 2490,0-1 0,0 1 1,0 0-1,0 0 0,0-1 1,0 1-1,0-1 0,0 1 1,0-1-1,0 1 0,0-1 1,0 0-1,0 1 0,-1-1 1,1 0-1,0 1 0,0-1 1,-1 0-1,1 0 0,-1 0 1,1 0-1,0 0 0,-1 0 1,0 0-1,1 0 0,-1 0 1,0 0-1,1 0 0,-1 0 1,0 0-1,0 0 0,0 0 1,0 0-1,0 0 0,0 0 1,0-1-1,0 1 0,0 0 1,-1 0-1,1 0 0,0 0 1,-1 0-1,1 0 0,-1 0 1,1 0-1,-1 0 0,0 0 201,-6-17-5961</inkml:trace>
  <inkml:trace contextRef="#ctx0" brushRef="#br0" timeOffset="2570.57">1118 385 3489,'0'0'1259,"0"0"353,0 0-142,0 0 34,0 0-317,0 0-426,0 0-102,0 0-84,0 0-175,1 3-164,8 45 651,-3 0 0,-2 0 1,-2 0-1,-2 1 0,-4 25-887,-23 167 2135,36-131-2294,-3-97-992,-5-33-1414,-1 15 2322,0-22-2111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3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1 5617,'0'0'1312,"0"0"-5,0 0-308,0 0-208,0 0-11,-1 2-584,-62 169 747,-63 193 248,66-173-5249,50-145-723</inkml:trace>
  <inkml:trace contextRef="#ctx0" brushRef="#br0" timeOffset="609.32">279 319 5777,'0'0'1239,"0"0"83,0 0-235,0 0-102,0 0-385,0 0-292,21-10-92,67-30 2,-77 35-149,0 2 1,1-1-1,-1 2 1,1-1-1,0 2 1,0 0-1,0 0 0,0 1 1,-1 0-1,4 1-69,17 0 234,-29 1-237,1 0 0,-1-1 0,0 1 0,0 1 0,0-1 1,0 0-1,0 1 0,-1-1 0,1 1 0,-1 0 0,0 0 0,0 0 0,0 0 0,0 0 0,0 1 0,0-1 1,-1 1-1,0-1 0,0 1 0,0-1 0,0 1 0,0 0 0,-1-1 0,1 1 0,-1 0 0,0-1 0,0 1 0,-1 0 1,1 0-1,-1-1 0,0 1 0,0-1 0,0 1 0,0-1 0,-1 1 0,1-1 0,-1 1 0,0 0 3,-6 10 39,0-1-1,-1 0 1,-1 0-1,0-1 1,0 0-1,-1-1 1,-1 0-1,0-1 1,-11 8-39,-3 4 109,-144 117 1481,169-138-1442,1-1 111,0 0 77,0 0 57,3 0 19,65-2-241,-1-3 1,0-3-1,-1-2 0,2-5-171,25-29-5040,-80 27 482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9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1 495 1616,'0'0'1453,"0"0"-344,0 0-459,0 0-13,0 0 126,8-3-276,105-60 2768,-82 35-3044,-1-1 0,-1-1-1,-1-2 1,-2 0 0,-2-2-1,-1-1 1,-1-1 0,0-4-211,7-92 1652,-29 132-1613,-78 111-663,61-88 652,1 1 1,1 0-1,1 1 1,1 1-1,2 0 1,0 1-1,2 0 1,1 0 0,1 1-1,1 0 1,1 0-1,2 1 1,1-1-1,1 1 1,2 4-29,0-25 6,1-1 1,0 1 0,0-1-1,1 0 1,0 0 0,0 0-1,1 0 1,0-1 0,0 1-1,0-1 1,1 0 0,0 0-1,0 0 1,1-1 0,0 0-1,-1 0 1,2 0 0,-1-1-1,0 0 1,1 0 0,0-1-1,0 1 1,0-2 0,0 1-1,1-1 1,-1 0 0,0 0-1,6 0-6,-4 0-173,0-1-1,0 0 0,0-1 0,0 1 0,0-2 1,0 1-1,0-1 0,0-1 0,-1 1 0,1-2 1,0 1-1,-1-1 0,1 0 0,-1-1 0,6-3 174,27-21-2680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9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6785,'0'0'809,"0"0"679,0 0-848,0 0-256,0 0-48,0 0-336,0 0-104,3-4-160,17 18-536,-2 0-1280,-2-3-2577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1.5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226 226 208,'0'0'2245,"0"0"-629,0 0-537,0 0-148,0 0-153,0 0-165,5-6 35,131-132 3491,-71 57-2910,-59 183-1304,-4 43 211,1-35 235,-4 0 0,-6 0 0,-16 85-371,23-185 58,-2 0-1,1-1 1,-2 1-1,1 0 1,-1-1-1,0 1 0,-1-1 1,0 0-1,-1 0 1,0 0-1,0-1 1,-1 0-1,0 0 0,0 0 1,-1-1-1,-3 4-57,2-10-27,0-1 1,-1 1-1,1-1 0,0-1 0,0 1 0,0-2 0,0 1 0,0-1 0,0 0 1,0 0-1,1-1 0,-1 0 0,1-1 0,-1 0 0,1 0 0,0 0 0,1-1 1,-1 0-1,1 0 0,0-1 0,0 1 0,1-1 0,0-1 0,0 1 0,0-1 1,-1-2 26,-101-135-3676,64 76-912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1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7058,'0'0'984,"0"0"264,0 0-736,0 0-40,0 0 272,0 0-744,0 0-8,18 0-408,10 11-456,-5-1-1456,4 0-3554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3.8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0 8434,'0'0'1520,"0"0"-896,0 0 272,0 0 193,0 0-769,0 0-256,0 0 520,0 86 40,0-45-56,0 7-288,0-1-216,-4 0-64,-5 0-432,-12 2-984,3-14-1233,4-8-1464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2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0 350 5033,'0'0'1584,"0"0"-79,0 0-777,0 0 104,0 0-344,121-6-352,-68 2-56,-3 4-80,0 0-232,-11 0-480,-3 0-840,-11 4-969,-13-2-2616</inkml:trace>
  <inkml:trace contextRef="#ctx0" brushRef="#br0" timeOffset="248.86">30 609 4657,'0'0'1680,"0"0"-247,0 0-265,0 0 64,139 0-400,-73 0-608,7 0-224,5 0-24,20 0-744,-21 0-1688,-13 0-4338</inkml:trace>
  <inkml:trace contextRef="#ctx0" brushRef="#br0" timeOffset="986.36">1398 210 3169,'0'0'1017,"0"0"-21,0 0 118,0 0-44,2-20-114,3-68-259,-5 84-643,0-1-1,-1 1 0,0 0 1,1-1-1,-2 1 0,1 0 1,0-1-1,-1 1 0,0 0 1,0 0-1,0 0 0,0 0 1,-1 1-1,1-1 0,-1 1 1,0-1-1,0 1 1,0 0-1,-1 0 0,1 0 1,-1 1-1,0-1 0,1 1 1,-1 0-1,0 0 0,0 0 1,-1 0-1,1 1 0,0 0 1,0 0-1,-1 0 0,1 0 1,-1 1-1,1 0 0,-1-1 1,1 2-1,0-1 1,-1 0-1,1 1 0,-1 0 1,-3 1-54,2-2-1,-6 2 6,0 1-1,1 0 0,-1 1 0,1 0 0,0 0 0,0 1 0,0 1 1,1 0-1,0 0 0,0 1 0,1 1 0,-1-1 0,2 2 0,-1-1 1,1 1-1,0 0 0,1 1 0,0-1 0,1 1 0,0 1 0,0 0 1,1-1-1,1 1 0,-1 1 0,2-1 0,0 1 0,0-1 0,0 11-4,1-16 12,1-1 0,0 1 0,0-1 0,1 1-1,-1 0 1,1 0 0,0-1 0,1 1 0,-1 0-1,1-1 1,1 1 0,-1 0 0,1-1 0,0 0-1,0 1 1,0-1 0,1 0 0,-1 0 0,1 0-1,1 0 1,-1-1 0,1 1 0,0-1 0,0 0-1,0 0 1,0 0 0,1-1 0,-1 1 0,1-1-1,0 0 1,0-1 0,0 1 0,5 1-12,-4-1 53,1-1 0,-1 1 0,1-1 0,0-1 0,0 1 0,0-1 0,0 0 0,0-1 0,0 0 0,0 0 0,0 0 0,0-1 0,-1 0 0,1 0 0,0-1 0,0 0 0,-1 0 0,1-1 0,-1 0 0,1 0 0,-1 0 0,0-1 0,0 1 0,-1-2 0,1 1 0,-1-1 0,0 1 0,2-3-53,0-8 163,0 1 0,-1-1 0,0 0-1,-1-1 1,-1 1 0,-1-1 0,0 0 0,-1 0-1,0 0 1,-2-1-163,2 2 202,13 311 341,-3 132 605,-13-420-1133,0 0 0,0 0-1,0 0 1,-1 0 0,0 0 0,-1-1 0,0 1 0,0-1-1,0 1 1,-1-1 0,0 0 0,-1-1 0,1 1-1,-1-1 1,-1 0 0,1 0 0,-1 0 0,0-1 0,0 0-1,0 0 1,-1 0 0,0-1 0,0 0 0,0-1 0,-1 1-1,1-1 1,-1-1 0,1 1 0,-1-1 0,0-1 0,0 0-1,0 0 1,0 0 0,-6-1-15,-262 4-963,264-5 624,0 0 1,0-1-1,0 0 1,0-1-1,0-1 0,1 0 1,-1 0-1,1-1 0,0-1 1,1 0-1,-1 0 0,1-1 1,0 0-1,1-1 0,-7-7 339,-5-13-608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09.8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0 269 5249,'0'0'768,"0"0"713,0 0-729,0 0-128,0 0-216,123-32-152,-70 27-176,4-1-8,-7 2-72,-2 4 0,-14 0-384,-7 0-464,-11 0-1529,-9 0-3632</inkml:trace>
  <inkml:trace contextRef="#ctx0" brushRef="#br0" timeOffset="253.77">18 501 5777,'0'0'752,"0"0"-223,0 0-329,0 0 872,139 4-224,-72-4-592,3 0-256,17 0-16,-19 0-1136,-13-4-3985</inkml:trace>
  <inkml:trace contextRef="#ctx0" brushRef="#br0" timeOffset="848.33">944 54 5401,'0'0'563,"0"0"-15,24-8-36,150-37 844,-4 46-311,-167 1-1048,0 0 0,0 1 0,0 0 0,-1 0 0,1 0 0,-1 0 0,1 0 0,-1 0 0,0 1 0,0-1 0,-1 1 0,1 0 0,-1-1 0,0 1 0,0 0 0,0 0 0,0 0 0,0 0 0,-1-1 0,0 1 0,0 0 0,0 0 0,0 0 0,-1 0 0,0 0 0,1 0 0,-1 0 0,-1 0 0,1-1 0,0 1 0,-1-1 0,0 1 0,0-1 0,0 1 0,0-1 0,-1 0 0,0 1 3,-127 155 183,161-149 1109,9-3-562,106 31-67,-141-36-667,0 0 1,0 1-1,0 0 0,0 0 0,0 0 0,-1 0 0,1 1 0,-1 0 0,0 0 1,0 0-1,-1 0 0,1 1 0,-1 0 0,0-1 0,0 1 0,-1 0 0,1 1 1,-1-1-1,0 0 0,0 1 0,-1-1 0,0 1 0,0-1 0,0 4 4,1-2 19,-2 0 0,1 0 0,-1 0 0,0 0 0,-1 0 0,1 0 0,-1 0 0,-1 0 0,1-1 0,-1 1 0,0 0 0,-1-1 0,0 1 0,0-1 0,0 0 0,-1 0 1,0 0-1,0 0 0,0-1 0,-1 0 0,1 1 0,-1-2 0,-1 1 0,1-1 0,-1 1 0,0-1 0,0-1 0,0 1 0,0-1 0,0 0 0,-6 1-19,-39 12-150,-1-2-1,-1-2 1,0-3 0,0-2 0,-1-2 0,0-2-1,0-3 1,-22-4 150,8-2-1658,8-8-1312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5.3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 5329,'0'0'1387,"0"0"-17,0 0-185,0 0 26,0 0-379,0 0-265,5-5-104,18-14-142,-22 19-314,0 0-1,0 0 0,-1 0 1,1 0-1,0 0 1,0 0-1,-1 0 0,1 0 1,0 0-1,0 0 0,-1 1 1,1-1-1,0 0 0,-1 1 1,1-1-1,0 0 0,-1 1 1,1-1-1,-1 1 1,1-1-1,-1 1 0,1-1 1,-1 1-1,1-1 0,-1 1 1,1 0-1,-1-1 0,0 1 1,1 0-1,-1-1 1,0 1-1,1 0 0,-1-1 1,0 1-1,0 0 0,0 0 1,0-1-1,0 1 0,0 0 1,0 0-1,0-1 0,0 1 1,0 0-1,0-1 1,0 1-1,-1 0 0,1 0-6,0 1 44,11 240 1075,-12-160-896,-17 159 201,63-317 873,-24 39-1473,-6 4 55,2 2-1,1 0 1,2 1-1,1 0 1,1 2-1,1 1 1,2 1-1,1 0 1,16-11 121,49-20 2,-90 56 2,-1 1-17,0 0-38,0 0-19,0 0-21,0 0-53,0 0-53,-35 47-730,-25 42 991,82-37 823,146 132-811,-34-92-3312,-87-71 292</inkml:trace>
  <inkml:trace contextRef="#ctx0" brushRef="#br0" timeOffset="482.4">915 246 1088,'0'0'2513,"0"0"-961,0 0-576,0 0 65,0 0 431,0 0-664,0 0-296,21 0-24,-5 0 320,11-6-319,9 2-217,3 0-104,5-2-96,1 2-72,-8 0-280,-1 4-417,-2-2-975,-9-3-1457</inkml:trace>
  <inkml:trace contextRef="#ctx0" brushRef="#br0" timeOffset="1200.5">979 439 1488,'0'0'582,"0"0"-370,0 0-24,0 0 293,0 0-233,1 1 7220,1-1-3852,15 3-3531,209-1 1246,-111 0-2810,1-1-7028,-103-1 3954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9.2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 1800,'0'0'990,"0"0"-82,0 0 163,0 0 725,0 0-211,0 0-234,4 0-267,162-28 951,-148 27-1952,-9-1-43,0 1 1,0 0-1,1 1 0,-1 0 0,0 0 0,0 1 0,0 0 1,1 1-1,-1 0 0,0 0 0,-1 1 0,1 0 1,3 2-41,-9 0-6,-1 0 0,1 0 0,-1 0 0,0 0 0,0 0 0,-1 0 0,0 1 0,0-1 0,0 0 0,0 1 0,-1-1 0,0 1 0,0-1 1,0 0-1,-1 1 0,0-1 0,0 1 0,0-1 0,-1 0 0,0 0 0,0 0 0,0 0 0,-1 0 0,1 0 0,-1 0 0,0-1 0,-1 1 6,-157 173 463,161-178-431,0 1 0,0 0-1,1 0 1,-1 0 0,0 0-1,0 0 1,1 0 0,-1-1-1,1 1 1,-1 0 0,0 0-1,1 0 1,0-1 0,-1 1-1,1 0 1,-1-1-1,1 1 1,0 0 0,0-1-1,-1 1 1,1-1 0,0 1-1,0-1 1,0 0 0,-1 1-1,1-1 1,0 0 0,0 1-1,0-1 1,0 0 0,0 0-1,0 0 1,0 0 0,-1 0-1,1 0 1,0 0 0,0 0-1,0 0 1,0 0 0,0-1-1,0 1 1,0 0 0,0-1-1,-1 1 1,1 0 0,0-1-1,0 1 1,0-1-32,8 1 146,416 21-722,-349-27-1689,-12-14-2262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8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 55 1560,'0'0'1266,"0"0"90,0 0-129,0 0-4,0 0-55,0 0-377,6-7 1823,4 370 113,-13-220-2455,3-141-250,0-2 82,0 0 142,0-4 208,40-121 418,-22 84-843,-3 3-56,0 1-1,3 1 0,1 0 0,1 1 0,2 1 0,2 1 1,1 1-1,4-2 28,-18 25-6,0 1 1,1 1-1,0 0 1,0 1-1,0 0 1,1 0-1,0 1 1,0 1-1,1 1 1,-1 0-1,1 0 1,-1 1-1,1 1 1,0 0-1,0 1 1,8 1 5,-16 0-5,0-1 1,0 1-1,0 0 1,-1 1-1,1-1 1,0 1-1,0 1 1,-1-1-1,1 1 1,-1 0-1,0 0 1,0 0-1,0 1 0,0-1 1,-1 1-1,1 0 1,-1 1-1,0-1 1,0 1-1,-1 0 1,1 0-1,-1 0 1,1 2 4,51 131 46,-42-81-60,-3 0 0,-2 1-1,-2 0 1,-3 0-1,-4 21 15,1-69-175,0 0-1,-2 0 0,1 0 1,-1 0-1,-1 0 0,0 0 0,0-1 1,-1 1-1,0-1 0,0 0 1,-1 0-1,-2 2 176,-47 59-4148,23-39-1782</inkml:trace>
  <inkml:trace contextRef="#ctx0" brushRef="#br0" timeOffset="492.19">0 962 3209,'0'0'1069,"0"0"410,0 0-316,0 0 111,0 0 155,0 0-330,15-1 340,275-35 1457,9 32-1990,-174 4-2481,2-2-5001,-127 2 1381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19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48 490 5633,'0'0'1614,"0"0"-626,0 0-196,0 0 307,0 0-241,24 3-253,77 14-67,-93-15-462,1 0 0,-1 1-1,1 0 1,-1 1 0,0 0 0,-1 0 0,1 1 0,-1 0 0,1 0 0,-1 0 0,-1 1 0,1 0 0,-1 1 0,0 0-76,12 11 165,113 142-7,-91-82-4866,-37-69 552</inkml:trace>
  <inkml:trace contextRef="#ctx0" brushRef="#br0" timeOffset="333.02">495 248 576,'0'0'4872,"0"0"-2905,0 0-915,0 0-432,0 0 16,0 0-392,-6 7-84,-14 18 173,2 1 0,1 1-1,2 0 1,0 2-1,2-1 1,-1 6-333,-1-1 138,-161 350-368,138-337-1790,3-29-2254,20-15-1007</inkml:trace>
  <inkml:trace contextRef="#ctx0" brushRef="#br0" timeOffset="632.6">297 293 4489,'0'0'2154,"0"0"-451,0 0-304,0 0-200,0 0-148,0 0-569,5 1-372,2 3-68,0 1 0,0 0-1,-1 0 1,0 0 0,0 1 0,0 0 0,-1 0 0,0 0 0,0 1 0,-1 0 0,1 0 0,-2 0 0,1 0 0,-1 1-1,0 0 1,0-1 0,-1 1 0,0 0 0,-1 0 0,1 0 0,-1 2-42,3 5 7,6 23-354,-1 2 1,-3 0 0,-1-1-1,-1 2 1,-3-1 0,-2 28 346,-23-2-3962,5-50 233</inkml:trace>
  <inkml:trace contextRef="#ctx0" brushRef="#br0" timeOffset="1276.3">0 638 6025,'0'0'1305,"0"0"196,0 0-491,0 0 77,0 0 216,0 0-503,12-1-367,249-8 972,54 5-3131,-314 4 1426,-1-7-3622,0-1 898</inkml:trace>
  <inkml:trace contextRef="#ctx0" brushRef="#br0" timeOffset="3230.44">1416 129 1008,'0'0'864,"0"0"-123,0 0-16,0 0-31,0 0-177,0 0-112,-1-9-103,0 3-207,0 0-1,0 1 1,-1-1 0,1 0 0,-1 1 0,-1-1-1,1 1 1,-1-1 0,0 1 0,0 0 0,0 0 0,-1 1-1,0-1 1,0 1 0,0 0 0,0-1 0,-1 2-1,0-1 1,0 1 0,0-1 0,-1 1-95,-5-1 102,-1 1 0,1 1 1,0-1-1,-1 2 0,0 0 1,1 0-1,-1 1 0,0 1 0,1 0 1,-9 2-103,12 0 55,0 1 0,1 0 1,-1 0-1,1 1 0,0 0 0,0 0 1,1 1-1,-1-1 0,1 1 1,1 1-1,-1-1 0,1 1 0,0 0 1,0 0-1,1 1 0,0 0 1,1-1-1,-1 1 0,2 0 0,-2 4-55,0-5 83,0 1 0,1 0 0,0-1 0,0 1-1,1 0 1,0 1 0,0-1 0,1 0-1,0 1 1,0-1 0,1 0 0,0 1 0,1-1-1,0 1 1,0-1 0,1 0 0,0 0 0,0 0-1,1 0 1,0 0 0,0 0 0,1-1 0,0 1-1,0-1 1,1 0 0,0 0 0,0-1 0,1 1-1,0-1 1,0 0 0,0-1 0,1 0 0,-1 0-1,1 0 1,1-1 0,5 3-83,-6-3 32,0-1-1,0 0 1,0-1-1,1 0 1,-1 0-1,1 0 1,-1-1-1,1 0 1,0-1 0,-1 0-1,1 0 1,0 0-1,-1-1 1,1 0-1,0-1 1,-1 1 0,1-2-1,-1 1 1,0-1-1,0 0 1,0 0-1,0-1 1,0 0-1,-1 0 1,0-1 0,0 0-1,2-1-31,1-14 44,0-1 0,-1 0 0,-2 0 0,0-1 0,-1 1 0,-1-1 0,-1 0 0,-1-1 0,-1-1-44,2 1 96,0-30 676,-3 52-732,0 8-232,-43 216 862,31 135 2160,13-341-2694,23 224 1199,-89-217-1218,32-20-261,-1-2 0,1-1 0,-1-1 0,1-2 0,-1-2-1,-15-4 145,9 0-1076,0-2-1,1-2 0,0-1 0,0-2 0,0-3 1077,-7-10-884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28.0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7178,'0'0'1728,"0"0"160,0 0-984,0 0 129,0 0-321,0 0-384,0 0-272,23 0-40,-9 0-16,-1 13-400,13 3-704,1 3-969,-9-5-2184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0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3473,'0'0'1385,"0"0"400,0 0-456,0 0-155,0 0-234,0 0-281,3 0-170,0 5-401,0 1 0,0 0 0,0 0 0,-1 0 0,0 0 1,0 0-1,0 0 0,-1 1 0,0-1 0,0 0 0,-1 1 0,0-1 0,0 1 0,0-1 0,-1 1 0,0-1 0,0 2-88,0 7 149,-7 383 766,7-370-277,1-19-95,0-17-77,2-6-344,1 1 0,0 0-1,1 0 1,0 1 0,1-1 0,0 1 0,1 0 0,0 0 0,4-5-122,7-13 103,4-13-69,-7 11 1,2-1 1,1 2 0,2 0 0,1 1 0,1 1-1,1 1 1,12-9-36,-29 33 6,0 1-1,0-1 0,0 1 0,1 1 1,-1-1-1,1 1 0,0 0 1,-1 0-1,1 1 0,0-1 1,0 1-1,0 1 0,0-1 0,0 1 1,0 0-1,0 0 0,0 1 1,1 0-1,-2 0 0,1 0 1,0 1-1,0 0 0,0 0 1,-1 0-1,1 1 0,-1 0 0,0 0 1,0 0-1,0 1 0,0-1 1,0 1-1,-1 1 0,0-1 1,1 0-1,-2 1 0,1 0 0,-1 0 1,1 0-1,-1 2-5,12 19 51,-2 1 0,0 0 0,-2 1 0,-2 0 0,0 1 0,-2 0 0,1 12-51,9 28 86,0-5-139,4 7-483,-3 1 1,-4 0 0,-2 1-1,-4 0 1,-3 1 535,-6-3-2699,0-15-1710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27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1 550 1632,'0'0'1063,"0"0"-336,0 0-339,0 0 104,0 0 288,0 0-67,2 1 5494,15-8-5197,167-188 815,-167 180-1733,-1-1 0,0 0 1,-1-2-1,-1 0 1,0 0-1,-2-1 1,0-1-1,-1 0 0,-1-1 1,-1 0-1,-1 0 1,0-1-1,-2 0 1,-1 0-1,0-1 0,-1-11-92,-15 32-44,-1 11 10,0 1 0,1 0 0,0 1 0,0 1 0,1 0-1,0 0 1,1 1 0,1 0 0,0 0 0,0 3 34,4-9-8,-7 12 14,0 0-1,2 0 1,0 1-1,2 0 1,0 1-1,1 0 1,1 0-1,1 0 1,1 0-1,1 1 1,1 0 0,1-1-1,1 14-5,1-22-3,1-1 1,0 1-1,1-1 0,1 0 0,-1 0 1,2-1-1,0 0 0,0 0 1,1 0-1,0 0 0,1-1 0,0 0 1,1-1-1,0 0 0,0 0 1,1-1-1,0 0 0,0-1 0,1 0 1,0-1-1,0 0 0,1 0 1,-1-2-1,1 1 0,8 1 3,-14-5-204,-1 0 1,1 0-1,0-1 1,-1 0-1,1 0 1,0 0-1,0 0 0,-1-1 1,1 0-1,0-1 1,-1 1-1,1-1 1,-1 0-1,1 0 0,-1-1 1,0 1-1,0-1 1,0 0-1,0-1 0,-1 1 1,0-1-1,1 0 1,0-1 203,26-32-4186</inkml:trace>
  <inkml:trace contextRef="#ctx0" brushRef="#br0" timeOffset="539.25">681 263 4673,'0'0'488,"0"0"912,0 0-63,0 0 367,0 0-328,123 14-463,-71-14-185,10 0-304,-3 0-288,-4-4-136,-10 2-360,-13 0-440,-20 0-657,-12-2-847,0 4-3057</inkml:trace>
  <inkml:trace contextRef="#ctx0" brushRef="#br0" timeOffset="1418.74">760 532 3041,'0'0'1367,"0"0"434,0 0-434,0 0 127,24 0-215,144 0 268,-9 0 755,-90 0 1605,-67 1-3871,-2 1-12,0-1 22,0-1-14,0 0 42,0 0-10,0 0-4,0 0-16,0 0-17,0 0 40,0 0-3,0 0-24,0 0 42,0 0-3,0 0 30,0 0 21,0 0-29,0 0 0,0 0-15,0 0 8,0 0-28,0 0 2,0 0-37,0 0 14,0 0-26,0 0-6,0 0 4,0 0 23,0 0-24,0 0-8,0 0 0,0 0 4,0 0 10,0 0-24,0 0-16,0 0-48,0 0-47,0 0-110,0 0-113,0 0-112,-13-4-5599,8-2 2880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1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190 191 1464,'0'0'979,"0"0"-348,0 0-27,0 0 271,0 0-198,0 0-142,23 0 3605,52-66-1122,-64 53-2837,67-98 2112,-60 160-2253,3 85 381,-6 0 1,-5 1 0,-8 108-422,-1-237 31,0 0 0,-1 1 0,0-1 0,0 1 0,0-1 0,0 1 0,-1-1 0,0 1 0,-1-1 0,0 0 0,0 0 0,0 0-1,0 0 1,-1 0 0,0 0 0,0-1 0,-1 1 0,1-1 0,-1 0 0,-1 0 0,1 0 0,-1 0 0,1-1 0,-1 0 0,0 0 0,-1 0 0,1-1 0,-1 0 0,0 0-1,0 0-30,-7-3-86,0 0-1,0-1 0,0-1 0,1 0 1,-1 0-1,0-2 0,1 1 0,0-2 1,0 1-1,0-2 0,0 0 0,1 0 1,0-1-1,0 0 0,1-1 1,0 0-1,0-1 0,1 0 0,0 0 1,1-1-1,0 0 0,-4-8 87,-64-138-3326,56 83 1660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4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5337,'0'0'0,"0"0"-248,0 0-1816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1.4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1744,'0'0'5314,"0"0"-3522,0 0-792,0 0-744,0 0 264,0 0-520,0 0-56,23-4-224,-3 4-240,3 4-1416,-5 0-2889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1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7722,'0'0'1552,"0"0"-576,0 0-760,0 0 144,143-14-312,-95 9-48,-5 1-248,-1 4-408,-4 0-824,-8 0-1297,-12 0-2936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1.9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76 3665,'0'0'1064,"0"0"360,0 0 297,0 0 359,0 0-896,0 0-279,166-4-393,-104-2-296,-1-2-208,-1 4-8,-6-3-480,4-7-785,-13 0-1407,-11-5-4698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2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1 441 6025,'0'0'1955,"0"0"-377,0 0-792,0 0-124,0 0-292,0 0-166,10 10 87,57 81 770,-50-47-790,-3 2 0,-2 0 0,-2 0 0,-2 1 0,-1 0-1,-3 1 1,-2-1 0,-3 14-271,1-61 126,19-91 1718,-9 53-1812,2 0-1,1 1 1,2 1 0,2 0 0,1 2-1,1 0 1,2 0 0,2 2 0,1 1-1,21-21-31,-41 47-3,2 0 0,-1 1 0,0 0-1,1 0 1,0 0 0,0 1 0,0-1-1,0 2 1,1-1 0,-1 1-1,1 0 1,-1 0 0,1 0 0,0 1-1,0 0 1,0 1 0,-1-1 0,1 1-1,0 1 1,0-1 0,0 1-1,0 0 1,-1 1 0,1 0 0,0 0-1,-1 0 1,1 1 0,-1 0 0,0 0-1,0 0 1,5 5 3,4 11-29,-1 2 1,0 0-1,-2 0 0,0 1 1,-1 1-1,-2 0 0,0 0 1,-2 1-1,0 0 0,-2 0 1,0 1-1,-2-1 0,0 1 1,-2 0-1,-1 0 0,-1 0 1,-1-1-1,-1 2 29,3-5-144,-1-9-294,1 0-1,-2 0 1,0 0 0,0 0-1,-1 0 1,0 0 0,-1 0-1,-1-1 1,1 0 0,-2 0-1,0 0 1,-6 8 438,-9 12-4460</inkml:trace>
  <inkml:trace contextRef="#ctx0" brushRef="#br0" timeOffset="848.1">956 96 4929,'0'0'1759,"0"0"-21,0 0-458,0 0-336,0 0-416,24-12-78,77-37 65,13 25 686,-88 23-961,-10 1-64,-12-2-152,1 0 0,0 1 0,-1-1 0,1 1 0,0 1 1,0-1-1,0 0 0,-1 1 0,1 0 0,0 1 0,0-1 0,0 1 0,0 0 0,-1 0 0,1 0 0,0 0 0,-1 1 0,1 0 0,-1 0 0,1 0 0,-1 1 0,0-1 0,0 1 0,0 0 0,-1 0 0,1 1 0,-1-1 0,1 1 0,-1-1 0,0 1 1,-1 0-1,1 0 0,0 1 0,-1-1 0,0 0 0,0 1 0,-1-1 0,1 3-24,-1 3 3,-2 0 0,1 1 0,-1-1 1,-1 0-1,0 0 0,0 0 0,-1 0 0,0-1 0,0 1 1,-1-1-1,-1 0 0,0 0 0,0 0 0,-1 0 1,0-1-1,0 0 0,0 0 0,-5 3-3,-15 16 107,-1-1 0,-2-2-1,0-1 1,-1-1 0,-1-1-1,-22 10-106,51-25 3078,46-5-1873,563-14 215,-607 13-1383,0 0 11,0 0-42,0 0-20,0 0-15,0 0 18,0 0 23,0 0 23,0 0-23,0 0-17,0 0-10,0 0-26,0 0-45,0 0-219,-31 5-4966,7-4 1082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6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78 1672,'0'0'1963,"0"0"-733,0 0-259,0 0 256,0 0 40,15-9-99,33-20-419,19-10 3612,-62 61-2421,13 149-1658,-8 1 1,-8 81-283,-2-203 57,20-55 965,77-112-154,210-317-1324,-289 413 224,-25 27-848,-147 228 660,147-223 428,0 0 0,1 0 0,1 1 0,0-1 0,0 1 0,1 1 1,0-1-1,1 0 0,1 1 0,-1 9-8,51 1 783,290 48-2958,-256-50-791,-12-2-1923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6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6465,'0'0'1041,"0"0"1095,0 0-1232,0 0 96,0 0-287,0 0-481,0 0-152,148-43 184,-105 35-112,5 5-128,2-1-24,-4 0-368,-1-2-472,-8 2-1113,-19 0-2304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39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3385,'0'0'4337,"0"0"-2518,0 0-792,0 0-229,0 0 297,24 0-375,146-4 373,-3-14 1985,-153 18-2504,-13 0-9298,-1 0 1626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43.9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86 5825,'0'0'1923,"0"0"-292,0 0-616,0 0 141,0 0-457,0 0-337,18-9-194,149-54 250,28 49 699,-193 17-1139,0 0 1,0-1-1,-1 1 1,1 0 0,-1 1-1,0-1 1,1 0-1,-2 0 1,1 0-1,0 1 1,-1-1 0,1 0-1,-1 1 1,0-1-1,0 0 1,0 1-1,0-1 1,-1 0 0,0 1-1,1-1 1,-1 0-1,0 0 1,-1 1-1,1-1 1,0 0 0,-1 0-1,0 0 1,0-1-1,0 1 22,-8 13 56,0-1 0,-2-1 0,0 0 0,0 0 0,-1-1 0,-1-1 0,0 0 0,-1-1 0,-12 7-56,27-18 9,1 0 0,0 0 0,-1 0-1,1 1 1,0-1 0,-1 0-1,1 0 1,-1 0 0,1 1 0,0-1-1,-1 0 1,1 1 0,-1-1 0,1 1-1,-1-1 1,1 0 0,-1 1-1,1-1 1,-1 1 0,1-1 0,-1 1-1,0 0 1,1-1 0,-1 1 0,0-1-1,1 1 1,-1 0 0,0-1-1,0 1 1,0 0 0,0-1 0,1 1-1,-1 0 1,0-1 0,0 1 0,0 0-1,0-1 1,-1 1 0,1 0-1,0-1 1,0 1 0,0 0 0,0-1-1,-1 1 1,1-1 0,0 1 0,-1 0-1,1-1 1,0 1 0,-1-1-1,1 1 1,-1-1 0,1 1 0,-1-1-1,1 1 1,-1-1 0,1 0 0,-1 1-1,1-1 1,-1 1 0,0-1-1,1 0 1,-1 0 0,0 0 0,1 1-1,-1-1 1,0 0 0,1 0 0,-1 0-1,0 0-8,61 11 795,-51-10-631,435 34-1223,-337-35-1271,-13 0-2013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45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93 7586,'0'0'1924,"0"0"-214,0 0-581,0 0 128,0 0-404,0 0-518,6 4-220,4 8-74,-1 1 0,-1 0 0,1 0 1,-2 1-1,0 0 0,-1 1 1,0-1-1,-1 1 0,-1 0 1,0 0-1,-1 0 0,-1 1 1,0-1-1,-1 1 0,-1 0 1,-1 8-42,2-14-4,2 140 60,25-182 1395,248-378-862,-274 405-580,0 1 0,0 0 0,0 0 0,1 0 0,-1 0 0,1 0 0,0 1 0,0-1 0,1 1 0,-1 0 0,1 0 0,-1 0 0,1 0 0,0 1 0,0-1 0,0 1 0,1 0 0,-1 0 0,0 1 0,1-1 0,-1 1 0,1 0 0,-1 0 0,1 0 0,0 1 0,-1 0 0,1 0 0,0 0 0,-1 0 0,1 1 0,0-1 0,-1 1 0,1 1 0,4 1-9,3 11-39,-1 1-1,0 0 1,0 1 0,-2 0-1,0 1 1,0 0 0,-2 0 0,0 1-1,3 17 40,50 225-806,-30-109-3849,-21-115 664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46.5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 7706,'0'0'891,"0"0"135,0 0-365,22-6 208,73-20-55,43 21 255,-133 5-1064,0 0-1,0 0 0,0 1 1,0 0-1,0 0 1,0 0-1,0 0 1,0 1-1,0 0 0,-1 0 1,1 0-1,-1 1 1,0-1-1,1 1 0,-1 0 1,0 0-1,-1 1 1,1-1-1,-1 1 1,1 0-1,-1 0 0,0 0 1,0 0-1,-1 1 1,1-1-1,-1 1 1,0-1-1,0 1 0,-1 0 1,0 0-1,1 0 1,-1 0-1,-1 0 1,1 0-1,-1 0 0,0 0 1,0 0-1,0 0 1,-1 0-1,0 0 0,-1 4-4,-5 6 7,-1 0 0,-1-1-1,0 0 1,-1-1 0,0 0-1,-1 0 1,-1-1-1,0-1 1,0 0 0,-4 2-7,10-8 6,-124 103 407,172-104 2854,640-4-1026,-681 0-2119,-1 0-98,0 0-54,0 0-36,0 0-23,0 0 18,0 0-18,0 0-4,0 0 15,0 0 38,0 0 55,0 0-3,0 0 7,0 0 17,0 0-79,0 0 12,0 0-34,0 0-52,0 0-131,0 0-160,0 0-230,-21 8-2247,-7-3 184,-7-4-1004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5.5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9874,'0'0'1216,"0"0"-39,0 0 103,0 0-464,0 0-816,0 0-672,0 0-656,105-6-121,-43 22-2776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44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0 284 6041,'0'0'928,"0"0"614,0 0-422,0 0-139,0 0-128,0 0-450,7 1-191,8 6-2,-1 1 0,0 0 0,0 1-1,0 1 1,-1 0 0,0 0 0,-1 2 0,-1-1 0,1 2-210,11 10 149,192 207 324,-134-122-5949,-69-92 90</inkml:trace>
  <inkml:trace contextRef="#ctx0" brushRef="#br0" timeOffset="280.77">411 91 2561,'0'0'4523,"0"0"-2569,0 0-993,0 0-659,0 0-130,0 0-47,-10 17 93,-160 337 1427,149-310-1715,-99 168-2228,97-190-839,6-8-2035</inkml:trace>
  <inkml:trace contextRef="#ctx0" brushRef="#br0" timeOffset="544.48">253 0 7482,'0'0'1880,"0"0"-584,0 0-1208,0 0 56,0 0 88,0 0 521,37 154-209,-19-86 8,-2 8-224,-2 2-144,-3-6-136,-4-7 48,-5-5-96,-2-7-352,0-6-400,-9 1-833,-14-15-1423,0-17-3914</inkml:trace>
  <inkml:trace contextRef="#ctx0" brushRef="#br0" timeOffset="792.6">85 548 7346,'0'0'1600,"0"0"-24,0 0-768,0 0-199,125-47-401,-54 41-112,13 2-96,41-6-280,-20 5-953,-11-5-1471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42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91 416,'0'0'1270,"0"0"-334,0 0-87,0 0 72,0 0 151,7-3-99,40-20 1844,-46 31 68,1 27-2907,-6 336 3278,63-542-2690,-59 170-566,9-24-3,1-1-1,2 1 0,0 1 0,2 0 1,1 1-1,0 1 0,2 0 0,0 1 1,2 1-1,0 1 0,13-10 4,-28 26-14,0 0-1,0 0 1,0 1-1,0-1 1,1 1-1,-1 0 1,1 0-1,0 1 1,-1-1-1,1 1 1,0 0-1,0 0 1,0 1-1,0 0 1,0-1-1,0 2 1,0-1-1,0 0 1,-1 1-1,1 0 1,0 0 0,0 1-1,0-1 1,-1 1-1,1 0 1,-1 0-1,1 1 1,2 1 14,5 14-15,-2 1 0,1 0-1,-2 1 1,-1 0 0,0 0 0,-2 1 0,0 0 0,-2 0 0,1 3 15,0-2-10,7 28-60,9 31-479,-4 2 0,-3 0 0,-3 1 0,-4 22 549,-7-37-2379,0-13-1634</inkml:trace>
  <inkml:trace contextRef="#ctx0" brushRef="#br0" timeOffset="413.8">1133 793 120,'0'0'1072,"0"0"-736,0 0-336,0 0-232,0 0-1032</inkml:trace>
  <inkml:trace contextRef="#ctx0" brushRef="#br0" timeOffset="980.45">1003 1011 4137,'0'0'1499,"0"0"167,0 0-602,0 0 116,0 0-188,0 0-282,-18-4 1877,-382 1-803,-184 3-379,726 30-5796,-96-14 760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05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0 194 680,'0'0'1891,"0"0"-308,0 0-389,0 0-365,0 0-66,0 0-79,8-3 4017,543-78-813,89-2-2865,-503 57-1327,-136 26 92,-1 0-349,-46 5-4817,16 2 110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06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0 288 3849,'0'0'1397,"0"0"-80,0 0-282,0 0-31,0 0 60,0 0-136,5-11-61,0-1-749,2-6 396,0 0 0,2 0 0,0 1 0,1 0 0,1 1 0,0 0 0,14-14-514,-10 17 39,0 1 0,1 1 0,1 0 0,0 1 1,0 1-1,1 0 0,0 2 0,0 0 1,1 1-1,0 0 0,0 2 0,0 0 0,1 2 1,-1 0-1,1 1 0,0 0 0,-1 2-39,-13 2-20,-1 1 0,0-1 0,0 1 0,-1 1 0,1-1 0,-1 0 0,0 1-1,0 0 1,0 0 0,-1 0 0,1 1 0,-2-1 0,1 1 0,0 0 0,-1-1 0,0 1 0,0 0-1,-1 0 1,0 0 0,0 1 0,0-1 0,-1 0 0,0 0 0,0 1 0,-1 2 20,3 6 2,-2 1-1,0 0 1,-1-1 0,-1 1 0,0 0 0,-1-1 0,0 0 0,-2 1 0,0-2 0,0 1-1,-1 0 1,-7 9-2,-18 30 152,-2-1 0,-3-2 0,-2-2-1,-2-1 1,-16 13-152,48-42 1469,41-22-263,-28 2-1360,367-83 1310,116 2-887,-462 69-2704,-15 2-305,6-2 546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6:57.8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70 3545,'0'0'876,"0"0"-115,0 0-255,0 0 38,0 0 17,0 0-255,0 0-103,0 0 106,0 0 187,0 0 47,0 0 5,0 0 29,0 0 46,0 0-53,0 0-102,0 0-88,0 0-51,0 0 10,0 0-18,0 0-3,0 0-30,0 0-16,0 0-36,0 0-20,0 0 7,0 0-14,0 0 4,-14 5 1445,10-4 4549,31-27-1126,-27 26-5282,0 0 0,0 0 1,0 1-1,0-1 0,0 0 0,0 1 1,0-1-1,0 0 0,0 0 0,0 1 0,1-1 1,-1 0-1,0 0 0,0 1 0,0-1 1,0 0-1,1 0 0,-1 0 0,0 1 1,0-1-1,0 0 0,1 0 201,-2 0-8,1 0 0,0 0 0,-2 0 0,2 0 0,0 0 3,0 0 10,0 0 3,0 0 0,0 0 0,0 0 0,0 0-3,0 0-7,0 0 7,0 0 0,0 0-10,0 0 0,0 0 7,0 0-7,0 0-14,0 0-49,0 0-45,0 0-48,0 0-55,0 0-90,0 0-186,0 0-104,0 0-188,0 0-279,3 3-2525,42 8-1783,-20-8 1568</inkml:trace>
  <inkml:trace contextRef="#ctx0" brushRef="#br0" timeOffset="6847.46">5 29 96,'0'0'619,"0"0"-110,0 0-5,0 0-53,0-3 2085,-3-15 16273,2 14-16543,1 2-4730,0 0 2510,0 2-29,0 0-4,0 0 17,0 0-16,0 0 0,0 0-8,0 0-18,0 0-22,0 0 19,0 0-2,0 0-35,0 0 8,0 0 8,0 0-78,0 0-42,0 0-106,9 91-968,12 25 221,-5 0 0,-5 2-1,-6-1 1,-6 66 1009,1-181-29,1 0-3,2-2 36,-2 0 57,8 0 614,37-171-752,15-89-114,-58 244 162,1 1 1,0 0-1,1-1 1,0 2-1,2-1 1,-1 1-1,2 0 1,0 0 0,1 0-1,0 2 1,0-1-1,2 1 1,0 0-1,0 1 1,1 0-1,0 1 1,10-6 28,-12 9-29,1 0-1,-1 1 1,1 1 0,0-1 0,0 2 0,1 0 0,0 0-1,-1 1 1,1 0 0,0 1 0,0 1 0,0 0 0,1 0-1,-1 1 1,9 1 29,-12 3-23,-1 1-1,0 0 1,-1 0-1,1 0 0,-1 1 1,0 0-1,0 0 1,-1 1-1,0-1 0,0 1 1,0 1-1,-1-1 1,0 1-1,-1 0 0,0 0 1,0 1-1,-1-1 1,0 1-1,1 4 24,-2-9-4,107 376 67,-86-300-45,11 33-850,-1-41-6033,-20-53 988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07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5 432 5233,'0'0'1819,"0"0"-213,0 0-314,0 0-568,0 0-90,0 0-199,-5 0 73,131 1 2152,-27 2-2346,1-4 0,0-4 0,-1-5 0,73-17-314,-137 7-1387,-29-7-2483,-6 14-255</inkml:trace>
  <inkml:trace contextRef="#ctx0" brushRef="#br0" timeOffset="1449.17">326 1 4761,'0'0'1460,"0"0"267,0 0-472,0 0-309,0 0-165,0 0-217,6 24 619,33 108-113,-5 1-1,-7 1 0,-5 7-1069,4 12 531,-7-56-159,-9-90 1619,-10-7-1998,17-5-4735,5-9 362,5-4-1501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11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5369,'0'0'1060,"0"0"183,0 0-539,0 0-222,21-5-134,165-29 874,-83 32 2,-100 2-1215,-1 0 0,0 0 0,0 1-1,0 0 1,0-1 0,1 1 0,-1 0 0,0 0 0,0 0 0,0 0 0,-1 0 0,1 0-1,0 1 1,0-1 0,-1 1 0,1-1 0,-1 1 0,1 0 0,-1 0 0,1-1 0,-1 1 0,0 0-1,0 0 1,0 0 0,0 0 0,-1 0 0,1 1 0,0-1 0,-1 0 0,1 0 0,-1 0 0,0 1-1,0-1 1,0 1-9,-1 82 101,-5-65-67,0 0 0,-2 0 1,0-1-1,-1 0 1,-1 0-1,0-1 0,-2 0 1,0-1-1,-1-1 1,-1 0-1,0 0 0,-1-1 1,-7 4-35,-10 15 198,-45 48 900,105-79-82,328-36 846,62-1-5260,-326 16 2203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11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1 526 8282,'0'0'1632,"0"0"-384,0 0-968,0 0 1,128 17 127,-67 3 16,1 7-168,4 6-40,-9 4-128,-2 0-40,-3 2-40,-9 0-16,-6-5-256,-3-5-344,-6-2-689,-8-9-1311,-6-9-1905</inkml:trace>
  <inkml:trace contextRef="#ctx0" brushRef="#br0" timeOffset="273.2">548 239 6105,'0'0'2017,"0"0"-310,0 0-6,0 0-367,0 0-452,-7-4-662,4 2-232,2 1 5,0 0 1,0 0 0,0 0 0,0 1 0,0-1-1,0 0 1,0 1 0,0-1 0,-1 1 0,1-1-1,0 1 1,0 0 0,-1-1 0,1 1-1,0 0 1,0 0 0,-1 0 0,1 0 0,0 0-1,0 0 1,-1 0 0,1 0 0,0 0 0,0 1-1,-1-1 1,1 1 0,0-1 0,0 1-1,0-1 1,-1 1 0,1-1 0,0 1 0,0 0-1,0 0 1,0 0 0,0 0 0,1-1 0,-1 1-1,0 0 1,0 0 0,1 1 0,-1-1-1,0 0 1,1 0 0,-1 0 0,1 0 0,-1 1 6,-70 127 370,-79 176-28,124-225-545,-3 12-1228,3-37-2371,17-41-1007</inkml:trace>
  <inkml:trace contextRef="#ctx0" brushRef="#br0" timeOffset="528.3">341 153 7642,'0'0'1536,"0"0"528,0 0-1575,0 0-489,0 0 0,0 0 24,0 0 312,80 152-128,-64-91-56,2 5 72,-5 4-176,-8-3-48,0 1-248,-5-4-545,-10 8-911,-19-15-1200,1-18-3362</inkml:trace>
  <inkml:trace contextRef="#ctx0" brushRef="#br0" timeOffset="777.39">63 719 9234,'0'0'1232,"0"0"1081,0 0-1209,0 0-376,0 0-536,173-86-184,-86 63 8,11 3-16,2 1-208,25-3-544,-24 3-928,-17 1-2865</inkml:trace>
  <inkml:trace contextRef="#ctx0" brushRef="#br0" timeOffset="1226.73">1734 1 7922,'0'0'1101,"0"0"496,0 0-400,0 0-243,0 0-254,-1 0-420,-197 205 327,-39 27-221,201-154-299,38-75-38,1 0 0,-1-1 1,0 1-1,1-1 0,0 0 0,-1 1 0,1-1 0,0 0 1,0-1-1,1 1 0,-1 0 0,0-1 0,0 0 0,1 0 1,-1 0-1,1 0 0,-1 0 0,1-1 0,-1 1 0,1-1 1,-1 0-1,1 0 0,0-1-49,7 3 147,500 47 807,-417-43-1139,32-2-2722,-117-17-894,-9-2-1168</inkml:trace>
  <inkml:trace contextRef="#ctx0" brushRef="#br0" timeOffset="1550.13">1800 344 5049,'0'0'2953,"0"0"-649,0 0-940,0 0-797,0 0-307,0 0 48,0 15 489,9 166 2146,23 399-89,-30-545-3089,-8 167-5229,-8-163 974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10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64 912,'0'0'2897,"0"0"-897,0 0-355,0 0-537,0 0-197,0 0-168,3-11-134,13-42 669,-16 53-766,60 287 285,21 257-797,-78-500-96,-2-33 426,-1-37 151,5-29-420,3-1 0,2 1-1,2 1 1,2 0 0,3 1 0,9-15-61,-5 6 20,-10 25 82,3 0-1,0 1 0,3 1 1,1 0-1,1 2 1,10-12-102,-24 40 8,0 1 1,1-1 0,-1 1 0,1 0-1,0 1 1,0 0 0,0-1 0,1 2 0,-1-1-1,1 1 1,0 0 0,-1 0 0,1 1-1,0 0 1,0 0 0,0 1 0,0 0 0,0 0-1,0 0 1,0 1 0,0 0 0,-1 1-1,1-1 1,0 1 0,-1 0 0,1 1-1,-1 0 1,0 0 0,1 0 0,-2 1 0,1 0-1,0 0 1,-1 0 0,0 1 0,1 0-1,-2 0 1,1 0 0,2 4-9,25 33-28,-1 1 0,-3 1 1,-1 2-1,-2 1 0,-3 1 0,-1 1 0,-3 1 1,-2 0-1,5 31 28,2-7-273,56 252-3965,-64-233 82</inkml:trace>
  <inkml:trace contextRef="#ctx0" brushRef="#br0" timeOffset="414.9">0 1416 6185,'0'0'1513,"0"0"703,0 0-1376,0 0-80,0 0-207,0 0-97,0 0-256,128-37 128,-53 23-88,30-4 16,-2 1-112,6 3-16,-2 1-128,-22 5-128,6 2-416,2-2-656,-24 4-1913,-14 0-2928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37.4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0 460 1400,'0'0'1409,"0"0"-323,0 0-467,0 0-172,0 0 34,0 0-12,0 0 13,0 0 133,0 0 53,0 0-21,0 0-27,0 0 20,0 0 26,0 0-19,0 0-98,17 0 675,122-7-118,-1-6-1,59-16-1105,-192 29 11,173-35-1154,-148 6-2823,-29 17 905</inkml:trace>
  <inkml:trace contextRef="#ctx0" brushRef="#br0" timeOffset="2162.11">199 6 4337,'0'0'1392,"0"0"106,0 0-429,0 0-176,0 0-128,0 0-133,0-6 2197,3 53-2400,3 0-1,1-1 1,3 0 0,1 0 0,9 18-429,18 77 498,21 154 442,-42-282 2493,-17-12-3424,0 0-20,8 1-389,-7-2 412,-1 0 12,0 0-12,1 0-5,2 0-14,-3 0-26,0 0 21,0 0 17,0 0 5,0 0 14,0 0 28,0 0-16,0 0 41,0 0-37,0 0 27,0 0-33,0 0 22,0 0-45,0 0-43,0 0 4,0 0-48,0 0-27,0 0-37,0 0-20,0 0-6,0 0-77,0 0-71,0 0-143,0 0-140,0 0-221,0 0-169,-25-3-2073,14-4 1232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5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522 1 11763,'0'0'1076,"0"0"-147,0 0-83,0 0 558,0 0-672,-6-1-732,-3 2-38,0 1 0,0-1 0,0 2-1,1-1 1,-1 1 0,1 0 0,0 1 0,0 0-1,0 0 1,0 1 0,1 0 0,-1 0 0,1 1-1,-4 4 39,-7 3 14,-15 11-15,-7 1 35,2 3 0,1 1 0,1 1 0,1 3 0,2 0 1,1 2-1,2 2 0,-1 4-34,28-38 18,0 1 1,0 0-1,1-1 1,0 1-1,-1 0 1,2 0-1,-1 0 1,0 1-1,1-1 1,-1 0 0,1 1-1,1-1 1,-1 1-1,0-1 1,1 1-1,0-1 1,0 1-1,1-1 1,-1 1-1,1-1 1,0 1-1,0-1 1,0 0-1,1 1 1,-1-1-1,1 0 1,0 0-1,0 0 1,1 0-1,-1 0 1,1-1-1,0 1 1,0-1-1,1 1-18,18 8 127,1-1 1,1 0-1,0-2 0,0-1 0,1-2 0,0 0 0,0-1 1,2-1-128,-7 0 33,297 59-690,-108-18-4112,-117-27-896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2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 5457,'0'0'1478,"0"0"-435,0 0-601,20-9-73,171-67 803,-86 63-327,-103 14-846,0 1 0,0-1-1,-1 1 1,1-1 0,0 1-1,-1 0 1,1 0 0,-1 0-1,1 0 1,-1 0 0,0 0 0,0 0-1,0 0 1,0 0 0,0 1-1,0-1 1,-1 0 0,1 1-1,-1-1 1,1 0 0,-1 1-1,0-1 1,0 1 0,0-1-1,0 0 1,-1 1 0,1-1-1,-1 1 1,1-1 0,-1 0 0,0 1 1,0 10 18,1 1-2,0 1 0,-1 0 1,-1-1-1,0 1 1,-1-1-1,-1 0 0,0 0 1,-1 0-1,0-1 0,-1 1 1,-1-1-1,0-1 1,-1 1-1,-6 7-16,-82 83 1204,96-103-1084,0 0 59,0 0 150,19-1 510,153-40-41,276-62-1253,-319 75-1597,-42 8-2137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4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368 225 4137,'0'0'500,"0"0"480,0 0 16,0 0 258,0 0 36,4-20-181,9-62-77,-13 77-958,0 0 0,0 0 0,0 0 0,-1 0 0,0 0 0,0 0-1,0 0 1,-1 0 0,0 1 0,0-1 0,0 0 0,0 1-1,-1 0 1,0-1 0,0 1 0,0 0 0,0 0 0,0 1 0,-1-1-1,0 1 1,0 0 0,0-1 0,0 2 0,0-1 0,0 0-1,-1 1 1,0 0 0,1 0 0,-1 0 0,0 1 0,0 0 0,0 0-1,0 0 1,0 0 0,0 1 0,0 0 0,0 0 0,0 0 0,0 0-1,0 1 1,0 0 0,0 0 0,0 1 0,1-1 0,-1 1-1,0 0 1,1 0 0,-1 1-74,-10 4-56,1 1 0,0 1-1,1 0 1,0 1 0,0 1-1,1 0 1,1 0 0,0 1-1,0 1 1,1 0 0,1 0-1,0 1 1,1 0 0,0 0-1,1 1 1,1 0 0,-3 11 56,6-20-36,0 0 1,0 0-1,1 0 0,0 1 1,0-1-1,1 1 1,0-1-1,0 1 1,0-1-1,1 1 1,0-1-1,0 1 1,1-1-1,-1 1 1,2-1-1,-1 1 0,1-1 1,0 0-1,0 1 1,0-1-1,1 0 1,0 0-1,0-1 1,1 1-1,0-1 1,0 1-1,0-1 0,0-1 1,1 1-1,0 0 1,0-1-1,0 0 1,0 0-1,1-1 1,0 1-1,-1-1 1,1-1-1,0 1 1,1-1-1,-1 0 36,5-1 57,0 0 0,-1-1 0,1 0 0,0-1 0,0 0 0,-1-1 0,1-1 0,-1 1 0,1-1-1,-1-1 1,0 0 0,0 0 0,-1-1 0,1-1 0,-1 1 0,0-2 0,-1 1 0,1-1 0,-1 0 0,-1-1 0,1 0 0,-1 0 0,-1 0 0,1-1 0,-1 0 0,-1 0 0,3-7-57,3-2 292,-1 0 1,0-1-1,-2-1 0,0 1 1,-1-1-1,-1-1 1,-1 1-1,-1-1 0,0 0 1,-2 0-1,0-19-292,36 228-774,144 376 926,-174-541-130,-2 0 1,0 1-1,-2 0 0,-1 0 1,-1 0-1,0 1 1,-3 10-23,-1-32 20,-1 0-1,0 0 1,0 0 0,0 0 0,0 0 0,-1 0-1,1-1 1,-1 0 0,0 1 0,1-1 0,-1-1-1,0 1 1,0 0 0,0-1 0,-1 0-1,1 0 1,0 0 0,0-1 0,-1 1 0,1-1-1,0 0 1,0 0 0,-5-1-20,6 1 2,-283 1-2870,227-11 26,9-3-1040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5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8634,'0'0'1832,"0"0"-912,0 0-327,0 0-585,0 0 64,0 0-72,0 0 0,75 8-128,-27-8-697,-5 0-1039,-2-2-2353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6.2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6857,'0'0'4201,"0"0"-3520,0 0-113,0 0-392,0 0-72,116 8-104,-81-4-128,-1-2-288,-2 2-817,-9-2-1039,-5-2-3097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8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5521,'0'0'2406,"0"0"-996,0 0-463,0 0-495,0 0-96,0 0 13,8-3 37,25-12 108,-14 9 6221,-10 2-1300,-7 0-6180,3-1 2381,5 1-3932,-1 0-3216,-22 2 1308,0 2 769,-1-4 810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5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1 413 3593,'0'0'4665,"0"0"-3177,0 0-456,0 0-680,0 0 168,132-2 97,-56-8-201,3-5-192,-1 1-16,-7 2-208,-10-3 0,-11 3-328,-13-7-496,-12 3-817,-11 0-1575</inkml:trace>
  <inkml:trace contextRef="#ctx0" brushRef="#br0" timeOffset="307.38">231 0 7946,'0'0'1431,"0"0"373,0 0-722,0 0-578,2 13-310,56 307 2140,4-24-2431,-21-111-5048,-33-141 245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1.6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98 376,'0'0'787,"0"0"17,0 0 31,0 0 14,0 0-10,0 0-99,0-5-26,-1-5-1378,1-4 4663,0 20 1481,1 6-5940,33 129 485,17 225 134,-41-244-174,-7-105 121,3-24 687,6-29 10,8-50-664,4 0 0,3 2 0,4 1 0,36-65-139,34 3 322,-96 139-325,0 1-1,0 0 1,1 1 0,0-1 0,0 1-1,0 0 1,0 0 0,0 1 0,1 0-1,0 0 1,0 1 0,0-1 0,0 1-1,0 1 1,0-1 0,0 1 0,0 1-1,1-1 1,-1 1 0,0 1-1,0-1 1,1 1 0,0 1 3,2 3-28,0 1-1,0 0 1,-1 1 0,0 0 0,0 0-1,-1 1 1,0 0 0,-1 1-1,1 0 1,-2 0 0,1 0-1,-1 1 1,-1 0 0,3 4 28,2 2-24,36 61-451,-4 2 1,-3 1 0,-3 3-1,18 67 475,-42-108-1343,-2 0 0,-3 1-1,-1 0 1,-2 0 0,-1 37 1343,-2-4-5394</inkml:trace>
  <inkml:trace contextRef="#ctx0" brushRef="#br0" timeOffset="828.66">77 1436 3265,'0'0'1313,"0"0"4,0 0-571,0 0 7,0 0 64,0 0-3,0 0 70,13-1 1983,233-85-520,421-73-1636,-384 98-2682,-331 88-4821,9-6 2802</inkml:trace>
  <inkml:trace contextRef="#ctx0" brushRef="#br0" timeOffset="1667.97">1653 787 6585,'0'0'994,"0"0"214,0 0-37,0 0-184,0 0-223,0 0-394,14-4-169,-6 2-169,-2 0-2,0-1 0,0 2-1,0-1 1,0 1-1,1 0 1,-1 0-1,1 1 1,-1 0-1,1 0 1,-1 0-1,0 1 1,1 0 0,-1 1-1,0-1 1,0 1-1,1 0 1,2 2-30,44 22-51,-1 2 1,-1 3 0,-2 1-1,-1 3 1,-2 2 0,-2 2-1,-1 2 1,4 8 50,8 32-5717,-52-69 1543</inkml:trace>
  <inkml:trace contextRef="#ctx0" brushRef="#br0" timeOffset="1957.3">2049 439 7370,'0'0'1533,"0"0"28,0 0-396,0 0-446,0 0-556,-10 7-285,5-2 124,0-1-1,-1 0 0,2 1 0,-1 0 1,1 0-1,-1 1 0,1-1 0,1 1 1,-1 0-1,1 0 0,0 0 0,1 0 1,-1 0-1,1 1 0,0-1 0,1 1 1,-1 1-2,-72 467 90,71-456-520,0-1-1,-2 0 0,0 1 1,0-2-1,-2 1 0,0-1 1,-1 0-1,-1 0 1,0-1-1,-2 0 0,1-1 1,-6 5 430,-19 13-4317</inkml:trace>
  <inkml:trace contextRef="#ctx0" brushRef="#br0" timeOffset="2198.76">1764 414 8026,'0'0'1480,"0"0"416,0 0-1071,0 0-777,0 0-48,0 0 0,0 0 88,92 101 40,-56-42-112,1 11 120,-3 6-120,-5 2-16,-1-4-200,-5-7-144,-17-5-529,-6 8-751,-6-19-1249,-19-12-1952</inkml:trace>
  <inkml:trace contextRef="#ctx0" brushRef="#br0" timeOffset="2418.84">1666 1040 7962,'0'0'1376,"0"0"632,0 0-1495,0 0-401,117-33-16,-42 17-88,14-3-8,2-1-489,14-9-823,-23 4-1528,-18 3-3682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9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5705,'0'0'1318,"0"0"-301,0 0-68,0 0 21,26-1-140,166-2 22,-167 3-667,-19-2-169,0 0 1,1 1-1,-1 0 0,1 0 0,-1 0 1,1 1-1,-1 0 0,1 1 1,-1-1-1,0 1 0,1 1 0,-1-1 1,0 1-1,1 0 0,-1 0 1,0 1-1,0-1 0,-1 2 0,1-1 1,-1 0-1,1 1 0,-1 0 0,0 0 1,-1 1-1,1 0 0,-1-1 1,0 1-1,0 1 0,0-1 0,-1 1 1,2 3-17,-5 4 36,-1 0 1,0 0-1,-1 0 1,-1 0-1,0 0 1,-1-1-1,0 1 1,-1-1-1,0 0 1,-1 0-1,0-1 1,-1 0-1,0 0 1,-1 0-1,-1-1 1,1 0-1,-1 0 1,-1-1-1,0-1 1,0 1-1,-1-2 1,0 1-1,-10 4-36,-34 34 906,54-45-638,1-1 147,0 0 155,361-20 2124,-153 5-3213,-159 13-1099,-1-3 0,1-1 0,-2-3 0,44-14 1618,-25-4-5663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49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5881,'0'0'1287,"0"0"291,0 0 70,0 0-594,0 0-270,0 0-103,4 0-186,-2 0-477,0 1-1,0-1 1,0 0-1,0 1 1,0 0-1,-1-1 0,1 1 1,0 0-1,0 0 1,-1 0-1,1 0 1,0 0-1,-1 0 1,1 1-1,-1-1 1,1 0-1,-1 1 1,0-1-1,0 1 1,0 0-1,0-1 0,0 1 1,0 0-1,0-1 1,0 1-1,0 0 1,-1 0-1,1 0 1,-1 0-1,0 0 1,1 0-18,20 62 67,-2 2 0,-3 0 0,-3 1 0,-3 1 0,-2 0 0,-4 0 0,-3 0 0,-3 2-67,2-69 238,6-20 1563,10-32-1598,3 1-1,2 0 1,2 2 0,2 1-1,2 1 1,2 1 0,3 1 0,0 2-1,11-8-202,-40 45-11,1 0-1,0 1 1,-1-1-1,1 1 1,1 0-1,-1 0 1,1 0-1,-1 0 1,1 1-1,0 0 1,0 0-1,1 0 1,-1 1-1,0-1 1,1 1 0,0 1-1,-1-1 1,1 1-1,0 0 1,0 0-1,0 1 1,0-1-1,0 1 1,0 1-1,-1-1 1,1 1-1,0 0 1,0 0-1,0 1 1,-1 0-1,1 0 1,-1 0-1,1 1 1,-1-1-1,0 1 1,2 2 11,14 21-42,-1 1 0,-1 1-1,-2 0 1,-1 2 0,-1 0 0,-1 0 0,-2 1 0,-1 1 0,2 12 42,-9-30-21,20 60-912,-3 2 1,-3 1-1,-4 0 1,0 40 932,-7-5-2852,-6-19-1365</inkml:trace>
  <inkml:trace contextRef="#ctx0" brushRef="#br0" timeOffset="336.33">44 1423 3137,'0'0'5305,"0"0"-4393,0 0 424,0 0-247,0 0-137,0 0-632,166-37-104,-63 12 80,38-6-8,30 0-136,-13 5-144,-33 7-8,-43 7-64,-29 8-248,-1 0-400,3 4-617,-9 0-1463,-24 0-3385</inkml:trace>
  <inkml:trace contextRef="#ctx0" brushRef="#br0" timeOffset="1186.74">1627 797 7682,'0'0'1496,"0"0"-114,0 0-282,0 0-343,0 0-258,22 7-175,-4-2-259,-6-2-26,0 1 1,0 0-1,-1 0 0,1 1 1,-1 1-1,0 0 0,-1 0 1,1 1-1,-1 1 0,0 0 1,6 7-40,51 63-16,-3 4 0,-4 2 0,-3 3 0,-3 4 16,-11-21-1437,-36-56-631,-4-10-830,-3-3-2157</inkml:trace>
  <inkml:trace contextRef="#ctx0" brushRef="#br0" timeOffset="1473.24">2106 595 4745,'0'0'3653,"0"0"-1829,0 0 1,0 0-233,0 0-636,-10-4-833,7 2-135,2 1 1,0 0 1,-1 0-1,1 0 1,-1 0-1,0 0 1,1 0-1,-1 0 1,0 1-1,1-1 1,-1 1 0,0-1-1,0 1 1,1 0-1,-1-1 1,0 1-1,0 0 1,0 0-1,1 1 1,-1-1 0,0 0-1,0 0 1,0 1-1,1-1 1,-1 1-1,0 0 1,1-1-1,-1 1 1,0 0-1,1 0 1,-1 0 0,1 0-1,-1 0 1,1 1-1,0-1 1,-1 0-1,1 1 1,0-1-1,0 0 1,0 1 0,0 0-1,0-1 1,0 1-1,1-1 1,-1 1 10,-84 142-615,6 3 0,7 4 0,-42 126 615,85-202-3786,20-55 92</inkml:trace>
  <inkml:trace contextRef="#ctx0" brushRef="#br0" timeOffset="1735.3">1873 653 7634,'0'0'1432,"0"0"424,0 0-1031,0 0-721,0 0-104,0 0 0,0 0 8,30 154 304,-17-84 32,-1 6-32,-1-3-176,-2 1-56,0-8-80,-6-9-312,-3-5-456,-12-3-817,-15-10-911,-7-14-2345</inkml:trace>
  <inkml:trace contextRef="#ctx0" brushRef="#br0" timeOffset="2020.73">1570 1232 7986,'0'0'1636,"0"0"-177,0 0-300,0 0-216,19 0-446,220-7 962,96-22-843,-309 21-1099,-21-6-3675,-4 8 1849,3-4-6304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7:52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0 315 5633,'0'0'1973,"0"0"194,0 0-307,0 0-416,0 0-489,0 0-572,2 1-274,40 71 396,-16-1-300,-3 0 1,-2 2 0,-4 0-1,-4 1 1,-2 1 0,-4 0 0,-3 0-1,-4 16-205,0-91 180,8-69 1983,0 22-2088,1 0 0,3 1-1,2 0 1,2 1-1,1 1 1,3 0-1,1 2 1,2 0-1,3 2 1,0 0 0,3 2-75,-22 30-2,0 0 1,1 1 0,0 0 0,0 1 0,0-1 0,1 2 0,0-1-1,0 1 1,1 1 0,-1-1 0,1 2 0,0-1 0,0 1 0,0 1-1,1 0 1,-1 0 0,1 1 0,-1 0 0,1 1 0,-1 0 0,7 2 1,-7 1-16,-1 1 0,1 1 1,-1 0-1,0 0 0,0 1 0,-1 0 1,1 0-1,-1 1 0,0 0 1,-1 1-1,0 0 0,0 0 1,-1 0-1,0 1 0,0 0 1,-1 0-1,0 0 0,-1 1 1,0 0-1,-1-1 0,2 7 16,26 70-213,-4 1-1,-3 2 1,-4 0 0,3 57 213,-20-42-3152,-34-48-2208,5-38 298</inkml:trace>
  <inkml:trace contextRef="#ctx0" brushRef="#br0" timeOffset="3171.14">969 140 1168,'0'0'1110,"0"0"-169,0 0-170,0 0-137,0 0-158,0 0-36,10-7 9331,-6 4-10326,16-13 627,1 1-1,1 2 0,0 0 0,0 1 0,1 1 0,1 2 0,0 0 1,0 1-1,1 2 0,0 0 0,0 2 0,0 0 0,1 2 0,-1 1 0,1 1 1,-1 1-1,22 4-71,-47-5 0,4 3-27,0-1-1,0 1 1,0 0 0,-1 1-1,0-1 1,0 1-1,0-1 1,0 1 0,0 0-1,-1 0 1,1 0-1,-1 1 1,0-1 0,-1 1-1,1-1 1,-1 1-1,0-1 1,0 1 0,0 0-1,-1-1 1,1 1-1,-1 0 1,0 0 0,-1-1-1,1 1 1,-2 4 27,3 4 14,-2 1 0,0-1 1,0 0-1,-2 1 0,1-1 0,-2 0 1,0 0-1,0-1 0,-1 1 0,0-1 0,-2 0 1,1 0-1,-1-1 0,-1 0 0,0 0 1,0-1-1,-1 0 0,-4 3-14,-95 68 998,114-81 2871,11 1-2870,6 0-1072,637-3 333,-588-2-137,-72 4-126,0 0-17,0 0-22,0 0 0,0 0 16,0 0-40,0 0 12,0 0 47,0 0 11,0 0 19,0 0-45,0 0 26,0 0 6,0 0-2,0 0 0,0 0 4,0 0 12,0 0-12,0 0-4,0 0-3,0 0-8,0 0 9,0 0 3,0 0 0,0 0-18,0 0 0,0 0 1,0 0 0,0 0-8,0 0-24,0 0 17,0 0-12,0 0 21,0 0 6,0 0 0,0 0 0,0 0-6,0 0-15,0 0 5,0 0-28,0 0 21,0 0-21,0 0-37,0 0 2,0 0-22,0 0 17,0 0-12,0 0 57,-21 0-3107,-101-28-3965,78 13 1590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8.2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89 4625,'0'0'1655,"0"0"5,0 0-247,0 0 171,0 0-165,0 0-550,3-3 1,1-1 1135,12-11 7937,-11 9-10564,-5 6 634,0-1 0,0 1-1,-1 0 1,1 0 0,0 0-1,0-1 1,0 1 0,0 0 0,0 0-1,0-1 1,0 1 0,0 0 0,0 0-1,0-1 1,0 1 0,0 0-1,0 0 1,0 0 0,0-1 0,0 1-1,1 0 1,-1 0 0,0 0 0,0-1-1,0 1 1,0 0 0,0 0-1,0 0 1,1-1-12,1 3-4720,16-1 4572,366-43-365,-126 29-352,-146 12-5768,-112 1 2955,0 0-2844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0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66 3425,'0'0'2052,"0"0"-205,0 0-398,0 0-497,0 0-60,1-3-300,0 1-499,0 0 1,1 0-1,-1 1 1,0-1-1,1 1 0,0-1 1,-1 1-1,1-1 1,0 1-1,-1 0 1,1 0-1,0 0 0,0 0 1,0 0-1,0 0 1,0 1-1,0-1 0,0 1 1,0-1-1,0 1 1,1 0-1,-1 0 0,0 0 1,0 0-1,0 0 1,0 0-1,0 1 0,0-1 1,1 0-1,-1 1-93,10-1 481,0 37 189,20 404 245,-19-223-803,-4-238 1585,6-57-1473,3 1-1,4 1 1,2 1-1,4 1 1,3 1-1,3 2 1,9-7-224,-39 68 2,0 1 0,1 0-1,0 1 1,1-1 0,0 1 0,0 0 0,0 0 0,1 1 0,0 0-1,0 0 1,0 0 0,1 1 0,0 1 0,0-1 0,0 1 0,1 0-1,0 1 1,-1 0 0,1 0 0,0 1 0,0 0 0,0 1-1,9-1 0,-8 2-12,0 1 1,0-1-1,0 2 1,0-1-1,0 1 1,-1 1-1,1 0 1,-1 0-1,0 1 1,0 0 0,0 1-1,0-1 1,-1 2-1,1-1 1,-1 1-1,-1 1 1,1-1-1,3 6 11,13 14-103,-2 2-1,-1 0 0,0 1 0,-3 2 0,0-1 0,-2 2 0,-1 1 0,-2 0 0,-1 0 0,-2 1 0,-1 1 0,-2-1 0,-1 1 0,-2 1 0,-1-1 0,-2 8 104,1-8-830,-2-1 0,-2 1-1,-1-1 1,-2 0-1,-1 0 1,-1 0-1,-12 30 831,-14 21-5332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0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1 198 5761,'0'0'1629,"0"0"-100,0 0-407,0 0-342,22-7 1,264-67 673,-24 27-278,2 12 1,124 4-1177,-222 28-1915,-157 10-3315,-13 4-489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1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 5777,'0'0'1132,"0"0"1,0 0-396,0 0-383,26-4 171,168-22 338,-6 22 480,-184 6-1328,0 0-1,-1 0 1,0 1 0,1-1 0,-1 1 0,0-1 0,0 1-1,0 0 1,0 0 0,-1 0 0,1 1 0,-1-1-1,0 0 1,0 1 0,0 0 0,0-1 0,-1 1 0,1 0-1,-1 0 1,0 0 0,0 0 0,-1 0 0,1 0-1,-1 0 1,0 0 0,0 0 0,0 1 0,-1-1-1,1 0 1,-1 0 0,0 0 0,0 0 0,0 0 0,-1-1-1,1 1 1,-1 0 0,-2 2-15,-4 10 44,-1-2 1,-1 1-1,0-1 1,-1 0-1,-1-1 0,0-1 1,0 0-1,-5 2-44,2 1 24,-194 157 1068,208-160 696,32-16-470,-24 2-1485,687-109 1113,-531 83-4154,-96 8-390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2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655 63 4993,'0'0'1150,"0"0"389,0 0-450,0 0-138,0 0 68,0 0-207,-14-9-149,-43-30-8,52 37-562,0-1 1,0 1-1,0 1 1,0-1-1,0 1 1,0-1-1,0 2 1,-1-1-1,1 0 0,0 1 1,-1 0-1,1 0 1,0 1-1,-1 0 1,-3 0-94,-5 1 118,-3 3-46,-1 0 0,1 1 0,1 0 0,0 2 0,0 0 1,0 1-1,1 0 0,0 1 0,1 1 0,0 0 0,0 1 0,2 1 0,-1 0 0,2 0 0,0 1 0,0 1 1,1 0-1,1 0 0,0 2-72,-23 50 137,3 2 0,3 1-1,3 1 1,3 1 0,3 0 0,-5 60-137,5-17 264,4 0 0,6 2 0,4-1 0,8 28-264,-4-114 145,1 0 0,2 0 0,1 0-1,1-1 1,1 0 0,2-1-1,1 1 1,1-2 0,2 1-1,0-2 1,2 1 0,1-2-1,1 0 1,1-1 0,1-1 0,1-1-1,1-1 1,1 0 0,1-2-1,0 0 1,2-2 0,0-1-1,0 0 1,2-2 0,0-1 0,0-2-1,1 0 1,29 6-145,-47-15 78,-1 0 0,1 0-1,0-1 1,-1 0 0,1-1 0,0 0-1,0 0 1,-1-1 0,1 0 0,0-1-1,-1 0 1,1-1 0,-1 0 0,0 0 0,0-1-1,0 0 1,-1-1 0,1 0 0,-1 0-1,0-1 1,0 0 0,2-3-78,-1 4 87,-8 4-66,-1 1-9,0 0 12,0 0-3,0 0 35,0 0 22,0 0 26,0 0 2,0 0 14,0 0 37,0 0 16,0 0 72,0 0 37,0 0 70,0-63 1986,34 35-1990,-26 21-647,-9 0-8149,-9 6 8234,-12-4-4604,-1-5-974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3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6489,'0'0'1745,"0"0"131,0 0-654,0 0-151,0 0-194,0 0-393,0 4-137,40 212 1839,-18-135-1765,95 348-1508,-99-330-5069,-17-83 2034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6.1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345 212 1456,'0'0'4059,"0"0"-2206,0-19-330,-5-66-421,5 81-1032,0 0 0,0-1 0,0 1 0,-1-1 0,0 1 1,0 0-1,0-1 0,0 1 0,-1 0 0,1 0 0,-1 0 0,0 0 0,-1 0 1,1 1-1,0-1 0,-1 0 0,0 1 0,0 0 0,0 0 0,0 0 1,-1 0-1,1 0 0,-1 1 0,0-1 0,1 1 0,-1 0 0,0 0 0,0 0 1,-1 1-1,1 0 0,0-1 0,0 2 0,-1-1 0,1 0 0,0 1 0,-1 0 1,1 0-1,-1 0 0,1 0 0,-1 1 0,1 0 0,0 0 0,0 0 0,-1 0 1,1 0-1,0 1 0,0 0 0,0 0 0,0 0 0,1 1 0,-1-1 0,1 1 1,-3 2-71,-7 3-40,0 0-1,1 2 1,1-1 0,-1 1 0,2 1 0,-1 0 0,1 0 0,1 1 0,0 0 0,1 1 0,0 0 0,1 0 0,1 1 0,0 0 0,1 0 0,0 0-1,1 1 1,0 0 0,2-1 0,-1 1 0,2 0 0,0 1 0,1 9 40,2-21-18,1 0-1,-1-1 0,1 1 1,0 0-1,0-1 1,0 0-1,0 0 1,1 0-1,-1 0 0,1 0 1,0 0-1,0-1 1,0 0-1,0 0 1,0 0-1,0 0 0,1-1 1,-1 0-1,1 0 1,-1 0-1,1 0 1,-1-1-1,1 1 1,-1-1-1,1 0 0,-1-1 1,1 1-1,-1-1 1,1 0-1,-1 0 1,1 0-1,-1-1 0,0 1 1,1-1-1,-1 0 1,0 0-1,0-1 19,24-13 218,0-2-1,-2-1 1,0-1 0,-1-1-1,-1-1 1,-1-1-1,-1-1 1,-1-2 0,-1 0-1,-1 0 1,-2-2-1,5-12-217,2 19 1103,-15 54-1067,-8-23-201,89 565 1067,-89-566-891,3 20 0,-2 0 1,0 0-1,-2 0 1,-1 0-1,-2 0 1,-4 20-12,4-42 1,0 1 1,0-1 0,-1 0 0,0 0-1,0 0 1,-1-1 0,1 1 0,-2-1 0,1 0-1,-1-1 1,1 1 0,-2-1 0,1 0-1,0 0 1,-1-1 0,0 0 0,0 0-1,0-1 1,-1 0 0,1 0 0,-1-1 0,-2 1-2,-177 25-650,175-27 352,0 0 0,0-1 1,-1-1-1,1 0 0,0 0 0,0-1 1,0-1-1,0 0 0,0 0 0,1-1 1,0-1-1,-1 0 0,2 0 1,-1-1-1,1-1 0,-2-1 298,-18-30-3763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9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6025,'0'0'1033,"0"0"679,0 0-344,0 0-232,0 0-303,0 0-505,0 0-200,14 0 0,2 0-72,9 0 16,12 0-72,11 0-192,13 2-392,60 6-785,-16-2-775,-2 0-1897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9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0 107 7842,'0'0'856,"0"0"280,0 0-312,0 0-80,0 0-407,133-49-273,-83 43-24,9-2-40,3 4-153,8-2-423,33-7-656,-16 3-1032,-7 0-2161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0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1 119 7890,'0'0'849,"0"0"-54,0 0-121,24-9-125,80-31-364,70-9-1776,-159 47 1365,-15 1 1984,3-5 10321,3 4-11044,2-2-678,-7-2-2608,-31 6-6469,8 2 2835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1 674 6489,'0'0'2168,"0"0"-308,0 0-166,0 0-287,0 0-566,0 0-461,2-2-313,3 5-16,1 0 1,-1 1-1,0-1 1,0 1-1,0 0 1,-1 0-1,1 0 1,-1 0-1,0 1 1,0 0-1,-1 0 1,1 0-1,-1 0 1,0 1-1,-1-1 1,1 1-1,-1 0 1,1 4-52,24 58 76,-3 1 0,-4 1 0,-2 1 1,-4 1-1,-3 0 0,-2 0 0,-4 2-76,-2-107 242,1 0 0,2 0 0,2 1 0,1 0 0,1 0 0,2 1 0,1 0 0,1 1 0,2 1 0,1 0 0,1 1 0,1 1 0,14-14-242,-25 28 14,0 1-1,0 1 0,2-1 1,-1 1-1,1 1 1,1 0-1,-1 0 0,2 1 1,-1 1-1,1 0 1,1 0-1,0 1 0,0 1 1,0 0-1,0 0 1,1 2-1,0 0 0,0 0 1,0 1-1,10 0-13,-16 3-13,0 0 0,0 0-1,0 1 1,0 0 0,0 0 0,-1 1-1,1 0 1,0 1 0,-1 0 0,1 0-1,-1 0 1,0 1 0,0 0-1,0 0 1,-1 1 0,1 0 0,-1 0-1,0 0 1,0 1 0,1 3 13,20 28-322,-1 2 0,-2 1 1,-3 0-1,0 2 0,-3 0 0,-2 2 1,-1-1-1,-2 2 0,-3 0 0,-1 0 1,-1 8 321,19 69-3643,-13-67-960</inkml:trace>
  <inkml:trace contextRef="#ctx0" brushRef="#br0" timeOffset="580.36">954 87 5329,'0'0'603,"0"0"564,0 0 240,0 0-248,0 0-383,0 0-353,18-14-171,62-39-24,-74 50-190,0 0 0,0 0 1,0 1-1,1 0 0,-1 0 1,1 1-1,-1-1 1,1 1-1,-1 1 0,1-1 1,0 1-1,0 1 0,-1-1 1,6 2-39,16 0 160,-23-3-146,0 0-1,0 0 1,1 0 0,-1 1-1,0 0 1,0 0 0,1 1-1,-1-1 1,0 1 0,0 0-1,0 1 1,0-1-1,0 1 1,0 0 0,0 0-1,-1 0 1,1 1 0,-1 0-1,1 0 1,-1 0-1,0 0 1,0 1 0,0-1-1,-1 1 1,0 0 0,1 0-1,-1 1 1,0-1-1,-1 1 1,1-1 0,-1 1-1,2 4-13,-3 0 13,1 1-1,-1-1 1,-1 1-1,0-1 0,0 1 1,-1-1-1,0 0 1,0 1-1,-1-1 1,-1 0-1,0 0 0,0 0 1,0 0-1,-1 0 1,0-1-1,-1 0 1,0 0-1,0 0 0,-1 0 1,0-1-1,0 0 1,-1 0-1,0-1 1,0 1-1,-4 1-12,-23 27 991,46-35 65,241 4 1609,-3 0-7837,-211-4 534</inkml:trace>
  <inkml:trace contextRef="#ctx0" brushRef="#br0" timeOffset="1295.96">2071 19 808,'0'0'7020,"0"0"-4749,20-3-1389,135-12 814,-121 24-1384,-1 0 0,0 2-1,0 2 1,-2 1 0,0 1 0,0 2-1,-1 1 1,-2 1 0,0 2-1,-1 0 1,4 6-312,-3-2 182,-2 0 0,0 2 0,-2 0 0,-1 2 1,-1 1-1,-2 0 0,-1 2 0,-1 0 0,-2 1 0,-1 1 0,-2 0 0,-1 1 0,-1 1 0,-3-1 0,-1 1 0,-1 1 0,0 28-182,-4-29 100,-1 0-1,-2 0 0,-1 0 1,-2 0-1,-2-1 0,-1 1 0,-1-1 1,-3-1-1,-12 31-99,6-29 88,0-1 0,-3-1 0,-1-1 0,-1 0 0,-2-2-1,-1-1 1,-1-1 0,-2-1 0,0-1 0,-2-1 0,-1-2 0,-1-2 0,-16 9-88,-38 20 591,69-50-2597,-80-3-2556,33-10 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8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73 5697,'0'0'1897,"0"0"-1369,0 0-240,0 0 512,0 0 32,0 0-344,0 0 464,148 2-7,-75-2-481,14-7-216,11-7-184,4 4-64,35-9-392,-25 5-841,-19 4-1863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6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1 468 8858,'0'0'672,"0"0"1000,0 0-999,146-10-193,-75 4 16,4 2-120,0 0-72,-2-1-144,-7-1-160,-16 2 0,-13-2-520,-26-6-488,-11 1-649,0-1-1079</inkml:trace>
  <inkml:trace contextRef="#ctx0" brushRef="#br0" timeOffset="2111.27">151 0 9210,'0'0'1546,"0"0"221,0 0-1018,0 0-593,6 20 30,75 297 2628,-36 179-1134,-40-443-1075,9-55 6765,-3-1-7053,16-15 449,-26 17-772,-1 1 9,0 0-14,3 0-1722,-16 0-11502,10 0 12974,2 0-4100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5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0 415 656,'0'0'7210,"0"0"-5186,0 0-552,0 0-983,0 0 303,0 0-392,0 0 8,128-12 56,-76 10 64,5 0-224,0 0-216,0-2-88,-2 1-8,-16-3-320,-5 2-512,-16-8-440,-4 2-793,-14-3-967</inkml:trace>
  <inkml:trace contextRef="#ctx0" brushRef="#br0" timeOffset="272.13">128 1 7770,'0'0'1156,"0"0"992,0 0-729,0 0-621,4 5-406,14 23-204,0 0 0,-2 1-1,-2 1 1,0 0 0,-2 1 0,-2 0 0,-1 1 0,-1 0 0,-1 1-1,-1 12-187,15 337-6018,-21-316 564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4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1 7330,'0'0'952,"0"0"531,0 0-883,0 0-700,-9 21 87,-71 137 529,-1-38-48,44-69-235,2 1 0,3 2 0,2 1 0,1 7-233,28-61 12,0 0 0,0-1 0,0 1 0,0 0 0,0 0 0,0 0 0,1 0 0,-1 1 0,0-1 0,1 0 0,-1 0 0,1 0 0,-1 0 0,1 1 0,0-1 0,-1 0 0,1 0 0,0 1 0,0-1 0,0 0-1,0 0 1,0 1 0,0-1 0,0 0 0,0 1 0,1-1 0,-1 0 0,0 0 0,1 0 0,-1 1 0,1-1 0,-1 0 0,1 0 0,0 0 0,0 0 0,-1 0 0,1 0 0,0 0 0,0 0 0,0 0 0,0 0 0,0-1 0,0 1 0,0 0 0,0 0 0,0-1 0,1 1 0,-1-1 0,0 1 0,0-1 0,0 0 0,1 1 0,-1-1 0,0 0 0,1 0 0,-1 0 0,1 0-12,530 14 2023,-365-12-4201,-144-3 98,-13-6-822</inkml:trace>
  <inkml:trace contextRef="#ctx0" brushRef="#br0" timeOffset="278.18">317 339 7522,'0'0'1948,"0"0"0,0 0-813,0 0-429,0 0-422,0 0-171,6 11 262,18 35 124,-2 1 1,-1 1-1,-4 1 0,-1 0 1,-2 1-1,-3 1 0,5 42-499,-10-40-1122,-2 0 0,-2 1 0,-3-1-1,-6 43 1123,-5-28-3643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03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1 592 6849,'0'0'1465,"0"0"551,0 0-1176,0 0-31,0 0-201,171-37-24,-87 23-200,10-1 72,2 1-112,-3 0-104,-13-1-184,-14 3-56,-18 0-64,-11-1-312,-17 1-440,-20-2-488,0 1-969,-7 1-3832</inkml:trace>
  <inkml:trace contextRef="#ctx0" brushRef="#br0" timeOffset="286.08">425 1 7258,'0'0'1250,"0"0"723,0 0-699,0 0-588,3 5-512,23 46 97,-3 0 1,-2 1 0,-2 1 0,-3 1-1,-1 1 1,-4 0 0,0 9-272,11 245-4815,-22-252 946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3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60 1560,'0'0'2597,"0"0"-947,0 0-506,0 0-525,0 0 114,-1 4 1948,6-2 3179,273-32-3331,-94 5-3486,-68 15-3431,-112 9 1921,-6 1-970,-7 0-1478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5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4505,'0'0'2154,"0"0"-475,0 0-70,0 0-706,0 0-224,0 0-60,4 1-112,336 9 5329,-264 4-5379,-25-10-398,-50-4-54,-1 0 3,0 0 0,0 0 1,0 0 10,0 0 12,0 0-9,-11 6-1941,-13-6-2346,11 0 62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6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4257,'0'0'1807,"0"0"23,0 0-214,0 0-350,0 0-67,0 0-342,2-5-453,-2 6-394,0-1 0,1 1 0,-1-1 0,0 1 0,0-1 0,1 1 0,-1-1 0,0 0 0,0 1 0,1-1 0,-1 0 0,1 1 0,-1-1 0,0 0 0,1 1 0,-1-1 0,1 0 0,-1 0 0,1 0 0,-1 1 0,0-1 0,1 0 0,-1 0 0,1 0 0,-1 0 0,1 0 0,-1 0 0,1 0 0,-1 0 0,1 0 0,-1 0 0,1 0 0,-1 0 0,1 0 0,-1 0 0,1 0 0,-1-1 0,1 1 0,-1 0 0,1 0 0,-1-1-10,5 16 58,19 65 257,-4 0 1,-3 1-1,-4 1 0,-3 1 0,-4-1 0,-3 31-315,-3-112 180,2-7 1199,3-9-1073,10-45 46,3 1 0,2 0 0,3 2 1,2 1-1,3 1 0,2 1 0,2 1 1,16-16-353,-43 64-8,1-1 1,0 1-1,0 0 1,1 0 0,0 1-1,0-1 1,0 2-1,0-1 1,0 1-1,1 0 1,-1 0 0,1 1-1,0 0 1,0 1-1,0 0 1,0 0 0,0 0-1,0 1 1,0 0-1,0 1 1,0 0-1,0 0 1,0 0 0,-1 1-1,1 1 1,0-1-1,-1 1 1,1 0 0,-1 1-1,0 0 1,0 0-1,0 1 8,25 22-133,-2 1 0,0 2 0,-2 1-1,-1 1 1,-2 2 0,-1 0-1,-2 1 1,-1 2 0,-2 0 0,-2 1-1,-1 1 1,-2 0 0,9 39 133,-10-38-1055,-2 1 0,-1 0 0,-3 0 0,-1 0 0,-2 1 1,-1 20 1054,-2 26-4945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6.4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 6913,'0'0'889,"0"0"1463,0 0-1056,0 0-1015,139-28 351,-38 13-96,31 1 64,30-3-24,16 3-40,-32 2-280,-37 6-152,-43 1-56,-18 3-48,-2 0-448,2 2-912,-14 0-849,-16 0-1888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17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6905,'0'0'1027,"0"0"296,0 0-503,25-1-481,160-9 152,-17 10 335,-164 0-804,-1 1 0,1-1 0,0 1 0,-1 0 1,1 0-1,-1 0 0,1 0 0,-1 1 0,1-1 1,-1 1-1,0 0 0,0 0 0,0 0 1,0 0-1,0 1 0,0-1 0,-1 1 0,1 0 1,-1 0-1,0 0 0,1 0 0,-1 0 0,-1 0 1,1 0-1,0 1 0,-1-1 0,0 1 1,0-1-1,0 1 0,0 0 0,0-1 0,-1 1 1,0 0-1,1-1 0,-1 1 0,-1 0 1,1-1-1,0 1 0,-1 0 0,0-1 0,-1 3-22,-4 13 83,-2 0 0,0-1 0,-1 0-1,-1 0 1,-1-1 0,0 0-1,-1-1 1,-1 0 0,0-1 0,-1-1-1,-3 2-82,13-12 11,-263 266 2324,255-252-106,40-18-735,281-56 577,-67 23-1604,137 2-467,-353 29-221,12 0-3363,-19-16-849,-6 7 1427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26.1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635 40 16,'0'0'385,"0"0"-62,0 0-44,0 0-54,0 0 9,3-2 36,-1 1-137,20-13 1386,-13 4 3814,-9 10-4896,-5-8 6466,-8 4-6702,-1 6-220,0 2 0,0 0 1,0 1-1,0 0 0,1 1 0,0 1 0,0 0 0,1 0 1,0 1-1,0 1 0,1 0 0,0 1 0,1 0 0,0 0 1,0 1-1,-7 12 19,-31 38 52,3 1 0,2 3 1,4 1-1,2 2 0,3 1 1,4 2-1,2 1 0,4 1 1,-11 58-53,10-19 112,5 0 1,5 2 0,5 0-1,5 78-112,7-156 82,2 0 0,2-1 0,1 0 0,2 0 0,1 0 0,2-1 0,1-1 0,2 0 0,1-1 0,1-1 0,2 0 0,1-1 0,1-2 0,2 0 0,1-1 0,1-1 0,1-1-1,1-2 1,1 0 0,1-2 0,1-1 0,10 3-82,-26-14 3,30 22-35,0-1 0,2-3 1,2-2-1,0-2 0,1-2 0,1-2 0,40 9 32,95-6-6253,-132-22 1054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9.0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 8650,'0'0'1552,"0"0"-432,0 0-768,0 0-126,0 0 186,0 0 3,22 25-37,70 85-52,-42-9 38,-45-81-312,23 172 15,-28-218 67,2 0 1,2 0-1,0 0 1,1 0-1,2 1 1,0 0 0,2 0-1,1 1 1,1 0-1,0 0 1,2 1-1,1 1 1,1 1 0,1 0-1,0 0 1,2 2-1,0 0 1,1 1-1,1 1 1,11-6-135,-20 17 18,0 0-1,1 2 1,0-1-1,0 2 1,0-1 0,0 2-1,1-1 1,-1 2-1,1 0 1,-1 0 0,1 1-1,-1 1 1,1 0 0,-1 0-1,1 2 1,-1-1-1,0 2 1,0-1 0,0 2-1,0-1 1,-1 2 0,0 0-1,0 0 1,0 1-1,-1 0 1,0 1 0,0 0-1,6 7-17,21 17-180,-1 2-1,-2 1 0,-2 2 0,-1 1 1,18 30 180,61 122-3688,-74-117 63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27.2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1 131 1720,'0'0'1529,"0"0"-28,0 0-164,0 0-258,0 0-17,0 0 91,2-4-66,-2 4-1013,0-1 1,0 0-1,0 0 1,0 0-1,1 1 1,-1-1-1,0 0 1,0 0 0,1 1-1,-1-1 1,1 0-1,-1 0 1,1 1-1,-1-1 1,1 0-1,-1 1 1,1-1-1,-1 1 1,1-1 0,0 1-1,-1-1 1,1 1-1,0 0 1,0-1-1,-1 1 1,1 0-1,0-1 1,0 1 0,-1 0-1,1 0 1,0 0-1,0-1 1,0 1-1,0 0 1,-1 0-1,1 0 1,0 1-1,0-1 1,0 0 0,-1 0-1,1 0 1,0 1-1,0-1 1,0 0-1,-1 1 1,1-1-1,0 0 1,-1 1-1,1-1 1,0 1 0,-1-1-1,1 1 1,-1 0-1,1-1 1,-1 1-1,1-1 1,-1 1-1,1 0 1,-1 0 0,1-1-1,-1 1 1,0 0-1,0 0 1,1-1-1,-1 1 1,0 0-1,0 0 1,0 0-1,0-1 1,0 2-75,24 55 80,-2 2 0,-3 0 0,-3 1 0,-2 1 0,-3 1 0,-2-1 0,-4 1 0,-2 1 0,-3 29-80,0-92 86,10-59 1100,9-7-1038,2 2 0,4 0 0,2 2-1,3 1 1,3 1 0,2 2-1,3 1 1,30-33-148,-59 79 26,1 0 1,0 1-1,1 0 1,0 1-1,0 0 1,1 1-1,1 0 1,-1 1-1,1 0 0,0 1 1,1 1-1,-1 0 1,1 1-1,0 0 1,0 1-1,0 0 1,1 1-1,-1 1 0,1 1 1,-1 0-1,1 0 1,-1 2-1,7 1-26,-5 4 9,0 1 0,-1 0 0,0 1 0,-1 1-1,0 1 1,0 0 0,-1 1 0,-1 0 0,0 1 0,0 0-1,-1 1 1,-1 0 0,-1 0 0,0 2 0,0-1 0,1 6-9,22 50 37,-2 1 0,-4 1 0,-3 1 0,4 31-37,12 39 30,-39-144-133,0-1 0,1 0-1,-1 0 1,0 0 0,1 1-1,-1-1 1,1 0 0,-1 0 0,1 1-1,-1-1 1,1 1 0,-1-1-1,1 0 1,0 1 0,-1-1 0,1 1-1,0-1 1,-1 1 0,1-1-1,0 1 1,0 0 0,0-1-1,-1 1 1,1 0 0,0 0 0,0 0-1,0-1 1,-1 1 0,1 0-1,0 0 1,0 0 0,0 0 0,0 1-1,0-1 1,-1 0 0,1 0-1,0 0 1,0 1 0,0-1-1,-1 0 1,1 1 0,0-1 0,0 1-1,-1-1 1,1 1 0,0-1-1,-1 1 1,1-1 0,-1 1 0,1-1-1,0 1 1,-1 0 0,0 0-1,1-1 1,-1 1 0,1 0-1,-1 0 1,0-1 0,1 1 0,-1 0-1,0 0 1,0 0 0,0-1-1,0 1 1,0 0 0,0 1 103,8-20-2809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35.4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173 491 224,'0'0'476,"0"0"38,0 0 82,-10-21-16,-35-65-32,-66-33 4174,111 118-4553,-1 0 0,0 0 0,1 0 0,-1 0 1,0 0-1,1-1 0,-1 1 0,1 0 0,0 0 0,-1 0 0,1-1 0,0 1 0,0 0 0,0-1 0,0 1 0,0 0 0,0 0 0,0-1 0,0 1 0,1 0 0,-1-1 0,0 1 0,1 0 0,-1 0 0,1 0 0,-1-1 0,1 1 1,0 0-1,0 0 0,-1 0 0,1 0 0,0 0 0,0 0 0,0 0 0,0 1 0,0-1 0,0 0 0,0 0 0,0 1 0,0-1 0,0 1 0,1-1 0,-1 1 0,0-1 0,2 1-169,209-15 2034,1731-14 346,-1678 30-2297,1290 13-68,-541-32-138,-124-15-42,690-41-162,-1321 53 401,533-22 360,-280 73-107,-413-29-156,-98-1-103,-1 0-227,-32 4-1585,-139 6-3311,71-6 473</inkml:trace>
  <inkml:trace contextRef="#ctx0" brushRef="#br0" timeOffset="769.07">5717 706 4505,'0'0'1066,"0"0"342,0 0 238,0 0-164,0 0-341,0 0-108,-5-11-226,2 3-667,2 6-118,1 0 1,-1-1 0,0 1-1,0 0 1,0-1-1,0 1 1,0 0 0,0 0-1,0 0 1,-1 0-1,1 0 1,-1 0 0,0 0-1,0 0 1,1 1-1,-1-1 1,0 1-1,0-1 1,-1 1 0,1 0-1,0 0 1,0 0-1,-1 0 1,1 0 0,0 0-1,-1 1 1,1-1-1,-1 1 1,1 0 0,-1 0-23,-27 4 136,0 1 1,1 2 0,-1 1-1,1 1 1,1 2 0,0 0-1,0 2 1,2 2-1,-1 0 1,2 1 0,0 2-1,1 1 1,-18 17-137,13-12 107,0 0 0,2 2 0,0 1-1,2 1 1,1 1 0,2 2 0,0 0 0,2 1 0,2 1-1,1 0 1,2 2 0,1 0 0,1 0 0,2 2 0,2-1-1,1 1 1,2 0 0,0 21-107,6-46 56,2 0 0,-1 0 1,2 0-1,-1 0 0,2-1 0,-1 1 0,2-1 0,-1 0 1,2 0-1,-1 0 0,1-1 0,1 0 0,0 0 0,0-1 1,1 0-1,0 0 0,1 0 0,0-1 0,0-1 0,1 1 0,0-2 1,0 1-1,1-1 0,-1-1 0,1 0 0,1-1 0,2 2-56,19 5 109,1-1-1,0-1 1,1-2-1,-1-1 1,1-2-1,0-1 1,0-2-1,0-1 1,31-5-109,-54 4 12,-1 0 1,0-1 0,1 0 0,-1 0 0,0-2-1,0 1 1,-1-1 0,1-1 0,-1 0-1,0 0 1,0-1 0,0 0 0,-1-1 0,0 0-1,0 0 1,-1-1 0,0-1 0,0 1 0,-1-1-1,0 0 1,-1-1 0,0 1 0,0-1 0,-1 0-1,0-1 1,-1 0 0,0 1 0,-1-1-1,0 0 1,-1-1 0,0 1 0,-1 0 0,0-1-1,-1-1-12,0 10-1,-1 0-1,0 0 0,0 0 0,0 0 0,0 0 0,-1 0 0,1 1 0,-1-1 0,0 0 1,0 1-1,0-1 0,0 1 0,0 0 0,0 0 0,0 0 0,-1 0 0,1 0 1,-1 0-1,0 1 0,1-1 0,-1 1 0,0-1 0,0 1 0,0 0 0,0 1 1,0-1-1,0 0 0,0 1 0,-1-1 2,-98-6-191,91 7 164,2 0 14,-12-1-9,0 0-1,0 2 1,0 1-1,0 1 0,0 0 1,0 2-1,1 0 1,-17 7 22,27-9-111,0-1 1,0 2-1,1 0 0,-1 0 0,1 0 1,0 1-1,0 1 0,0-1 1,1 2-1,0-1 0,0 1 1,1 0-1,0 1 0,0-1 1,0 1-1,1 1 0,1-1 1,-1 1-1,1 0 0,1 1 0,0-1 1,0 1-1,0 2 111,5-8-228,0-1 1,0 0-1,0 0 1,1 0-1,0 0 0,-1 0 1,1 0-1,0-1 0,1 1 1,-1-1-1,0 1 1,1-1-1,-1 0 0,1 0 1,0 0-1,-1 0 0,1 0 1,0-1-1,0 1 0,0-1 1,1 0-1,-1 0 1,0 0-1,0 0 0,1 0 1,-1-1-1,0 0 0,1 1 1,0-1 227,-2 0-108,45 9-2038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31.8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879 202 1272,'0'0'1393,"0"0"-108,0 0-223,0 0-199,0 0-59,0 0 8,0-9-48,0 6-729,0-2 84,0 1 0,-1 0-1,1 0 1,-1 0 0,1 0 0,-1-1-1,0 1 1,-1 0 0,1 0-1,-1 1 1,0-1 0,0 0 0,0 0-1,0 1 1,0-1 0,-1 1 0,0 0-1,0 0 1,0 0 0,-2-2-119,-17-9 298,-2 0 0,0 1 0,0 1 0,-1 1 0,-1 2 0,1 0 0,-2 2 0,1 1 1,-1 1-1,0 1 0,0 1 0,0 2 0,0 0 0,-7 3-298,22-1 25,0 1 1,1 0-1,0 1 1,-1 0-1,1 1 1,0 0-1,1 1 1,-1 0-1,1 1 1,0 0-1,0 1 1,1 0-1,-1 0 1,2 1-1,-1 0 1,1 0-1,-2 4-25,-113 168 227,100-136-120,2 1 0,1 1 1,3 1-1,2 1 0,2 0 0,2 1 0,2 0 0,3 1 1,1 0-1,3 0 0,4 49-107,0-78 25,1-1 0,1 0 1,1-1-1,0 1 0,2-1 1,0 0-1,1 0 0,1-1 0,0 0 1,2-1-1,0 0 0,1-1 1,0 0-1,2 0 0,0-2 0,0 1 1,1-2-1,1 0 0,1-1 1,-1-1-1,2 0 0,-1-1 0,2-1 1,-1-1-1,16 5-25,12 0-435,1-1 1,0-3-1,1-1 0,0-3 0,0-2 0,26-2 435,46-3-2491,-28-10-1980</inkml:trace>
  <inkml:trace contextRef="#ctx0" brushRef="#br0" timeOffset="502.18">1205 375 7402,'0'0'1144,"0"0"-133,0 0-19,21-19-349,74-62-237,-83 72-346,0 1-1,0 1 0,1 0 0,0 1 0,1 0 0,-1 1 0,1 0 0,0 1 0,0 1 0,1 0 0,-1 1 0,11 0-59,-12 0 40,7-2 19,0 1 0,-1 1 1,1 1-1,0 1 1,0 1-1,0 0 1,0 2-1,0 0 0,17 6-59,-30-3-1,0 0 0,-1 0-1,1 1 1,-1 0 0,-1 1-1,1-1 1,-1 1 0,0 0-1,-1 0 1,0 1 0,0-1-1,-1 1 1,0 0 0,-1 0-1,0 0 1,0 0 0,-1 0-1,0 0 1,0 1 0,-1-1-1,0 0 1,-1 0 0,0 1-1,-1-1 1,0 0 0,0 0-1,-1 0 1,0 0 0,-2 2 1,-10 23 34,-2 0 0,-1-1 1,-2-1-1,-1-1 0,-1-1 1,-2-1-1,-1-1 0,-24 21-34,-30 28 1098,78-76-986,1-1 7,4 0 121,369-18 1396,-3-34-7513,-271 32 761</inkml:trace>
  <inkml:trace contextRef="#ctx0" brushRef="#br0" timeOffset="977.63">2599 227 5737,'0'0'2754,"0"0"-535,0 0-525,0 0-435,4 8-740,15 34-399,-1 2 0,-2 1 0,-3 0 0,-1 0 1,-3 1-1,-1 1 0,1 41-120,-4-46-9,-2-22-72,-3-20 94,1 0 0,-1 0 0,0-1 0,0 1 0,1 0 0,-1 0 0,0 0 0,1-1 0,-1 1 0,0 0 0,1 0 0,-1 0 0,0 0 0,1 0 0,-1 0 0,0 0 0,1 0 0,-1-1 0,0 1 0,1 0 0,-1 0 0,0 1 0,1-1 0,-1 0 0,0 0 0,1 0 0,-1 0 0,0 0 0,1 0 0,-1 0 0,0 0 0,1 1 0,-1-1 0,0 0 0,0 0 0,1 0 0,-1 1 0,0-1 0,0 0 0,1 0 0,-1 1 0,0-1 0,0 0 0,0 1 0,1-1 0,-1 0 0,0 0 0,0 1 0,0-1 0,0 0 0,0 1 0,0-1 0,0 0 0,0 1 0,0-1 0,0 1-13,1-2 76,30-57 277,2 2 1,3 1-1,2 1 0,2 3 1,3 1-1,36-31-353,-75 76-9,1 2 0,0-1 0,0 0 0,0 1 0,0 0 0,1 0 0,-1 1 0,1-1 0,0 1 0,-1 0 0,1 1 0,0-1 0,0 1 1,0 1-1,1-1 0,-1 1 0,0 0 0,0 0 0,0 1 0,0-1 0,0 1 0,0 1 0,0-1 0,0 1 0,0 0 0,-1 1 0,1-1 0,-1 1 0,1 0 0,-1 1 0,0-1 0,0 1 0,-1 0 0,1 0 0,-1 0 0,0 1 0,3 4 9,22 25-120,-1 1 0,-2 2-1,-2 1 1,-1 1 0,-2 0 0,4 17 120,60 148-3611,-53-123 132,-12-34-1682</inkml:trace>
  <inkml:trace contextRef="#ctx0" brushRef="#br0" timeOffset="1327.08">3810 541 3289,'0'0'3564,"0"0"-1348,0 0-585,0 0-334,0 0-467,0 0-302,5-2-123,164-18 973,149 1-3348,-296 4-3460,-21 5-764</inkml:trace>
  <inkml:trace contextRef="#ctx0" brushRef="#br0" timeOffset="1614.17">3912 81 7162,'0'0'2360,"0"0"-732,0 0-850,0 0-521,0 0-150,10 21 260,61 150 825,-56-113-1050,-3 0 0,-3 1 1,-2 1-1,-2-1 0,-3 1 0,-5 43-142,2-91-482,0 0 0,0 1 0,-1-1 0,0 0 0,-1-1-1,0 1 1,-1 0 0,-1-1 0,0 0 0,0 0 0,-4 6 482,-9 9-5176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29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1 649 10058,'0'0'1312,"0"0"545,0 0-769,0 0-256,0 0-832,0 0 0,0 0 208,70 148 8,-51-83-32,-1 5-80,-7 2-104,-2-2-152,-4-7-440,-5-5-384,0-5-640,-21-14-977,3-20-3392</inkml:trace>
  <inkml:trace contextRef="#ctx0" brushRef="#br0" timeOffset="1218.12">265 70 8850,'0'0'1160,"0"0"143,0 0-5,26-12-39,90-34-475,17 34 298,-112 14-871,7 2-69,0 1 0,0 1-1,0 1 1,-1 2-1,0 1 1,0 1 0,-1 1-1,-1 1 1,0 1-1,-1 2 1,0 0 0,-1 2-1,-1 0 1,-1 1-1,-1 2 1,0 0 0,-2 1-1,0 0 1,-2 2-1,0 0 1,-2 1 0,-1 0-1,2 8-141,7 24 108,-3 1-1,-2 1 1,-3 0-1,-2 1 1,-4 1-1,-1 0 1,-4 0-1,-3 55-107,0-93 50,0 0-1,-2 0 0,0 0 1,-2 0-1,0-1 0,-2 1 1,0-1-1,-2 0 0,0-1 1,-1 0-1,-1 0 0,-1-1 1,-1 0-1,-1-1 0,-1 0 1,0-1-1,-2-1 0,1 0 1,-2-1-1,-5 3-49,-40 42 34,84-75 7638,-5 5-7808,0-14 656,-17 22-572,0 1-16,0 0-64,0 0-30,0 0-88,0 0-58,0 0-140,0 0-155,0 0-227,0 0-247,11 1-3528,48 26-5081,-38-18 8400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28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652 46 568,'0'0'2802,"0"0"-1075,0 0-259,0 0-101,0 0-202,0 0-308,-8-8-126,-27-24-28,-8 27 678,29 11-1243,0 1-1,1 1 0,-1 0 0,2 1 0,-1 1 0,1 0 0,0 0 0,1 1 0,-8 11-137,6-9 112,-36 39 295,3 2 0,2 2 1,2 2-1,3 1 0,3 2 0,-3 13-407,17-26 186,2 0 0,2 1 1,2 1-1,3 0 0,1 1 0,3 1 0,2 0 0,3 0 0,1 47-186,5-80 15,1 0 0,1 1-1,0-2 1,2 1 0,0 0-1,1-1 1,1-1 0,0 1-1,1-1 1,1 0 0,1-1-1,0 0 1,1-1 0,1 0-1,0-1 1,1-1 0,1 0-1,0-1 1,1 0 0,0-1-1,0-1 1,1-1 0,0 0-1,1-1 1,0-1 0,1-1-1,-1 0 1,1-1 0,0-1-1,0-1 1,0-1 0,10 0-15,2 1-740,-1-1 0,1-1 1,0-2-1,-1 0 0,1-3 1,-1 0-1,0-2 0,10-4 740,34-17-4847</inkml:trace>
  <inkml:trace contextRef="#ctx0" brushRef="#br0" timeOffset="641.1">935 604 3513,'0'0'1684,"0"0"145,0 0-137,0 0-321,0 0-386,0 0-127,0-15 782,25 514-513,-25-415-1170,10-116 1490,5-14-1202,2-1-1,2 2 0,2 0 1,2 2-1,19-26-244,-29 42 111,2 1-1,1 1 1,2 1-1,0 0 1,1 1-1,1 1 1,2 1-1,0 1 1,1 0 0,14-8-111,-28 24-7,0 0 0,1 0 1,-1 0-1,1 2 0,0-1 1,0 1-1,0 0 0,0 1 1,0 0-1,0 1 0,0 0 1,0 1-1,0 0 0,0 0 1,0 1-1,0 0 0,0 1 1,-1 0-1,1 1 0,-1 0 1,0 0-1,0 1 0,0 0 1,-1 1-1,0 0 0,0 0 1,0 1-1,-1-1 0,1 2 1,-2-1-1,7 9 7,27 40-200,-2 1 0,-2 2 1,-3 1-1,-3 2 0,20 59 200,6 25-2772,-33-46-3086,-18-67-1481</inkml:trace>
  <inkml:trace contextRef="#ctx0" brushRef="#br0" timeOffset="926.96">2167 842 8194,'0'0'1232,"0"0"112,0 0-1000,0 0 633,152-37-545,-81 31-232,4 0-64,3 0 120,-5-2-160,-5-1-96,-11-3-112,-11 2-288,-16-15-368,-12 3-761,-16 1-2384</inkml:trace>
  <inkml:trace contextRef="#ctx0" brushRef="#br0" timeOffset="1214.18">2349 278 7938,'0'0'1211,"0"0"650,0 0-174,0 0-257,0 0-1017,7 9-306,19 31 129,-2 1-1,-2 0 1,-2 2-1,-1 1 1,-3 0-1,-1 1 1,-3 1-1,-1 0 1,-2 2-236,2 21-674,-4 0 0,-2 0-1,-4 49 675,-21 24-4790,4-96-531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33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1 474 8490,'0'0'1549,"0"0"223,0 0-8,0 0-504,0 0-801,5 10-619,16 45 190,-3 2 0,-1 0 0,-3 0 0,-3 2 1,-3-1-1,1 33-30,-3-39-486,5 88-4957,-11-117 2994</inkml:trace>
  <inkml:trace contextRef="#ctx0" brushRef="#br0" timeOffset="360.33">548 60 7298,'0'0'2172,"0"0"-634,21-10-439,-2 1-834,-7 3-101,1 0 0,0 0 0,0 1 0,0 1 0,0 0-1,1 1 1,0 1 0,0 0 0,0 0 0,1 2-164,12 0 251,-1 2-1,0 1 1,0 1 0,0 1 0,0 1-1,0 2 1,-1 0 0,-1 2-1,1 1 1,-2 0 0,1 2 0,-2 1-1,20 15-250,-8-2 119,-1 1-1,-2 2 0,0 2 1,-2 0-1,-2 2 1,-1 1-1,-1 1 0,-3 1 1,0 1-1,-3 1 0,-1 1 1,-2 1-1,-2 0 0,-1 1 1,-3 0-1,-1 3-118,-5-30-2,0-1-1,-2 1 1,0 0-1,0 0 1,-2 0 0,1 0-1,-2 0 1,0 0-1,-1 0 1,-1-1-1,0 1 1,-1 0-1,0-1 1,-1 0 0,-1 0-1,0 0 1,-4 5 2,-13 8-245,-2-1 1,0-1-1,-1-2 1,-2-1 0,0-1-1,-1-1 1,-1-1-1,-30 13 245,48-25-109,-314 164-4054,183-108-114</inkml:trace>
  <inkml:trace contextRef="#ctx0" brushRef="#br0" timeOffset="4122.69">2229 509 3385,'0'0'2222,"0"0"-318,0 0-538,0 0-308,0 0-399,0 0-331,16-6 72,56-15 87,-68 20-428,1 0 1,0 1-1,-1-1 0,1 1 0,0 0 1,0 1-1,-1-1 0,1 1 0,0 0 1,-1 0-1,1 1 0,-1-1 0,1 1 1,-1 0-1,0 0 0,1 1 0,-1-1-59,10 6 220,63 34 523,-1 4-1,-3 2 1,-2 4 0,-2 3-1,-3 3 1,10 15-743,-42-40 169,-1 2 1,-2 1 0,-1 1 0,-3 2-1,0 0 1,-3 2 0,-2 1 0,-1 1-1,-2 1 1,-2 0 0,-2 1-1,-2 1 1,-2 0 0,-2 1 0,2 39-170,-9-50 113,-2 0 1,-1-1-1,-1 1 1,-3-1-1,0 1 1,-3-1-1,0-1 1,-3 0-1,-1 2-113,-12 21 140,-2-2 0,-3-1 0,-2-2 0,-2 0 0,-3-3 0,-1 0 0,-3-3 0,-1-1 0,-3-2 0,-47 36-140,-93 61 247,-5-8 0,-44 14-247,160-100 53,-3-3-1,-1-4 1,-2-3 0,-56 17-53,45-50-5083,32-7 1786,-5-5-1637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8:39.2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15 273 4297,'0'0'815,"0"0"-384,0 0 18,0 0-96,0 0-129,-3 0 88,-4 1-1728,2 1 5539,11-1 1257,6-3-4562,118-52 156,43-14-701,114-48-3468,-258 101 1188,-11 1-2345,-12 6 282</inkml:trace>
  <inkml:trace contextRef="#ctx0" brushRef="#br0" timeOffset="304.12">127 505 7802,'0'0'1132,"0"0"-487,0 0-177,0 0-158,20 0 689,151-21 1249,406-128 692,-561 140-7940,-29 5 2402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09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55 728,'0'0'1323,"0"0"-268,0 0-347,0 0-329,0 0 40,0 0 110,0 0 78,0 0 54,0 0 9,0 0-34,0 0-107,0 0-88,0 0-68,0 0-21,0 0-37,0 0-15,0 0 61,0 0 55,0 0 18,0 0-94,0 0-76,0 0-52,0 0-11,0 0-23,6 0 172,287-18 1471,-110-6-1677,-109 11 44,-74 13-175,0 0 2,0 0-6,0 0 5,0 0 15,0 0-10,0 0 21,0 0 17,0 0-33,0 0-13,0 0 9,0 0 16,0 0-4,0 0 46,0 0-35,0 0 14,0 0-29,0 0 12,0 0-22,0 0-5,0 0 10,0 0 53,0 0 4,0 0-43,0 0 30,0 0-45,0 0-4,0 0 34,0 0-8,0 0-22,0 0 14,0 0-56,0 0-92,0 0-142,0 0-333,0 0-431,0 0-667,1 0-1784,5 0-4065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2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0 808,'0'0'2019,"0"0"-606,0 0-295,0 0-477,0 0-297,0 0-162,0 0-287,0 0-502,0 0-518,0 0-409,0 0 192,0 0 728,0 0 663,0 0 599,0 0 347,0 0 121,0 0-9,0 0-79,0 0-90,0 0-147,0 0-163,0 0-129,0 0-30,0 0 48,0 0-22,0 0-8,-8 3 1096,-2 2-4586,8-3 235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2.8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0 534 4785,'0'0'1224,"0"0"201,0 0-1289,0 0-48,0 0 88,0 0-56,0 0-72,162 11-48,-100-5-416,4-2-929,32 0-591,-23 0 664,-4-2-1497</inkml:trace>
  <inkml:trace contextRef="#ctx0" brushRef="#br0" timeOffset="253.48">851 569 3329,'0'0'1248,"0"0"-72,0 0-600,0 0-480,0 0-96,0 0-88,0 0-776,0 0-2401</inkml:trace>
  <inkml:trace contextRef="#ctx0" brushRef="#br0" timeOffset="1182.4">1332 132 5009,'0'0'999,"0"0"249,0 0 197,0 0 71,0 0-227,0 0-562,0-8-444,27 117 485,-17-29-392,-4-1 0,-4 1 0,-4 34-376,0-1 743,23-150 1226,205-341-1576,-214 355-403,2 1 1,0-1-1,1 2 0,1 0 0,1 1 1,1 1-1,0 1 0,2 0 1,0 1-1,1 2 0,0 0 0,2 1 1,-1 1-1,5-1 10,-20 12-14,0 0-1,0 0 1,0 0-1,0 1 1,0 0 0,1 1-1,-1-1 1,1 1-1,-1 1 1,0 0 0,1 0-1,-1 0 1,0 1-1,0-1 1,0 2 0,0-1-1,0 1 1,-1 0-1,1 1 1,-1 0 0,0 0-1,0 0 1,0 0-1,0 1 1,2 3 14,14 22 7,-1 0-1,-2 2 1,-1 0-1,-1 1 1,-2 1-1,-2 0 1,0 1 0,-3 1-1,-1-1 1,-1 2-1,-3-1 1,1 17-7,2-7-96,11 143-5446,-17-166 1866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4:22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13917 4471 0,'27'0'63,"26"0"-48,0 0 1,-27 0-16,1 0 16,26 0-16,26-26 15,-26 26-15,26-26 16,1 26-16,-1 0 16,-26 0-16,26 0 15,-52 0-15,26-53 16,0 53-16,-1 0 15,-25 0-15,26 0 16,-27 0-16,54 0 16,-1 0-16,-26 0 15,0 0-15,-27 0 16,27 0-16,0 0 16,-26 0-16,-27-27 15,53 27-15,52 0 16,-52 0-1,27 0-15,26 0 16,26 0-16,-53 0 16,80 0-16,0 0 15,79 0-15,-27 0 16,-78 0-16,26 0 16,-27 0-16,-53 0 15,27 0-15,-53 0 16,-27 0-16,1 0 15,-1 0-15,27 0 16,0 0-16,-26 0 16,52 0-16,27 0 15,53 0-15,52 0 16,1 0-16,52 27 16,107-1-16,-54 1 15,-184-27-15,158 26 16,-27 53-16,-105-52 15,-27-27-15,-52 0 16,26 0-16,-54 0 16,-52 26-16,53-26 15,-26 0-15,-1 0 16,1 27-16,26-27 16,0 0-1,26 0-15,27 26 16,0 1-16,79-27 15,-53 0-15,0 0 16,-26 26-16,-79-26 16,26 0-16,-27 0 31,1 0 31,-1 0-46,0 0 31,80 0-31,-79 0-1,-1 0-15,1 0 16,79 0-16,-80 0 15,0 0-15,1 0 94</inkml:trace>
  <inkml:trace contextRef="#ctx0" brushRef="#br0" timeOffset="27791.3">4578 10451 0,'26'0'156,"53"0"-140,-52 0 0,-1 0-1,1 27-15,-1-27 16,1 0-16,-1 0 15,27 0-15,-26 0 16,52 0-16,-53 0 16,27 0-1,-26 0 1,26 0 0,-27 0-16,27 0 15,-26 0-15,-1 0 16,27 0-16,-27 0 15,27 0-15,-26 0 16,-1 0 0,1 0-1,-1 0-15,1 0 16,-1 0-16,1 0 16,25 0-16,-25 0 15,26 0-15,-27 0 16,1 0-16,26 0 15,-27 0-15,1 0 16,-1 0-16,0 0 16,1 0-1,-1 0 1,1 0-16,-1 0 16,1 0-16,-1 0 15,1 0 1,-1 0-16,1 0 31,-1 0-15,1 0-16,-1 0 15,0 0 1,27 0 0,-26 0-16,-1 0 15,1 0 1,-1 0-1,1 0 1,-1 0 0,1 0 15,-1 0 0,0 0 32,1 0 30</inkml:trace>
  <inkml:trace contextRef="#ctx0" brushRef="#br0" timeOffset="29994.43">4551 11827 0,'27'0'109,"-1"0"-109,1 0 16,25 0-1,-25 0 1,26 0-1,-27 0 1,27 0 0,-26 0-1,26 0-15,-27 0 16,27 0 46,-27 0-46,27 0 0,-26 0 15,26 0 0,-27 0-15,27 0-1,0 0-15,0 0 16,26 0-16,-52 0 16,211 0-16,26 53 15,-158-53-15,-79 0 16,26 0 0,-27 0 62,1 0-63,-1 0 1,1 0 0,25 0-16,-25 0 15,-1 0 1,1 0-1,-1 0-15,1 0 16,-1 0 0,1 0-1,-1 0 1,1 0-16,-1 0 31,0 0-31,1 0 16,-1 0-16,27 0 15,-26 0 1,-1 0 0,1 0-16,-1 0 31,1 0-31,-1 0 16,1-27-1,-1 27 16</inkml:trace>
  <inkml:trace contextRef="#ctx0" brushRef="#br0" timeOffset="33840.26">7303 10689 0,'-27'0'94,"1"0"-94,-27 0 15,27 0 1,-27 0-16,0 0 16,0 0-16,-27 0 15,28 0-15,-28 0 16,1 0-16,52 0 16,-79 0-16,54 0 15,-54 0-15,26 0 16,27 0-16,1 0 15,-1 0 1,-27 0-16,27 0 16,27 0-1,-27 0-15,26 0 16,-25 53-16,25-53 16,1 0-16,-1 0 15,1 0 1,-27 0-1,26 0 1,1 0-16,-1 0 16,-25 0-16,-1 0 15,26 0 1,1 0 0,-1 0-16,1 27 15,-27-27 1,26 0-1,-26 0 1,27 0 0,-53 0-1,-1 26-15,54-26 16,-1 26 46,1-26-46,-1 0 0,1 0-16,0 0 15,-1 0-15,1 0 16,-1 0 0,1 0-16,-27 0 15,26 0 1,1 0 15,-1 0-31,1 0 16,-1 0-16,-25 0 15,25 0 1,1 0-16,-1 0 16,1 0-1,-1 0 48,1 0-48,-1 0-15,1 0 16,-1 0-16,1 0 16,0 0-16,-1 0 15,1 0-15,-1 0 16,1 0-1,-1 0 1,27 27-16,-26-27 16,-1 26-16,1 1 15,-27-1-15,26 1 16,1 26-16,26-27 16,0 27-1,0-26-15,0-1 16,26 27-16,-26 0 15,0-27-15,0 27 16,0 0-16,0 0 16,0-27-16,0 27 15,0 27-15,0-27 16,0-27-16,0 1 16,0-1-16,0 1 15,27-1-15,-1 0 16,1 1 15,-1-27-15,1 0-1,-1 53-15,1-27 16,-27 1 0,26-1-16,1-26 15,-1 0 1,1 0-16,-1 0 15,0 27 1,1-27-16,-1 0 16,1 0-16,-1 0 15,1 26-15,-1-26 16,1 0-16,26 0 16,-53 27-16,26-27 15,27 26-15,0-26 16,-27 0-1,27 0-15,-26 0 16,26 0 0,0 0-1,-27 0-15,27 0 16,0 0 0,-27 0-16,1 0 15,-1 0-15,1 0 16,26 0-16,-1 0 15,28 0-15,-1 0 16,1 0-16,-1 0 16,27 0-16,-27 0 15,27 0-15,-27 0 16,1 0 0,-54 0-16,54 0 15,-1 0-15,0 0 16,27 0-16,-53 0 15,0 0-15,-27 0 16,54 0-16,-1 0 16,-52 0-16,52 0 15,-52-26-15,25 26 16,28-27-16,-54 27 16,107 0-16,-28 0 15,1-53-15,53 0 16,0 27-16,52-54 15,-52 28-15,53-1 16,-80 0-16,-79 26 16,-27-26-16,-26 0 47,0 27-32,-26-1-15,0 1 16,-1 0-16,-26-1 15,27 1-15,-27-1 16,26 1-16,-26-1 16,1-26-1,25 0-15,-26 1 16,53-1-16,-26 0 16,-1-27-16,27 54 15,-26 26 1,-1-53-16,1 53 15,-1-27-15,1 27 16,-27-52-16,27 25 16,-1 1-16,1-1 31,26 1-31,-27-1 16,1 1-1,-1 26 16,1 0-15,-1 0 0,1 0-1,-1 0-15,1 0 32,0 0-32,-1 0 15,1-27 1,-1 27-16,1 0 15,-1 0 1,1 0-16,-1 0 16,1 0-1,-1 0 1,1 0 0</inkml:trace>
  <inkml:trace contextRef="#ctx0" brushRef="#br0" timeOffset="42263.32">15267 12779 0,'0'27'188,"53"-27"-157,-27 0-15,27 0-1,-26 0 1,-1 0 15,0 0-15,1 0-1,-1 0 17,1 0-32,-1 0 15,1 0 17,-1 0-17,1 0 1,-1 0-16,27 0 15,0 0 1,-27 0-16,27 0 16,0 0-16,0 0 15,-26 0-15,-1 0 16,1 0-16,-1 0 16,27 0-1,-27 0 1,27 0-16,-26 0 15,26 0-15,-27 0 16,27 0-16,0 0 16,0 0-1,-27 0-15,27 0 16,-26 0 0,26 0-1,-27 0 1,1 0-1,-1 0-15,0 0 16,1 0-16,-1 0 16,1 0-16,-1 0 15,1 0 1,-1 0 0,1 0-16,-1 0 15,1 0 1,26 0-1,-27 0-15,0 0 16,1 0 0,-1 0-1,27 0 1,-26 0 15,26 0 16,-27 0-16,1 0 1,-1 0-17,0 0-15,1 0 16,-1 0-1,27 0 1,-26-27-16,-1 27 16,27 0-1,-26 0 1,26-26-16,-27 26 16,27 0-1,-27 0 16,27 0 16,-53-27-15</inkml:trace>
  <inkml:trace contextRef="#ctx0" brushRef="#br0" timeOffset="47671.44">14420 13838 0,'27'0'16,"26"0"-16,-27 0 15,0 0-15,27 0 16,27 0-16,-27 0 16,26 0-16,0 0 15,-52 0-15,26 0 16,0 0-16,0 0 15,26 0-15,-26 0 16,0 0-16,-27 0 16,27 0-16,0 0 15,0 0-15,-27 0 16,27 0-16,-26 0 16,-1 0-1,1 0 1,-1 0 15,27 0 0,-26 0-15,52 0-16,-26 0 16,0 0-1,26 0-15,-52 0 16,52 0-16,-26 0 31,-53-27-15,26 27-1,27 0 63</inkml:trace>
  <inkml:trace contextRef="#ctx0" brushRef="#br0" timeOffset="50921.61">3255 15134 0,'26'0'110,"1"0"-79,52 0-31,-53 0 16,27 0-1,27 0-15,-27 0 16,0 0-16,-27 0 15,27 0-15,-27 0 32,27 0-1,-26 0 16,26 0-16,-27 0 0,1 0-15,-1 0-16,1 0 16,25 0-1,-25 0 1,-1 0-1,1 0 1,-1 0-16,1 0 31,-1 0-31,27 0 16,-26 0 0,-1 0-1,1 0-15,-1 0 16,0 0-1,1 0-15,26 0 16,26-26 0,-26 26-16,-26-27 15,52 27-15,-26-26 16,53 26-16,0-27 16,105 27-16,-26 0 15,1-26-15,-54 26 16,27 0-16,-54 0 15,1 0-15,0 0 16,-53 0-16,0 0 16,-27 0-16,1 0 15,-1 0 1,1 0 15,-1 0-15,1 0-1,-1 0 17,1 0-17,-1 0 1,1 0 0</inkml:trace>
  <inkml:trace contextRef="#ctx0" brushRef="#br0" timeOffset="75007.64">3255 16431 0,'0'-27'31,"53"27"0,-27 0-31,27 0 16,26 0-16,-26 0 15,-26 0 1,26 0-16,0 0 16,0 0-1,26 0-15,0 0 16,-26-53 0,0 53-16,26 0 15,1-26-15,-1-1 16,-26 27-16,0 0 15,0 0 1,-27 0-16,27-26 16,0 26-16,27-27 15,-54 27-15,1 0 16,25 0-16,-25 0 16,-1-26-16,1 26 15,-1 0-15,1-26 16,26 26-16,-27 0 15,1 0-15,-1 0 16,1 0-16,52 0 16,-53-27-16,1 27 15,-1 0-15,1 0 16,-1 0-16,1-26 16,-1 26-1,27 0 1,0 0-1,0-27-15,0 27 16,-27 0-16,1 0 16,26 0-1,0 0-15,-1 0 16,1 0 0,-26 0-16,26-26 15,0 26 1,-27 0-16,1 0 15,-1 0-15,27 0 16,-27 0-16,27-27 16,-26 1-16,26 26 15,-27 0 1,27 0 0,0 0-16,0 0 15,-27 0-15,27 0 16,-26 0-16,26 0 15,26 0 1,-53 0-16,54 0 16,-1 0-1,-52 0-15,26 0 16,0 0-16,-1 0 16,1 0-16,0 0 15,-26 0-15,-27 26 16,53-26-1,-27 0-15,1 0 32,-1 0-32,0 0 15,1 0 1,-1 0 0,27 0-1,-26 0-15,-1 0 16,1 0-16,26 0 15,-27 0 1,1 0 0,-1 0-16,27 0 15,-27 0 17,1 27 14,-1-27-14</inkml:trace>
  <inkml:trace contextRef="#ctx0" brushRef="#br0" timeOffset="79916.88">1985 17039 0,'0'-26'125,"53"-27"-94,-27 0-31,27 26 16,-53-25-16,53-1 16,-27 26-16,-26-26 15,27 0-15,-1 27 16,27-54-1,-26 28 1,-1-1-16,-26 26 16,27 1-16,-1-27 15,1-27 1,-1 28-16,0 25 16,1 1-1,-1-54-15,1 54 31,-27-1-31,26 1 32,-26-1 15,0 1-32,27-1-15,-107 27 63,54-26-48,-1 26-15,1 0 16,-27-26-16,27 26 16,-1 0-16,1 0 15,-1 0 1,1 0-1,-1 0 1,1 0 15,-1 0 1,54 0 155,52 0-171,1 0-1,-27 0-15,26 0 16,0 26-16,-26-26 16,-26 0-16,-1 0 15,1 26-15,-1-26 31,0 0 16,1 0-31,-1 0-16,1 0 94,-27 27-63,0-1-31,0 27 16,0 0-1,0-26-15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9.3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 9394,'0'0'1520,"0"0"-928,0 0-424,0 0 233,0 0 167,0 129 152,0-72-216,-5 7-200,-8-4-224,-6-3-80,-10 9-632,-3-17-696,5-12-2681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05.5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1 993 432,'0'0'3485,"0"0"-2266,0 0-134,0 0 10,0 0-287,0-12 264,1 12 4431,22 103-5155,-3 0 0,-5 2 0,-5 0 0,-5 0-348,-4 247 447,4-259-413,-5-92-13,0-1 54,0 0 13,0 0 12,0 0 64,10-53 1984,-3-12-2257,3 0 0,3 0 0,3 1-1,3 1 1,2 1 0,3 0 0,23-39 109,85-101-367,-119 189 332,0 0 0,0 0-1,1 1 1,1 1 0,0 0 0,0 1-1,1 1 1,1 0 0,-1 1 0,1 1-1,1 1 1,-1 0 0,1 1 0,0 1 0,0 1-1,1 0 1,-1 2 0,0 0 0,1 1-1,-1 0 1,12 3 35,-20 0-19,0 0-1,0 1 1,0 0 0,0 1-1,-1 0 1,0 0-1,0 1 1,0 0 0,-1 0-1,0 1 1,0 1 19,10 6-26,5 7 4,-1 2 0,-1 0 0,-2 1 0,0 1 0,-1 1 0,-2 0-1,-1 1 1,-1 1 0,10 28 22,-12-30 7,10 31 45,-2 1 0,-3 1 0,-3 0 0,-2 1-1,-3 0 1,-2 0 0,-3 17-52,0-34 28,-3-42 33,-1-1-1,0 0 26,2-3-392,-2-33-2700,-2 9 2625</inkml:trace>
  <inkml:trace contextRef="#ctx0" brushRef="#br0" timeOffset="1162.17">1757 6 1432,'0'0'1839,"0"0"-404,0 0-182,0 0-204,0 0-359,0 0-101,-2-5 3405,-223 238-2756,95-71-669,100-71-102,30-89-436,1-1 1,-1 1-1,1-1 0,0 0 1,-1 1-1,1-1 0,0 0 1,0 0-1,0 0 0,0 0 1,0 1-1,0-1 0,0 0 1,0-1-1,1 1 0,-1 0 0,0 0 1,0 0-1,1-1 0,-1 1 1,1-1-1,-1 1 0,0-1 1,1 0-1,-1 1 0,1-1 1,-1 0-1,1 0 0,-1 0 1,1 0-1,-1 0 0,1 0 1,-1 0-1,1-1 0,-1 1 1,1-1-32,11 2 196,119 15 23,1-7 0,113-7-219,-167-2-106,-29-6-3864,-49 1-759,-9 1 1770</inkml:trace>
  <inkml:trace contextRef="#ctx0" brushRef="#br0" timeOffset="1768.51">1903 271 3273,'0'0'1344,"0"0"144,0 0-325,0 0-333,0 0-98,0 0-27,0 0 9,0 0 91,0 0 2,0 0-165,0 0-150,0 0-169,0 4-118,-34 425 3036,10-212-2396,20-145-1232,14-71-1745,50 6-2089,-32-4 217</inkml:trace>
  <inkml:trace contextRef="#ctx0" brushRef="#br0" timeOffset="5787.94">2455 1564 5569,'0'0'4146,"0"0"-2572,0 0-438,0 0-378,0 0-493,23 0-118,345 0 272,138 4-529,-504-4-6,-1 1 0,1-1 0,-1 0 0,1 0-1,-1 0 1,1 0 0,-1 0 0,1-1 0,-1 1-1,1 0 1,-1-1 0,1 1 0,-1-1 0,0 1-1,1-1 1,-1 0 0,0 0 0,1 0 0,-1 1-1,0-1 1,0 0 0,0 0 0,0-1 0,0 1-1,0 0 1,0 0 0,0 0 0,0-1 0,-1 1-1,1 0 1,0-1 0,-1 1 0,1-1 0,-1 1-1,0-1 1,1 1 0,-1-1 0,0 1 0,0-1-1,0 1 1,0-1 0,0 1 0,0-1 0,0 1-1,-1-1 1,1 1 0,0-1 0,-1 1 0,1 0-1,-1-1 1,0 1 0,1 0 0,-1-1 0,-1 0 116,-13-19-5310</inkml:trace>
  <inkml:trace contextRef="#ctx0" brushRef="#br0" timeOffset="6113.9">3004 1209 5697,'0'0'1375,"0"0"52,0 0-164,0 0-272,0 0-495,0 0-284,-4 10 200,-5 229 2790,14 68-5216,36-155-3928,-21-115 1384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6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1408,'0'0'981,"0"0"-184,0 0 126,0 0 290,0 0-82,0 0-42,0 0 55,0 0 37,0 0-119,0 0-199,0 0-76,12 0 718,331 0 1747,-108 0-9298,-209 0 789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7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31 960,'0'0'4241,"0"0"-2817,0 0-743,0 0 151,0 0 152,0 0-416,116-10-176,-84 6 112,0 1-128,0-1-232,-2 4-144,6 0-104,30-4-392,-6 2-880,-1-2-2801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7.5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1768,'0'0'993,"0"0"-137,0 0-72,0 0 232,132 0-280,-102-4-352,1-2-192,1 2 80,5-3 289,6-1-393,37 2-168,-9-2-608,-1-2-1345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17.8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3809,'0'0'624,"0"0"-464,0 0-160,183-14 0,-106 12-112,1-2-1448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30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0 101 5705,'0'0'1689,"0"0"-1073,0 0-48,0 0 296,0 0 520,180 0-415,-100 0-409,9-10 48,7-1-216,-7 3-168,-9-2-224,-7 0-128,-12 1-624,3-9-713,-16 8-1127,-16-5-4210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29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56,'0'0'0,"0"0"-56</inkml:trace>
  <inkml:trace contextRef="#ctx0" brushRef="#br0" timeOffset="418.66">1 77 640</inkml:trace>
  <inkml:trace contextRef="#ctx0" brushRef="#br0" timeOffset="653.69">1 77 640,'50'24'2690,"-50"-24"-1775,0 0-200,0 0 108,0 0 59,0 0 13,0 0 24,0 0-35,0 0-140,0 0-118,54 0 1228,235-35-29,137-30-1743,-423 64-2986,-14 2 1822,-11-1-1872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34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643 116 1696,'0'0'1227,"0"0"-98,0 0-120,0 0-257,0 0-324,0 0-114,-3-5-45,-58-62 3825,53 61-3989,-1 1 0,1 0-1,-1 1 1,0 0-1,0 0 1,0 1-1,0 0 1,-1 0 0,1 1-1,-1 0 1,0 1-1,1 0 1,-1 1 0,0 0-1,0 0 1,1 1-1,-1 1 1,0-1 0,1 2-1,-1-1 1,1 1-1,0 0 1,0 1 0,0 0-1,0 1 1,1 0-1,-1 0 1,-4 5-105,-15 17 101,0 2-1,2 0 1,2 2 0,0 1 0,2 1-1,2 1 1,1 1 0,1 0 0,3 1-1,0 1 1,-8 37-101,8-6 130,3 0-1,3 0 1,3 1-1,3 0 0,4 43-129,-1-111 3,2 27 44,1 0 1,1-1 0,1 0 0,2 0-1,0 0 1,2-1 0,1 0 0,1 0-1,2-2 1,0 1 0,1-1 0,1-1-1,2-1 1,0 0 0,17 16-48,-9-20 70,1-2 0,0 0 1,0-2-1,2-1 0,0-1 1,0-1-1,1-2 0,0-1 1,1-1-1,0-1 0,0-2 0,0-1 1,0-1-1,1-2 0,-1-1 1,0-1-1,9-3-70,-18 5 14,9-3 16,0-1-1,0-1 0,-1-2 1,1-1-1,-1-1 0,-1-2 0,0 0 1,0-2-1,-1-1 0,-1-2 1,-1 0-1,0-1 0,-1-2 0,0-1 1,-2 0-1,-1-2 0,0 0 1,-2-1-1,0-2 0,-2 0 1,-1 0-1,-1-2 0,-1 0 0,-1 0 1,-1-1-1,-2-1 0,1-5-29,-4 3 138,-1 0 0,-2 0-1,-1-1 1,-1 1 0,-2-1 0,-1 0-1,-5-29-137,-1 30 66,-1 0-1,-2 1 1,-1 1-1,-2 0 1,0 0-1,-2 1 1,-1 1-1,-2 1 1,-5-7-66,-1 5-5,-2 0 1,0 2-1,-2 1 1,-1 1-1,0 2 1,-2 0-1,-1 3 0,0 0 1,-2 2-1,0 1 1,0 2-1,-12-2 5,26 8-80,8 2-204,-1 0 0,0 1 0,0 0 0,0 1 0,-1 0 0,0 1 0,1 0 0,-1 2 0,0-1-1,0 2 1,0 0 0,0 0 0,0 1 0,-13 3 284,-25 38-5178,43-31 1330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49:35.3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546 563 1568,'0'0'2067,"0"0"-465,0 0-239,0 0-129,0 0-205,0 0-257,0-5-25,0 4-677,0 0-1,1-1 1,-1 1-1,0 0 1,0 0-1,0-1 1,0 1-1,0 0 0,0-1 1,-1 1-1,1 0 1,0-1-1,-1 1 1,1 0-1,0 0 1,-1-1-1,0 1 1,1 0-1,-1 0 1,0 0-1,1 0 1,-1 0-1,0 0 0,0 0 1,0 0-1,0 0 1,0 0-1,0 1 1,0-1-1,0 0 1,-1 1-1,1-1 1,0 1-1,0-1 1,0 1-1,-1-1 1,1 1-1,0 0 1,-1 0-1,1-1 0,0 1 1,0 0-1,-1 0 1,0 1-70,-13-3 136,0 0 0,0 2 1,0 0-1,-1 1 0,1 0 1,0 1-1,0 1 0,1 0 1,-1 1-1,1 1 0,-1 0 0,2 1 1,-1 0-1,0 1 0,-7 6-136,1 2 104,0 2 0,1 0-1,1 1 1,1 0 0,0 2-1,1 0 1,2 1 0,0 0 0,1 2-1,1-1 1,1 1 0,1 1-1,1 0 1,1 0 0,-4 22-104,-3 28 230,3 1 0,4 0 1,3 0-1,4 56-230,1-86 142,3-1 1,2 1 0,2-1-1,1 0 1,3-1-1,1 0 1,2-1-1,2 0 1,2-1 0,2-1-1,10 13-142,-17-27 51,2-2 0,1 0 1,1-1-1,0 0 0,2-1 0,1-2 0,0 0 0,2-1 0,0-1 0,1 0 1,1-2-1,0-1 0,1-1 0,1-2 0,0 0 0,1-1 0,0-2 0,0-1 0,1-1 1,0-1-1,7-1-51,-18-3-77,125-2-1710,-55-27-3500,-59 10 934</inkml:trace>
  <inkml:trace contextRef="#ctx0" brushRef="#br0" timeOffset="1096.89">1171 1082 3929,'0'0'1796,"0"0"-293,0 0-363,0 0-62,0 0-439,0 0-358,8 1 58,-2-1-222,49 20 921,-41 3-660,-2 1 1,-1 0-1,-1 1 0,0 0 1,-2 0-1,-2 1 0,3 13-378,11 77 685,-5 0-1,-2 67-684,-7-96 121,-2-20 363,5-91 866,62-297-843,-67 285-419,0 0 0,3 1 0,1 0 0,1 0 1,2 1-1,2 0 0,0 1 0,3 0 1,1 1-1,1 1 0,1 1 0,2 0 0,21-22-87,-25 42 1,0 0 0,1 1 1,-1 1-1,2 1 1,-1 0-1,1 2 0,0 0 1,0 1-1,1 1 1,-1 0-1,1 2 1,0 0-1,-1 1 0,1 2 1,0-1-1,10 4-2,-17-3 3,1 0-1,-1 1 1,0 1-1,0 0 0,0 0 1,-1 1-1,1 1 1,-1 0-1,-1 1 1,1 0-1,-1 1 1,0 0-1,-1 1 1,0 0-1,0 1 0,-1 0 1,0 0-1,-1 1 1,0 0-1,-1 0 1,0 1-1,-1 0 1,4 9-3,12 32 18,-2 1 0,-2 1 0,-3 1 0,8 52-18,-22-100 1,29 112-433,5-1 0,5-2 1,12 13 431,-29-59-2309,-14-26-3604,-9-31-3064</inkml:trace>
  <inkml:trace contextRef="#ctx0" brushRef="#br0" timeOffset="1882.73">2968 54 1720,'0'0'1223,"0"0"284,0 0-61,0 0-152,0 0-292,0 0-296,5-9 3,18-26 34,-17 26-55,-6 9-204,0 0-161,-2 6-163,-255 345 1913,250-338-2024,-2-1 3,1 0 1,1 1-1,0 1 1,1-1-1,0 1 1,1 0-1,1 0 1,0 1-1,1-1 1,0 1-1,1 0 0,1 2-52,2-15 46,0 0-1,1-1 0,-1 1 0,0-1 0,1 1 0,-1-1 0,1 1 0,-1-1 0,1 0 0,0 0 1,0 0-1,-1 0 0,1 0 0,0 0 0,0 0 0,0 0 0,0-1 0,0 1 0,0-1 0,0 0 1,0 1-1,0-1 0,0 0 0,1 0 0,0-1-45,9 3 223,165 25 583,1-8-1,59-5-805,39-14 176,-273 1-181,-1-1-1,1 1 0,-1-1 0,1 0 1,-1 0-1,1 0 0,0 0 0,-1 0 0,1-1 1,-1 1-1,1-1 0,-1 1 0,1-1 0,-1 0 1,0 0-1,1 0 0,-1-1 0,0 1 0,0 0 1,0-1-1,0 0 0,0 1 0,0-1 0,0 0 1,0 0-1,-1 0 0,1 0 0,-1 0 0,0 0 1,1 0-1,-1-1 0,0 1 0,0-1 0,0 1 1,-1 0-1,1-1 0,-1 1 0,1-1 0,-1 0 1,0 1-1,0-1 0,0 1 0,0-1 0,0 1 1,-1-1-1,1 0 6,-4-1-292,0 0 0,0 0 0,-1 0 0,1 1 0,-1-1-1,0 1 1,0 0 0,0 1 0,0-1 0,0 1 0,-1 0 0,1 0 0,-1 1 0,1 0 0,-2 0 292,-4-3-660,-43-12-2956,2 0-2834</inkml:trace>
  <inkml:trace contextRef="#ctx0" brushRef="#br0" timeOffset="2192.6">3157 313 4401,'0'0'2128,"0"0"96,0 0-375,0 0-387,0 0-765,0 0-497,2 1-117,5 8 136,-1-1 0,0 1 1,-1 0-1,0 0 0,-1 1 0,0-1 0,0 1 0,-1 0 0,0 0 0,0 0 1,0 8-220,3 8 338,13 42-383,-3 1 1,-3 1-1,-3 0 1,-3 0-1,-3 30 45,-5-44-4533,-5-40 25</inkml:trace>
  <inkml:trace contextRef="#ctx0" brushRef="#br0" timeOffset="3274.96">3827 122 5393,'0'0'1579,"0"0"-57,0 0-354,0 0-36,0 0-293,20-6-128,63-17-32,-72 21-520,1 1 0,0 1 0,0-1 0,0 2 0,-1 0 0,1 0 0,0 2 0,-1-1 0,1 1 0,-1 1 0,0 0 0,0 0 0,0 1 0,0 1 0,-1-1 0,0 2 0,0 0 0,-1 0 0,4 3-159,8 5 286,10 4-76,0 2 0,-2 1 0,-1 1 0,0 1-1,-2 1 1,-1 2 0,-1 0 0,-2 2 0,0 1 0,-2 0-1,-1 1 1,-2 2 0,-1-1 0,-1 2 0,-2 0 0,-2 1 0,2 12-210,-3 22 170,-4 0 0,-3 1 1,-2 0-1,-4-1 1,-3 1-1,-2-1 0,-4 0 1,-3-1-1,-3-1 0,-2 0 1,-4-1-1,-2-2 1,-3-1-1,-3-1 0,-3-1 1,-2-2-1,-36 42-170,47-65 109,-1-1 0,-2-2 0,-1 0-1,-1-2 1,-2-2 0,-1-1 0,-27 16-109,47-35 61,-1 0 0,1-2 0,-1 0 0,-1 0 0,1-2 0,-1 0 0,0 0 0,0-2 0,-1 0 1,-9 1-63,25-4 55,1 0 9,0 0 22,0 0 7,0 0-21,0 0 23,0 0-43,0 0 57,0 0-21,0 0 17,0 0-23,0 0-26,0 0-9,0 0-24,0 0 12,0 0-2,0 0-32,0 0-5,0 0 8,0 0-6,0 0 8,0 0 9,0 0 15,0 0-18,0 0-19,0 0-11,0 0 11,0 0 13,0 0 5,0 0 0,4 1-3931,5 6 2353,-8-6 288,6 4-4061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4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1 518 3833,'0'0'3849,"0"0"-2016,0 0-618,0 0-428,0 0 12,0 0-260,22-14-166,73-47 46,13-35 909,-98 83-1157,-1-1 0,0-1 1,-1 1-1,0-1 0,-1-1 0,-1 1 0,0-1 0,-1 0 0,-1-1 0,0 1 1,-2-1-1,0 0 0,0 1 0,-2-1 0,0 0 0,-1-8-171,-13-46 931,-12 87-947,14 9-20,1-1 0,0 2 1,2-1-1,1 1 0,1 1 0,1 0 0,2-1 1,0 2-1,2-1 0,1 0 0,1 0 1,2 10 35,-1-30-41,1 0 1,-1 1 0,1-1 0,0 0 0,1 0 0,0 0 0,0 0-1,0 0 1,1-1 0,0 0 0,0 1 0,1-1 0,0-1-1,0 1 1,0-1 0,0 0 0,1 0 0,0 0 0,0-1 0,0 0-1,1 0 1,0-1 0,-1 1 0,1-2 0,1 1 40,119 21-4170,-82-23 307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9.5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12019,'0'0'1864,"0"0"-760,0 0-288,0 0-392,0 0-424,0 0-1904,0 0-2081,69-10-3144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4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10506,'0'0'1465,"0"0"439,0 0-1216,0 0 24,0 0-136,0 0-368,0 0-64,0 4-144,9 2-16,18 4-1088,-4 1-1496,2-7-3266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3.1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338 0 5329,'0'0'1747,"0"0"-20,0 0-397,0 0-330,0 0-425,-2 18 1041,2-15-1521,-2 242 4686,-19 121-3402,-16 39-513,33-230-8007,4-174 1871</inkml:trace>
  <inkml:trace contextRef="#ctx0" brushRef="#br0" timeOffset="985.8">0 647 6873,'0'0'1309,"0"0"-434,0 0-419,0 0 169,27 1 165,161 8-30,32-10-357,-211-1-344,1 0 1,-1 0 0,0 0 0,0-1 0,0-1-1,0 1 1,-1-1 0,0-1 0,1 0 0,-1 0 0,-1 0-1,1-1 1,-1 0 0,0-1 0,-1 0 0,1 0-1,-1 0 1,-1-1 0,1 1 0,-1-2 0,-1 1 0,0 0-1,0-1 1,0 0 0,-1 0 0,0 0 0,-1 0-60,10-27 488,-2 0 0,-2 0 1,-1-1-1,-2 0 1,0-21-489,-1-47 4052,-4 105-3748,0 0-145,0 0-119,0 0-69,0 0-97,0 0 29,0 0-8,0 0 49,0 0 29,0 0-9,0 0 16,9 9 224,26 300-341,50 119 831,-17-102-5459,-63-294 799,-4-11-1894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5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472 30 3593,'0'0'1813,"0"0"-448,0 0-121,0 0-136,0 0 6,0 0-231,-6-5-254,5 4-614,-1-2 34,0 1 1,-1 0 0,1 0-1,-1 0 1,1 1-1,-1-1 1,0 1 0,0-1-1,0 1 1,1 0-1,-1 0 1,0 0 0,0 0-1,-1 1 1,1-1-1,0 1 1,0 0 0,0 0-1,0 0 1,0 0-1,0 1 1,0-1 0,0 1-1,0 0 1,0-1-1,-3 2-49,-17 11 283,1 1-1,0 1 0,1 1 0,1 1 1,0 0-1,2 2 0,0 0 0,-14 20-282,12-18 132,1 1-1,1 2 0,1-1 0,1 2 1,2 0-1,0 1 0,2 0 1,0 1-1,2 1 0,1 0 0,2 0 1,0 0-1,2 1 0,1 0 0,1 0 1,2 11-132,2-29 8,0 1 0,1 0 0,0-1 0,1 0 0,0 1 0,1-1 0,1 0 0,-1-1 0,2 1 0,-1-1 0,1 0 0,1 0 1,0-1-1,0 0 0,1 0 0,0-1 0,1 0 0,0 0 0,0-1 0,2 1-8,18 11 4,0-1 1,1-1-1,1-2 1,1-1-1,0-1 1,13 2-5,34 9-802,1-4-1,1-3 1,0-4 0,72 2 802,-47-12-4061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6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 8466,'0'0'2462,"0"0"-1205,22 6-104,-3-2-856,130 53 1614,-124-38-1682,-1 0 0,0 1 1,-2 1-1,0 1 0,-2 1 1,0 1-1,-2 1 0,0 0 0,-2 2 1,-1 0-1,-1 0 0,-1 1 0,-2 1 1,0 0-1,-2 1 0,-2 0 0,0 0 1,-2 1-1,-2-1 0,0 1 0,-2 4-229,1-11 7,0 0 0,-1 0-1,-2 0 1,0 0 0,-1 0-1,-2 0 1,0 0 0,-2-1-1,-1 1 1,0-1 0,-2-1-1,0 0 1,-2 0 0,0-1-1,-2 0 1,-10 14-7,0-14-518,0 0 0,-1-2 0,-1 0 1,0-2-1,-2-1 0,0-1 0,-1-1 0,0-1 0,-1-2 1,0-1-1,-1-1 0,0-1 0,-26 2 518,-68 16-2237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0:58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786 68 1744,'0'0'1795,"0"0"-461,0 0-234,0 0-98,0 0 65,-2-25 2999,-85-6-1954,-66 19-653,147 15-1465,0 0-1,0 1 1,0-1-1,0 1 1,1 0-1,0 1 1,0-1-1,0 1 1,0 0 0,1 1-1,-1-1 1,1 1-1,1-1 1,-1 1-1,1 1 1,0-1-1,0 0 1,1 1-1,0-1 1,0 1-1,1 0 1,-1-1-1,1 1 1,1 0-1,-1 0 1,1 0-1,1 0 1,-1 0-1,1 0 7,-1 32-16,1 0-1,2 0 1,2 0-1,2-1 1,10 36 16,11 153 53,-29-217-48,0-1 0,0 1 0,-1-1 0,0 1 1,-1-1-1,0 0 0,0 0 0,-1 0 0,0-1 0,-1 1 0,0-1 0,0 0 0,0 0 1,-1-1-1,-1 0 0,1 0 0,-1 0 0,0-1 0,-1 0 0,1 0 0,-1 0 1,-1-1-1,1-1 0,-1 1-5,-11 5 11,0-1 0,0-1 0,-1 0 0,0-2 0,0 0 0,0-2 0,-1 0 0,0-1 0,0-2 0,-4 0-11,11-1 24,10 2-6,1-1 0,0 0-1,-1 0 1,1 0 0,-1-1-1,1 1 1,-1-1-1,1 0 1,-1-1 0,1 1-1,-1-1 1,1 0 0,0 0-1,-1 0 1,1 0 0,0-1-1,0 0 1,0 0 0,0 0-1,0 0 1,0-1-1,0 1 1,1-1 0,-1 0-1,1 0 1,0 0 0,0-1-1,0 1 1,1-1 0,-1 0-1,1 0 1,0 0 0,0 0-1,0 0 1,-1-2-18,3 3 7,0 1 0,-1 0 1,1 0-1,0 0 0,0 0 1,1-1-1,-1 1 1,0 0-1,1 0 0,-1 0 1,1 0-1,0 0 0,0 0 1,0 0-1,0 0 0,0 0 1,0 0-1,0 0 0,1 1 1,-1-1-1,1 0 0,-1 1 1,1-1-1,-1 1 0,1 0 1,0-1-1,0 1 0,0 0 1,0 0-1,0 0 0,0 1 1,0-1-1,0 0 0,0 1 1,0-1-1,0 1 0,0 0 1,1-1-1,-1 1 0,2 0-7,2 1-10,0-1 1,0 1-1,0 0 0,0 0 0,-1 0 1,1 1-1,0 0 0,-1 0 0,1 0 1,-1 1-1,0 0 0,1 0 0,-1 0 1,-1 1-1,1 0 0,0-1 0,-1 2 0,0-1 1,0 0-1,0 1 0,-1 0 0,1 0 1,-1 0-1,-1 0 0,1 1 0,0-1 1,-1 1-1,0 2 10,16 37 145,-2 0 1,-2 0-1,-2 2 1,-2-1-1,3 44-145,-7-45 152,1 0-1,2-1 0,2-1 0,2 0 1,2 0-1,18 35-151,-29-70 86,0-1 0,0 1-1,1-1 1,0 0 0,0 0 0,1 0 0,0-1-1,0 0 1,0 0 0,1 0 0,0-1 0,0 0 0,0 0-1,1-1 1,-1 0 0,1 0 0,0-1 0,0 0 0,1 0-1,-1-1 1,1 0 0,-1-1 0,1 0 0,-1 0 0,2 0-86,163-24 1184,-120 7-1040,-53 15-148,0 0 1,0 0-17,0 1-57,0 0-38,0 0-41,0 0 39,0 0 7,0 0 62,0 0-12,0 0 58,0 0 31,0 0-18,0 0-7,0 0 25,0 0-28,0 0-38,0 0-199,0-19-3138,0 6 2044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8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546 23 7642,'0'0'1072,"0"0"181,0 0 80,0 0-196,-23-6-270,-79-10-497,97 17-355,-1-1 1,1 2 0,0-1-1,-1 0 1,1 1 0,0 0 0,0 1-1,0-1 1,0 1 0,1 0 0,-1 0-1,1 0 1,0 0 0,-1 1-1,2 0 1,-1 0 0,0 0 0,1 0-1,0 1 1,-3 4-16,-8 8 100,-23 31 145,2 1 1,2 3-1,3 0 0,1 2 0,3 1 0,3 1 0,2 1 1,2 1-1,3 1 0,3 0 0,2 1 0,3 0 0,3 1 0,2 0 1,2-1-1,4 1 0,2 1-245,2-19 163,1-1 1,3 0-1,1-1 1,2 0-1,2-1 1,2 0-1,1-2 0,2 0 1,17 22-164,-25-36 96,2-1 0,0-1 0,2 0-1,1-1 1,0 0 0,1-2 0,2 0 0,-1-2 0,2 0 0,1-1 0,0-1-1,0-1 1,2-2 0,0 0 0,0-1 0,1-2 0,0 0 0,0-2 0,27 4-96,-42-10 145,0-1 1,1 1-1,-1-2 0,0 1 1,0-2-1,0 1 1,0-2-1,0 1 1,-1-2-1,1 1 1,-1-1-1,0-1 0,0 0 1,0 0-1,-1-1 1,1-1-146,0-2 3033,-1 2-1169,5-2-3772,0-23-13262,-9 18 15648,4-12-5241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5.9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630 228 1040,'0'0'1441,"0"0"-556,0 0-361,0 0-248,0 0 123,9-6 5609,-10-1-5809,1 1 0,-1-1 0,0 1-1,-1 0 1,0-1 0,0 1 0,0 0 0,0 0 0,-1 0 0,0 0 0,-1 0-1,1 1 1,-1-1 0,0 1 0,0 0 0,-2-1-199,-2-4 167,0 0 0,0 1 0,-1 0 1,-1 0-1,1 1 0,-2 0 0,1 1 0,-1 0 0,0 0 0,0 1 1,0 1-1,-1 0 0,0 1 0,0 0 0,0 0 0,-1 2 0,1-1 1,-11 1-168,20 2-5,-1 1 1,0 0 0,0 0 0,1 1-1,-1-1 1,1 1 0,-1 0 0,1 0-1,0 0 1,-1 0 0,1 1 0,0-1 0,1 1-1,-1 0 1,0-1 0,1 1 0,-1 1-1,1-1 1,0 0 0,0 0 0,1 1-1,-1-1 1,0 1 0,1 0 0,0 1 4,-28 100 14,21 132 611,13-128-214,6-1 1,23 103-412,-16-109 57,5 42-301,-6 1-1,-2 118 245,-15-56-5717,0-155 860</inkml:trace>
  <inkml:trace contextRef="#ctx0" brushRef="#br0" timeOffset="242.77">0 1148 5025,'0'0'4833,"0"0"-3697,0 0 65,0 0-937,0 0-160,0 0 48,144-43-88,-71 35 0,18 1-64,2 5-136,53 2-1009,-22 0-1527,-20 0-3449</inkml:trace>
  <inkml:trace contextRef="#ctx0" brushRef="#br0" timeOffset="577.27">1026 990 8554,'0'0'1001,"0"0"218,0 0-709,-17 18-170,-55 64 89,67-75-384,1 0 1,0 0-1,0 0 0,1 0 0,0 0 1,0 1-1,0-1 0,1 1 0,0 0 1,1 0-1,0-1 0,0 1 0,1 0 0,0 0 1,0 0-1,2 6-45,-2 10 147,0-17-112,0 0-1,0 0 1,1 0 0,0 0-1,0 0 1,1-1 0,0 1-1,0 0 1,0-1-1,1 1 1,0-1 0,1 0-1,-1 0 1,1 0 0,0-1-1,0 1 1,1-1 0,0 0-1,-1 0 1,2 0-1,-1-1 1,1 0 0,-1 0-1,1 0 1,0-1 0,1 0-1,-1 0 1,0 0 0,1-1-1,0 0 1,-1 0-1,1-1 1,0 0 0,0 0-1,0 0-34,4 0 53,0-1-1,0 0 1,0-1 0,0 0-1,0-1 1,-1 0-1,1-1 1,-1 0-1,1 0 1,-1-1-1,0-1 1,0 0 0,0 0-1,-1 0 1,0-2-1,0 1 1,-1-1-1,1 0 1,-1-1-1,-1 0 1,0 0 0,3-4-53,-2 4-36,-1 0 0,0 0-1,0-1 1,-1 0 0,0 0 0,-1 0 0,0-1 0,0 1 0,-1-1 0,0 0 0,-1-1 0,0 1 0,-1-1 0,0 1 0,-1-1 0,0 0 0,0 1 0,-1-1 0,-1 0 0,0 0 0,0 1 0,-1-1-1,0 0 1,-1 1 0,0 0 0,-1 0 0,0 0 0,0 0 0,-1 0 0,-1 1 0,1 0 0,-7-7 36,-72-35-4345,52 37-512</inkml:trace>
  <inkml:trace contextRef="#ctx0" brushRef="#br0" timeOffset="906.58">1480 941 1528,'0'0'6330,"0"0"-4455,20 4-1246,22 6-58,0 3-1,0 1 1,-1 1-1,-1 3 1,32 19-571,-61-31 62,1 2 0,-2-1-1,1 1 1,-1 1 0,0 0 0,-1 0 0,0 1 0,0 0 0,-1 1 0,-1 0 0,1 0 0,-2 0-1,0 1 1,0 0 0,-1 0 0,0 1 0,-1-1 0,-1 1 0,0 0 0,-1 0 0,0 1-1,-1 3-61,-1-16 30,-1-1-1,1 1 1,-1 0 0,0-1-1,1 1 1,-1 0-1,0-1 1,1 1-1,-1-1 1,0 1-1,0-1 1,1 0-1,-1 1 1,0-1-1,0 0 1,0 1-1,0-1 1,0 0-1,0 0 1,1 0-1,-1 0 1,0 0-1,0 0 1,0 0 0,0 0-1,0 0 1,0 0-1,0 0 1,1-1-1,-1 1 1,0 0-1,0-1 1,0 1-1,0-1 1,1 1-1,-1-1 1,0 1-1,1-1 1,-1 1-1,0-1 1,1 0-1,-1 1 1,0-1-1,1 0 1,-1 1-1,1-1 1,0 0 0,-1 0-1,1 0 1,0 0-1,-1 0-29,-7-16 146,0-1-1,1 0 1,1 0-1,0-1 1,2 1-1,0-1 1,1 0-1,1 0 1,0-1-1,2 1 1,0 0-1,3-11-145,-3 6 58,0 6-127,2-1-1,0 0 1,1 1-1,0-1 0,2 1 1,0 0-1,1 0 1,1 1-1,1-1 0,0 2 1,1-1-1,1 1 1,1 1-1,0-1 0,1 2 1,0 0-1,1 0 1,1 1-1,0 1 0,0 0 1,10-5 69,179-74-5476,-109 58-1952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9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0 644 5401,'0'0'1518,"0"0"294,0 0-665,0 0-509,0 0-112,23-14-112,142-88 577,-141 88-719,0 0 0,-2-2 1,0-1-1,0 0 0,-2-2 1,0 0-1,-1-2 0,-2 0 1,0 0-1,-1-2 0,-1 0 1,-1-1-1,-1-1 0,-1 0 1,-1 0-1,-1-1 0,-2 0 1,-1-1-1,-1 0 0,3-23-272,-9 39 88,0 10-69,1 0-1,-1 0 0,1 0 1,-1 0-1,0 0 0,0 0 1,0 0-1,0 0 0,1-1 1,-1 1-1,-1 0 0,1 0 1,0 0-1,0 0 0,0 0 1,0 0-1,-1 0 0,1 0 1,-1 0-1,1 0 0,-1 0 1,1 0-1,-1 0 0,1 0 1,-1 0-1,0 0 0,0 0 1,1 0-1,-1 1 0,0-1 1,0 0-1,0 1 1,0-1-1,0 1 0,0-1 1,0 1-1,0-1 0,0 1 1,0-1-1,0 1 0,0 0 1,0 0-1,0 0 0,0-1 1,0 1-1,-1 0 0,1 0 1,0 1-1,0-1 0,0 0 1,0 0-1,0 0 0,-1 1-18,-9 3-39,1 1-1,0 1 1,0 0-1,0 0 1,1 1-1,-1 0 1,2 0-1,-1 1 1,1 0-1,0 1 1,1 0-1,0 0 1,0 1-1,-4 9 40,6-13-5,-7 13-12,0 0 0,1 1 0,0 0 0,2 1 1,1 0-1,0 1 0,2 0 0,0 0 0,2 0 1,0 0-1,2 1 0,0 0 0,1 0 0,2-1 1,1 14 16,0-22-69,1 0 0,1 1 0,0-1 0,1-1 1,0 1-1,1-1 0,1 0 0,0 0 1,0 0-1,2-1 0,-1-1 0,2 1 1,-1-1-1,1-1 0,1 0 0,0 0 0,1-1 1,-1-1-1,2 0 0,-1 0 0,1-1 1,0-1-1,0 0 69,139 21-4076,-89-26-175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9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9978,'0'0'1328,"0"0"561,0 0-1569,0 0-320,0 0-496,0 0-88,0 0-153,118 14-999,-83-3-3513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9.7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 9618,'0'0'1080,"0"0"-88,0 0-743,128 0 87,-46-4 80,9-4-168,5-1-96,-5 3-152,-9 0 0,7 6-568,-27 0-897,-19 0-2511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0.1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1 596 7890,'0'0'1256,"0"0"-593,0 0-290,26-14 87,89-47-145,-94 49-184,-1-2-1,0 0 1,-1-1-1,0-1 1,-1-1-1,-1 0 1,-1-1-1,0-1 1,11-19-131,-12 17 282,-1 0 1,-1-1-1,-1-1 0,-1 0 1,-1-1-1,-1 0 0,-1 0 0,-1-1 1,-1 0-1,-1 0 0,-2-1 1,0 1-1,-2-8-282,-22 41-64,-75 107-467,79-92 542,0 0-1,1 1 1,2 1 0,0 0-1,2 1 1,1 0-1,1 1 1,1 0 0,1 1-1,2 0 1,1 0-1,1 0 1,1 1 0,2-1-1,0 1 1,2 0-1,3 10-10,-1-27-132,0-1-1,1 1 0,0-1 1,1 0-1,0 0 0,1 0 1,0-1-1,0 0 0,1 0 1,1-1-1,0 0 0,0 0 1,1-1-1,0 1 0,0-2 1,1 0-1,-1 0 0,2-1 1,-1 0-1,1 0 0,10 3 133,31 5-2295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09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60 8186,'0'0'2200,"0"0"-1072,0 0-551,0 0-153,130 10 712,-53-10-480,15 0-432,3-10-224,35-9-504,-25 1-968,-16-5-3353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11.2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9194,'0'0'1618,"0"0"815,0 0-856,0 0-836,0 0-301,0 0-217,8 14 247,81 176 1831,-58-74-1274,-5 2-1,-6 0 1,5 109-1027,-18-152 58,-2-40 272,-4-35-167,-1 0 41,0 0-32,6-2 3672,17-3-3526,-23 4-310,0 1-3,0 0-6,0 0 2,0 0-34,0 0 7,0 0 1,0 0-52,0 0 3,0 0 9,0 0-20,0 0-3,0 0-22,0 0 60,0 0-38,0 0 45,0 0-24,0 0 31,0 0-40,0 0-26,0 0-52,0 0-79,0 0-57,0 0-132,0 0-172,0 0-353,-17-4-2533,-4 0 282,0-3-2152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11.7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133 848 9154,'0'0'1688,"0"0"161,0 0-705,0 0-952,0 0-176,0 0 96,0 0 216,-5 99 168,1-60-80,-10 4-208,0 0-96,1 2-112,-3-2-232,-9 7-928,2-13-1064,4-13-3394</inkml:trace>
  <inkml:trace contextRef="#ctx0" brushRef="#br0" timeOffset="269.6">270 253 11378,'0'0'745,"0"0"23,0 0 1072,0 0-1344,0 0-496,0 0-400,0 0-760,-10-20-664,15 36-465,4-1-1768</inkml:trace>
  <inkml:trace contextRef="#ctx0" brushRef="#br0" timeOffset="751.01">575 1202 4905,'0'0'2442,"0"0"-1050,0 0-220,0 0 54,27-16-418,175-109-77,-154 95-354,-1-2 0,-1-2 0,-2-2 0,-2-2 0,-2-2 0,-1-1 0,-2-2-1,-2-2 1,-1-1 0,-3-2 0,0-6-377,-11-54 1414,-21 107-1408,0 0 0,0 0 0,0 0-1,0 0 1,0 0 0,0 0 0,0 1 0,-1-1 0,1 1 0,0-1 0,0 0-1,-1 1 1,1 0 0,0-1 0,-1 1 0,1 0 0,-1 0 0,1 0 0,0 0-1,-1 0 1,1 0 0,0 0 0,-1 0 0,1 1 0,0-1 0,-1 0 0,1 1-1,0-1 1,-1 1 0,1-1 0,0 1 0,-1 0-6,-8 5-37,1 1 1,-1 0-1,1 0 1,0 0-1,1 1 1,0 1-1,0 0 0,1 0 1,0 0-1,1 1 1,0 0-1,-5 9 37,1-1-13,0 0-1,1 0 1,1 1-1,0 0 1,2 0-1,0 1 0,1 0 1,1 0-1,1 0 1,1 0-1,1 1 1,0-1-1,2 1 1,0-1-1,1 1 1,1-1-1,1 0 1,1 0-1,1-1 1,0 1-1,9 16 14,-6-22-109,0 1-1,1-1 1,1-1-1,0 0 1,0 0-1,1-1 1,1-1-1,0 0 1,1 0 0,0-2-1,0 0 1,1 0-1,16 6 110,157 15-4924,-109-29 251</inkml:trace>
  <inkml:trace contextRef="#ctx0" brushRef="#br0" timeOffset="1004.28">1483 11 9658,'0'0'1024,"0"0"113,0 0 807,0 0-1640,0 0-304,0 0-936,0 0 184,66-10-841,-34 22-2448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15.8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8770,'0'0'1492,"0"0"-262,0 0-545,0 0-229,0 0 24,21 21-125,69 73-81,-82-85-231,-1 0 1,0 1 0,-1 0 0,0 0 0,0 1 0,-1 0-1,0 0 1,-1 0 0,0 0 0,-1 1 0,-1-1 0,1 1 0,-2 0-1,1 7-43,0 0 43,5 234 338,45-376 1171,-34 88-1372,2 1-1,2 0 1,1 2-1,1 0 1,2 2-1,0 1 1,3 1-1,0 1 1,28-19-180,-50 42 18,-1 1 1,0-1 0,1 1 0,-1 1 0,1-1 0,0 1 0,0 0 0,0 1 0,0 0 0,0 0 0,1 0 0,-1 1 0,0 0 0,0 1 0,0-1 0,1 1 0,-1 1 0,0-1-1,0 1 1,-1 0 0,1 1 0,0 0 0,-1 0 0,1 0 0,-1 1 0,0 0 0,0 0 0,-1 1 0,1-1 0,-1 1 0,0 0 0,0 1 0,0-1 0,-1 1-19,18 28 104,-2 0 0,-1 1 1,-2 1-1,-1 1 1,-2 0-1,-2 1 0,-1 0 1,-2 1-1,-1 0 1,-1 21-105,0-23 7,6 75 102,-5-112 2628,9 0-3127,-13-5-7633,-6 0 3590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13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600 0 8226,'0'0'1736,"0"0"-26,0 0-179,0 0-480,0 0-745,0 0-206,-9 9-9,-316 269 2032,152-140-1323,152-121-743,15-13-42,0 0-1,0 1 0,0 0 0,0 0 0,1 0 0,0 0 0,0 1 0,0 0 0,1 0 0,0 0 0,0 1 0,0-1 0,-2 7-14,7-12 2,-1 0 0,0 0 0,1 1-1,-1-1 1,1 0 0,-1 0 0,1 1-1,-1-1 1,1 0 0,0 0-1,0 0 1,-1 0 0,1 0 0,0 0-1,0 0 1,0-1 0,0 1 0,0 0-1,0 0 1,0-1 0,1 1-1,-1 0 1,0-1 0,0 0 0,0 1-1,1-1 1,-1 1 0,0-1 0,1 0-1,-1 0 1,0 0 0,0 0-1,1 0 1,-1 0 0,0 0 0,2-1-2,6 3 40,529 72 1091,-246-16-1982,-100-5-4431,-131-35 1013</inkml:trace>
  <inkml:trace contextRef="#ctx0" brushRef="#br0" timeOffset="1284.7">1471 216 3969,'0'0'1312,"0"0"-220,0 0-345,0 0 119,0 0 35,0 0 19,0 0-135,0 0-207,0 0-88,0 0-55,0 0 13,0 0-68,0 0-31,0 0-34,0 0 22,0 0 5,0 0-38,0 0-13,0 0 14,0 0 42,0 0 14,0 0 56,0 0 22,0 0 9,0 0-61,0 0-12,0 0-4,0 0-15,0 0 8,0 0-42,0 0-17,0 0-92,0 0 2,0 0-37,0 0 17,0 0-66,0 0-53,0 0-33,0 0-55,0 0-56,0 0 24,0 0 67,0 0 62,0 0-29,0 0 59,0 0-26,0 0 19,0 0-30,0 0-36,5 0-148,354-29-2567,-282 25 1934,13-1-573,-32 4-2825,-76 1 1491,-8 0-2143</inkml:trace>
  <inkml:trace contextRef="#ctx0" brushRef="#br0" timeOffset="1530.42">1448 577 7114,'0'0'800,"0"0"-456,0 0 320,0 0 192,0 0 240,132 16-47,-68-14-297,7-2-376,4 0-376,5 0-72,34 0-832,-18 0-1385,-12-2-4320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5.2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 0 4505,'0'0'1490,"0"0"-143,0 0-297,0 0-345,0 0-223,-3 1 3038,-9 10-2981,-30 68-864,3 1 0,3 3 0,4 1 1,2 6 324,16-48-2240,0-9-1714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5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8130,'0'0'1760,"0"0"24,0 0-47,0 0-489,0 0-472,0 0-520,0 0-240,12-17 8,-12 17-24,0 0-200,0 0-520,6 0-816,4 4-1017,1 0-1992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7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0 471 264,'0'0'412,"0"0"2,0 0 58,0 0-7,0 0 27,2 0 7959,15-5-7644,53-42-146,-3-4 0,-2-2 1,-3-3-1,33-40-661,-86 88 218,0-1 1,-1 0 0,-1 0-1,1-1 1,-1 0-1,-1 0 1,0-1 0,0 0-1,-1 0 1,-1 0 0,0-1-1,0 1 1,-1-1-1,1-6-218,-16 29-472,-4 10 386,2 0 1,0 2-1,2 0 0,0 0 0,2 1 0,0 1 0,2 0 0,0 1 86,0 8-31,2 0-1,1 0 0,2 1 0,1 0 0,3 29 32,-1-57-7,0 2-36,0 0 1,1-1-1,1 1 0,-1-1 1,1 1-1,1-1 0,-1 0 1,2 1-1,-1-1 0,1-1 1,0 1-1,1-1 1,-1 1-1,2-1 0,-1 0 1,1-1-1,0 0 0,0 0 1,0 0-1,1 0 0,0-1 1,0 0-1,1-1 1,0 0-1,-1 0 0,1 0 1,0-1-1,1 0 0,-1-1 1,0 0-1,1 0 0,0-1 1,-1 0-1,7 0 43,129-8-3898,-83-13-1294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7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30 9978,'0'0'848,"0"0"825,0 0-41,0 0-544,0 0-584,0 0-504,0 0-16,-7-29-448,7 29-640,16 0-1024,0 0-2713,-2 0-305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8.0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6617,'0'0'1441,"0"0"-161,0 0-352,0 0-104,0 0-280,0 0-87,0 0-9,112 2 128,-51-2-160,10 0-224,6-4-128,-1 0-64,-3 2-384,6 2-776,-17 0-1409,-16 0-3192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0.3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60 10986,'0'0'1257,"0"0"39,0 0-320,0 0 272,0 0-431,0 0-817,0 0-120,-43-60-1225,93 91-479,-4 0-2017,-3-2-3521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8.3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 7282,'0'0'1064,"0"0"-56,0 0-368,0 0 288,0 0 137,127 0-353,-61 0-432,10-4-280,29-4-168,-21 0-1529,-9-2-2944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8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1 611 6425,'0'0'1513,"0"0"-340,0 0-329,20-9-243,129-67 540,-118 59-886,-1-2 0,0-1 0,-2-1 0,0-2 0,-2-1 0,0-1 1,-2 0-1,0-3 0,-2 0 0,-2 0 0,0-2 0,-2-1 0,-1 0 0,-2-1 0,-1-1 0,1-7-255,-9-30 800,-19 70-650,-68 63-597,67-48 407,-4 4 10,0 1 1,1 1-1,1 0 1,1 1-1,1 0 1,1 1-1,1 1 1,1 0-1,1 1 0,1 0 1,1 1-1,2-1 1,0 1-1,-1 26 30,5-43-34,0 0 0,1 0 0,0 0 0,0 0 0,1 0 0,1 0 0,-1 0-1,1 1 1,1-2 0,0 1 0,0 0 0,1 0 0,0 0 0,0-1 0,1 0-1,0 0 1,1 0 0,-1 0 0,2-1 0,-1 1 0,1-1 0,0 0 0,0-1-1,1 0 1,0 0 0,0 0 0,1-1 0,-1 0 0,9 4 34,129 23-2639,-80-30-70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9.0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62 10082,'0'0'584,"0"0"1065,0 0 135,0 0-488,0 0-456,0 0-423,0 0-377,-9-61-40,9 61-577,2 0-783,9 8-1104,1 2-617,-1 3-3416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4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498 107 1608,'0'0'1489,"0"0"-40,0 0-147,0 0 1,0 0-6,-1-7-259,1 3-859,0 1 0,0 0 0,-1 0 0,0-1 0,0 1 0,0 0 0,0 0 0,0 0 0,0 0 0,-1 0 0,1 0 0,-1 0 0,0 1 0,0-1 0,0 0 0,0 1 0,-1 0 0,1-1 0,-1 1 0,1 0 0,-1 0 0,-2-1-179,-3-2 110,1 1 0,-1 0 0,0 0-1,-1 1 1,1 0 0,0 0 0,-1 1-1,1 0 1,-1 0 0,0 1 0,0 0-1,0 1 1,1 0 0,-1 0 0,0 1 0,-6 1-110,10 2-38,0 1 0,0-1 1,1 1-1,0 0 1,0 1-1,0-1 0,1 1 1,-1-1-1,1 1 0,1 0 1,-1 0-1,1 1 1,0-1-1,0 0 0,1 1 1,0-1-1,0 1 1,0-1-1,1 1 0,0 3 38,-1 283-10,-1 79 156,1-356-125,-1 0-1,-1 0 0,0 0 0,-1 0 1,-1 0-1,-1-1 0,0 0 0,0 0 1,-2 0-1,0-1 0,-1 0 0,0-1 1,-1 0-1,0 0 0,-1-1 0,0-1 1,-1 0-1,-1 0 0,0-1 0,0-1 1,-1 0-1,-5 2-20,18-10 10,0 0 1,0 0-1,-1-1 1,1 1-1,0 0 1,0-1-1,-1 0 1,1 1-1,0-1 0,-1 0 1,1 1-1,0-1 1,-1 0-1,1 0 1,-1 0-1,1 0 1,0 0-1,-1-1 1,1 1-1,-1 0 0,1-1 1,0 1-1,-1-1 1,1 1-1,0-1 1,0 1-1,0-1 1,-1 0-1,1 0 1,0 0-1,0 0 1,0 1-1,0-1 0,0-1 1,0 1-1,1 0 1,-1 0-1,0 0 1,0 0-1,1-1 1,-1 1-1,1 0 1,-1-1-11,-3-65-195,5 47 60,-1 13 105,0 0 1,0-1-1,1 1 1,0 0-1,1-1 1,0 1-1,0 0 1,0 0-1,1 0 1,0 0-1,0 1 1,0-1-1,1 1 1,0 0-1,1 0 0,-1 0 1,1 1-1,0-1 1,1 1-1,-1 0 1,1 1-1,0-1 1,0 1-1,0 0 1,1 1-1,-1 0 1,1 0-1,0 0 1,0 1-1,0-1 1,0 2-1,0-1 1,1 1-1,-1 0 0,0 1 1,1 0-1,-1 0 1,1 0-1,-1 1 1,0 0-1,0 1 1,1-1-1,-1 1 1,0 1-1,0-1 1,-1 1-1,1 1 1,-1-1-1,1 1 1,2 3 29,19 24 138,-2 1 1,-1 1-1,-1 2 1,-2 0 0,-2 2-1,5 14-138,38 63 253,-50-90-259,1-1 1,1-1-1,1 0 1,0-1 0,2-1-1,1-1 1,0 0-1,1-2 1,1 0-1,1-1 1,0-1-1,6 2 6,16 0-383,1-2-1,1-1 0,0-3 0,1-1 0,0-3 0,0-2 1,0-2-1,1-1 0,31-5 384,-60 3-400,87 0-3417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9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0 449 7098,'0'0'798,"0"0"117,15-19-155,91-120 1017,-92 123-1356,-1 0 0,-1-1 0,-1-1 1,0 0-1,-2 0 0,0-1 0,0 0 1,-2-1-1,-1 1 0,0-1 0,-1-1 1,-1 1-1,-1-1 0,-1-7-421,-26 30-19,12 8-66,0 0-1,1 1 0,0 0 0,1 0 0,0 1 0,0 1 1,2-1-1,0 2 0,0-1 0,1 1 0,1 0 0,0 0 1,1 1-1,1 0 0,0 0 0,1 0 0,-1 13 86,3-22-57,0-1-1,0 1 1,1 0 0,0 0-1,1 0 1,-1 0-1,1 0 1,0 0-1,0 0 1,1 0-1,0-1 1,0 1-1,0-1 1,1 1-1,0-1 1,0 0-1,0 0 1,0 0-1,1 0 1,0-1 0,0 1-1,0-1 1,1 0-1,-1 0 1,1-1-1,0 1 1,0-1-1,0 0 1,0-1-1,1 1 1,-1-1-1,1 0 1,4 1 57,159 17-4621,-96-19-2821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9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10850,'0'0'993,"0"0"463,0 0-440,0 0 128,0 0-1144,0 0-560,0 0-1296,25-17 479,7 34-2975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40.0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0 8458,'0'0'1823,"0"0"-464,27 5-190,-7-3-939,-2 0-43,-1 1-1,1 0 1,-1 1 0,0 1-1,0 0 1,0 2 0,0 0-1,-1 0 1,12 9-187,12 15 210,-1 0 1,-1 3-1,-2 1 1,-2 2-1,-1 1 0,-2 1 1,-2 2-1,-1 1 0,-3 2 1,-1 0-1,-2 1 0,-2 1 1,-2 1-1,-3 1 0,-1 1 1,-3-1-1,-1 2 0,1 40-210,-5-40 64,-3 0 1,-2 1-1,-2-1 0,-2 0 0,-2 0 0,-3 0 1,-2 0-1,-5 10-64,7-28 8,-2-2 0,-2 0 1,0 0-1,-2-1 0,-2 0 0,0-1 1,-2-1-1,-1-1 0,-1-1 1,-1 0-1,-1-2 0,-1 0 0,-1-1 1,-7 3-9,-3-2-486,-1-1 0,-1-2 0,-1-1 0,0-3 0,-1 0 0,-1-3 1,0-1-1,-1-2 0,-34 5 486,66-14-405,1 0 0,-1-1 1,1 1-1,0-1 0,-1-1 1,1 1-1,-1-1 0,1-1 1,0 1-1,-1-1 0,1-1 0,0 1 1,-5-4 404,-14-20-6204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40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325 1 9658,'0'0'1320,"0"0"-1072,0 0-160,0 0 593,-39 131 191,14-74-248,-2 5-200,-5-3-368,-5-3-56,-24 1-336,6-16-992,7-14-1369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40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10058,'0'0'1032,"0"0"-303,0 0-729,0 0-112,0 0-5122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41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121 236 7602,'0'0'1137,"0"0"-90,0 0-340,21-19-312,70-62 127,24 21 115,-91 52-521,11-6 114,0 2 1,1 1 0,1 2 0,-1 2 0,1 1 0,1 2 0,-1 1 0,10 2-231,-44 3 7,0 0 1,-1 0 0,1 1-1,-1-1 1,1 1 0,-1-1-1,0 1 1,0 0 0,0 0-1,0 0 1,-1 0 0,1 0-1,-1 0 1,0 0 0,0 0-1,0 1 1,0-1 0,-1 0-1,1 1 1,-1-1-1,0 1 1,0-1 0,0 1-1,0-1 1,-1 0 0,0 1-1,1-1 1,-1 0 0,-1 3-8,1 14 70,-2 17 52,-3 0 1,-1 0-1,-1-1 1,-2 0-1,-2 0 1,-1-1 0,-15 26-123,3 0 130,-4 9 45,15-43-127,2 1-1,1 0 1,1 0 0,2 1 0,1 0 0,1 1 0,1 0 0,2 0-1,0 24-47,3-51 8,1 0 0,-1 0 1,1 0-1,0 0 0,-1-1 0,2 1 0,-1 0 0,0 0 0,0-1 0,1 1 0,0-1 0,-1 1 0,1-1 0,0 0 0,0 1 0,0-1 0,1 0 0,-1 0 0,0-1 0,1 1 0,-1 0 1,1-1-1,-1 0 0,1 1 0,0-1 0,0 0 0,0 0 0,0-1 0,-1 1 0,1-1 0,0 1 0,2-1-8,100-4 419,-77-3-401,0-2 0,0-1 1,-1-1-1,0-2 1,-1 0-1,-1-2 1,0-1-1,-1 0 1,0-2-1,-2-1 0,0-1 1,4-7-19,8-29 799,-41 59-342,-10 17-489,1 1 1,1 0-1,1 1 0,0 1 0,2 0 0,-8 20 32,-3 22 163,2 1-1,3 1 0,4 1 1,2 0-1,3 0 0,3 1 1,3 0-1,4 1 0,2 2-162,-6 132 456,2-191-412,2-6 8,0 0 0,0 1 0,-1-1-1,0 0 1,-1 1 0,0-1 0,0 0 0,0 0 0,-1 1-1,0-1 1,-1 0 0,1-1 0,-1 1 0,0 0 0,-1-1-1,0 0 1,0 1 0,0-2 0,-1 1 0,0 0 0,0-1 0,0 0-1,-1 0 1,-4 3-52,-20 1 128,1-2 0,-1 0-1,0-2 1,0-2 0,-1-1-1,1-1 1,-1-1 0,-4-2-128,-18 1-20,-9 0-1070,1-4 1,0-1 0,0-4 0,-28-9 1089,-15-5-4265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1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0 622 11210,'0'0'1937,"0"0"-1169,0 0-184,183-47 96,-99 39-320,7-3-160,0 1-200,-4 0-56,-14 0-664,-20-13-792,-24 9-1553,-20-5-1800</inkml:trace>
  <inkml:trace contextRef="#ctx0" brushRef="#br0" timeOffset="252.3">128 240 8834,'0'0'1576,"0"0"-808,0 0-552,0 0 8,0 0 353,66 130 279,-32-65-128,10 7-144,-1 6-216,0 2-344,-4-2-24,-7 27-568,-12-21-1000,-10-22-2561</inkml:trace>
  <inkml:trace contextRef="#ctx0" brushRef="#br0" timeOffset="583.47">1172 0 9914,'0'0'1271,"0"0"-304,26 6-18,-3-2-650,-8-2-89,0 1-1,1 0 1,-1 1 0,0 1 0,0 1 0,-1 0 0,0 1-1,0 0 1,0 1 0,5 5-210,18 21 348,-2 1-1,-2 2 1,-1 1 0,-1 1-1,-3 2 1,-1 1 0,-2 1-1,-3 1 1,-1 1 0,-2 1-1,-2 1 1,-2 0 0,-1 6-348,-5-32 50,-2 1 1,-1-1 0,0 1 0,-1 0 0,-2 1 0,0-1 0,-2 0-1,0 1 1,-1 0 0,-2-1 0,0 1 0,-1-1 0,-1 0 0,-2 0-1,0 0 1,-1-1 0,-1 1 0,-1-2 0,-1 1 0,-1-2 0,0 1-1,-2-1 1,-7 9-51,-7-6-364,-1 0 1,-2-2-1,1-1 0,-2-1 0,-1-1 0,0-2 0,0-2 1,-2-1-1,0-1 0,0-2 0,-5 0 364,-96 25-3051,9-9-1289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9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74 8634,'0'0'1952,"0"0"425,0 0-409,0 0-544,0 0-847,0 0-577,0 0-128,0-4-216,0 23 55,-2 7 161,-3 5-40,-1 10-616,-8 19-568,3-11-536,1-8-2689</inkml:trace>
  <inkml:trace contextRef="#ctx0" brushRef="#br0" timeOffset="213.97">274 1 10066,'0'0'1689,"0"0"279,0 0-368,0 0-7,0 0-1593,0 0-136,0 0-441,-18 16 473,18 25-120,0 8-1056,0 19-536,0-15-1393,0-10-4441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8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67 9378,'0'0'1552,"0"0"425,0 0-1449,0 0 8,0 0-528,0 0-8,0 139 232,0-42 136,0-1 88,0 9-256,0 6-112,0-17-88,0 7-152,0-13-624,0 4-648,0-24-809,-13-23-2880</inkml:trace>
  <inkml:trace contextRef="#ctx0" brushRef="#br0" timeOffset="398.15">0 565 8210,'0'0'979,"0"0"-539,20 0-115,358 0 877,-372 1-1116,1 0 1,-1-1 0,0 0 0,0-1 0,0 0-1,0 0 1,0 0 0,0 0 0,0-1 0,0 0-1,0 0 1,0-1 0,-1 0 0,1 0-1,-1 0 1,0 0 0,0-1 0,0 0 0,-1 0-1,1 0 1,-1-1 0,0 1 0,0-1-1,0 0 1,-1 0 0,0-1 0,0 1 0,1-4-87,6-24 458,-3 0 1,0-1-1,-2 0 1,-2-1-1,-1 1 1,-2 0-1,-1-1 1,-3-13-459,3 31 242,-30-127 2994,29 179-3810,17 304 172,24-143-5866,52 152 6268,-67-261-721,-2-3-364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34.7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1367 10162,'0'0'1060,"0"0"-215,0 0-579,0 0-138,0 0 232,17 27 193,3 2-394,76 152 700,-53-77-1038,-5 3-1,-4 1 1,-6 1-1,-4 1 1,7 95 179,-36-82-4669,-11-91-244</inkml:trace>
  <inkml:trace contextRef="#ctx0" brushRef="#br0" timeOffset="336.65">51 1427 9218,'0'0'903,"-1"-22"162,-2 5-694,2 8-192,-1 0 0,1-1 0,0 1-1,1 0 1,0-1 0,1 1 0,0-1 0,0 1 0,1 0 0,0 0 0,1 0 0,0 0 0,0 0 0,4-6-179,6-1 60,1 1 0,0 0 0,1 1 0,1 0 0,0 1 0,1 1 0,0 1 0,0 0 0,2 1 0,-1 1 0,1 1 0,4 0-60,8-8 22,2 2 0,0 2 0,1 1 0,0 1 0,0 2-1,1 1 1,0 2 0,0 2 0,0 1 0,0 1 0,29 4-22,-59-2-24,0 0 0,-1 0 0,1 1 0,0-1 0,-1 1 0,1 0-1,-1 0 1,0 0 0,0 1 0,0-1 0,0 1 0,0 0 0,0 1 0,-1-1 0,1 0 0,-1 1-1,0 0 1,0 0 0,-1 0 0,1 0 0,-1 0 0,0 0 0,0 1 0,0-1 0,0 1-1,-1 0 1,0-1 0,0 1 0,0 4 24,1 1-37,-2 0 1,1 1-1,-1-1 0,-1 0 1,1 1-1,-2-1 0,0 0 0,0 0 1,-1 0-1,0 0 0,0 0 1,-1 0-1,-4 6 37,-4 1-47,0-1 0,-1-1 0,0 1 1,-1-2-1,-1 0 0,-1-1 0,0-1 0,0 0 0,-1-1 0,0-1 1,-1 0-1,-1-1 0,1-1 0,-1-1 0,0-1 0,-1-1 0,0 0 1,0-1-1,0-2 0,0 0 0,0-1 0,-11-1 47,24 0-176,0 0-1,0-1 0,0 0 1,0 0-1,0 0 1,0-1-1,0 0 1,1-1-1,-1 0 0,1 0 1,-1 0-1,1-1 1,0 1-1,1-1 1,-1-1-1,1 1 0,0-1 1,0 0-1,0 0 1,0-2 176,-16-23-3580</inkml:trace>
  <inkml:trace contextRef="#ctx0" brushRef="#br0" timeOffset="773.44">1109 1322 8058,'0'0'927,"0"0"-501,0 0-231,0 0 209,17 18-18,55 62-110,-64-70-269,-1 1 1,0 0-1,-1 1 1,0-1-1,-1 1 0,0 0 1,-1 1-1,0-1 1,-1 1-1,-1 0 1,0-1-1,0 1 1,-1 0-1,-1 0 1,0 0-1,-2 10-7,2 5-151,7-153 3901,0 106-3696,2-1-1,0 1 1,1 0 0,1 1 0,1 1-1,1 0 1,0 0 0,1 1 0,0 1-1,2 0 1,0 1 0,0 0 0,1 2-1,1 0 1,0 1 0,0 1 0,1 0 0,1 2-1,8-3-53,-16 6-5,1 1-1,0 0 0,-1 1 1,1 0-1,0 1 1,1 0-1,-1 1 0,0 1 1,0 0-1,0 1 1,1 0-1,-1 1 0,0 0 1,0 1-1,-1 1 1,1 0-1,-1 1 0,0 0 1,0 1-1,8 5 6,-2 12-249,-1 1-1,-1 1 1,-1 0 0,-1 1-1,-2 0 1,-1 1 0,0 1-1,-2-1 1,-2 2-1,0-1 1,-2 1 0,-1 0-1,-1 0 1,-2 5 249,1-18-491,6 38-2392</inkml:trace>
  <inkml:trace contextRef="#ctx0" brushRef="#br0" timeOffset="1020.65">1563 587 9306,'0'0'72,"0"0"296,0 0-368,0 0-504,0 0-2481,0 0-1640</inkml:trace>
  <inkml:trace contextRef="#ctx0" brushRef="#br0" timeOffset="1606.27">2234 1201 6753,'0'0'1006,"0"0"-655,8 21 197,73 139 1027,84 63-326,-162-218-1206,-3-6-27,0 0 1,0 1-1,1-1 1,-1 1-1,0-1 1,0 1-1,1-1 1,-1 1-1,0-1 1,1 1-1,-1 0 1,1-1-1,-1 1 1,0-1 0,1 1-1,-1 0 1,1-1-1,-1 1 1,1 0-1,-1-1 1,1 1-1,-1 0 1,1 0-1,-1 0 1,1 0-1,0-1 1,-1 1-1,1 0 1,-1 0-1,1 0 1,0 0-1,-1 0 1,1 0 0,-1 0-1,1 1 1,-1-1-1,1 0 1,-1 0-1,1 0 1,0 0-1,-1 1 1,1-1-1,-1 0 1,1 1-1,-1-1 1,0 0-1,1 1 1,-1-1-1,1 1 1,-1-1 0,0 0-1,1 1 1,-1-1-1,0 1 1,1-1-1,-1 1 1,0-1-1,0 1 1,1 0-1,-1-1 1,0 1-1,0-1 1,0 1-1,0-1 1,0 1-1,0 0 1,0 0-17,4-27 39,1 0 0,1 1 0,1 0 0,1 0 0,1 1 0,1 0 0,1 0 0,2 1 0,0 1 0,13-17-39,-20 30-48,1 0 0,0 0 0,0 1 0,1 0 0,0 0 0,0 1 0,1 0 0,0 0 0,0 1 1,0 0-1,1 1 0,0 0 0,0 1 0,1 0 0,-1 0 0,1 1 0,0 0 0,-1 1 0,1 0 0,0 1 0,0 1 1,0-1-1,1 2 0,-1-1 0,0 1 0,7 3 48,-5 1-12,0 1 0,0 1-1,-1 0 1,1 0 0,-2 2 0,1-1 0,-1 2 0,-1-1-1,0 1 1,0 1 0,-1 0 0,5 8 12,11 8 63,12 17 84,-30-32-121,1-1 0,0 0 0,1-1 0,0 0 0,1 0 0,0-1 0,0 0 0,1-1 0,0 0 0,1 0 0,-1-1 0,1-1 0,1 0 0,-1-1 0,1 0 0,0-1 0,0 0 0,5-1-26,-11-4 43,0-1 1,-1-1-1,1 1 1,-1-1-1,0 0 0,0-1 1,0 1-1,0-1 0,-1-1 1,1 1-1,-1-1 1,0 0-1,0 0 0,-1 0 1,0 0-1,0-1 1,0 0-1,0 0 0,-1 0 1,0 0-1,0-1 1,-1 1-1,0-1 0,0 0 1,-1 1-1,1-1 0,-1 0 1,-1-2-44,11-43 204,-3-1 0,-3 1 1,-1-1-1,-3-1 0,-2 1 0,-3 0 1,-2-5-205,-7-39 688,-3 1 0,-4 0 0,-5 2 0,-4 1 0,-15-30-688,43 124 4,1-1 0,0 0-1,0 0 1,-1 0-1,1 0 1,-1 1 0,1-1-1,0 0 1,-1 0 0,1 0-1,0 0 1,-1 0-1,1 0 1,0 0 0,-1 0-1,1 0 1,-1 0 0,1 0-1,0-1 1,-1 1-1,1 0 1,0 0 0,-1 0-1,1 0 1,-1-1-4,2 4-24,54 234-796,-30-160 800,-11-29-47,37 127-445,8-3 0,34 61 512,-31-46-5881,-55-134 922</inkml:trace>
  <inkml:trace contextRef="#ctx0" brushRef="#br0" timeOffset="1855.56">3130 1008 8482,'0'0'1872,"0"0"-824,0 0-527,0 0-65,0 0-248,157-39-208,-54 35-440,38-11-513,-22 7-1159,-17-6-3273</inkml:trace>
  <inkml:trace contextRef="#ctx0" brushRef="#br0" timeOffset="2099.89">4475 148 7258,'0'0'949,"-22"-16"449,-138-90 1281,156 103-2592,0 0 1,0 1 0,0-1-1,0 1 1,0 0-1,0 0 1,-1 0-1,1 1 1,-1-1-1,0 1 1,1 0-1,-1 0 1,0 1-1,0 0 1,1-1-1,-1 2 1,0-1-1,0 0 1,1 1-1,-1 0 1,0 0 0,1 1-1,-1-1 1,1 1-1,-1 0 1,1 0-1,-3 2-87,-2 8 0,0 1-1,1 0 1,0 0-1,1 1 1,0 0-1,1 1 1,1-1 0,1 1-1,0 0 1,0 0-1,2 0 1,-1 5 0,-14 258 297,24-129-8,6-1 0,7 0 0,21 70-289,-23-135-5,28 224-2200,-62-176-2805,-6-84-471</inkml:trace>
  <inkml:trace contextRef="#ctx0" brushRef="#br0" timeOffset="2264.82">3711 1227 9402,'0'0'1288,"0"0"185,0 0-1097,146-32-88,-13 23-288,45 5-240,18-2-697,-41 6-991,-46-4-2673</inkml:trace>
  <inkml:trace contextRef="#ctx0" brushRef="#br0" timeOffset="2620.42">5645 312 9706,'0'0'780,"0"0"55,-23-10-57,-77-30 64,92 38-797,-1 1-1,1-1 1,0 1 0,-1 1-1,0-1 1,1 1-1,-1 1 1,1 0-1,-1 0 1,1 1-1,-1 0 1,1 0-1,0 1 1,0 0-1,0 0 1,0 1-1,1 0 1,0 0-1,-1 1 1,1 0-1,1 0 1,-1 1-1,1 0 1,0 0 0,0 1-1,1-1 1,-4 7-45,-1-3 67,-35 39 99,3 2-1,2 1 1,3 3 0,2 0 0,2 3-1,3 1 1,2 1 0,3 1-1,3 1 1,3 1 0,2 1-1,-3 30-165,13-60 83,1 1-1,2-1 0,1 1 0,2 0 0,1 0 0,2 0 1,1 0-1,2 0 0,1-1 0,2 0 0,1 0 1,2-1-1,11 24-82,-1-22-36,2 0 1,1-1-1,2-2 1,1-1 0,2 0-1,1-3 1,1 0-1,1-2 1,1-1-1,2-2 1,0-1-1,2-2 1,0-1 0,1-2-1,0-2 1,1-2-1,1-1 1,0-2-1,1-1 1,0-3 0,32 1 35,174-5-4269,-165-12-1017</inkml:trace>
  <inkml:trace contextRef="#ctx0" brushRef="#br0" timeOffset="2926.58">6482 76 8530,'0'0'864,"0"0"712,0 0-407,0 0 271,0 0-1336,0 0-104,0 0-256,-54 18 208,38 15 48,2 2 0,5 4-208,4-2-704,10 4-553,18-10-847,-1-15-2849</inkml:trace>
  <inkml:trace contextRef="#ctx0" brushRef="#br0" timeOffset="3117.92">6733 101 960,'0'0'8106,"0"0"-6890,0 0-248,0 0-191,0 0-489,-123 67-288,123-34-56,0 2-208,48 16-185,-5-8-903,5-6-1568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04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19 7562,'0'0'1720,"0"0"-328,0 0 513,0 0-1273,0 0-40,0 0-424,0 0-168,-5-18-104,5 18-80,9 0-648,23 0-577,-2 4-591,2 2-3721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04.6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1 339 56,'0'0'345,"0"0"37,0 0-7,0 0-46,0 0-25,0 0-39,0 0 1,0 0 59,0 0 103,0 0 31,0 0-9,0 0-20,0 0-55,0 0-79,0 0-92,0 0-17,0 0 32,0 0 91,0 0 60,0 0 94,0 0 40,1-4 3471,8-15-3124,130-102-67,-129 111-584,-1 0 0,-1 0 0,0-1 0,0 0-1,-1 0 1,0-1 0,-1 0 0,-1 0-1,0-1 1,0 1 0,-1-1 0,-1 0 0,0 0-1,-1 0 1,0-6-200,-20 30-113,-1 6 120,1 1 0,0 2 0,1 0 0,1 0 0,1 1 0,1 1-1,1 1 1,1 0 0,1 1 0,0 0 0,2 0 0,1 1 0,2 0 0,0 1 0,1-1 0,2 1 0,0 0 0,2 13-7,-1-27-2,1 0-1,1 0 1,-1 0-1,2 0 1,0 0-1,0 0 1,1-1-1,1 1 1,0 0-1,0-1 1,1 0-1,1 0 1,0 0-1,0 0 1,1-1-1,1 0 1,-1 0-1,1 0 1,1-1-1,0 0 1,0-1-1,9 7 3,45 5-1528,-18-22-2365,-14-5-2992</inkml:trace>
  <inkml:trace contextRef="#ctx0" brushRef="#br0" timeOffset="563.64">605 162 336,'0'0'7658,"0"0"-6730,0 0-64,0 0-344,0 0 200,171-4-31,-105-2-537,5-2-72,0 2-80,-5 2-313,0 0-735,-18 2-1160,-16 0-2785</inkml:trace>
  <inkml:trace contextRef="#ctx0" brushRef="#br0" timeOffset="812.64">689 643 6913,'0'0'2521,"0"0"-1233,0 0-207,0 0-857,0 0 192,167-19 48,-96 5-360,8-3-104,-3 1-64,15-4-544,-16 1-1025,-20 5-1287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06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7538,'0'0'2008,"0"0"-268,0 0-825,0 0-183,0 0-74,0 0-251,1 5 334,9 61 781,-3 0 0,-3 1-1,-3 62-1521,-1-25 734,21 228 865,1-210-378,-12-65-947,-7-52-272,-2-2 10,0-2 16,0 0-21,1 0-8,-2-1-21,0 0-76,11-83-7601,-8 45 6925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08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0 6057,'0'0'1946,"0"0"-423,0 0-355,0 0-324,0 0 142,0 0-11,2 21 1876,-1 2-2560,-1 0-1,-1 0 0,-1 0 1,-1-1-1,-1 1 1,-1-1-1,-1 0 0,-6 16-290,3-18-28,-47 96-853,7-46-5626,35-54 915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14.4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0 274 824,'0'0'815,"0"0"-680,0 0-346,0 0 268,0 0 250,0 0 193,0 0 147,0 0-111,0 0-242,0 0-56,0 0 36,0 0 59,0 0-4,21-29 3459,54-82-381,-69 101-3314,2 0 0,-1 0 1,2 0-1,-1 1 0,1 0 0,0 1 0,1 0 0,0 1 0,0 0 0,1 0 0,0 1 0,0 0 0,0 1 0,1 1 0,0 0 0,0 0 1,0 1-1,0 0 0,10 0-93,-17 3-17,-1 0-1,1 0 1,-1 0 0,0 1 0,1-1 0,-1 1 0,0 0 0,1 1 0,-1-1 0,0 1 0,0-1-1,0 1 1,0 1 0,-1-1 0,1 0 0,0 1 0,-1 0 0,0 0 0,0 0 0,0 0-1,0 0 1,0 1 0,0-1 0,-1 1 0,0 0 0,0 0 0,0 0 0,0 0 0,0 0 0,-1 1 17,1-3 3,7 18 21,0 0 1,-1 0-1,-2 1 0,0 0 0,-1 0 1,-1 1-1,0-1 0,-2 1 0,-1 0 1,-1 0-1,-1 13-24,-4-14 100,0 0 1,-1 0 0,-1 0-1,-1-1 1,-1 0-1,0-1 1,-2 0-1,0 0 1,-1-1-1,-1-1 1,-1 0-1,0 0 1,-1-2-1,-12 11-100,17-15 91,-149 151 1400,188-158 864,355-89-742,-119 65-4148,-222 37-2147,-33 15-1798,-10-14-379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2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402 19 4017,'0'0'444,"0"0"31,0 0 34,0 0-82,0 0 70,9-16 1594,-7 14 2755,-99 146-4490,80-118-248,-17 22 145,3 2-1,1 1 0,3 1 0,2 1 0,-17 54-252,-49 38 516,73-79-505,18-65-6,0-1 15,454 5 680,-51-35-1102,-385 24-847,-44-1-999,14 5 1981,-27-9-2811,-2 0-1816</inkml:trace>
  <inkml:trace contextRef="#ctx0" brushRef="#br0" timeOffset="789.48">446 436 2593,'0'0'2560,"0"0"-1422,0 0-277,0 0-366,0 0-6,0 0 290,-1 5 3420,3 30-3225,22 117 806,-6 2 0,-4 85-1780,-10-101 748,5-16-243,2-119 267,-3-6-3225,8-29-1136,-7 13-224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4.8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27 2881,'0'0'2435,"0"0"-1395,0 0-225,0 0-7,0 0-66,0 0-20,0-5-32,3-13-166,-2 14-80,-1 4 81,0 0-39,0 0-150,0 6 213,-53 129 397,-3 30-1380,42-52-6898,14-91 1539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0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0 518 9978,'0'0'1224,"0"0"-255,0 0-761,0 0 760,121 0-200,-46 0-472,14-4-224,5 0-32,-3 2-40,-4-2-496,-5 0-840,-23-7-1449,-25 3-3888</inkml:trace>
  <inkml:trace contextRef="#ctx0" brushRef="#br0" timeOffset="273.92">155 1 9402,'0'0'1624,"0"0"-143,0 0-753,0 0 8,0 0-640,0 0-48,0 0 304,78 137 184,-53-65-80,2 6-72,-4 8-208,0 1-128,-2 9-48,-3 15-344,0 18-808,-4-22-1552,-5-23-3402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8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465 164 128,'0'0'496,"0"0"0,0 0 47,0 0 165,0 0-57,0 0-79,12-21 3244,-11 17-3640,-1 0 1,1-1 0,-1 1-1,1 0 1,-1 0 0,-1 0-1,1 0 1,0 0 0,-1 0-1,0 0 1,0 0 0,0 0 0,-1 0-1,1 0 1,-1 0 0,0 1-1,0-1 1,0 1 0,-1-1-1,1 1 1,-1 0 0,1 0-1,-1 0 1,0 0 0,-1 0-1,1 1 1,0-1 0,-1 1 0,1 0-1,-1 0 1,0 0 0,1 1-1,-1-1 1,-4 0-177,-142-22 539,145 23-540,1 0-1,-1 1 0,1-1 0,-1 1 0,1 0 1,-1 0-1,1 0 0,-1 1 0,0 0 1,1 0-1,0 0 0,-1 0 0,1 1 0,0-1 1,-1 1-1,1 0 0,0 0 0,0 1 1,1-1-1,-1 1 0,1 0 0,-1 0 0,1 0 1,0 1-1,0-1 0,0 1 0,0-1 1,1 1-1,-1 0 0,1 0 0,0 0 0,0 1 1,0 0 1,-9 179-470,20-168 4779,28-1-3831,0 1-689,-36-15 172,1-1 29,-2 0 3,0 0-1,0 0 0,0 0 0,0 0-7,0 0-20,0 0 21,0 0 6,0 0-6,0 0-15,0 0 16,0 0 7,0 0 9,0 0-16,38 14-75,-24-9 31,1 0 1,-1 2-1,0-1 1,0 2-1,-1-1 1,0 2 0,0 0-1,-1 1 1,0 0-1,-1 0 1,0 1-1,0 1 1,-1 0-1,-1 0 1,0 1-1,-1 1 1,0-1 0,-1 1-1,-1 0 1,0 1-1,-1-1 1,0 1-1,-2 0 1,1 2 56,1 151-178,-6-161 144,0-1 0,0 1 0,0-1 0,-1 1 0,0-1-1,0 0 1,-1 0 0,1 0 0,-1 0 0,-1 0 0,1-1-1,-1 1 1,0-1 0,0 0 0,-1 0 0,1 0 0,-1-1-1,0 0 1,0 0 0,-1 0 0,1 0 0,-1-1 0,0 0-1,0 0 1,0 0 0,0-1 0,0 0 0,-1 0 0,-3 0 34,-193 19-1894,196-21 1865,0 1 1,0-1-1,1 0 0,-1 0 1,0-1-1,1 0 1,-1 0-1,1-1 0,-1 0 1,1 0-1,0 0 1,0-1-1,0 0 0,0 0 1,0-1-1,0 1 0,1-1 1,0 0-1,0-1 1,0 1-1,0-1 0,1 0 1,-1 0-1,1-1 1,1 1-1,-1-1 0,1 0 1,0 0-1,0 0 1,1 0-1,-2-6 29,7 1 32,0 1 0,1-1 1,0 0-1,1 1 0,0 0 0,0 0 1,1 0-1,0 1 0,1-1 0,0 2 1,1-1-1,0 1 0,0 0 0,0 1 1,1 0-1,1 0 0,-1 1 0,1 0 1,0 0-1,0 1 0,0 1 0,7-2-32,2-5 75,223-116 909,-231 123-961,1-2-1,-1 1 0,-1-2 1,1 1-1,-1-1 1,-1-1-1,1 0 0,-1 0 1,0-1-1,-1 0 0,0-1 1,-1 1-1,0-2 1,0 1-1,-1-1 0,0 0 1,-1 0-1,3-10-22,6-140 197,-17 156-322,0 1 0,0 0 0,0 0-1,0 0 1,-1 0 0,0 1-1,0 0 1,0-1 0,0 2-1,0-1 1,-1 0 0,1 1-1,-1-1 1,1 1 0,-1 1-1,0-1 1,0 1 0,0 0-1,0 0 1,0 0 0,0 0 0,0 1-1,0 0 1,-5 1 125,9-2-40,-31-2-1974,4 2-1048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8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 13 7922,'0'0'1096,"0"0"-448,0 0 512,0 0-111,0 0-297,0 0-456,0 0 128,-18-13-208,7 28-208,-8 3 176,-6 11-8,-2 6-88,-3-2-88,3 6-120,9-7-280,4 11-832,9-10-1553,5-12-456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9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8954,'0'0'888,"0"0"-824,0 0-64,0 0 344,0 0 360,0 0-328,0 0-40,62-10 49,-35 8-385,3 2-192,13 0-473,37 0-1463,-10 0-1033,-3 0-2272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9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7634,'0'0'1200,"0"0"-752,0 0-280,0 0 736,118-2-336,-79 0-536,5 2-32,6 0-208,2 0-920,28 0-488,-12 0-537,-6 0-1135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29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1 574 8186,'0'0'1056,"0"0"-448,0 0-232,0 0 352,0 0 41,0 0-769,0 0-153,153-64-303,-94 56-808,-2-2-1913</inkml:trace>
  <inkml:trace contextRef="#ctx0" brushRef="#br0" timeOffset="703.85">512 87 600,'0'0'1434,"0"0"153,0 0 106,0 0-42,0 0-225,0 0-282,17-15 81,50-45-249,-44 48 116,-16 62-671,-1 0 0,-3 0 0,-3 0 0,-3 26-421,1 20 220,2 168 1115,56-367-176,-54 100-1160,41-64 212,4 1 0,2 3 1,52-51-212,-84 98 57,0 0 0,1 0 0,1 2 0,0 1 0,1 0 1,0 1-1,1 1 0,0 1 0,1 1 0,0 1 0,1 1 1,-1 1-1,1 1 0,0 1 0,15 0-57,-27 2 47,-1 0-1,0 1 1,1 0 0,0 1 0,-1 1-1,1-1 1,-1 2 0,0-1 0,1 2-1,-1-1 1,0 1 0,0 1 0,0 0-1,-1 0 1,1 1 0,-1 0 0,0 1-1,0 0 1,-1 0 0,0 1-1,0 0 1,1 1-47,8 20 102,-1 0-1,-2 1 1,0 0 0,-2 2-1,-1-1 1,-2 1-1,-1 1 1,-1 0-1,-2 0 1,-1 0 0,-1 31-102,-1-45 9,26 323 36,-26-116-3507,-6-161 483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48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23 120,'0'0'927,"0"0"-242,0 0-235,0 0-93,0 0-54,-3-20 687,2 18 2785,12 195-3680,-11-156-63,2 7-5,-1 1 0,-3 0 0,-2-1 0,-2 0 1,-1 0-1,-3 0 0,-1-1 0,-6 11-27,-33 54-2116,31-68-1551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48.5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10 4225,'0'0'1682,"0"0"-283,0 0-525,0 0-83,0 0-289,0-9-321,0 20-117,-12 173 1083,1-1-5727,11-143 768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0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53 1816,'0'0'963,"0"0"-124,0 0-444,21-8-208,70-23-13,-83 28-147,0 1 0,0-1-1,0 2 1,1-1 0,-1 1-1,1 0 1,-1 0 0,1 1-1,-1 1 1,1-1 0,-1 1-1,7 2-26,-13-1 6,0 0-1,0 0 0,0 1 0,0-1 0,-1 1 0,1-1 1,-1 1-1,1 0 0,-1 0 0,0-1 0,0 1 0,-1 0 1,1 0-1,0 0 0,-1 0 0,0 0 0,0 0 0,0 0 1,0 0-1,0 0 0,0 0 0,-1 0 0,1 0 0,-1 0 1,0 0-1,0-1 0,0 1 0,-1 0 0,1 0 1,0-1-1,-1 1 0,0-1 0,-1 3-5,-57 67 752,60-69-705,1-1 0,-1 1 0,1 0 0,0-1 1,0 1-1,0-1 0,0 1 0,0-1 0,1 0 0,-1 1 0,1-1 0,0 0 0,0 0 0,-1 0 0,1 0 0,0-1 0,1 1 0,-1 0 0,0-1 0,0 1 0,1-1 1,-1 0-1,1 0 0,0 1-47,8 5 221,3 1-192,-1 0 0,-1 1 0,0 1 0,0 0 1,-1 0-1,0 1 0,-1 1 0,0-1 0,-1 2 0,0-1 0,-1 1 0,0 1 0,-1-1 0,-1 1 0,0 1 1,-1-1-1,-1 1 0,0 0 0,0 0 0,-2 0 0,0 6-29,-1-15 32,-1-1 1,0 1-1,0 0 0,-1 0 0,1-1 1,-1 1-1,-1-1 0,1 1 0,-1-1 1,0 1-1,0-1 0,0 0 1,-1 0-1,0 0 0,0 0 0,0 0 1,-1-1-1,1 1 0,-1-1 0,0 0 1,-1 0-1,1-1 0,-1 1 1,1-1-1,-6 3-32,-17 7-48,-1-1 1,-1-1-1,0-1 1,-1-2-1,1-1 0,-1-1 1,-1-2-1,1-1 1,-1-1-1,1-1 1,-1-2-1,-5-2 48,0 3-1104,11 0-1790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0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1 600,'0'0'4721,"0"0"-3625,0 0-712,0 0-384,0 0-16,0 0 16,0 0 369,-9 68 119,-5-31-248,-4 2 16,-5 6-256,3-2-232,1 14-865,6-9-1015,8-16-2489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1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 5817,'0'0'776,"0"0"-776,0 0 0,0 0 0,126-10-16,-79 10-584,38 0-208,-12 0-136,-5 0-872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4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163 569 2969,'0'0'392,"0"0"-328,0 0-64,0 0 0,0 0-520,0 0-785</inkml:trace>
  <inkml:trace contextRef="#ctx0" brushRef="#br0" timeOffset="457.69">163 569 3625,'-135'24'1747,"108"-19"36,27-5-240,0 0-56,0 0-240,0 0-302,8-11 1816,35-24-2335,-1-1 1,-2-2-1,-2-1 1,-2-3-1,-1-1 1,-3-1 0,-1-2-1,-2-1 1,-3-1-1,-1-1 1,4-18-427,-24 14 532,-11 54-471,-3 10-145,0 0 0,1 0 0,0 1 0,1-1 1,1 2-1,-1-1 0,2 1 0,0 0 0,0 0 0,0 6 84,0-4-32,-8 25 9,3-1-1,1 1 1,1 1-1,3-1 1,1 1-1,2 0 1,2 0-1,4 27 24,-4-57-97,1 1 1,1 0-1,-1-1 0,2 1 1,-1-1-1,2 0 0,0 0 0,0 0 1,1 0-1,0-1 0,0 0 1,1 0-1,1 0 0,0-1 1,0 0-1,1 0 0,0-1 0,1 0 1,-1 0-1,1-1 0,1 0 1,0 0-1,0-1 0,0-1 0,0 0 1,1 0-1,0-1 0,0 0 1,0-1-1,0 0 0,1-1 1,-1 0-1,1-1 0,0 0 0,10-1 97,123-60-5207,-90 13-876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1.8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4809,'0'0'768,"0"0"72,0 0-552,0 0-192,148-25-24,-86 25-72,9 0-224,43 0-336,-18 4-416,-8 1-1448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2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2897,'0'0'1176,"0"0"-296,0 0-616,0 0 208,0 0-336,0 0-120,0 0-8,93 0-8,-77 0-232,5 4-280,22-4-376,-6 0-264,-1 0-185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51.0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288 0 4185,'0'0'1197,"0"0"-48,0 0-671,0 0-252,-7 15 126,-103 163 1236,-43 35-730,136-145-808,46-54 176,259-3 499,-76-6-1477,-74-4-4230,-112-1 394</inkml:trace>
  <inkml:trace contextRef="#ctx0" brushRef="#br0" timeOffset="243.8">416 323 4865,'0'0'1152,"0"0"17,0 0-1097,0 0 0,0 0 272,0 0 384,25 108-208,-16-64 104,0 1-232,-4 2-248,-1 6-144,-4 3 0,0 1-312,0 21-512,5-14-1233,2-11-2335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49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90 3449,'0'0'1155,"0"0"-288,0 0-423,0 0 45,26-12-153,85-34-149,47 16 390,-47 29-287,-108 5-299,0 0 0,-1 0 0,1 1 0,-1-1 0,0 1 0,0-1 0,-1 1 0,1 0 0,-1 0 0,0 0 0,-1 0 0,1 0 0,-1-1 0,0 1 0,0 0 0,0 0 0,-1 0 0,1 0 0,-1 0 0,-2 3 9,2 4 17,-2 4 81,-2 0 0,0 0 1,0-1-1,-2 0 0,0 0 0,-1 0 1,0-1-1,-1 0 0,-1 0 0,0-1 1,-1-1-1,0 0 0,-10 8-98,-28 38 521,12 10-148,70-58-26,434-13-1079,-400 1-758,13-2-2516</inkml:trace>
  <inkml:trace contextRef="#ctx0" brushRef="#br0" timeOffset="247.15">1252 593 4097,'0'0'296,"0"0"240,0 0-216,0 0 480,-48 139-320,39-100-256,0 4-224,0 0-48,4 15-600,3-13-808,2-8-1313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0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30 392,'0'0'1975,"0"0"-995,0 0-534,0 0-267,0 0 43,0 0 146,0 0 192,0 0 322,0 0 190,0 0-53,0 0-155,0 0-54,0 0-69,0 0-146,0 0-150,0 0-102,0 0-9,0 0-6,6 0 109,248-10 418,-86-3-4148,-131 11 1630,-3-2-2299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0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 8090,'0'0'1928,"0"0"-1272,0 0-320,0 0-56,119 0 457,-62 0-441,9 0-104,9 0-184,1-4-8,29 4-256,-17-6-1153,-12 2-2664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2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99 179 1320,'0'0'1526,"0"0"-637,0 0-380,0 0-161,0 0 156,0 0 233,0 0 225,4-31 3345,2 21-4180,-1 0 0,1 0 0,1 1 0,-1-1-1,2 2 1,-1-1 0,1 1 0,1 0 0,-1 1 0,1-1-1,1 2 1,-1 0 0,1 0 0,0 0 0,0 1-1,1 1 1,0 0 0,0 0 0,0 1 0,0 0-1,0 1 1,3 0-127,-10 3-9,1-1 0,-1 0 0,1 1 0,-1 0 0,0 0 0,0 0 0,1 1 0,-1-1 0,0 1 0,0 0 0,0 0 0,-1 1 0,1-1 0,0 1 0,-1 0 0,0-1 0,1 2 0,-1-1 0,-1 0 0,1 1 0,0-1 0,-1 1 0,1 0 0,-1 0 1,0 0-1,-1 0 0,1 0 0,-1 0 0,1 0 9,13 132-65,-18-122 91,0 1 0,-2-1 0,1 1 0,-2-1 0,0-1 0,-1 1 1,0-1-1,-1 0 0,0 0 0,-1-1 0,0-1 0,-2 1-26,-17 27 124,-103 124 425,-47 75 252,178-237-718,0-1 34,0 0 62,0 0 39,0 0 69,0 0-27,0 0-8,0 0-74,0 0-13,0 0-30,0 0-34,0 0 7,0 0-19,330-44 650,7 12-785,-307 27-57,-29 5 18,-1 0-162,0 0-136,0 0-272,3-14-4275,-2 4 836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3.8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168 34 1240,'0'0'1711,"0"0"-569,0 0-369,0 0-140,0 0 103,0 0 36,-30 0 3581,23 3-4318,1 0 0,-1 0 0,0 0 0,1 1 0,-1 0 1,1 0-1,0 0 0,1 1 0,-1 0 0,1 0 0,0 1 0,0-1 1,0 1-1,1 0 0,0 0 0,0 1 0,0 1-35,-3 5 40,1 0 0,1 1 1,0-1-1,1 1 0,1 0 0,0 1 0,0-1 0,2 0 0,0 1 0,0-1 1,2 1-1,0 2-40,-1-13 23,0-1 1,0 1 0,1 0 0,-1-1-1,1 1 1,0 0 0,0-1 0,1 1-1,-1-1 1,1 0 0,0 1-1,-1-1 1,1 0 0,1 0 0,-1 0-1,0-1 1,1 1 0,-1 0 0,1-1-1,0 1 1,0-1 0,0 0 0,0 0-1,0 0 1,1-1 0,-1 1-1,1-1 1,-1 0 0,1 0 0,-1 0-1,3 1-23,116 6 885,-113-11-806,-1 0-1,1-1 1,-1 0-1,0-1 1,0 0-1,0 0 1,0 0-1,-1-1 1,0-1 0,-1 1-1,1-1 1,-1 0-1,0 0 1,-1-1-1,0 0 1,0 0 0,0 0-1,-1-1 1,-1 1-1,1-1 1,-1 0-1,0-5-78,6-4 184,-6 12-103,0-1 1,0 1-1,0 0 0,-1-1 0,0 0 0,0 1 0,-1-1 0,0 0 0,0 0 0,0 0 0,-1 0 0,0 0 0,-1 1 0,0-1 0,0 0 0,0 0 1,0 0-1,-1 1 0,-1-1 0,1 1 0,-1-1 0,0 1 0,0 0 0,-1 0 0,0 0 0,0 1 0,0-1 0,-5-4-81,1 6-100,0-1-1,0 1 1,-1 0-1,0 1 0,0 0 1,0 0-1,0 1 1,0 0-1,-1 1 1,1 0-1,-1 0 0,1 1 1,-1 0-1,-4 1 101,-73 35-5789,64-15 266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4.6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132 3 6001,'0'0'1705,"0"0"-153,0 0 164,0 0-658,0 0-262,0 0-200,-18-2 240,-57 178 719,36 4-2395,40-61-5362,7-88-1115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7.9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0 276 3321,'0'0'1060,"0"0"311,0 0-71,0 0-318,0 0-354,0 0 47,4-19 153,13-61-139,-15 71-496,0 0-1,1 1 1,1-1 0,-1 1-1,1 0 1,1 0-1,-1 0 1,1 1-1,1 0 1,-1 0 0,1 0-1,1 0 1,-1 1-1,1 0 1,4-3-193,1 2 35,0 0 0,1 0 0,0 1 0,0 1 0,1 0 0,0 1 1,-1 1-1,1 0 0,0 0 0,1 1 0,-1 1 0,0 1 0,0 0 0,1 1 0,-1 0 0,6 2-35,-14-2-4,-1 0-1,0 0 0,1 1 1,-1-1-1,0 1 0,0 0 0,0 1 1,0-1-1,-1 1 0,1 0 0,-1 0 1,1 0-1,-1 1 0,0 0 1,0 0-1,-1 0 0,1 0 0,-1 0 1,0 1-1,0-1 0,0 1 1,-1 0-1,0 0 0,0 0 0,0 0 1,0 0-1,-1 1 0,1 0 5,13 155 74,-15-160-70,-1 17 32,-1-1 1,-1 1 0,0-1-1,-1 0 1,-1 0 0,-1 0 0,0-1-1,-2 0 1,1 0 0,-2-1-1,0 0 1,-1 0 0,0-1-1,-3 2-36,-178 177 292,176-179-273,-131 126 293,146-139-296,0 1-1,0-1 1,0 0 0,0 0 0,0 1-1,0-1 1,1 0 0,-1 0 0,0 0-1,1 1 1,-1-1 0,1 0 0,-1 0-1,1 0 1,0 0 0,0 0 0,-1 0-1,1 0 1,0 0 0,0 0 0,0 0-1,0 0 1,0-1 0,0 1 0,0 0-1,0-1 1,0 1 0,0-1 0,1 1-1,-1-1 1,0 1 0,0-1 0,0 0-1,1 0 1,-1 0 0,0 0 0,1 0-1,-1 0 1,0 0 0,0 0 0,1 0-1,-1 0 1,0-1 0,0 1 0,0 0-1,1-1 1,-1 1 0,0-1-1,0 1 1,0-1 0,0 0 0,0 0-16,10 1 144,401 4 175,-391-4-772,-1-2 0,1 0 0,-1 0 0,0-2 0,0-1 0,0 0 0,-1-2 0,0 0 0,12-6 453,15-12-3997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22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70 13435,'0'0'1464,"0"0"-144,0 0-719,0 0-497,0 0 88,146-19-120,-73 7-72,9-2-72,-7 3-128,-9 3-529,-4 4-1031,-21 2-840,-16 2-2033,-16 0-2561</inkml:trace>
  <inkml:trace contextRef="#ctx0" brushRef="#br0" timeOffset="179.24">170 324 8618,'0'0'1112,"0"0"712,0 0-63,0 0-1089,0 0-160,127 0 88,-24-18-408,36-11-192,35-10-752,-29 4-1248,-31 6-2521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8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 3041,'0'0'1316,"0"0"27,0 0-270,0 0-428,0 0-360,0 0-30,12-3 99,2-1-205,1 0-1,0 1 0,0 1 1,0 0-1,0 1 0,0 1 1,0 0-1,0 1 0,0 1 0,-1 0 1,1 1-1,0 0 0,-1 1 1,1 1-1,5 3-148,-18-4 5,0 0 0,1 0 0,-1 0 0,-1 1 0,1-1 0,-1 1-1,0-1 1,0 1 0,0-1 0,0 1 0,-1-1 0,0 1 0,0 0 0,0-1 0,0 1 0,-1-1 0,0 1 0,0 0 0,0-1 0,-1 0 0,1 1 0,-1-1 0,0 0-1,0 0 1,0 0 0,-1 0 0,-1 2-5,-14 14 169,-2 0-1,0 0 0,-1-2 0,-1-1 1,0-1-1,-11 6-168,60-15 2158,265 3-1296,-102 12-5193,-149-15 147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9.1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1 5761,'0'0'2441,"0"0"-1089,0 0-200,0 0-135,0 0-449,0 0-552,0 0 56,-7 47 392,-7-12 48,-4 4-24,-5 8-136,3 0-248,-3 6-104,5 1-56,-1 22-448,12-15-800,-2-16-1841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20.0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0 976 4033,'0'0'1196,"0"0"-86,0 0-257,0 0 5,0 0-187,0 0-137,17-12 9,55-35-48,-57 38-291,0 1 0,0 1 1,1 1-1,0 0 0,0 1 1,0 0-1,1 1 0,16-1-204,-3 0 212,130-10 410,-156 18-626,-1-1 0,1 1 0,-1 0 0,1 0 0,-1 0 0,0 0 0,0 1 0,-1-1 0,1 1 0,-1-1 0,0 1 0,0 0 0,0 0 0,0 0 0,-1 0 0,1 1-1,-1-1 1,0 0 0,0 1 0,-1-1 0,0 0 0,1 1 0,-1-1 0,-1 1 0,1-1 0,-1 1 0,1-1 0,-1 0 0,-1 4 4,1 4 39,1 7-22,-2 1 1,-1-1-1,0 0 1,-1 1 0,-1-2-1,-1 1 1,-1-1-1,0 0 1,-2 0-1,0-1 1,0 0 0,-2 0-1,-9 11-17,-185 187 616,90-104 280,101-97-762,11-11-87,-1 0-1,1 0 1,0 0-1,-1 0 1,1 1-1,1 0 1,-1-1-1,1 1 1,-1 0-1,1 0 1,0 1-1,0-1 1,1 0-1,-1 1 1,1-1-1,0 1 1,0-1-1,1 1 1,-1 0-47,56 18 882,63-1-459,0-4 0,2-6 0,25-4-423,-143-8-13,193-4-1634,-78-42-2430,-79 11-937</inkml:trace>
  <inkml:trace contextRef="#ctx0" brushRef="#br0" timeOffset="747.5">985 1 3881,'0'0'1377,"0"0"113,0 0-376,0 0-63,0 0-406,0 0-426,16 2 162,-32 132 1063,-151 152-271,157-227-368,69-42 205,408 36-326,-456-52-783,-10 0 21,0 0-1,0-1 1,0 1 0,0-1 0,0 1-1,0-1 1,0 1 0,0-1 0,1 1-1,-1-1 1,0 0 0,0 0 0,1 0 0,-1 1-1,0-1 1,0-1 0,0 1 0,1 0-1,-1 0 1,0 0 0,0 0 0,1-1-1,-1 1 1,0-1 0,0 1 0,0-1 0,0 1-1,0-1 1,0 0 0,0 1 0,0-1-1,0 0 1,0 0 0,0 0 0,0 0 0,-1 0-1,1 0 1,0 0 0,-1 0 0,1 0-1,0 0 1,-1 0 0,0 0 0,1 0-1,-1-1 1,0 1 0,1 0 0,-1-1 78,-14-18-4206,-8 1-2288</inkml:trace>
  <inkml:trace contextRef="#ctx0" brushRef="#br0" timeOffset="1047.43">1111 323 4001,'0'0'1866,"0"0"378,0 0-618,0 0-118,0 0-481,0 0-527,6 3 162,-2-1-547,0 1 1,0 0 0,0 0 0,0 0 0,-1 0 0,1 1 0,-1-1 0,0 1-1,0 0 1,0 0 0,-1 0 0,1 0 0,-1 1 0,0-1 0,0 0 0,-1 1-1,1 0 1,0 3-116,8 44 428,-2-1 0,-2 1 0,-3 0-1,-1 1 1,-6 39-428,2 11-1,3-32-227,-3 83-4493,-1-134 3335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15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0 235 2513,'0'0'1153,"0"0"-89,0 0-78,0 0-221,0 0 64,0 0 132,0-29 2463,3 18-3336,0 0 0,0 1 0,1 0 0,1 0 0,0 0 0,0 0 1,1 1-1,0 0 0,1 0 0,0 0 0,0 1 0,0 0 1,1 0-1,1 1 0,-1 0 0,1 1 0,1 0 0,-1 0 1,1 1-1,0 0 0,0 0 0,0 2 0,0-1 0,1 1 1,0 0-1,0 1 0,-1 1 0,2-1-88,-8 1-5,0-1 0,1 1 0,-1 0 0,0 0 0,1 0 0,-1 0 0,0 1 0,1 0 0,-1 0 0,0 0 0,1 1 0,-1-1 0,1 1 0,-1 0 0,0 0 0,0 0 1,0 1-1,1 0 0,-1-1 0,-1 1 0,1 1 0,0-1 0,0 1 0,-1-1 0,0 1 0,1 0 0,-1 0 0,0 0 0,0 1 0,-1-1 0,1 1 0,-1 0 0,2 3 5,4 19 8,-1 0 0,-2 1 0,-1-1 0,-1 1 1,-1 0-1,-1 0 0,-2 20-8,0-19-13,-2-3 46,-2 0 0,-1 0 0,-1 0 0,-1-1 0,-1 0 0,-1-1 0,-1 0 0,-2 0 0,0-1 0,-1-1 0,-1 0 0,-1-1 0,0-1 0,-2 0 0,0-1 0,-12 7-33,-124 108 787,154-132-769,0-1-1,0 1 1,0 0-1,0-1 1,0 1 0,0 0-1,0 0 1,0-1-1,1 1 1,-1 0 0,0-1-1,0 1 1,1 0 0,-1-1-1,0 1 1,1 0-1,-1-1 1,1 1 0,-1-1-1,1 1 1,-1-1-1,1 1 1,-1-1 0,1 1-1,-1-1 1,1 0 0,0 1-1,-1-1 1,1 0-1,0 1 1,-1-1 0,1 0-1,0 0 1,-1 1-1,1-1 1,0 0 0,0 0-1,-1 0 1,1 0 0,0 0-1,0 0 1,-1 0-1,1-1 1,0 1 0,-1 0-1,1 0 1,0 0-1,-1-1 1,1 1 0,0 0-1,-1-1 1,1 1 0,0-1-1,-1 1 1,1 0-1,-1-1 1,1 1 0,-1-1-1,1 0-17,10 1 133,611 16 143,-609-15-619,0 0 0,0-1-1,0-1 1,0 0 0,0-1-1,0 0 1,-1-1 0,1-1 0,-1 0-1,1 0 1,-1-1 0,11-7 343,11-15-3037</inkml:trace>
  <inkml:trace contextRef="#ctx0" brushRef="#br0" timeOffset="1061.64">1307 1027 6041,'0'0'1917,"0"0"-298,0 0-300,0 0-613,0 0-401,0 0-153,-3 4-47,-67 147 2680,49-90-2507,10-33-462,1 0 1,2 0-1,1 1 0,1 0 0,2 0 0,0 0 0,2 15 184,3 17-2290,2-13-1982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2:14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302 1 5193,'0'0'2986,"0"0"-1043,0 0-150,0 0-278,0 0-674,0 0-203,-7 5 218,-12 19-953,0 0 0,2 2 0,0 0 1,2 1-1,1 1 0,1 0 0,2 1 0,1 0 1,1 1-1,1 0 0,2 0 0,-3 28 97,10-8-2062,1-12-885</inkml:trace>
  <inkml:trace contextRef="#ctx0" brushRef="#br0" timeOffset="61522.75">5 583 2713,'0'0'1505,"0"0"-94,0 0-380,0 0-483,0 0-157,0 0-80,0 0 18,0 23 1736,-1 46 167,-1-40-2129,1 0-1,1 0 1,1 0 0,2-1-1,1 1 1,1-1 0,1 1 0,2-2-1,8 21-102,34 44-3079,-27-57 2596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1:29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122 986 6601,'0'0'1417,"0"0"135,0 0-1032,0 0-16,0 0 152,0 0-216,130 69-183,-85-34 207,5 6-248,1 2-152,-1 3-64,-2-3-128,-3-4-272,8 2-433,-12-13-919,-9-11-2625</inkml:trace>
  <inkml:trace contextRef="#ctx0" brushRef="#br0" timeOffset="285.51">498 692 8586,'0'0'1272,"0"0"248,0 0-407,0 0-1113,0 0 0,0 0-8,0 0 8,-78 123 216,49-69 56,-8 7-96,-1 5-40,-1 0-80,-2-3-56,2 1-168,0-7-264,-9 7-697,7-17-1207,9-14-2457</inkml:trace>
  <inkml:trace contextRef="#ctx0" brushRef="#br0" timeOffset="542.51">345 614 8810,'0'0'1680,"0"0"89,0 0-737,0 0-880,0 0-152,0 0 0,0 0 328,75 127-128,-47-69 88,-3 8-192,-2 1-24,-5 5-72,-4 0-352,-8 0-464,-6 14-688,-15-18-1313,-11-17-3128</inkml:trace>
  <inkml:trace contextRef="#ctx0" brushRef="#br0" timeOffset="790.02">1 1111 9282,'0'0'2128,"0"0"-735,0 0-457,0 0-416,0 0-304,157-8-152,-77 4-64,2 1-104,5-1-480,15-8-872,-19-2-1481,-17-1-2720</inkml:trace>
  <inkml:trace contextRef="#ctx0" brushRef="#br0" timeOffset="1279.28">1052 883 8090,'0'0'775,"0"0"222,0 0-281,28-12-96,91-37-178,-104 44-377,1 0 1,0 1 0,0 1-1,0 1 1,0 0 0,0 1-1,1 0 1,11 2-66,5 0 139,-28-2-122,0 0 0,0 0 0,0 0 0,0 1 0,0 0 0,0 0 0,0 1 0,0-1 0,0 1 0,0 0 0,0 0 0,0 1 0,-1-1 0,1 1 0,0 0 0,-1 0 0,1 1 0,-1-1 0,0 1 0,0 0 0,0 0 0,0 1 0,0-1 0,-1 1 0,1 0 0,-1 0 0,0 0 0,-1 0 0,1 0 0,0 1 0,-1 0-17,-1 9 12,-2 1 1,1-1-1,-2 0 0,0 0 1,0 0-1,-1 0 1,-1 0-1,-1-1 1,0 1-1,0-1 0,-1 0 1,-1-1-1,0 0 1,-1 0-1,0 0 1,-1-1-1,0 0 0,-1-1 1,0 0-1,-1 0 1,0-1-1,0 0 1,-1-1-1,0-1 0,-13 7-12,-172 109 567,244-116 2379,-6-7-2695,357-9-243,-138-26-4653,-179 15 643</inkml:trace>
  <inkml:trace contextRef="#ctx0" brushRef="#br0" timeOffset="1830.64">1698 11 7418,'0'0'1244,"0"0"330,28-2-6,96-6-273,-102 8-1037,-1 0 0,1 2 0,0 1 0,0 0 0,-1 2 0,0 0 0,0 2 0,0 0 0,-1 1 0,0 1-1,-1 1 1,0 1 0,0 1 0,-1 0 0,0 1 0,2 4-258,-6-5 88,0 1-1,-1 1 0,0 0 0,0 1 0,-2 0 1,0 0-1,-1 2 0,0-1 0,-2 1 0,0 0 1,-1 1-1,0 0 0,-1 0 0,-2 1 0,1 2-87,5 40 220,-3 1-1,-2-1 0,-4 63-219,-5-71 108,-1-1 1,-3 1-1,-2-1 0,-2-1 0,-3 0 1,-1 0-1,-3-2 0,-2 0 0,-3-1 1,-1-2-1,-29 40-108,4-20 45,-4-3-1,-2-2 1,-2-3 0,-3-2-1,-3-3 1,-38 23-45,92-70-197,0-1-1,0 0 1,0 0 0,-1-1 0,1-1-1,-1 0 1,0 0 0,0-1-1,0 0 1,-1-1 0,1 0-1,0-1 1,0-1 0,-5 0 197,-22 2-1531,-31 1-2576</inkml:trace>
  <inkml:trace contextRef="#ctx0" brushRef="#br0" timeOffset="116805.36">245 1956 264,'0'0'575,"0"0"-88,0 0-126,0 0-133,0 0 47,0 0 33,0 0-28,0 0-36,14-14 2981,46 14-2878,125 1-8,0-9 0,37-12-339,154-17 32,-203 21 223,-165 12-517,-29 6-500,-66 24-1777,41-13-417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32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6545,'0'0'1089,"0"0"-721,0 0-160,0 0 320,0 0-192,0 0-336,37-2 0,-17 2 80,-4-4-72,0-1 56,0 5-56,2 0 72,-2-4-80,7 4-112,18 0-864,-2 0-1337,-5-2-1768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32.7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7058,'0'0'832,"0"0"-392,0 0-168,0 0 376,0 0-120,0 0-504,0 0-24,146-10-280,-50 10-472,-10 0-688,1 0-1617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32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7314,'0'0'1304,"0"0"-688,0 0-136,0 0-480,0 0-1048,0 0-2873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34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0 339 2497,'0'0'2088,"0"0"-648,0 0-333,0 0-176,0 0-239,0 0-104,5-8 8,139-187 3676,-137 185-4231,1-1 0,0 1-1,1 1 1,0-1 0,1 1 0,0 1 0,0 0 0,1 1-1,0-1 1,0 2 0,1 0 0,0 0 0,0 1-1,0 1 1,0 0 0,1 0 0,0 1 0,0 1-1,0 0 1,12 1-41,-24 1 0,2-1-14,-1 0-1,1 1 1,0 0 0,0-1 0,-1 1-1,1 0 1,0 1 0,0-1 0,-1 0-1,1 1 1,0-1 0,0 1 0,-1 0-1,1 0 1,-1 0 0,1 0-1,-1 1 1,1-1 0,-1 0 0,0 1-1,0 0 1,1 0 0,-1-1 0,0 1-1,-1 1 1,1-1 0,0 0 0,-1 0-1,1 1 1,-1-1 0,0 0 0,1 1-1,-1 0 15,3 13 10,-1 0-1,0 0 1,-1 0-1,-1 1 0,0-1 1,-1 0-1,-1 1 1,0-1-1,-2 0 1,0 0-1,0 0 0,-2 0 1,0-1-1,0 0 1,-2 0-1,0 0 0,0 0 1,-2-1-1,-2 3-9,-263 387 1598,238-314-971,36-90-578,0 0 44,0 0-35,0 0 82,0 0 8,92 0 155,0-5 1,0-4-1,-1-4 1,0-3-1,42-17-303,-44-12-1001,-66-17-3115,-23 34 390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19.4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723 120 2969,'0'0'817,"0"0"-357,0 0-113,0 0 96,0 0 109,0 0-261,0 1 2830,1 3 11221,-1-3-13662,-1-1-4216,-11-1 3483,0-2 1,0 0 0,0 0-1,1-1 1,0 0-1,0-1 1,0-1 0,0 1-1,1-2 1,-3-2 52,-23-11-35,8 5-2,22 10 14,-1 0 0,0 1-1,0 0 1,-1 0 0,1 1 0,-1 0 0,0 0 0,0 1 0,0 0 0,0 0 0,0 1 0,-1 0-1,1 0 1,0 1 0,0 0 0,-6 1 23,8 3-33,0 0 1,0 0-1,1 1 0,0-1 0,0 1 1,0 0-1,1 1 0,-1-1 0,1 1 1,1 0-1,-1 0 0,1 0 0,0 0 1,-1 5 32,1-7-13,-8 25 1,1 0 0,1 1 0,2 0 0,1 0-1,1 0 1,1 1 0,2 0 0,2 0-1,0 0 1,2 5 12,-1 5-10,4 45-9,5 0-1,3-1 0,4 0 0,4-1 0,11 21 20,35 159-2839,-53-164-1480,-13-70 157</inkml:trace>
  <inkml:trace contextRef="#ctx0" brushRef="#br0" timeOffset="262.22">0 789 8770,'0'0'1344,"0"0"-376,0 0-456,0 0-231,0 0 199,0 0-136,146-43-152,-75 29 40,15-1-128,8 5-104,8 6-488,44 4-1121,-22 0-903,-15 0-3585</inkml:trace>
  <inkml:trace contextRef="#ctx0" brushRef="#br0" timeOffset="617.2">1257 664 7154,'0'0'1268,"0"0"-107,0 0-298,-24 24-259,-73 83-46,92-101-519,1 1-1,-1-1 1,1 1 0,1 0-1,-1 0 1,1 1 0,0-1 0,1 1-1,0 0 1,0-1 0,1 1 0,-1 0-1,2 0 1,-1 0 0,1 0-1,1 3-38,-2 8 56,1-5-23,-2-2-20,1 0-1,1 1 1,0-1-1,1 1 0,0-1 1,0 0-1,2 1 0,-1-1 1,2 0-1,-1 0 1,2-1-1,0 1 0,4 7-12,0-8 2,0 0 0,0-1 0,1 0 0,0-1 0,1 0 0,0 0 0,0-1 0,1-1 0,0 0 0,0-1 0,1 0 0,0 0 0,0-2 0,0 0 0,0 0-1,1-1 1,-1-1 0,1 0 0,0-1 0,0 0 0,0-1 0,0-1 0,-1 0 0,7-2-2,-12 2 30,-1 0-1,0-1 1,0 0 0,0 0-1,0-1 1,0 0 0,0 0-1,-1-1 1,1 0 0,-1 0-1,0 0 1,0-1 0,-1 0-1,1 0 1,-1 0 0,0-1-1,0 0 1,-1 0 0,0 0-1,0 0 1,0-1 0,-1 1-1,0-1 1,0 0 0,-1 0-1,0 0 1,0 0 0,0-3-30,1-4 64,-1 1 1,0-1-1,-1 0 1,0 0 0,-1 0-1,-1 0 1,0 0-1,-1 0 1,-1 0 0,0 0-1,-1 1 1,0-1-1,-1 1 1,-5-9-65,-1 1-21,-2 0 0,-1 1 0,0 1 0,-1 1 0,-1 0 1,-1 1-1,-10-8 21,-84-55-3080,91 66-423</inkml:trace>
  <inkml:trace contextRef="#ctx0" brushRef="#br0" timeOffset="964.69">1704 715 7706,'0'0'988,"0"0"498,22 6-112,160 47 1020,-153-42-2205,-1 1-1,0 2 1,-1 1-1,0 1 1,-1 1-1,-1 1 1,-1 2 0,0 0-1,-2 1 1,0 2-1,12 17-188,-29-32-7,0 0 1,0 0-1,-1 0 0,-1 0 0,1 1 0,-1 0 1,-1 0-1,0 0 0,0 0 0,0 0 1,-1 0-1,-1 7 7,0-14 12,0-1 1,-1 1-1,1 0 1,-1 0-1,1-1 1,-1 1-1,0 0 1,0-1-1,0 1 1,0-1-1,0 1 1,0-1-1,0 1 1,0-1-1,-1 0 0,1 0 1,0 0-1,-1 1 1,1-1-1,-1 0 1,1-1-1,-1 1 1,0 0-1,1 0 1,-1-1-1,0 1 1,1-1-1,-1 1 1,0-1-1,0 0 1,0 0-1,1 0 1,-1 0-1,0 0 1,0 0-1,0 0 1,1-1-1,-2 1-12,-72-18 731,66 11-599,0-1 0,0 0 0,1 0-1,0-1 1,1 0 0,0 0 0,0-1-1,1 0 1,0 0 0,0-1-1,2 0 1,-1 1 0,1-2 0,1 1-1,0 0 1,0-1 0,2 1 0,-1-1-1,1 0 1,1 0 0,0 1 0,1-1-1,1-8-131,-2 4-46,2 0-1,0 0 1,0 0 0,2 0-1,0 0 1,0 0-1,2 1 1,0 0-1,1 0 1,0 0-1,1 1 1,1 0 0,0 1-1,1 0 1,0 0-1,1 1 1,0 1-1,1-1 1,1 2-1,-1 0 1,2 0 0,-1 1-1,6-1 47,196-67-4285,-114 55-136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35.6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2665,'0'0'1372,"0"0"-220,0 0-434,0 0-21,0 0-30,0 0 5,3 0 2935,13 5-3048,-5 16-442,-1 1 1,0 0-1,-2 1 0,0 0 0,-2 0 1,-1 1-1,0 0 0,-2-1 0,-1 1 1,0 0-1,-2 1 0,-2 13-117,2 231 282,0-268-192,0-1 10,0 0 122,42-60 1186,24-32-1420,-46 61-13,0 1-1,2 1 0,2 1 0,0 0 0,2 2 0,1 1 0,0 1 0,2 2 0,1 0 0,12-4 26,-29 21-65,-12 5-8,-1 0-62,0 0-78,0 0-32,-29 6-396,8 3 632,1 1 1,0 1-1,1 1 0,0 0 1,0 2-1,2 0 0,0 1 1,-4 5 8,18-18 1,1 0 0,0 0 0,-1 0 1,1 1-1,0-1 0,0 1 0,1-1 1,-1 1-1,0-1 0,1 1 0,0 0 0,0 0 1,-1 0-1,2 0 0,-1 0 0,0 0 1,1 0-1,-1 0 0,1 0 0,0 0 1,0 0-1,0 1 0,0-1 0,1 0 0,-1 0 1,1 0-1,0 0 0,0 0 0,0 0 1,0 0-1,0-1 0,1 1 0,-1 0 1,1 0-1,0-1 0,0 1 0,0-1 1,0 0-1,0 0 0,2 2-1,273 109 1163,-247-101-1172,-10-6-161,-1 1 0,0 2 1,-1 0-1,1 0 0,-2 2 0,0 0 1,0 1-1,9 9 170,-23-17-363,0-1-1,0 1 1,-1-1 0,1 1-1,-1 0 1,0 0 0,0 0 0,0 0-1,-1 1 1,1-1 0,-1 0-1,0 1 1,0-1 0,-1 1 0,1-1-1,-1 1 1,0 1 363,0 10-5871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45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1 228 5049,'0'0'1424,"0"0"27,0 0-293,0 0-297,0 0-259,5-6 115,96-106 4462,-90 101-5023,2 1 0,-1 0 0,1 1-1,0 0 1,1 1 0,0 1 0,1 0 0,-1 1 0,3 0-156,12-2 65,1 2 0,0 1 0,0 1 0,0 2 1,1 0-1,-1 3 0,14 1-65,-36 0-6,-1 0 1,0 1-1,0 0 1,0 0-1,0 0 0,-1 1 1,1 0-1,-1 0 1,0 1-1,0 0 1,-1 0-1,1 0 0,-1 1 1,0 0-1,0 0 1,-1 0-1,0 0 1,0 1-1,-1-1 0,1 1 1,-1 0-1,-1 0 1,0 1-1,0-1 1,0 0-1,0 1 0,-1-1 1,-1 1-1,1-1 1,-1 1-1,-1 0 0,1-1 1,-2 5 5,2 3-1,-1 0 1,0 0-1,-1 0 1,-1 0-1,0-1 1,-1 1-1,0-1 1,-2 0-1,1 0 1,-2 0-1,0-1 1,0 0-1,-10 12 1,-28 33 21,-4-1 1,-1-3-1,-3-2 0,-2-2 0,-40 26-21,-49 46 28,105-83-8,31-31 1725,12-7-1240,9-1-343,180-1 661,9-2-709,0 9 1,40 12-115,-47-3-89,-194-15 72,-1 0-151,0 0-301,-13-2-1694,-6-10-290,-4-3-1832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46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5 3729,'0'0'1169,"0"0"620,0 0-424,0 0-266,0 0-527,0 0-305,7-5 488,2 49-186,-3 0 0,-1 0 0,-3 1 1,-1-1-1,-4 31-569,1 17 299,1-76-279,0 1 1,-1-1-1,-1 1 0,-1-1 1,0 0-1,-1-1 1,-1 1-1,0-1 1,-3 3-21,3 0 1086,17-29 1303,3-4-2518,55-44 296,3 3 0,3 3 0,18-7-167,-30 20-12,26-32 304,-125 92-1409,-25 22 1020,38-28 77,1 2-1,1 0 1,0 1 0,1 1 0,0 1 0,-9 13 20,28-31-1,0 0 1,0 0-1,0 0 0,0 0 0,1 0 1,-1 1-1,0-1 0,1 0 0,-1 0 0,1 0 1,-1 1-1,1-1 0,0 0 0,-1 0 0,1 1 1,0-1-1,0 0 0,0 1 0,0-1 0,0 0 1,0 1-1,1-1 0,-1 0 0,0 0 1,1 1-1,-1-1 0,0 0 0,1 0 0,0 1 1,-1-1-1,1 0 0,0 0 0,-1 0 0,1 0 1,0 0-1,0 0 0,0 0 0,0 0 0,0-1 1,0 1-1,0 0 0,0 0 0,1 0 1,62 22 654,-43-17-623,53 17 74,-38-13-296,-2 0 0,1 3 0,-2 1 0,0 1 0,-1 2 0,3 3 191,71 59-4496,-63-44-410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47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3593,'0'0'3717,"0"0"-1334,0 0-928,0 0-174,0 0-435,0 0-226,28-5-80,171-19 595,147 24-300,-337 0-1101,18 1-507,-12 5-2742,-14-2-774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47.3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5777,'0'0'1016,"0"0"721,0 0-201,0 0 369,158 37-561,-81-31-616,10 4-400,6-6-328,-6 4-152,20-6-864,-22-2-1433,-15 0-3600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3:48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4305,'0'0'2869,"0"0"-212,0 0-1008,0 0-297,0 0-420,0 0-390,9 3-110,53 43 592,-36 15-760,-3 1 1,-2 0-1,-3 2 0,-3 0 1,-3 1-1,-3 0 0,-2 1 1,-4 0-1,-2 0 0,-6 41-264,5 26 71,0-131 28,0-2 121,3-12 933,30-84-665,3 2 0,4 1 0,5 2-1,24-34-487,-58 107 30,10-19 57,1 2-1,2 1 1,1 0 0,1 2-1,2 1 1,24-20-87,-48 48-5,0 0 0,1 0 0,-1 0 0,1 1 0,-1-1 1,1 1-1,0 0 0,0 1 0,0-1 0,0 1 0,0 0 0,1 1 0,-1-1 1,0 1-1,0 0 0,1 0 0,-1 0 0,0 1 0,0 0 0,0 0 0,0 0 1,0 1-1,0 0 0,0 0 0,0 0 0,0 0 0,-1 1 0,0 0 0,2 0 5,13 22-5,-2 0-1,0 1 0,-1 1 1,-2 1-1,0 0 0,-2 1 1,-2 0-1,0 1 0,-2 0 1,-1 0-1,-2 1 0,-1 0 1,0 13 5,7 22 33,53 261 269,-37-259-202,-15-3-116,-20-63-1570,-87-4-2497,29-6-194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06.5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9 880,'0'0'1531,"0"0"-185,0 0-289,0 0-62,0 0-199,1-8 1715,1 7 1608,11 42-3846,-1 0 1,-3 1 0,-1-1-1,-2 2 1,-2-1 0,-1 41-274,0 273 454,-35-81-212,32-268-272,0-6 52,-1-1 0,1 1 1,0-1-1,-1 1 0,1-1 1,0 1-1,-1 0 0,1-1 1,0 1-1,0 0 0,0-1 1,-1 1-1,1 0 0,0 0 1,0-1-1,0 1 0,0 0 1,0-1-1,1 1 0,-1 0 1,0-1-1,0 1 0,0 0 1,0-1-1,1 1 0,-1 0 1,0-1-1,1 1 0,-1-1 1,1 1-1,-1 0 0,0-1 1,1 1-1,-1-1 0,1 1 1,-1-1-1,1 0 0,0 1 1,-1-1-1,1 0 0,-1 1 1,1-1-1,0 0 0,-1 1 1,1-1-1,0 0 0,-1 0 1,1 0-1,0 0 0,-1 0 1,1 0-1,0 0 0,0 0 1,-1 0-1,1 0 0,0 0 1,-1 0-1,1 0 0,0-1 1,-1 1-1,1 0-22,72-59 908,38-35-991,-5-5-1,-4-5 0,57-77 84,-104 91-32,-55 89 18,0 1-40,0 0-56,0 0-129,-5 6-442,-263 212 246,154-124 343,112-90 101,1-4 90,1 0-7,22 0 556,5-4-596,-18 2-41,0 0-1,0 0 1,-1 1-1,1 0 1,1 1-1,-1 0 1,0 1 0,0-1-1,0 2 1,-1-1-1,1 1 1,0 1-1,-1 0 1,1 0 0,5 3-11,241 256-1061,-166-200-2450,-49-40-279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06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63 5553,'0'0'2038,"0"0"-268,0 0-405,0 0-76,0 0-412,0 0-358,15-5-22,211-37 996,-145 35-1281,47-1-2730,-127 8 229,-1 0-1652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07.2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6225,'0'0'1945,"0"0"-201,0 0-632,0 0 401,0 0-721,155 0-280,-100 0-232,4 0-152,-2 0-128,5 4-176,-10 2-280,21 2-528,-14-2-1457,-8-6-4104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09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7 4545,'0'0'1306,"0"0"795,0 0-354,0 0-390,0 0-490,0 0-343,0-7 104,-53 638 1780,52-610-2459,2-15 2578,14-53-1057,15-12-1282,3 2 0,2 0 0,3 3 0,2 1 0,3 2-1,47-45-187,-79 85 54,-1 1 0,1 0 0,0 1 0,1 0 0,0 0 0,1 1 0,0 1 0,0 0 1,0 1-1,1 0 0,0 1 0,0 1 0,0 0 0,1 1 0,-1 1 0,10-1-54,-20 3-3,0 1 0,0 0 0,0 0 0,0 1 0,0-1 0,0 1 1,-1-1-1,1 1 0,-1 0 0,1 1 0,-1-1 0,0 1 0,0-1 1,0 1-1,0 0 0,0 0 0,-1 0 0,1 1 0,-1-1 1,0 0-1,0 1 0,0 0 0,0-1 0,0 5 3,35 104-86,-32-92 82,17 66 52,-4 1-1,-4 1 1,-4 0 0,-3 1 0,-5 0 0,-6 67-48,-2-121-537,0 1 1,-2-1 0,-2-1 0,-1 0-1,-2 0 1,-1-1 0,-5 6 536,10-18-557,-32 67-1654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7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8914,'0'0'1440,"0"0"-328,0 0-639,0 0 463,0 0 392,137-4-824,-78-6-320,3 1 16,-5-1-200,-5 4-152,-13-2-592,-7 4-480,-14 2-1121,-11 2-3872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07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1078 4721,'0'0'1378,"0"0"495,0 0-644,0 0-153,17-20-219,104-119 706,-42 58-907,-3-4 0,-3-2-1,-5-4 1,-3-3-1,-5-2 1,-4-3-1,39-97-655,-73 110 955,-32 82-692,-161 137-464,109-80 205,2 2 0,2 4 0,3 1 0,3 4 0,-37 58-4,81-111 2,1 0 1,0 1-1,0 0 1,1 0 0,0 1-1,2 0 1,-1 0-1,1 0 1,1 0 0,1 0-1,0 1 1,0 0 0,1-1-1,1 1 1,0 0-1,1-1 1,1 1 0,0 0-1,1-1 1,0 0-1,1 0 1,0 0 0,1 0-1,2 2-2,14 8 29,1-1 0,0-2 0,2 0 0,0-1 0,2-1 0,0-2 0,0 0 0,2-2 0,0-1 0,0-1 0,1-2 0,22 6-29,138 27-2192,-61-39-2130,-69-7-855</inkml:trace>
  <inkml:trace contextRef="#ctx0" brushRef="#br0" timeOffset="458.63">1426 640 5217,'0'0'903,"0"0"655,0 0-421,0 0-426,0 0-270,0 0-67,-25-12-57,-84-34-123,104 44-174,-1 0 1,1 1 0,-1-1-1,0 1 1,1 1-1,-1-1 1,0 1 0,1 0-1,-1 0 1,0 1 0,1 0-1,-1 0 1,0 0-1,1 1 1,-1 0 0,1 0-1,0 0 1,0 0 0,0 1-1,-4 2-20,0 0 37,-9 5 42,1 0-1,0 2 1,0 0-1,1 1 1,1 0-1,0 1 1,1 1-1,1 1 1,-11 15-79,18-23 33,0 0 0,1 0 0,1 1 0,-1 0 0,1 0 0,1 0 0,0 0 0,0 0 1,0 1-1,2-1 0,-1 1 0,1 0 0,0 0 0,1 0 0,0-1 0,1 1 0,0 0 0,0 0 1,1-1-1,1 1 0,2 7-33,1-7 41,1 0 1,-1-1 0,2 0-1,-1 0 1,1-1 0,0 0-1,1 0 1,0-1 0,0 0-1,1 0 1,0-1 0,0-1-1,0 1 1,1-2 0,0 0 0,0 0-1,0 0 1,0-2 0,0 1-1,1-2 1,-1 1 0,1-1-1,-1-1 1,1 0 0,0-1-1,-1 0 1,1-1 0,5-2-42,-5 1 19,-1-2 0,0 0 0,0 0 0,-1-1 1,0 0-1,0-1 0,0 0 0,-1-1 1,0 0-1,0 0 0,-1-1 0,0 0 0,0 0 1,-1-1-1,0 0 0,-1 0 0,0-1 0,-1 0 1,0 0-1,-1 0 0,0 0 0,-1-1 1,0 1-1,-1-1 0,0 0 0,-1 0 0,0 0 1,-1 0-1,0 0 0,-1 0 0,0 0 0,-2-7-19,1 10-58,-1 1 0,0 0-1,0 0 1,-1 0 0,0 0-1,0 0 1,-1 1 0,0 0-1,0 0 1,-1 0 0,0 1-1,0-1 1,0 1 0,-1 1-1,0-1 1,0 1 0,-6-3 58,-88-22-4268,89 30-228</inkml:trace>
  <inkml:trace contextRef="#ctx0" brushRef="#br0" timeOffset="1053.34">2063 727 904,'0'0'3025,"0"0"-757,0 0-509,0 0-204,0 0-485,0 0-475,-22-16-281,-72-44-260,92 59-55,0 0 1,0 0 0,0 0 0,-1 1-1,1-1 1,-1 1 0,1-1-1,0 1 1,-1 0 0,1 0-1,-1 0 1,1 0 0,0 0 0,-1 1-1,1-1 1,0 1 0,-1 0-1,1-1 1,0 1 0,-1 0-1,1 0 1,0 0 0,0 1 0,0-1-1,0 0 1,0 1 0,1 0-1,-1-1 1,0 1 0,1 0-1,-1 0 1,1 0 0,-1 0 0,1 0 0,-6 6 4,1-2 1,0-1 0,0 1-1,1 1 1,0-1-1,0 1 1,1 0 0,0 0-1,0 0 1,1 0 0,-1 1-1,2 0 1,-1 0-1,1-1 1,0 1 0,1 1-1,0-1 1,0 0-1,1 0 1,0 0 0,0 0-1,1 1 1,0-1-1,0 0 1,1 0 0,0 0-1,0-1 1,1 1-1,0 0 1,1-1 0,-1 0-1,1 1 1,1-2 0,0 2-6,2-2 38,0 0 0,1 0 0,0-1 0,0 0-1,0-1 1,1 1 0,-1-1 0,1-1-1,0 0 1,0 0 0,1-1 0,-1 0 0,0 0-1,1-1 1,-1-1 0,1 1 0,-1-1-1,1-1 1,-1 0 0,1 0 0,-1-1-1,0 0 1,0-1 0,1 0 0,-2 0 0,1-1-1,0 0 1,-1-1 0,0 0 0,0 0-1,0-1 1,-1 0 0,1 0 0,-2 0-1,4-5-36,6-9 491,-2-1-1,0-1 1,-1-1-1,-2 1 1,0-2-1,-2 1 1,0-2-1,0-4-490,-9 25 435,-16 406-241,15-365-110,1 6-19,-1 0 0,-3 0 0,-1 0-1,-2 0 1,-2 0 0,-2-1-1,-2-1 1,-7 16-65,14-47 6,0 0 0,0 0 0,-1 0 0,0-1 0,0 0 0,-1-1 0,-1 1 0,1-2 0,-1 1 0,-1-1 0,1 0 0,-1-1 0,0 0 0,-1-1 0,1 0 0,-1-1 0,0 0 0,0 0 0,-11 1-6,-11 1-83,-1-2-1,0-1 1,-1-1-1,1-2 1,0-1-1,-6-3 84,16 2-245,1-1 0,0-1 0,1-1 0,-1-1 0,1-1-1,0-1 1,-2-2 245,-76-61-4002,75 35 321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21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698 213 184,'0'0'444,"0"0"18,0 0-17,0 0-77,0 0 17,2-13-187,10-113 281,-12 118-447,-6-11 10045,-7 15-9271,-25-2-421,0 1 0,0 1-1,0 3 1,0 1-1,-28 4-384,48 0 26,1 1 0,-1 0 1,1 2-1,0 0 0,1 1 0,0 0 0,0 1 0,1 1 0,0 1 0,0 0 0,1 1 0,1 0 0,-9 10-26,0 4 32,0 0-1,2 0 0,1 2 1,1 1-1,2 0 1,1 1-1,1 1 0,1 0 1,2 1-1,1 0 1,2 1-1,1-1 1,2 2-1,1-1 0,1 1 1,2-1-1,1 1 1,3 11-32,0-24 51,1-1 0,1 1 1,0-1-1,2 0 1,0-1-1,1 1 1,1-1-1,1-1 0,1 0 1,0 0-1,1-1 1,1 0-1,1-1 1,0-1-1,1 0 0,0-1 1,2-1-1,-1 0 1,2-1-1,-1-1 1,2-1-1,-1 0 1,21 6-53,-9-5 80,2-2 0,0-2 0,0 0-1,0-3 1,0 0 0,1-2-1,-1-1 1,7-2-79,-17-1 86,0 0-1,0-1 1,-1-1-1,0-1 1,1-1-1,-2-1 1,1 0 0,-1-2-1,0 0 1,-1-2-1,0 0 1,-1-1 0,0-1-1,-1 0 1,0-1-1,14-17-85,-3 2 153,-2-1 0,-1-2-1,-1-1 1,-2 0 0,-1-2 0,-2 0-1,-1-2 1,10-31-153,-19 38 156,-1 0-1,-1-1 1,-2-1 0,-2 1-1,0 0 1,-2-1 0,-3-24-156,1 43 34,-1 0 1,0 0 0,-1 0-1,-1 0 1,0 0 0,0 1-1,-2 0 1,1 0 0,-2 0-1,1 0 1,-2 1 0,1 0-1,-2 1 1,1 0-1,-1 0 1,-9-6-35,-8-8-9,-1 2 0,-1 1-1,-1 2 1,-1 0 0,-25-11 9,30 16-57,-1 1 0,0 1 0,0 2 1,-1 0-1,-1 2 0,1 1 0,-1 1 0,-1 1 1,1 1-1,-24 1 57,41 6-286,0 0 1,1 1 0,-1 0-1,1 0 1,0 1 0,0 1-1,0 0 1,1 0 0,0 1-1,0 0 1,0 0 0,1 1-1,0 0 1,1 0 0,0 1-1,0 0 1,1 1 0,0-1-1,1 1 1,0 0 0,0 1-1,1-1 1,-2 7 285,-13 45-2833,10-5-1254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27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1 430 6793,'0'0'1605,"0"0"383,0 0-337,0 0-244,0 0-437,0 0-530,1-3-199,7 107-218,47 489 629,-48-543-528,2-58 2082,112-348 284,-100 295-2387,2 1 1,4 2 0,1 0-1,11-9-103,-37 63-11,0 0 0,1 0 0,0 1 0,0-1 0,0 1 0,0 0 0,1 0-1,-1 0 1,1 0 0,0 1 0,0-1 0,0 1 0,0 0 0,0 0-1,0 1 1,1-1 0,-1 1 0,0 0 0,1 0 0,-1 0 0,1 1-1,-1-1 1,1 1 0,0 0 0,-1 1 0,1-1 0,-1 1 0,1 0-1,-1 0 1,0 0 0,1 1 0,-1-1 0,0 1 0,2 1 11,12 10-38,-1 0 0,-1 1 1,-1 1-1,0 1 0,0 0 1,-2 0-1,0 2 1,-1 0-1,-1 0 0,0 1 1,-2 0-1,0 1 0,3 11 38,73 175-396,-10-21-1395,14-11-3655,-55-122 529</inkml:trace>
  <inkml:trace contextRef="#ctx0" brushRef="#br0" timeOffset="487.17">1428 67 6617,'0'0'1083,"0"0"500,23-10 22,2-2-1143,-12 5-209,1 1 0,0 0 0,0 1 1,1 0-1,0 1 0,0 1 0,0 0 0,0 1 0,7 0-253,4 1 288,1 0 0,-1 2 0,0 0 0,1 2 0,-1 1 0,0 2 0,-1 0 0,1 1 0,-1 2 0,-1 1 0,0 0 0,0 2 0,-1 1 0,0 0 0,-1 2 0,10 9-288,-5 0 133,-1 1-1,-1 2 1,-2 0 0,0 1-1,-2 1 1,-1 2-1,-1 0 1,-2 1 0,-1 0-1,-1 1 1,-2 1 0,-2 0-1,1 6-132,6 38 113,-2 0-1,-4 1 1,-4 0 0,-3 1-1,-4 30-112,0-96 25,-1 0-1,0 0 1,-2 0-1,1 0 1,-2-1 0,0 1-1,0-1 1,-1 1-1,-1-1 1,0 0-1,-1-1 1,0 1 0,-1-1-1,-1 0-24,-13 16 38,-1-1-1,0-2 0,-3 0 1,0-1-1,-1-2 1,-1 0-1,-1-2 0,-1-1 1,-29 14-38,-29 11-375,-2-5 1,-86 26 374,-177 41-3911,211-78 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24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486 45 600,'0'0'1387,"0"0"-57,0 0-322,0 0-321,0 0-258,0 0-146,0-4-56,0-13 715,0 17-505,-2-3 2650,-9-10-2070,2 11-936,1 0-1,0 1 0,0 0 0,-1 0 0,1 1 1,0 0-1,-1 0 0,1 1 0,0 0 0,-1 1 1,1 0-1,0 0 0,0 1 0,1 0 0,-3 1-80,-8 7 76,1 0 0,0 2 1,1 0-1,0 1 0,1 0 0,0 1 0,1 1 0,1 0 0,1 1 0,0 1 0,1 0 0,1 0 0,-1 6-76,-13 28 229,2 1-1,3 2 1,3-1-1,-2 16-228,2 14 190,4 0 0,3 1 0,4 0 0,4 1 0,4 0-190,1-41 80,3 0-1,1 0 1,3-1-1,1 0 1,3-1 0,1-1-1,2 0 1,2-1 0,1-1-1,17 21-79,-31-47 63,1 0 0,0-1 0,1-1 0,0 1 0,1-1 0,1-1 0,-1 0 0,2-1-1,0 0 1,0 0 0,1-1 0,0-1 0,0 0 0,1-1 0,0 0 0,0-1 0,1-1 0,-1 0 0,1-1 0,0-1 0,1 0-1,9 0-62,182-2-984,-151-39-6000,-52 24 651</inkml:trace>
  <inkml:trace contextRef="#ctx0" brushRef="#br0" timeOffset="1024.33">1068 1255 776,'0'0'2479,"0"0"-769,0 0-372,0 0 103,0 0-11,0 0 30,3-7 1230,169-317 1672,-95 163-3535,-6-4-1,-3-16-826,-59 152 285,0-1 0,-2 0 0,-1-1 0,-1 1 0,-1-1 0,-2-22-286,-2 52-49,-2 4-136,-41 59 30,3 2 0,3 1-1,3 2 1,-16 44 156,37-73-11,1 0 0,1 0 0,2 1 1,2 0-1,2 0 0,1 1 0,2 37 11,2-61-14,1 1 0,0-1 0,1 0 0,1 0 0,0 0 0,2-1 0,-1 1 0,2-1 0,0 0 0,1 0 0,0-1 0,2 0-1,-1 0 1,1-1 0,1 0 0,1-1 0,0 0 0,0 0 0,13 9 14,-3-6-219,0 0-1,1-1 0,1-1 1,0-2-1,1 0 0,0-1 0,0-1 1,1-2-1,0 0 0,1-2 1,23 2 219,172 4-8330,-162-13 2161</inkml:trace>
  <inkml:trace contextRef="#ctx0" brushRef="#br0" timeOffset="1566.19">2493 1003 3289,'0'0'2351,"0"0"-527,0 0-337,0 0-296,-10-20-311,-36-66-274,42 78-507,-1 1 1,0-1 0,0 1-1,-1 0 1,0 0-1,0 1 1,-1-1 0,0 1-1,0 1 1,0-1-1,-1 1 1,1 1 0,-1-1-1,-1 2 1,1-1-1,0 1 1,-4-1-100,5 1 18,-12-3 69,0 0-1,0 1 1,-1 0 0,0 2-1,0 0 1,0 2 0,0 0-1,0 1 1,-13 2-87,28-1-4,0 0 0,0 1 0,0-1 0,0 1 0,1 0 0,-1 0 0,0 1 1,1-1-1,-1 1 0,1 0 0,0 0 0,0 1 0,0-1 0,1 1 0,-1 0 0,1 0 0,0 0 0,0 0 0,0 0 0,1 1 0,-1-1 0,1 1 1,0 0-1,0 0 0,1 0 0,0 0 0,-1 2 4,-12 142-162,16-136 160,0 0-1,0 0 1,1-1-1,1 1 1,0-1-1,0 1 1,1-1 0,1 0-1,0-1 1,1 1-1,0-1 1,1-1-1,0 1 1,1-1 0,0-1-1,0 0 1,1 0-1,0 0 1,0-2-1,1 1 1,0-1-1,9 3 3,4 3 13,0-2 0,1-1 0,0-1-1,0-1 1,1-1 0,0-1-1,0-2 1,1 0 0,-1-2-1,24-1-12,-42-2 49,0 0-1,0 0 1,0-1 0,0 0-1,0 0 1,0-1-1,0 0 1,-1-1-1,0 0 1,1 0-1,-1 0 1,-1-1-1,1 0 1,-1 0 0,0-1-1,0 0 1,0 0-1,-1 0 1,0-1-1,0 1 1,0-1-1,-1-1 1,0 1 0,-1 0-1,0-1 1,0 0-1,0 0 1,-1 0-1,0 0 1,-1 0-1,0 0 1,0-7-49,1-7 100,0 1-1,-2-1 1,0 0 0,-2 1-1,0-1 1,-1 1 0,-2-1-1,-4-13-99,7 28-28,0-1-1,-1 1 0,0 0 1,-1 0-1,0 0 0,0 0 1,0 1-1,-1 0 0,1 0 0,-2 0 1,1 0-1,-1 1 0,1 0 1,-2 0-1,1 0 0,0 1 1,-1 0-1,0 0 0,0 0 0,0 1 1,0 1-1,-1-1 0,1 1 1,-1 0-1,-6-1 29,12 3-20,0-1-69,1 1 1,0-1 0,0 1-1,0-1 1,0 1 0,0-1 0,-1 1-1,1-1 1,0 1 0,0 0-1,0 0 1,-1 0 0,1 0 0,0 0-1,-1 0 1,1 0 0,0 0-1,0 0 1,0 1 0,-1-1 0,1 0-1,0 1 1,0-1 0,0 1-1,0 0 1,-1-1 0,1 1 0,0 0-1,0-1 1,0 1 0,1 0-1,-1 0 1,0 0 0,0 0 0,0 0-1,1 0 1,-1 0 0,0 0-1,1 0 1,-1 0 0,1 1-1,-1-1 1,1 0 0,0 0 0,-1 0-1,1 1 1,0-1 0,0 1 88,1 27-3332,7 0-1467</inkml:trace>
  <inkml:trace contextRef="#ctx0" brushRef="#br0" timeOffset="2198.36">3141 900 5145,'0'0'1096,"0"0"475,0 0-84,0 0-306,0 0-221,-19-18-377,-59-57-230,17 50-123,49 26-205,0 0-36,1 0 0,-1 1 1,1 1-1,0-1 1,0 2-1,0-1 0,0 2 1,1-1-1,-1 1 0,1 1 1,0 0-1,1 0 1,-1 1-1,1 1 0,1-1 1,0 1-1,0 1 0,0-1 1,1 1-1,0 1 0,1-1 1,0 1-1,0 0 1,1 0-1,1 1 0,-1 0 1,2 0-1,0 0 0,0 0 1,1 0-1,0 1 1,1-1-1,0 1 0,1 6 11,0-12-18,1-1-1,0 0 1,0 0-1,0 0 1,1 0-1,0 0 0,0 0 1,0-1-1,0 1 1,1-1-1,-1 1 1,1-1-1,0 0 1,1 0-1,-1 0 1,1 0-1,0-1 1,0 1-1,0-1 0,0 0 1,0 0-1,1-1 1,-1 1-1,1-1 1,0 0-1,0 0 1,0-1-1,0 1 1,0-1-1,3 0 19,5 2 53,-1 0-1,1-1 1,0-1 0,0 0-1,0-1 1,0 0 0,0-1 0,0-1-1,0 0 1,0 0 0,-1-2-1,4 0-52,-3-4 261,0-1-1,-1 0 0,0 0 0,-1-1 0,0-1 1,0 0-1,-1 0 0,0-1 0,-1 0 0,-1-1 1,0 0-1,0 0 0,-2-1 0,1 0 0,-2 0 1,0-1-1,-1 1 0,0-1 0,-1 0 0,-1 0 1,0 0-1,-1-1 0,0 1 0,-2 0 1,0 0-1,-1-8-260,44 476-475,-35-117 536,-5-323-80,-2-1 0,0 1 0,0 0 0,-1 0 0,-1 0 0,0-1 0,-1 1 0,0-1 0,-1 0-1,-1 1 1,1-2 0,-2 1 0,0-1 0,0 1 0,-1-2 0,0 1 0,-1-1 0,0 0 0,-1-1 0,0 1-1,-1-2 1,1 0 0,-2 0 0,1 0 0,-1-1 0,0-1 0,0 0 0,-1-1 0,0 0 0,0 0 0,0-1 0,-4 0 19,-3-1-598,1-1 1,0-1 0,-1-1 0,1-1 0,0 0-1,-1-1 1,1-1 0,0-1 0,0 0 0,-16-7 597,-9-11-4321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55.1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1 539 6753,'0'0'1015,"0"0"160,0 0 116,0 0-259,0 0-273,0 0-271,5-12-185,108-158 1521,-101 150-1640,0-1 0,-1-1-1,-1 1 1,-1-2-1,-1 1 1,-1-2-1,-1 1 1,-1 0-1,-1-1 1,-1 0 0,-1-15-184,-6-30 346,3 69-354,0-1 0,1 1 0,-1 0 0,0 0 0,0 0-1,1 0 1,-1 0 0,0 0 0,0 0 0,1 0 0,-1 0 0,0 0-1,0 1 1,1-1 0,-1 0 0,0 0 0,0 1 0,1-1 0,-1 0-1,0 1 1,1-1 0,-1 1 0,1-1 0,-1 1 0,1-1 0,-1 1-1,1-1 1,-1 1 0,1 0 0,-1-1 0,1 1 0,-1 0 0,1-1-1,0 1 1,0 0 0,-1 0 0,1-1 0,0 1 0,0 0 0,0 0-1,0-1 1,0 1 0,0 0 0,0 0 0,0-1 0,0 1 0,0 0 8,-13 50-61,2 0 1,2 1-1,3 0 1,2 0-1,2 1 1,4 45 60,-1-88-91,-1 0 0,1 0 0,1-1 1,-1 1-1,2-1 0,-1 1 0,2-1 1,-1 0-1,1 0 0,0 0 0,1 0 0,0-1 1,0 0-1,4 4 91,-5-8-314,0 1 0,1-1 0,0 0 0,0 0 0,0-1 0,0 1 0,0-1 0,1 0 0,0-1 0,-1 1 0,1-1 0,0 0 0,0-1 0,0 0 0,1 1 314,29 0-4679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55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7786,'0'0'1160,"0"0"672,0 0-1280,0 0-200,0 0-352,0 0 0,0 0-160,-4 0-320,31 4-472,-2 5-1248,7-3-3105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55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309 27 3369,'0'0'2835,"0"0"-1243,0 0-247,-21-6-149,-69-14-224,85 19-933,0 1-1,0 0 1,0 0-1,0 1 1,0-1-1,0 1 1,0 0-1,0 0 1,1 1-1,-1-1 1,0 1-1,1 0 1,-1 1 0,1-1-1,0 1 1,0-1-1,0 1 1,0 1-1,0-1 1,0 0-1,1 1 1,0 0-1,0 0 1,0 0-1,0 0 1,0 0-1,1 1 1,0-1 0,0 1-1,0-1 1,0 2-39,-4 6 96,-6 11 44,1 2 0,2-1 0,1 2 0,0-1 0,2 1 0,1 0 0,1 0 0,1 0 0,2 1 0,0-1 0,3 23-140,2-26-2,1 1 0,1-1 0,2-1 0,0 1-1,1-2 1,1 1 0,0-1 0,2 0 0,1-1 0,0-1-1,2 0 1,0-1 0,1 0 0,1-1 0,0-1-1,1-1 1,1-1 0,0 0 0,1-1 0,1-1 0,0-1-1,1-1 3,14 8-580,0-2 0,1-2 0,0-1 0,1-2 0,1-1 0,-1-3-1,1 0 1,5-3 580,55 3-5426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56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9538,'0'0'1248,"0"0"-278,0 0-401,26 13 329,173 105 1090,-166-95-1683,-1 1 0,-1 2 1,-1 1-1,-2 1 0,0 2 0,-2 0 0,-2 2 0,-1 1 0,-1 1 0,-2 0 1,-1 2-1,-2 0 0,-1 1 0,-2 1 0,-2 0 0,-1 1 0,-2 0 0,-2 1 0,0 17-305,-7-51 22,0 0 0,-1 0-1,0 0 1,0 0-1,0 0 1,-1 0 0,1 0-1,-1-1 1,-1 1-1,1-1 1,-1 1-1,0-1 1,-1 0 0,1 0-1,-1 0 1,0-1-1,0 1 1,0-1 0,0 0-1,-1 0 1,0-1-1,-5 4-21,-314 214-568,285-168-2586,26-13-2074,11-22-600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4:53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1 123 4785,'0'0'1130,"0"0"-156,0 0-113,0 0-299,0 0-80,0 0-111,0 0 22,0 0 76,0 0 85,0 0 29,0 0 4,0 0-17,0 0-16,0 0-58,0 0-129,0 15-41,0 597 1393,2-581-1833,0 0-1,2-1 0,2 1 0,0-1 0,2 0 0,10 25 115,33 30-6280,-34-71-678</inkml:trace>
  <inkml:trace contextRef="#ctx0" brushRef="#br0" timeOffset="659.32">156 492 4241,'0'0'1055,"0"0"-66,0 0 125,0 0-395,0 0-188,0 0-249,2-14 28,58 6 738,-16 2-657,1-2 1,-2-2-1,1-1 1,30-14-392,-67 22 59,0-1 0,-1 1 0,0-1 1,0-1-1,0 1 0,0-1 0,0 0 1,-1 0-1,0 0 0,0-1 1,-1 0-1,1 0 0,-1 0 0,-1 0 1,1-1-1,-1 0 0,0 1 0,0-1 1,-1 0-1,0 0 0,0-1 1,-1 1-1,0 0 0,0-1 0,-1 1 1,0 0-1,-1-6-59,3-21 566,-2 0-1,-2 0 1,-1 0 0,-1 0-1,-2 0 1,-2-1-566,7 174 12,5-7-50,6 1-1,6-2 1,12 37 38,29 19-2524,8-78-2361,-28-66-1251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0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 5 264,'0'0'1047,"0"0"-124,0 0-243,0 0-96,0 0-80,0 0-60,4-1 70,11-2 143,-11 3 49,-4 0-41,0 0 46,0 0 62,0 0-64,0 0-75,0 0-32,0 0-47,0 0-54,0 0-71,0 0-13,0 0-37,0 0-29,-23 0 217,12 0-568,1 1 1,-1 1 0,0 0-1,1 0 1,-1 1-1,1 1 1,0-1 0,0 2-1,0-1 1,0 2-1,1-1 1,0 1 0,0 0-1,0 1 1,1 0-1,0 1 1,1-1 0,-1 1-1,1 1 1,1 0-1,0 0 1,0 0-1,1 0 1,0 1 0,0 0-1,1 0 1,1 0-1,-1 1 1,2-1 0,-1 1-1,2-1 1,-1 1-1,2 0 1,-1 3-1,1 8-4,1 1 1,0-1-1,2 1 1,0-1-1,2 0 0,0 0 1,2-1-1,0 1 1,2-1-1,2 4 4,0-1 6,-2 0-1,0 0 1,-2 1 0,-1-1-1,-1 2 1,0-1 0,-3 1-1,1 18-5,-3-31 0,1-6 8,-1 1 0,0 0 0,0-1 0,0 1 0,-1 0 0,-1-1 0,1 1 0,-1-1 0,0 1 0,-1-1 0,0 0 0,0 0 0,0 0 0,-4 5-8,-3 0 33,0-1-1,0 0 0,-1-1 0,-1 0 1,0-1-1,0 0 0,0-1 0,-1 0 1,-1-1-1,1 0 0,-1-2 0,0 1 1,0-1-1,-1-1 0,1-1 0,-1 0 1,0-1-1,0 0 0,0-2 0,0 1 1,0-2-33,13 1 22,0-1 0,0 1 1,0 0-1,0-1 0,0 0 1,0 1-1,1-1 0,-1 0 1,0 0-1,0 0 1,1 0-1,-1-1 0,1 1 1,-1 0-1,1-1 0,-1 1 1,1-1-1,0 1 0,0-1 1,0 1-1,0-1 0,0 0 1,0 0-1,0 0 0,0 1 1,1-1-1,-1 0 0,1 0 1,0 0-1,-1 0 0,1 0 1,0 0-1,0 0 0,0 0 1,0 0-1,1 0 0,-1 0 1,0 0-1,1 0 0,-1 0 1,1 0-23,27-83 91,-28 83-103,1 1 1,-1-1 0,1 0 0,0 0-1,0 1 1,0-1 0,0 0-1,0 1 1,0-1 0,0 1 0,0-1-1,1 1 1,-1 0 0,0-1 0,1 1-1,-1 0 1,1 0 0,0 0 0,-1 0-1,1 0 1,0 1 0,0-1-1,-1 0 1,1 1 0,0-1 0,0 1-1,0 0 1,0-1 0,0 1 0,0 0-1,-1 0 1,1 0 0,0 1 0,0-1-1,0 0 1,0 1 0,0-1-1,-1 1 1,1 0 0,0-1 0,0 1-1,-1 0 1,1 0 0,0 0 0,-1 0-1,1 1 1,-1-1 0,0 0 0,2 2 11,137 249 89,-122-221-63,1-1 1,1-1-1,1 0 0,2-2 1,1 0-1,0-2 1,2 0-1,2-2 0,9 6-26,-16-17-282,1-1 1,0-1-1,0-1 0,1-1 0,0-1 1,1-1-1,-1-1 0,1-1 0,0-2 1,1 0-1,7-1 282,66 1-2990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6:57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19288 13573 0,'27'0'15,"-1"0"1,1 0-16,26 0 16,-27 0-16,54 0 15,-1 0-15,53 0 16,1 0-16,131 0 16,-26 0-16,0 0 15,53 0-15,-52 0 16,52 0-16,-106 0 15,-53 0-15,-26 0 16,0 0-16,-27 0 16,-26 0-16,26 0 15,1 0-15,-54 0 16,54 0-16,-1 0 16,-53 0-16,1 0 15,-1 0-15,1 0 16,52 0-16,1 0 15,-27 0-15,-1 0 16,1 0-16,27 0 16,-27 0-1,-27 0 1</inkml:trace>
  <inkml:trace contextRef="#ctx0" brushRef="#br0" timeOffset="921.98">10531 14579 0,'0'0'0,"26"0"0,107 0 16,105 0-16,26 0 16,27 0-16,53 0 15,80 0-15,211-133 16,820 27-16,0-105 15,-635 184-15,-476 27 16,-159-26-16,-132 26 16,-26 0 15,-1 0-15,1 0 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8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 7194,'0'0'1540,"0"0"-528,0 0-92,0 0 189,0 0 101,20 8-208,69 25-152,42-19 1896,-89-16-1830,90-17 1758,-126 13 4129,-2 0-2652,0 2-5734,13-8 1638,-25 16-7132,14-12 3254,5-5 1582,-2-5 322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0.8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8130,'0'0'2040,"0"0"-568,0 0-87,0 0-985,0 0-264,0 0-128,0 0-8,41 80 256,-20-31-64,-3 7 0,-4 1-136,-5 1-56,2-1-456,-2 7-672,0-17-961,-4-14-2992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1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9010,'0'0'880,"0"0"496,0 0-303,0 0-665,0 0-408,0 0-168,0 0-1089,28-19-1183,-3 27-313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2.3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0 453 7642,'0'0'1256,"0"0"51,0 0-463,0 0-383,22-14-144,141-90-4,-147 95-154,1-2 0,-1 1 0,-1-2 0,0 0-1,-1-1 1,0 0 0,-1-1 0,-1-1 0,0 0 0,-1-1 0,0 0 0,-2 0 0,0-1 0,0 0-1,-2-1 1,0 0 0,-1 0 0,-1-1 0,-1 1 0,0-2-159,-5 19-3,0 0 1,0-1-1,0 1 0,0 0 0,-1 0 1,1 0-1,0 0 0,-1 0 1,1 0-1,-1 0 0,1 0 1,-1 0-1,1 1 0,-1-1 0,1 0 1,-1 1-1,0 0 0,1-1 1,-1 1-1,0 0 0,1 0 1,-1 0-1,0 0 0,0 0 1,1 0-1,-1 0 0,0 1 0,1-1 1,-1 1-1,1-1 0,-1 1 1,0-1-1,1 1 0,-1 0 1,1 0-1,0 0 0,-1 0 0,1 0 1,0 0-1,-1 0 0,1 1 1,0-1-1,0 0 0,0 1 1,-1 0 2,-6 6-31,1 0 0,0 1 0,0 0 0,0 0 0,1 0 0,1 1 0,0 0 0,0 0 0,0 0 0,2 1 0,-1-1 0,1 1 0,1 0 0,0 0 0,0 0 0,1 0 0,1 1 0,0-1 0,0 0 0,1 0 0,1 0 0,0 0 0,0 0 0,1 0 0,0 0 0,1-1 0,0 0 0,1 1 0,0-1 0,1-1 0,0 1 0,0-1 0,1 0 31,17 12-219,1-1 1,0-1-1,1-1 1,1-2-1,1-1 1,1-1-1,-1-1 1,2-1-1,0-2 1,0-1-1,1-1 1,23 1 218,50 9-4278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2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8634,'0'0'1368,"0"0"176,0 0-1135,0 0-49,0 0-360,0 0-352,0 0-1217,71 4-663,-30 2-3049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2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1 8970,'0'0'888,"0"0"-200,0 0-536,0 0 736,0 0-39,0 0-169,4 115 40,-4-86-296,0-1-88,0 1-184,0-4-32,-7-3-120,-6-14-680,4-5-32,4-3-512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3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94 336 3241,'0'0'3646,"0"0"-1987,0 0-630,0 0-124,0 0 192,0 0-183,11-10-356,131-140 2355,-19-26 165,-118 189-3467,57 344-274,-49-292 665,6 21 10,-3 1 0,-5 0 1,0 63-13,-13-146-24,1-1 1,-1 1 0,0 0 0,-1-1 0,1 1 0,-1-1-1,1 1 1,-1-1 0,0 0 0,0 0 0,0-1 0,-1 1 0,1-1-1,-1 1 1,1-1 0,-1 0 0,0 0 0,0-1 0,0 1-1,0-1 1,0 0 0,0 0 0,0 0 0,0-1 0,-1 1 0,1-1-1,0 0 1,0 0 0,-1-1 0,1 1 0,0-1 0,0 0-1,0 0 1,0 0 0,0 0 0,-4-3 23,3 4-45,-17-6-450,1 0 0,-1-2 1,1 0-1,1-1 1,0-1-1,0-2 1,1 1-1,0-2 0,1-1 1,1 0-1,0-1 1,1-1-1,0 0 0,1-1 1,-2-5 494,-51-61-8169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3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10538,'0'0'1008,"0"0"321,0 0-897,0 0-432,0 0-48,0 0-144,0 0-528,98 31-1545,-68-15-3360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4.2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0 5369,'0'0'424,"0"0"232,0 0 505,0 0-73,0 0-208,0 0-104,-14 109-336,-6-82-104,-3 3-232,-9 5-104,-9 8-248,9-6-1288,9-10-3633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4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1 9738,'0'0'858,"0"0"255,0 0-251,0 0-362,0 0-386,1 6-256,1 93 625,-4-1 1,-4 0 0,-17 89-484,-20 158 193,51-348 351,140-146 807,145-128-1273,-279 260-57,-14 16-165,-51 39-827,40-30 945,1 0 0,-1 1 1,2 0-1,-1 1 0,1 0 0,1 0 0,0 1 0,0 0 1,1 0-1,1 1 0,0 0 0,0 0 0,1 1 0,1-1 1,0 1-1,0 0 0,2 0 0,-1 1 0,2-1 26,3-9-15,0 0-1,0 0 0,0-1 1,1 1-1,0-1 0,-1 1 1,1-1-1,0 0 0,1 0 1,-1 0-1,1-1 0,-1 1 1,1-1-1,0 0 0,0 0 1,0 0-1,0 0 0,0-1 1,0 1-1,0-1 0,4 0 16,1 3-75,189 47-4345,-167-45 2628,41 7-5723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5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1 5401,'0'0'1312,"0"0"165,0 0-261,0 0 50,0 0-161,0 0-313,1 0 7497,2 0-4180,12 1-5139,-19 15 815,0 0 1,-1 0-1,0-1 1,-1 1-1,-1-1 0,0-1 1,-1 1-1,-1-1 0,0-1 1,-1 0-1,-4 4 215,3-1-596,-97 92-7603,89-99 4004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9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9298,'0'0'1836,"0"0"95,0 0-576,0 0-334,0 0-57,0 0-488,3 1-284,51 82 1303,-44-59-1255,33 83 217,-4 2-1,-5 2 1,1 27-457,8 21-1238,-5-16-2245,-16-58-1778,-8-31-1998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6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9962,'0'0'1292,"0"0"443,0 0-613,0 0-403,0 0-284,9 4-258,-2-1-129,0 1-1,0 0 1,0 0 0,-1 1 0,0 0-1,0 0 1,0 0 0,0 1 0,-1 0-1,0 0 1,0 0 0,-1 1 0,0-1-1,0 1 1,1 3-48,8 27 41,-3-1 1,-1 1-1,-1 1 0,-3 0 1,-1 0-1,-1 0 0,-3 0 0,-3 32-41,3-14-129,0-56 200,11-40 268,2 0-1,2 2 1,1-1-1,2 2 1,1 0-1,2 2 0,2 0 1,1 1-1,1 1 1,25-23-339,-47 53 0,0-1 0,0 1-1,0-1 1,1 1 0,0 0 0,-1 0 0,1 1 0,0-1-1,1 1 1,-1 0 0,0 0 0,1 0 0,-1 1 0,1-1-1,-1 1 1,1 0 0,0 1 0,-1-1 0,1 1 0,0 0-1,-1 0 1,1 0 0,0 0 0,0 1 0,-1 0 0,1 0-1,-1 1 1,1-1 0,-1 1 0,1 0 0,-1 0 0,0 0-1,0 0 1,0 1 0,0 0 0,0 0 0,-1 0 0,1 0-1,-1 1 1,2 2 0,22 25-19,-2 2-1,-1 2 1,-1 0 0,-2 1-1,-2 1 1,-1 0-1,-2 2 1,-2 0 0,9 39 19,16 108-3006,-30-103-523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1.7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1 631 6009,'0'0'728,"1"17"179,20 131 675,-14-124-1295,21 59 519,-5 0 0,-3 2 0,-2 8-806,2-252 2960,-14 125-2944,2-1 1,1 1-1,2 1 0,1 0 0,2 1 0,1 0 0,1 1 1,19-26-17,-32 52-15,-1 1 1,1 0-1,1-1 1,-1 1 0,1 0-1,-1 0 1,1 1 0,0-1-1,0 1 1,1 0 0,-1 0-1,1 0 1,-1 1-1,1 0 1,0 0 0,0 0-1,0 0 1,0 1 0,0-1-1,0 1 1,1 1 0,-1-1-1,0 1 1,1 0-1,-1 0 1,0 0 0,0 1-1,1 0 1,-1 0 0,0 0-1,0 1 1,0 0 0,0 0-1,0 0 1,3 2 14,25 19-9,-2 1 1,-1 1-1,0 2 0,-2 0 1,0 4 8,68 64 7,-84-83 6,0-1 0,1 0 0,0-1 1,0 0-1,1-1 0,0 0 0,1-2 1,0 1-1,0-2 0,0 0 0,1-1 1,0 0-1,0-1 0,10 0-13,-21-4 16,-1 0-1,0-1 0,0 0 1,0 0-1,-1 0 0,1 0 1,0-1-1,0 1 0,-1-1 1,1 0-1,0 0 1,-1-1-1,0 1 0,0-1 1,0 1-1,0-1 0,0 0 1,0 0-1,-1 0 1,1-1-1,-1 1 0,0 0 1,0-1-1,0 0 0,0 1 1,-1-1-1,1-1-15,27-112 345,-21 36 88,-3 1-1,-4-1 1,-7-51-433,-53-208 1077,36 252-771,13 68-323,11 28-232,2 35 41,2-1-1,2 0 0,2 0 0,1-1 1,14 32 208,-6-13-58,90 256 142,-11-34-3103,-79-219 207,-7-11-2629</inkml:trace>
  <inkml:trace contextRef="#ctx0" brushRef="#br0" timeOffset="247.28">890 542 2513,'0'0'5817,"0"0"-4961,0 0-600,0 0-80,0 0-128,0 0 784,126 15-240,-58-7-328,53-4-264,-21-2-600,-6-2-2576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8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1 6793,'0'0'1369,"0"0"191,0 0-1192,0 0-136,0 0-232,0 0 648,0 86-64,0-53-199,-3 4-81,1 2-72,-7 2-104,-7 0-120,0-2-8,-18 6-384,-3-10-1033,8-8-1791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08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49 3273,'0'0'6689,"0"0"-5089,0 0 185,0 0-265,0 0-232,0 0-799,0 0-449,-4-49-40,11 49-16,4 12-289,5 11-1271,-2-2-1480,-8-9-3490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3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503 10 7682,'0'0'1008,"0"0"352,0 0-398,0 0-217,-23-3-291,-75-4-225,93 8-211,0 0-1,0 1 1,-1-1 0,1 1-1,0 0 1,1 0 0,-1 0-1,0 1 1,1 0 0,-1 0 0,1 0-1,0 0 1,0 0 0,0 1-1,0 0 1,1 0 0,0 0-1,0 0 1,0 1 0,-2 3-18,-4 5 65,-28 42 245,4 2 1,1 1 0,4 2 0,1 1-1,4 1 1,2 0 0,3 2 0,-6 47-311,11-52 276,3 0 1,2 1-1,3 0 1,3 0 0,4 50-277,4-78 111,0 0 1,3-1 0,0 0-1,2 0 1,1-1-1,2-1 1,13 22-112,-22-38 111,1-1-1,0 0 1,1-1 0,0 0 0,1 0-1,0 0 1,0-1 0,1 0-1,0-1 1,1 1 0,0-2-1,1 0 1,0 0 0,0-1-1,1 0 1,-1-1 0,1 0-1,1-1 1,-1-1 0,1 0 0,0 0-1,6 0-110,119-14 2405,-136 10-2972,-1-6 6511,-1 6-5952,29-19-508,-27 19 3085,-1-2-6410,7-2-13923,4 4 10582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0.7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712 204 3321,'0'0'708,"0"0"131,0 0-103,0 0 53,0 0-169,0-6-246,-4-44-784,-3 45-18,0 3 5217,2-1 4391,5-7-6633,-5-19-2284,-10 17-452,1 1-1,-2 1 1,1 1 0,-1 0 0,0 1 0,-1 1 0,0 0 0,0 1 0,-1 1 0,0 1 0,0 0 0,0 1 0,0 1-1,-9 1 190,23 2-46,0 1 1,0 1-1,1-1 0,-1 0 0,0 1 0,1 0 0,0 0 0,-1 0 0,1 0 0,0 0 0,1 1 0,-1-1 0,1 1 0,-1 0 0,1 0 0,0 0 0,1 0 0,-1 0 0,1 0 0,-1 2 46,-1 0-29,-16 49-15,1 2 0,4 0 0,1 0-1,4 1 1,1 1 0,4 0 0,2 0 0,2 0-1,3 2 45,-3-30-9,34 287 349,-12-159-2052,-12-2-5344,-10-132 4289</inkml:trace>
  <inkml:trace contextRef="#ctx0" brushRef="#br0" timeOffset="263.7">0 887 520,'0'0'7226,"0"0"-5746,0 0-72,0 0-1112,0 0 144,0 0-224,142-53-23,-67 36-89,18 3-104,3 2 0,36 4-713,-20 3-1119,-16 1-3121</inkml:trace>
  <inkml:trace contextRef="#ctx0" brushRef="#br0" timeOffset="619.77">1099 659 6553,'0'0'1203,"0"0"86,0 0-316,0 0-535,0 0 82,-20 22-39,-65 71 7,80-86-434,0 0-1,1 0 0,0 0 1,0 1-1,0 0 1,1 0-1,0 0 1,0 0-1,1 0 0,0 1 1,1-1-1,0 0 1,0 1-1,1-1 1,0 1-1,0 0 0,1-1-53,-1 12 88,0-12-77,1-1 1,-1 0-1,1 1 0,1-1 0,-1 0 0,1 0 0,1 0 0,-1 0 0,1 0 0,0 0 0,1-1 0,-1 1 0,1-1 0,1 0 0,-1 0 0,1 0 0,0-1 0,0 0 0,1 0 0,-1 0 0,1-1 0,0 1 0,1-1 0,-1-1 1,3 2-13,11 3 53,-1 0-1,2-1 0,-1-2 0,1 0 0,-1-1 0,1-1 0,0 0 0,1-2 0,-1-1 0,14-1-51,-27 2 12,0-1-1,0 0 0,0 0 0,0 0 1,0-1-1,0 0 0,-1-1 0,1 0 0,0 0 1,-1 0-1,1-1 0,-1 0 0,0-1 1,0 0-1,0 0 0,-1 0 0,1-1 1,-1 0-1,0 0 0,0 0 0,-1-1 1,0 0-1,0 0 0,0-1 0,-1 1 1,1-1-1,-2 0 0,1 0 0,-1 0 1,2-7-12,-3 4 14,-1 0 1,0 0 0,0 0 0,-1 0-1,-1 0 1,1 0 0,-2 0 0,0 0-1,0 0 1,0 1 0,-1-1 0,-1 1-1,1-1 1,-2 1 0,1 0 0,-1 1-1,-1-1 1,-1-1-15,-131-121-3675,123 116 90,9 4-3414</inkml:trace>
  <inkml:trace contextRef="#ctx0" brushRef="#br0" timeOffset="957.54">1647 719 6409,'0'0'821,"0"0"55,23 8 72,138 56 696,-152-59-1599,0 0-1,-1 0 1,1 1-1,-1 0 1,0 0-1,-1 1 1,0 0-1,0 0 1,0 1-1,-1 0 1,0 0-1,0 0 1,-1 1-1,0 0 1,-1 0-1,0 0 1,0 0-1,-1 1 1,0 0-1,-1 0 1,0-1-1,0 1 1,-1 0-1,0 1 1,-1 0-45,-18-17 1074,12-6-844,1 0 0,0-1 0,1 0 0,0 1 0,1-1 0,0-1 0,1 1 0,1 0 0,0 0 0,1-10-230,-2 8 3,1 0 0,1 1 1,0-1-1,1 0 0,1 1 1,0-1-1,1 1 0,0-1 1,2 1-1,-1 0 0,2 1 1,-1-1-1,2 1 0,0 0 1,1 1-1,0-1 0,0 1 1,2 1-1,-1 0 0,1 0 1,1 1-1,1 0-3,181-118-2837,-99 81 162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4.6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0 666 4761,'0'0'1512,"0"0"-130,0 0-467,0 0 114,0 0 130,0 0-66,8-6-172,21-15-557,-2-1 0,-1-1 0,0-1 0,-2-2 0,-1 0 1,-1-1-1,-1-2 0,-1 0 0,-2-1 0,-1-1 0,-1-1 0,-2 0 0,-1-1 0,-2 0 0,-1-1 0,-2 0 0,0-9-364,-2-88 823,-23 177-1735,11-32 858,-23 56-5,3 0 0,2 2 0,4 1 0,3 0 0,4 1 0,2 1 0,3 17 59,7-87-15,0 1 0,0 0 0,1 0 0,-1 0 0,2 0 0,-1 0 0,1 0 0,-1-1 0,2 1-1,-1 0 1,1 0 0,0-1 0,0 1 0,0-1 0,1 0 0,-1 1 0,1-1 0,1 0 0,-1-1 0,1 1 0,0-1 0,0 1-1,0-1 1,1 0 0,-1-1 0,1 1 0,0-1 0,0 0 0,0 0 0,0 0 0,1-1 0,-1 0 0,1 0 0,-1 0 0,1-1-1,0 0 16,21 1-461,0-1-1,0-2 1,0 0-1,0-2 1,0-1-1,-1-1 1,0-2-1,0 0 1,0-2-1,-1-1 1,0 0-1,-1-2 1,0-1-1,10-8 462,64-38-5736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4.9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19 9162,'0'0'824,"0"0"584,0 0-111,0 0-353,0 0-616,0 0-328,0 0-288,-28-18-312,60 28-280,3 4-969,-4 1-2416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5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91 8690,'0'0'1880,"0"0"-583,0 0-833,0 0-8,123-21-248,-62 7-160,5-1-40,1 1-8,-1 4-80,-9 2-648,0 1-1073,-12 5-1415,-20 2-3282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7.1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54 6873,'0'0'941,"0"0"200,0 0-563,0 0-78,0 0 259,0 0 340,21 1 257,144 8 1162,-164-9-2489,63 1 788,0-3 0,0-3 0,60-12-817,-120 15 5144,1-2-3868,16-23-11961,-20 19 5891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9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0 9498,'0'0'3985,"0"0"-3713,0 0 16,0 0-144,0 0-16,0 0 144,27 142-160,-27-93-48,0 0-64,0 3-352,-18 1-680,-9-10-1305,2-18-2520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8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4 5921,'0'0'1125,"0"0"738,0 0-279,0 0-380,0 0-362,0 0-441,-2-3-332,2 3-72,0 1 0,0-1 0,0 1 0,0-1 0,1 0 0,-1 1 0,0-1 0,0 1 0,0-1 0,0 1 0,0-1 0,0 1 0,0-1 0,0 0 0,-1 1 0,1-1 0,0 1 0,0-1 0,0 1 0,0-1 0,-1 0 0,1 1 0,0-1 0,0 1 0,-1-1 0,1 0 0,0 1 0,-1-1 0,1 0 0,0 1 0,-1-1 0,1 0 0,0 0 0,-1 1 0,1-1 0,-1 0 0,1 0 0,0 0 0,-1 0 0,1 1-1,-1-1 1,1 0 0,-1 0 0,1 0 0,-1 0 0,1 0 0,-1 0 0,1 0 0,0 0 0,-1-1 3,11 60 134,91 402 1749,-77-317-1487,-21-177-94,1 1-1,1 0 0,2 1 1,1-1-1,2 1 0,2-2-301,5-23 231,-11 31-194,1 0-1,1 1 1,1 0-1,1 0 0,1 0 1,1 2-1,1-1 0,1 2 1,1 0-1,0 0 1,2 2-1,0 0 0,2 0 1,19-14-37,-32 29-12,0 1 1,1 0 0,0 0-1,-1 0 1,1 1-1,0 0 1,0 0 0,0 1-1,0 0 1,0 0-1,0 1 1,1-1 0,-1 2-1,0-1 1,0 1 0,0 0-1,0 0 1,0 1-1,0 0 1,0 0 0,0 1-1,-1 0 1,1 0-1,-1 1 1,0-1 0,0 1-1,0 1 1,0-1-1,-1 1 1,0 0 0,0 0-1,0 0 1,0 1-1,-1 0 1,0 1 11,32 50-48,-2 2 0,-3 2 0,-3 0-1,13 46 49,40 82-2282,-42-109-431,-2-15-1758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18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523 33 6369,'0'0'1538,"0"0"872,0 0-612,0 0-251,0 0-192,0 0-389,-1-7-360,-3-19-290,-22 37-223,-36 76 105,3 2-1,5 3 1,-24 56-198,70-133 6,-154 338-298,102-107-3529,53-156-510,6-20-3198</inkml:trace>
  <inkml:trace contextRef="#ctx0" brushRef="#br0" timeOffset="1007.36">669 425 3409,'0'0'1461,"0"0"266,0 0-189,0 0-424,0 0-171,0 0-73,6-14-67,23-43-47,-25 51-610,1 0 1,0 0-1,0 0 0,0 1 0,0 0 0,1 0 0,0 0 0,0 1 0,1-1 1,-1 1-1,1 1 0,0 0 0,5-2-146,0-1 170,5-3-75,1 2 1,0 0-1,0 2 0,0 0 1,1 0-1,0 2 0,-1 0 0,1 1 1,0 2-1,0-1 0,13 3-95,-28-1-7,0 0 0,0 0 0,0 0 0,0 0 0,0 1 0,0-1 0,-1 1 0,1 0-1,0 0 1,-1 1 0,1-1 0,-1 1 0,0 0 0,0-1 0,0 2 0,0-1 0,-1 0-1,1 0 1,-1 1 0,0-1 0,0 1 0,0 0 0,0 0 0,-1 0 0,1 0 0,0 3 7,13 112-96,-15-103 111,-1 0-1,0 0 0,-1 0 1,-1 0-1,0-1 1,-2 1-1,1-1 0,-2 0 1,0 0-1,-1 0 1,0-1-1,-1 0 0,-1-1 1,-5 8-15,-28 30 235,-2-1 1,-2-2 0,-1-2 0,-3-2 0,-46 30-236,86-69 218,-5 4-88,24-6 2408,201-48-2008,404-59 200,-610 103-479,-1 0-977,0 1-4552,-3 0 903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3.5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379 0 96,'0'0'7146,"0"0"-4773,0 0-1012,0 0-288,-14 13-650,-78 88-74,-98 140 225,122-176-5048,53-56-374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4.2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 8906,'0'0'1169,"0"0"125,0 0 109,0 0-163,0 0-630,0 0-107,-8 2 2736,-4 48-13187,12-35 3196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5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1 509 208,'0'0'1031,"0"0"12,0 0 73,0 0 38,0 0 23,0 0 124,2-1 136,114-99 3384,41-71-3330,-133 144-1175,-1 0-1,-2-1 1,0-1-1,-2-1 1,-2-1-1,0 0 1,-2-2-316,-52 70-323,19-13 298,1 2-1,0 0 1,2 1 0,2 0 0,0 1 0,2 1-1,1 0 1,1 1 0,1-1 0,2 2-1,1-1 1,1 6 25,4-36 0,-2 10 0,1 0-1,0 0 1,0 0 0,1 0-1,0 0 1,1 0-1,0 0 1,1 0 0,0-1-1,0 1 1,1 0 0,1-1-1,-1 0 1,1 0-1,1 0 1,0 0 0,0 0-1,1-1 1,0 0 0,0-1-1,1 2 1,6-1-179,1 0-1,0-1 1,0-1-1,0 0 1,1-1-1,-1 0 1,1-1-1,1-1 0,-1-1 1,0 0-1,1 0 1,-1-2-1,1 0 1,-1-1-1,0 0 1,1-1-1,-1-1 1,3-1 179,61-15-2697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6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8994,'0'0'1240,"0"0"585,0 0-9,0 0-1104,0 0-712,0 0-288,0 0-640,46-20-504,-8 32-953,4-4-3416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7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735 0 7114,'0'0'1338,"0"0"44,0 0-138,0 0-261,0 0-540,-18 17-226,-146 113 706,99-87-603,-36 21 449,4 4 0,2 4-1,-44 48-768,134-116 45,1 0-22,-1 0-1,1 0 0,0 0 1,0 0-1,0 1 0,1-1 1,-1 1-1,1 0 0,0 0 1,1 1-1,-1-1 0,1 1 1,0-1-1,0 1 0,1 0-22,49 12 523,621 134 1117,-659-150-1712,3 2 269,-22-5-1807,-8-2-1143,-2-3-2404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7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78 5033,'0'0'1680,"0"0"-367,0 0 160,0 0-158,0 0-320,0 0-364,-1-4-267,-5-16-33,4 16 64,9 1 353,259-39-437,-90 37-5855,-141 5 1348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8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4809,'0'0'664,"0"0"80,0 0 289,0 0-409,0 0 264,0 0 344,134 4-376,-72-4-440,8 0-416,40-4-24,-19-4-1288,-7 0-2769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29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9442,'0'0'1392,"0"0"-278,0 0-333,0 0-347,0 0-299,19 10 38,-1-1-91,-7-5-29,-1 1 0,0 1 0,0-1 0,0 1 0,-1 1 0,0 0-1,0 1 1,0-1 0,-1 2 0,0-1 0,4 7-53,8 22 92,-1 2 1,-3 0-1,0 0 0,-3 2 0,-1 0 1,-2 0-1,-2 1 0,-2 0 0,0 31-92,-3-57 14,-1 9-156,1-5 837,2-46 175,2-12-829,1 0-1,2 0 1,2 1-1,1 1 1,2 0 0,1 1-1,20-31-40,-27 48-2,1 0 0,1 0 1,0 1-1,1 1 0,1 0 0,1 0 0,0 1 0,1 1 0,1 0 1,15-10 1,-26 21-21,1 1 0,0-1 1,0 1-1,1 0 0,-1 1 1,0-1-1,0 1 0,1 0 1,-1 1-1,1 0 1,-1 0-1,1 0 0,-1 1 1,0 0-1,1 0 0,-1 0 1,0 1-1,0 0 0,0 0 1,0 1-1,0 0 0,0 0 1,-1 0-1,1 0 1,-1 1-1,0 0 0,0 0 1,0 1-1,1 2 21,9 8 9,0 1 0,-1 1-1,-2 0 1,1 1 0,-2 0 0,0 1 0,-2 1-1,2 5-8,11 35 198,-4 1 0,-2 1-1,-3 0 1,4 55-198,-6-42 167,-2-3 520,-9-71-522,0-1 6,0 0-24,0 0-33,0 0 17,0 0-30,0 0 5,0 0-64,0 0 32,0 0 3,0 0-12,0 0 5,0 0-28,0 0 68,0 0 7,0 0 26,0 0 10,0 0 19,0 0-46,0 0-29,0 0 34,0 0 14,0 0 54,0 0 38,0 0 134,0 0 42,0 0 62,0 0-24,15 0 175,-10 0-3790,-30 0-1841,7 0 3754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0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 11586,'0'0'2282,"0"0"163,0 0-510,0 0-755,0 0 14,0 0-194,3-18 7590,-1 13-8996,34-19 528,-45 24-1459,5 9-5603,5-8 2763,5-1-966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0.2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0 9794,'0'0'1136,"0"0"-79,0 0-521,0 0-72,0 0-464,0 0-40,0 0 40,-14 72 248,3-37 0,-3 4-8,3 2-72,-1 0-80,-1 0-88,-12 12-344,2-10-1032,0-14-1769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0.5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50 11282,'0'0'1025,"0"0"431,0 0 384,0 0-599,0 0-441,0 0-728,0 0-72,-7-49-568,11 49-913,17 10-503,2 5-761,-5-5-3600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1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1 998 856,'0'0'4190,"0"0"-2639,0 0-661,0 0 19,0 0-110,0 0-85,0 0-107,0 0 49,0 0 60,0 0 45,7-12 1828,51-86-1139,-30 84-1816,-2 1 402,0-1 1,-1-1-1,0-1 1,-2-2-1,0 0 0,0-1 1,-2-2-1,-1 0 0,0-1 1,-2-1-1,0-1 0,-2 0-36,-1-30 251,-37 63-438,6 6 156,1 1-1,0 1 0,2 0 0,0 1 0,1 0 1,1 1-1,0 1 0,2 0 0,0 0 1,1 0-1,1 1 0,1 1 0,1-1 1,1 1-1,1 0 0,1-1 0,0 1 1,2 0-1,1 0 0,0 0 0,4 14 32,1-21-2,0 0 0,0-1 0,2 0 0,0-1 0,0 0 0,1 0 0,1 0 0,0-1 0,1-1 0,0 0 0,0 0 0,2-1 0,-1-1 0,1 0-1,0 0 1,1-2 0,0 1 0,0-2 0,1 0 0,9 3 2,-6-4-383,0 0 0,1-1 0,0 0 1,0-2-1,0 0 0,0-1 0,0-1 0,0-1 0,0 0 0,14-4 383,30-14-4123</inkml:trace>
  <inkml:trace contextRef="#ctx0" brushRef="#br0" timeOffset="256.38">705 5 7586,'0'0'1400,"0"0"-336,0 0 344,0 0-559,0 0-849,0 0-176,0 0-1545,23-4 57,7 20-393,-1-1-4240</inkml:trace>
  <inkml:trace contextRef="#ctx0" brushRef="#br0" timeOffset="519.45">1018 781 6025,'0'0'648,"0"0"-175,0 0 567,0 0-136,0 0 56,0 0-32,0 0 169,152 6-201,-72-6-408,11 0-280,1-2-208,-6-4-392,8-15-608,-26 5-1449,-18-3-3312</inkml:trace>
  <inkml:trace contextRef="#ctx0" brushRef="#br0" timeOffset="766.23">1360 340 1480,'0'0'6970,"0"0"-5706,0 0 56,0 0-856,0 0-464,0 0 0,0 0 72,2 110 345,14-48 119,0 6-8,-2 6-264,-1 6-104,-1 2-160,1-2-16,10 27-584,-5-23-817,1-23-2815</inkml:trace>
  <inkml:trace contextRef="#ctx0" brushRef="#br0" timeOffset="1022.49">2062 637 7074,'0'0'2520,"0"0"-896,0 0-1063,162-35-41,-73 29-40,7 0-184,-3 4-232,-11 0-64,-13 2-464,-14-12-681,-21-1-1735,-18-1-4442</inkml:trace>
  <inkml:trace contextRef="#ctx0" brushRef="#br0" timeOffset="1256.08">2306 231 6449,'0'0'2281,"0"0"-785,0 0 57,0 0-657,0 0-896,0 0 32,0 0-32,5 121 432,8-51 56,3 10 160,3 4-256,-1 8-192,2 1-136,3 3-64,21 23-240,-6-22-976,-3-26-1761</inkml:trace>
  <inkml:trace contextRef="#ctx0" brushRef="#br0" timeOffset="1599.11">3241 128 10578,'0'0'1382,"0"0"-661,28 5-162,-8-2-421,2-1 22,0 2 1,0 0-1,-1 2 0,1 0 1,-2 2-1,1 0 0,-1 1 0,2 2-160,7 6 165,-1 2 1,0 0-1,-2 2 0,0 1 0,-1 1 0,-2 1 0,0 1 0,-2 1 0,0 1 0,-2 1 0,-2 1 0,0 0 0,-2 1 0,-1 1 0,-1 0 0,-2 1 0,-1 0 0,-2 1 0,-1 0 0,-1 0-165,-3-13 22,0 0-1,-1 0 1,-1 0 0,-1 0-1,-1 0 1,-1 0 0,-1 0-1,0-1 1,-1 1 0,-2-1-1,0 1 1,-1-2 0,0 1-1,-2-1 1,0 0 0,-1-1-1,-10 13-21,-15 4-302,-2-2-1,-1-2 0,-1-1 1,-2-2-1,0-2 0,-2-2 1,-1-1-1,0-3 1,-2-1-1,-7 0 303,28-8-300,-127 48-2664,22-18-1953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5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585 37 5113,'0'0'1106,"0"0"-98,0 0-223,0 0-211,0 0 89,0 0-41,-2-4-69,1 2-477,0 0 0,0 1 0,0-1 0,0 0 0,0 1 1,0-1-1,-1 1 0,1-1 0,-1 1 0,1 0 0,-1-1 1,0 1-1,1 0 0,-1 0 0,0 0 0,0 0 0,0 1 1,0-1-1,0 0 0,0 1 0,0 0 0,0-1 0,0 1 1,0 0-1,0 0 0,0 0 0,-2 0-76,-15-1 178,3-1-50,0 0-1,0 2 0,-1-1 1,1 2-1,0 0 1,-1 1-1,1 1 1,0 0-1,1 1 1,-1 1-1,1 1 1,-1 0-1,-10 6-127,21-6-20,0 1 0,0 0-1,1 0 1,0 0 0,0 0 0,1 0 0,0 1-1,0 0 1,1-1 0,-1 1 0,2 0 0,-1 0-1,1 0 1,1 1 0,-1-1 0,1 0-1,1 0 1,-1 0 0,1 0 0,1 1 20,-2 17-16,0 4-19,1-1 0,2 1 0,0-1-1,2 0 1,1 0 0,4 6 35,48 220 18,-57-238-4,1-1 0,-2 1 1,0 0-1,-1 0 0,-1 0 0,-1-1 0,0 1 0,-1-1 0,-1 1 1,0-1-1,-1-1 0,-1 1 0,0-1 0,-4 5-14,4-9 48,1 0-1,-1 0 1,-1 0-1,0-1 0,-1 0 1,0-1-1,0 0 1,-1 0-1,0-1 0,0 0 1,-1-1-1,0 0 1,0-1-1,-1 0 0,0-1 1,0 0-1,0-1 1,-1 0-1,1-1 1,-3 0-48,11-6 40,-1 0 0,1 0 0,0 0 0,0-1 0,0 1 0,1-1 0,-1 0 0,1 0 0,0 0 0,0 0 0,0-1 0,1 1 0,-1-1 0,1 0 0,0 1 0,1-1 0,-1 0 1,1 0-1,0 0 0,0-1 0,1 1 0,-1 0 0,1 0 0,0 0 0,0 0 0,1-1 0,0-2-40,-2 2 1,1 0 0,-1 0 1,1 0-1,0 0 0,0 0 0,1 0 0,0 0 1,0 0-1,0 0 0,1 0 0,0 0 0,0 0 1,0 1-1,1-1 0,0 1 0,0 0 0,0 0 1,0 0-1,1 0 0,0 0 0,0 1 0,1-1 1,-1 1-1,1 1 0,0-1 0,0 0 0,0 1 1,0 0-1,1 0 0,2 0-1,-4 2-16,0 0-1,-1 0 1,1 0-1,0 1 1,0-1-1,0 1 1,0 0-1,0 1 1,0-1-1,0 1 1,-1-1-1,1 1 1,0 0-1,0 1 1,-1-1 0,1 1-1,-1-1 1,1 1-1,-1 0 1,1 0-1,-1 1 1,0-1-1,0 1 1,0-1-1,-1 1 1,1 0-1,-1 0 1,3 3 16,49 102 112,10 88 357,-42-120-282,4-1-1,3-2 1,14 23-187,-41-91 8,0 1 1,0-1-1,1 1 0,-1-1 0,2 0 0,-1 0 0,0 0 1,1-1-1,0 1 0,0-1 0,0 0 0,1 0 0,-1 0 1,1 0-1,0-1 0,0 0 0,0 0 0,1 0 0,-1-1 1,1 0-1,-1 0 0,1 0 0,0-1 0,2 1-8,8-2-112,-1-1 0,1-1 1,-1 0-1,1-1 0,-1-1 0,0-1 0,0 0 0,0 0 0,-1-2 0,10-5 112,134-65-4629,-86 42-888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8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437 22 4337,'0'0'2588,"0"0"-567,-20-4-518,-62-12-479,74 15-908,1 1 0,-1 0 0,0 0 0,0 1 1,1 0-1,-1 0 0,1 1 0,-1 0 0,1 0 0,0 1 0,-1 0 0,1 0 0,1 0 0,-1 1 0,0 0 1,1 1-1,0-1 0,0 1 0,0 1 0,1-1 0,0 1 0,0 0 0,0 0 0,1 0 0,-1 1 0,2-1 0,-2 3-116,-2 0 132,-12 19 96,1 0 0,2 2 0,1 0 0,1 0 0,2 1 0,1 1 0,1 0 0,2 0 0,1 1 0,1 0-1,2 0 1,1 26-228,-2 16 406,4-1-1,3 0 1,4 1-1,5 17-405,0-55 150,2-1 0,1 0 0,2-1-1,2 0 1,1-1 0,1-1 0,2-1 0,1-1-1,27 26-149,-33-32 150,2-1-1,1 0 0,1-2 0,0 0 1,2-2-1,1 0 0,0-2 0,1 0 1,1-2-1,0-1 0,2-1 1,-1-1-1,16 4-149,-31-15 194,1 0 1,0-1-1,0 0 1,-1-1-1,1-1 1,0 0-1,0 0 1,-1-1-1,1-1 0,-1 0 1,1-1-195,24-12 1562,-37 15-1545,0 1 3,0 0 17,0 0-17,1 0-1705,2-6-11930,-3 3 15054,-4-10-3260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9.1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244 340 6873,'0'0'1279,"0"0"-68,0 0-254,0 0-432,0 0 246,0 0 138,6-6 14,13-15-498,-2 0 0,0-2-1,-1 0 1,-1-1 0,-2 0-1,0-1 1,-2 0 0,0-1-1,-2-1 1,-1 0 0,3-20-425,-10 27 924,33 720-1448,-30-455 767,-4-240-232,0 0 0,0-1 0,-1 1 0,1 0 0,-1 0 0,0-1 0,-1 1 0,1 0 1,-1-1-1,0 1 0,0-1 0,-1 0 0,1 0 0,-1 0 0,0 0 0,0 0 0,0-1 1,0 1-1,-1-1 0,1 0 0,-1 1 0,0-2 0,0 1 0,0 0 0,0-1 0,-1 0 0,1 0 1,-1 0-1,1-1 0,-1 1 0,1-1 0,-1 0 0,0-1 0,-1 1-11,-4 1-143,0-1-1,0 0 1,0 0-1,-1-1 1,1-1-1,0 1 1,0-2-1,0 1 1,0-1 0,0-1-1,0 0 1,0 0-1,1-1 1,-7-4 143,-120-113-3400,81 52 2111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9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29 10490,'0'0'896,"0"0"769,0 0-401,0 0-848,0 0-240,0 0-176,0 0-432,-18-29-784,47 45-585,-1 7-295,4-2-2161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9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7738,'0'0'544,"0"0"392,0 0-616,0 0-224,0 0 840,118 4-56,-61-4-271,5 0-353,2-9-256,-7 3-80,9-2-897,-18 6-1399,-16 0-3289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9.9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1 155 8250,'0'0'1392,"0"0"288,0 0-759,0 0-785,0 0 680,171-10 48,-89-7-384,9-1-344,3-3-136,24-12-800,-24 7-1104,-17-3-3306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0.1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5937,'0'0'5681,"0"0"-5288,0 0 807,0 0-1056,0 0-136,0 0 720,57 117 128,-30-62-232,-4 13-224,2 4-88,-2 4-159,0 2-105,2 4-48,2 0-449,7 37-663,-11-22-864,-5-15-2377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0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1 514 6665,'0'0'1025,"0"0"-62,0 0 91,0 0-148,16-17-419,96-106 368,-79 85-318,-10 16-35,0-2 1,-2-1 0,-1-1-1,-1 0 1,-1-2 0,-1 0-1,-1-1 1,-2 0 0,-1-1-1,-2-1 1,1-7-503,6 299-121,101 424 968,-116-567-783,-6-115-84,0 0 0,0 0 0,-1 0 0,1-1 0,-1 0 0,0 0 0,0 0 0,0 0 0,0 0 0,0-1 0,0 0 0,0 1 0,0-2 0,0 1 0,-1 0 0,1-1 0,0 0 0,-1 0 1,1 0-1,0-1 0,0 1 0,-1-1 0,1 0 0,0 0 0,0 0 0,0-1 0,0 0 0,-3-1 20,-22-11-489,0-1 0,1-1 0,1-2 0,0 0 0,1-2 0,2-1 0,0-1-1,1-1 1,-2-5 489,3 7-849,-46-48-2286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0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0 9826,'0'0'1384,"0"0"-1048,0 0 121,0 0 151,0 0-600,0 0 496,0 0 72,-14 142-32,5-97-72,-4 6-160,-10 3-120,-2-1-56,-7 8-136,0-3-136,-2-5-664,-5-8-888,11-14-2281,3-20-1272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1.2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 10610,'0'0'1563,"0"0"136,0 0-361,0 0-626,0 0-54,0 0 7,2-1-818,3-2 9277,-3 2-8125,3-5-1291,2 0 1003,-5 6-4943,1 3-4260,1 3 2208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2.0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190 369 144,'0'0'5739,"0"0"-3899,0 0-970,0 0 52,0 0 188,0 0-171,2-1 3059,10-9-2694,114-269 1913,-105 200-1533,-11 124-2568,16 83 913,-6 2 0,-6 0 0,-5 1 0,-8 107-29,-2-218 0,0-1 0,-2 1 0,0 0 0,-1-1-1,-1 1 1,-1-1 0,0 0 0,-2-1 0,-4 8 0,8-18-85,0-1 0,0 0 0,-1 0 0,0-1 0,0 1 0,-1-1 0,0 0 0,0-1 0,0 1 0,0-1 0,-1 0 0,0-1 0,0 0 1,-1 0-1,1 0 0,-1-1 0,0 0 0,1-1 0,-1 1 0,0-2 0,-1 1 0,1-1 0,-6 0 85,4-2-307,1-1-1,-1 0 1,0 0-1,1-1 1,-1 0-1,1-1 1,0 0 0,0 0-1,1-1 1,-1 0-1,1-1 1,0 0-1,0 0 1,1-1 0,0 0-1,0 0 1,1 0-1,0-1 1,-4-6 307,-39-46-4257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2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11122,'0'0'1081,"0"0"295,0 0 184,0 0-1040,0 0-520,0 0-952,0 0-880,14 6-1129,0 13-976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36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653 169 5657,'0'0'1427,"0"0"447,0 0-531,0 0-167,0 0-73,0 0-233,-8-17-113,-25-54-78,30 67-591,0-1 1,-1 1-1,1 0 1,-1 0-1,0 1 1,0-1-1,0 1 1,0-1-1,-1 1 1,1 1-1,-1-1 1,0 1-1,0 0 1,0 0-1,0 0 1,0 0-1,-2 1-88,-7-4 167,-7-1 18,0 1 1,-1 1-1,0 1 0,1 1 1,-1 0-1,0 2 0,-10 1-185,27 0-8,1 0-1,0 0 0,0 0 0,0 0 0,0 0 0,0 1 0,1 0 0,-1 0 0,0 0 0,1 0 0,-1 0 0,1 1 0,0 0 0,0 0 0,0-1 0,0 2 0,0-1 0,1 0 0,-1 1 0,1-1 0,0 1 0,0-1 0,0 1 0,1 0 0,-1 0 0,1 0 0,0 0 0,0 1 9,-19 125-158,18-32 188,4 1 1,4-2-1,5 1 0,9 29-30,85 327 104,-62-305-1463,-2-60-2651,-27-69 151</inkml:trace>
  <inkml:trace contextRef="#ctx0" brushRef="#br0" timeOffset="517.9">0 824 7602,'0'0'1521,"0"0"440,0 0-984,0 0-591,31-12-121,221-71 178,-207 73-395,66-18-36,2 6 1,78-5-13,-190 27-19,0-1-1,0 1 1,0 0-1,0-1 1,0 1-1,0 0 0,1 0 1,-1 0-1,0 0 1,0 0-1,0 0 1,0 0-1,0 0 1,0 0-1,0 0 1,0 1-1,0-1 1,0 0-1,0 1 1,0-1-1,0 1 1,0-1-1,0 1 1,-1 0-1,1-1 0,0 1 1,0 0-1,0-1 1,-1 1-1,1 0 1,0 0-1,-1 0 1,1 0-1,-1 0 1,1-1-1,-1 1 1,1 0-1,-1 0 1,0 0-1,1 0 1,-1 1-1,0-1 1,0 0-1,0 0 0,0 0 1,0 0-1,0 0 1,0 0-1,0 0 1,0 0-1,-1 0 1,1 0-1,0 0 1,-1 0-1,1 0 20,0 11 115,-1 20 262,11 103 387,-9-131-735,0 0 0,0 0 0,1 1 0,-1-1 0,1 0 0,0 0 0,0-1 0,1 1 1,-1 0-1,1-1 0,0 1 0,0-1 0,0 0 0,0 0 0,1 0 0,-1-1 0,1 1 0,0-1 1,-1 1-1,1-1 0,0-1 0,0 1 0,0 0 0,1-1 0,-1 0 0,0 0 0,1 0 0,1 0-29,2 0 106,1 0 0,0-1 0,0 0 0,-1 0 0,1-1 0,0 0 0,0 0 0,-1-1-1,1 0 1,-1 0 0,1-1 0,-1-1 0,0 1 0,0-1 0,0 0 0,-1-1 0,0 0 0,0 0-1,0-1 1,0 0 0,-1 0 0,0 0 0,0-1 0,0 0 0,-1 0 0,0 0 0,-1-1-1,0 0 1,0 0 0,0 0 0,-1 0 0,-1 0 0,1-1 0,-1 1 0,0-1 0,-1 0 0,0-6-106,0 8 10,-1 1 0,0 0 0,-1-1 0,1 1 0,-1 0 0,0 0 0,-1-1 0,0 1 0,0 0 1,0 0-1,0 1 0,-1-1 0,0 0 0,0 1 0,-1 0 0,0-1 0,0 2 0,0-1 0,0 0 0,-1 1 1,1 0-1,-1 0 0,0 0 0,-1 0 0,1 1 0,-1 0 0,1 0 0,-5-1-10,-8-4-409,0 1 0,0 1 0,-1 1 0,0 0 0,0 2-1,0 0 1,-1 1 0,1 1 0,-1 0 0,-13 3 409,0 2-2658,16 6-1952</inkml:trace>
  <inkml:trace contextRef="#ctx0" brushRef="#br0" timeOffset="851.52">1179 596 5393,'0'0'1207,"0"0"-269,0 0 409,0 0 153,25 9-303,81 29-276,-96-36-843,0 1 1,-1 1-1,1 0 0,-1 0 1,0 1-1,0 0 1,0 1-1,-1-1 1,1 2-1,-1-1 0,-1 1 1,1 0-1,-1 1 1,-1 0-1,1 0 1,-2 0-1,1 1 0,-1 0 1,0 0-1,-1 0 1,3 9-79,-7-18 64,0 1 0,-1-1-1,1 1 1,-1-1 0,1 0 0,-1 1 0,1-1 0,-1 0 0,1 1 0,-1-1 0,1 0 0,-1 0 0,1 1-1,-1-1 1,1 0 0,-1 0 0,0 0 0,1 0 0,-1 0 0,1 0 0,-1 0 0,0 0 0,1 0 0,-1 0 0,1 0-1,-1 0 1,0-1 0,1 1 0,-1 0 0,1 0 0,-1 0 0,1-1 0,-1 1 0,1 0 0,-1-1 0,1 1-1,-1 0 1,1-1 0,0 1 0,-1-1 0,1 1 0,0-1 0,-1 1 0,1-1 0,0 1 0,-1-1 0,1 1 0,0-1-1,0 1 1,0-1 0,-1 0 0,1 1 0,0-1 0,0 1 0,0-1 0,0 0 0,0 1 0,0-1 0,0 1-1,0-1 1,1 1 0,-1-1 0,0 0 0,0 1 0,0-1 0,1 1-64,-9-13 182,1 1 0,1-1 0,0 0 0,1 0 0,1-1 0,0 1 0,0-1 0,2 0-1,-1 0 1,2 0 0,0 0 0,1-1 0,1-12-182,1 10-100,0 0 0,1 0-1,1 0 1,1 0 0,0 1-1,1 0 1,1 0 0,0 0 0,2 1-1,-1 0 1,2 1 0,0-1-1,1 2 1,0 0 0,1 0-1,0 1 1,5-3 100,1 3-540,0 1-1,1 1 1,0 0-1,0 1 1,1 2-1,0 0 1,1 1 0,0 0-1,0 2 1,0 1-1,16-1 541,-21 2-651,75-10-4363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4.4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 10178,'0'0'1148,"0"0"-47,0 0-407,0 0-289,0 0-271,0 0 17,15 23 173,3 1-205,67 128 580,14 252 111,-76-542 335,-15 96-1122,2 0 1,1 1 0,2 0 0,2 1 0,2 0 0,1 1 0,3 1-1,0 1 1,17-19-24,-36 52-10,1 0 0,-1 1-1,1-1 1,0 1 0,0 0 0,0 0-1,0 0 1,1 0 0,-1 1-1,1-1 1,0 1 0,-1 0-1,1 0 1,0 0 0,0 0 0,1 1-1,-1-1 1,0 1 0,0 1-1,1-1 1,-1 0 0,0 1-1,1 0 1,-1 0 0,1 0 0,-1 1-1,0-1 1,1 1 0,-1 0-1,0 0 1,0 1 0,0-1-1,1 1 1,-2 0 0,1 0 0,1 1 10,16 18-25,-1 1 0,0 1 0,-2 1 1,-1 1-1,0 0 0,-2 1 0,-1 1 0,8 22 25,-15-33-5,138 301-3738,-114-257-44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7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366 1 6673,'0'0'1601,"0"0"-45,0 0-458,0 0-310,0 0-231,0 0-155,-11 17 441,-70 114 789,-121 181-676,198-306-1252,-25 34-932,1-26-4640,18-13-2710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7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12139,'0'0'768,"0"0"-328,0 0-392,0 0-48,0 0-1168,0 0-513,0 0-183,121 72-2689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7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37 366 9874,'0'0'1063,"0"0"-272,0 0 242,0 0-24,21-12-337,138-81 408,-115 64-237,-1-2 0,-2-1 0,-1-2-1,-2-2 1,-1-1 0,16-25-843,-48 126-233,-5 599 365,2-646-127,-2 0 0,0 0 0,0 0 0,-2 0 0,0 0 0,-1 0 0,-1 0 1,0-1-1,-1 1 0,-1-1 0,-1 0 0,0-1 0,-1 0 0,-1 0 0,0 0 1,-1-1-1,0-1 0,-9 9-5,13-19-86,-1 0 1,0 0-1,0 0 1,-1 0-1,1-1 1,-1-1 0,1 1-1,-1-1 1,1 0-1,-1-1 1,1 0-1,-1 0 1,0-1-1,1 0 1,-1 0 0,1 0-1,-1-1 1,1 0-1,0-1 1,0 0-1,0 0 1,0 0-1,0-1 1,1 0 0,0 0-1,-1-1 1,2 0-1,-5-3 86,-138-153-6360,91 76-3112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8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 56,'0'0'11691,"0"0"-10043,0 0-288,0 0-344,0 0-584,0 0-432,0 0-160,13-43-848,26 76-568,-3-3-945,-1-1-3032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1.0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 11843,'0'0'984,"0"0"-48,0 0 248,0 0 96,0 0-1280,0 0-240,0 0-312,87-47-480,-35 51-824,-2 5-2689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7.3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 0 6249,'0'0'1473,"0"0"-409,0 0-440,0 0 312,0 0-168,0 0-536,0 0 625,0 87-89,-9-54-104,-9 6-64,0 4-320,-3 0-120,-2-4-160,0-2-176,-2-4-1072,3-9-969,6-18-3248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7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 10818,'0'0'1193,"0"0"-153,0 0-40,0 0 32,0 0-1032,0 0-120,0 0-1296,30-31-400,-12 37-2529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8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4657,'0'0'3078,"0"0"-795,0 0-412,0 0-249,0 0-417,0 0-564,6 0-371,1 4-212,-1 0-1,0 0 0,0 0 1,0 1-1,-1 0 0,1 0 1,-1 1-1,0-1 0,-1 1 1,1 0-1,-1 1 0,-1-1 1,1 1-1,-1-1 1,0 1-1,0 0 0,-1 0 1,0 0-1,0 0 0,-1 1 1,0-1-1,0 1 0,-1-1 1,0 3-58,23 126 437,-6 2 1,-7-1 0,-5 1 0,-7 30-438,2-98 105,-1 40 531,135-319-357,162-196-1161,-233 334 734,-63 70 23,-8 11-706,-299 309 340,305-318 499,0 1 0,0-1 0,0 1 0,0-1 0,0 1 0,1 0 0,-1 0 0,0 0-1,1 0 1,-1 0 0,1 0 0,0 0 0,0 0 0,0 1 0,0-1 0,0 0 0,0 1-1,1-1 1,-1 1 0,1-1 0,-1 1 0,1-1 0,0 1 0,0-1 0,0 1 0,0-1 0,1 1-1,-1-1 1,1 1 0,0-1 0,-1 1 0,1-1 0,0 0 0,0 1 0,1-1 0,-1 0-1,1 1-7,91 19 471,434 31-810,-287-30-2633,-174-21 1857</inkml:trace>
  <inkml:trace contextRef="#ctx0" brushRef="#br0" timeOffset="496.7">1994 122 9578,'0'0'460,"0"0"275,-22-3-280,0-1-353,-129 2 559,123 9-540,1 1 0,0 2 1,0 1-1,1 1 0,1 1 1,0 1-1,1 1 0,0 1 1,1 1-1,1 2 1,1 0-1,1 1 0,-6 8-121,23-24 37,1 0 0,-1 0-1,1 0 1,0 1 0,0-1-1,0 1 1,1-1 0,-1 1-1,1 0 1,0 0 0,1-1-1,-1 1 1,1 0 0,0 0-1,0 0 1,0 0 0,1 0-1,0-1 1,0 1 0,0 0-1,0-1 1,1 1 0,0 0-1,0-1 1,0 0 0,1 1-1,-1-1 1,1 0 0,0 0-1,0-1 1,0 1 0,1 0-1,-1-1 1,1 0 0,0 0 0,1 0-37,41 37 169,3-2 1,1-2-1,2-3 1,1-2-1,1-2 1,1-3-1,9 1-169,37 15-1612,2-3 0,2-6-1,12 0 1613,-19-11-1356</inkml:trace>
  <inkml:trace contextRef="#ctx0" brushRef="#br0" timeOffset="970.18">2418 282 368,'0'0'8266,"0"0"-6202,0 0-575,0 0-625,0 0-344,0 0-272,118-13-72,-63 13 32,4 0-160,1 0-48,-1 7 0,-11 1-512,-3 2-1064,-15-2-1697,-12-2-3224</inkml:trace>
  <inkml:trace contextRef="#ctx0" brushRef="#br0" timeOffset="1374.98">2591 678 3305,'0'0'3160,"0"0"-1479,0 0-801,0 0 448,0 0 265,0 0-153,169 10-432,-85-8-456,7 0-248,3-2-176,-5 8-128,9-1-176,-23 1-1296,-20-8-1665</inkml:trace>
  <inkml:trace contextRef="#ctx0" brushRef="#br0" timeOffset="2913.44">3471 208 3849,'0'0'4154,"0"0"-1803,0 0-956,0 0-527,0 0-446,0 0-260,11 19 271,11 22-83,-3 0 0,-1 1 0,-2 1 0,7 30-350,-12 0 179,-2 0 1,-4 0-1,-4 73-179,-1-143-1,28-76 1294,-15 30-1147,3 0 1,2 1 0,1 0 0,2 2 0,2 1 0,2 0-1,1 2 1,2 1 0,1 1 0,20-17-147,-45 48 7,0 1 1,0-1-1,1 1 0,-1 0 0,1 0 1,0 0-1,0 0 0,0 1 1,0 0-1,0 0 0,0 1 1,1-1-1,-1 1 0,1 0 1,-1 0-1,1 1 0,-1 0 1,1 0-1,-1 0 0,1 1 1,-1 0-1,1 0 0,-1 0 0,1 0 1,-1 1-1,0 0 0,0 0 1,0 1-1,0-1 0,0 1 1,1 1-8,12 17 65,-1 1 1,-1 0-1,0 2 0,-2-1 1,-1 2-1,-1 0 1,-1 1-1,-1 0 1,-1 0-1,2 14-65,-2-12 95,148 459 1612,-138-428-1317,-9-55 3638,10-8-3005,3-1-807,-19 4-1043,-6-1-16078,0 7 15191,2-1-4384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5.1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85 409 576,'0'0'7474,"0"0"-5770,0 0 385,0 0-1217,0 0-632,0 0-56,0 0-184,4-4-88,5 4-8,5 0 96,7 0 256,10 0-56,4 0-200,6 0-24,7-12-952,-14 2-1345,-7-3-4672</inkml:trace>
  <inkml:trace contextRef="#ctx0" brushRef="#br0" timeOffset="248.72">0 606 6265,'0'0'1609,"0"0"-1041,0 0 728,0 0-288,0 0 209,0 0 239,130 29-336,-77-29-488,8 0-344,1 0-288,-1 0-24,22-4-784,-17-10-1240,-12-7-2697</inkml:trace>
  <inkml:trace contextRef="#ctx0" brushRef="#br0" timeOffset="1817.13">746 1 4177,'0'0'5438,"0"0"-2704,0 0-969,0 0-810,0 0-709,0 0 277,11 26 549,76 160 1082,150 221 2100,-223-363-1433,11-46-642,-25 2-2192,0 0-17,0-1 18,2 0 4,-1 1-1335,0 0 4136,-1 0-6400,1 0-9628,-1 0 7582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3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499 53 4601,'0'0'874,"0"0"579,0 0 194,0 0-220,0 0-97,-23-10-457,-78-29-494,97 38-364,0 0-1,1 1 1,-1-1-1,0 1 1,0 0-1,0 0 1,0 0-1,0 0 1,1 0 0,-1 1-1,0 0 1,0 0-1,0 0 1,1 0-1,-1 1 1,1-1-1,-1 1 1,1 0 0,0 0-1,-1 0 1,1 1-1,0-1 1,0 1-1,1-1 1,-3 4-15,-6 3 75,-15 19 148,1 1 0,2 0 0,0 2 0,3 1 0,0 0 0,2 2 0,2 0 0,0 1 0,3 0 0,1 1 0,2 0 0,1 1 0,2 1 0,0 7-223,-2 0 199,2 0 1,2 0-1,2 1 1,2 0 0,2-1-1,2 1 1,2-1-1,2 1 1,1-2-1,3 1 1,14 36-200,-9-45 78,2-1 1,2 0 0,1-1-1,1-1 1,2-1-1,1-2 1,1 0-1,2-1 1,1-2-1,28 21-78,-22-20-279,1-2 0,1-1 0,1-2 0,1-2 0,1-1-1,18 5 280,163 19-4801,-134-41-390</inkml:trace>
  <inkml:trace contextRef="#ctx0" brushRef="#br0" timeOffset="885.04">1047 271 5049,'0'0'1830,"0"0"274,0 0-229,0 0-448,3 10-812,45 146 1048,-8 2-1,-7 1 1,2 66-1663,-2-28 484,-19-142-5,18-72 1413,-10-5-1788,68-62-412,-4-5 0,42-59 308,-38 41-93,-90 106 57,0 1-108,0 0-96,0 0-85,-20 16-861,-24 26 1107,1 3 0,2 1 1,2 2-1,-12 21 79,50-68 7,0 0 0,-1 0 0,1 0 0,0 0 0,0 1-1,0-1 1,0 0 0,0 0 0,1 1 0,-1-1 0,0 1 0,1-1 0,-1 0 0,0 1 0,1-1 0,0 1 0,-1-1 0,1 1 0,0 0 0,0-1 0,0 1 0,0-1-1,0 1 1,0-1 0,0 1 0,1 0 0,-1-1 0,0 1 0,1-1 0,0 1 0,-1-1 0,1 0 0,0 1 0,-1-1 0,1 0 0,0 1 0,0-1 0,0 0 0,0 0-1,0 0 1,1 0 0,-1 0 0,0 0 0,0 0 0,1 0 0,-1 0 0,1-1 0,-1 1 0,1 0-7,343 47-324,-196-13-4543,-90-21-76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2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1019 149 4761,'0'0'1043,"0"0"745,0 0-119,0 0-352,0 0-209,0 0 15,-3-12-37,-15-39-287,15 46-658,-1 1 0,1-1 1,-1 1-1,0-1 0,0 1 1,0 0-1,-1 0 0,1 1 1,-1-1-1,0 1 0,0 0 1,0 1-1,-1-1 0,1 1 0,-6-2-141,4 1 149,-6-2 11,-1 1 0,0 0 0,1 0 0,-2 2 0,1 0 0,0 0 1,0 1-1,-1 1 0,-9 1-160,19 0-10,1 0 1,0 0 0,0 1 0,0-1 0,0 1 0,0 0 0,0 0-1,1 0 1,-1 0 0,1 1 0,-1 0 0,1-1 0,0 1-1,0 1 1,0-1 0,0 0 0,1 1 0,-1-1 0,1 1 0,0 0-1,0 0 1,0-1 0,1 1 0,-1 1 0,1 0 9,-26 110-9,22-59 62,2 0-1,3 0 0,3 0 1,2 0-1,2 0 1,3 0-1,14 43-52,47 117-56,9 31-1926,-49-80-3515,-29-128 885</inkml:trace>
  <inkml:trace contextRef="#ctx0" brushRef="#br0" timeOffset="641.5">0 701 7194,'0'0'1451,"0"0"366,0 0-91,0 0-515,0 0-811,0 0-293,25-6 226,385-68 1214,-378 69-1555,181-24-928,212-1 936,-422 44-388,-4-3 457,0 0-1,1-1 1,0 1 0,1 0 0,0 0-1,0-1 1,1 1 0,1-1 0,0 1 0,0-1-1,1 0 1,0 0 0,1 0 0,0-1-1,1 1 1,0-1 0,0-1 0,1 1 0,0-1-1,0 0 1,1 0-69,5 2 75,1-1 0,1 0-1,-1-1 1,1 0 0,1-1 0,-1-1-1,1 0 1,0-1 0,1-1 0,-1-1-1,1 0 1,-1-1 0,1-1 0,0 0-1,0-2 1,0 1 0,-1-2 0,10-2-75,-18 3 43,-1-1 1,0 0 0,0 0 0,0 0 0,-1-1-1,1 0 1,0 0 0,-1-1 0,0 1 0,0-2 0,0 1-1,0-1 1,-1 1 0,0-1 0,0-1 0,0 1-1,0-1 1,-1 0 0,0 0 0,0 0 0,-1-1-1,0 1 1,0-1 0,0 0 0,-1 0 0,0 0-1,0 0 1,-1 0 0,0 0 0,0 0 0,-1-1-1,0 1 1,0 0 0,0-1 0,-1 1 0,0 0-1,-1 0 1,0 0 0,0 0 0,0 0 0,-1 0-1,0 0 1,0 1 0,-1 0 0,0-1-44,-2-1-175,-1 1 0,-1-1 0,1 1 0,-1 1 1,0 0-1,-1 0 0,0 0 0,0 1 0,0 0 0,0 1 1,-4-1 174,-70-12-5592,59 16 373</inkml:trace>
  <inkml:trace contextRef="#ctx0" brushRef="#br0" timeOffset="963.2">1731 557 6345,'0'0'1073,"0"0"160,0 0 318,0 0 80,25 10-451,85 33-265,-95-38-792,0 2-1,-1-1 0,0 2 1,-1 0-1,1 1 1,-2 0-1,1 0 0,-1 2 1,-1 0-1,0 0 1,0 1-1,-1 0 0,6 11-122,-7-6 1824,-27-47-18,10 12-1732,0-1 0,1 0-1,1 0 1,1 0-1,1 0 1,1-1 0,0 0-1,1 0 1,2 0-1,0 0 1,1 0 0,0 1-1,4-11-73,-2 15-137,0 1 0,1-1-1,1 1 1,0 0 0,1 1-1,1-1 1,0 1 0,1 0-1,0 1 1,1 0 0,0 0-1,1 1 1,0 0 0,1 1-1,0 0 1,1 1 0,0 0-1,6-4 138,13-1-468,1 0-1,0 2 0,1 1 0,0 2 0,0 1 0,1 1 0,0 2 0,1 2 0,-1 1 0,10 2 469,79-3-1727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8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0 811 9778,'0'0'1000,"0"0"-872,0 0 168,0 0 313,228 13 87,-75-7-344,-5-2-264,-29 0-24,-44 0-64,-36-2-496,-10-2-1169,-6 0-2312,-14-14-2400</inkml:trace>
  <inkml:trace contextRef="#ctx0" brushRef="#br0" timeOffset="270.43">228 366 8370,'0'0'1728,"0"0"105,0 0-401,0 0-848,0 0-584,0 0 112,0 0-88,12 113 632,1-50-128,1 7 128,-3 6-320,3 2-191,2 0-145,0 4-57,2 0-639,14 13-1112,-2-21-1393,-3-25-2448</inkml:trace>
  <inkml:trace contextRef="#ctx0" brushRef="#br0" timeOffset="463.25">1134 690 8194,'0'0'2728,"0"0"-1519,0 0-825,120-24 368,-37 15-64,8 3-232,5 0-264,-3 0-136,-13-2-56,-16-3-504,-30-15-1000,-20 5-857,-14-5-631</inkml:trace>
  <inkml:trace contextRef="#ctx0" brushRef="#br0" timeOffset="712.65">1275 235 8026,'0'0'1368,"0"0"392,0 0-1408,0 0-248,16 110 369,7-42 495,6 8-56,3 4-400,2 4-88,1-4-224,-3 5-200,-5-5-272,-11 10-1048,-7-22-1369,-9-25 665</inkml:trace>
  <inkml:trace contextRef="#ctx0" brushRef="#br0" timeOffset="1005.21">2283 1 11226,'0'0'1319,"26"3"-485,-13-1-703,8 1 103,0 0 0,0 1 0,0 1 0,-1 1 0,0 1 0,0 1 0,-1 1 0,13 7-234,4 7 223,-2 1 0,0 2 0,-1 2-1,-2 1 1,-1 1 0,-1 1 0,-2 2 0,-1 1 0,-2 1 0,-1 1 0,-2 1 0,-1 0-1,-2 2 1,-2 0 0,-2 2 0,-1-1 0,-2 1 0,-2 1 0,-1 0 0,-3 0-1,-1 0 1,-3 1 0,-1 0 0,-2 0-223,-6-13-10,-1 0 1,-2 0-1,-1-2 0,-1 1 0,-1-1 1,-2-1-1,-1-1 0,0 0 1,-2-1-1,-1-1 0,-2-1 0,0-1 1,-1-1-1,-1-1 0,0-1 0,-2-1 1,-27 14 9,-240 155-2575,85-78-2248,73-48-175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4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397 1 10898,'0'0'1215,"0"0"419,0 0-87,0 0-539,0 0-632,-9 18-449,-122 251 752,75-155-515,5 3 0,5 1 0,5 3 0,-3 36-164,37-124-725,2 1-1,1-1 1,2 1 0,1-1-1,2 1 1,1 0 0,2 1 725,8 25-3989</inkml:trace>
  <inkml:trace contextRef="#ctx0" brushRef="#br0" timeOffset="1469.41">447 520 6617,'0'0'1022,"0"0"497,0 0-119,0 0-58,0 0-215,19-21-364,65-65-223,0 42 171,-67 40-599,8-3-41,0 2 0,0 0 1,0 2-1,0 1 0,0 1 1,0 0-1,1 3 0,11 1-71,-33-2 0,1 1-1,0-1 0,-1 1 0,1 0 0,-1 1 1,0-1-1,1 1 0,-1-1 0,0 1 0,-1 1 0,1-1 1,0 0-1,-1 1 0,0 0 0,0-1 0,0 2 1,0-1-1,-1 0 0,1 0 0,-1 1 0,0-1 1,-1 1-1,1 0 0,-1-1 0,0 1 0,0 0 1,0 0-1,0 3 1,0 4 3,0 0 0,-1 1 0,0-1 0,-1 0 0,0 0 0,-1 0 0,0 0 0,-1 0 0,0-1 0,-1 1 0,-2 3-3,-13 18 125,-1 0 0,-2-1 0,-1-1 0,-1-2 0,-2 0 0,-1-1 1,-26 19-126,-89 101 1687,204-141 1227,433-21-1311,-428 12-1436,-66 2-154,-1 0-18,0 0-3,0 0 3,0 0 10,0 0 3,0 0 11,0 0 39,0 0 13,0 0 44,0 0 14,0 0 38,0 0 43,0 0 49,0 0 24,0 0 6,0 0 22,0 0-28,0 0-14,0 0-29,0 0 8,0 0-32,0 0-20,0 0-25,0 0-26,0 0-53,0 0-57,0 0-2,0 0-42,30-19 599,-19 15-388,-9 3-214,-2-1 12,0 1 4,0 1-9,0 0-3,0 0 0,0 0 0,0 0 0,0 0 0,0 0 0,0 0 0,0 0-1,0 0-15,0 0-38,0 0 6,0 0 32,0 0-20,0 0-8,0 0 23,0 0-29,0 0 21,0 0-30,0 0-10,0 0-35,0 0 7,0 0-17,0 0-30,0 0-32,0 0-24,0 0-8,0 0-48,0 0-23,0 0-81,0 0-69,0 0-177,0 0-275,0 0-446,-27 0-10326,16 0 5301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42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560 0 7154,'0'0'1188,"0"0"380,0 0 16,0 0-97,0 0-320,0 0-409,0 21-165,-21 18-313,-2-1-1,-1-1 0,-2-1 0,-2-1 1,-1-1-1,-12 10-279,22-23 78,-326 349 1333,345-369-1405,-1-1 1,1 1-1,0-1 0,-1 0 1,1 1-1,0-1 0,0 1 1,-1-1-1,1 1 0,0-1 1,0 1-1,0-1 0,0 1 0,0-1 1,0 1-1,-1-1 0,1 1 1,0-1-1,0 1 0,1 0 1,-1-1-1,0 1 0,0-1 1,0 1-1,0-1 0,0 1 1,0-1-1,1 1 0,-1-1 1,0 1-1,1-1 0,-1 0 1,0 1-1,1-1 0,-1 1 1,0-1-1,1 0 0,-1 1 1,0-1-1,1 0 0,-1 1 1,1-1-1,-1 0 0,1 0 0,-1 1 1,1-1-1,-1 0 0,1 0 1,-1 0-1,1 0 0,-1 0 1,1 0-1,-1 0 0,1 0 1,-1 0-1,1 0 0,0 0 1,-1 0-1,1 0 0,-1 0 1,1 0-1,-1-1-6,56 4 32,-37-3 73,136 5-72,0 8 0,0 6 0,3 7-33,86 60-6357,-181-59 2048</inkml:trace>
  <inkml:trace contextRef="#ctx0" brushRef="#br0" timeOffset="958.82">1260 281 7138,'0'0'1784,"0"0"-200,0 0-448,0 0-79,0 0-297,0 0-384,0 0-288,27 0-16,3 0 0,13 0 0,7-2-72,7-2 0,-4 0-48,-5 2-664,6 2-480,-15 0-873,-12 0-1224</inkml:trace>
  <inkml:trace contextRef="#ctx0" brushRef="#br0" timeOffset="1199.97">1244 643 5369,'0'0'1304,"0"0"-463,0 0-89,0 0-72,0 0 376,0 0 176,134 8-463,-77-8-385,7 0-296,0-4-88,29-15-857,-22 3-1879,-5-3-5970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03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258 0 6281,'0'0'1887,"0"0"421,0 0-452,0 0-208,0 0-501,-2 1-713,-63 81-292,32-39 54,-108 169-94,140-212-157,-14 46-794,23-22-5195,13-21-2841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6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400 128 4545,'0'0'3682,"0"0"-2044,0 0-197,-23-20-496,-72-61-144,31 54-16,53 28-708,3 2-77,1 0 0,-1 0 1,1 0-1,0 1 1,0 0-1,0 0 1,0 1-1,1 0 0,0 0 1,0 1-1,0-1 1,1 1-1,-1 1 1,2-1-1,-1 1 0,1 0 1,0 0-1,0 0 1,1 0-1,0 1 0,0-1 1,-1 6-1,3-11 4,-13 28 85,1 1-1,2 1 1,1 0-1,1 0 1,2 1 0,1 0-1,2 0 1,1 0-1,2 1 1,1-1 0,1 1-1,2-1 1,2 0 0,1 0-1,1 0 1,2-1-1,1 0 1,5 10-89,10 8-96,2-1 0,2-1-1,2-2 1,2-1 0,2-1 0,29 27 96,146 120-4121,-131-130-750</inkml:trace>
  <inkml:trace contextRef="#ctx0" brushRef="#br0" timeOffset="480.11">977 943 72,'0'0'7716,"0"0"-5187,0 0-1176,0 0-650,0 0-184,0 0-278,19-17-95,111-103 547,-112 103-318,-1-1 0,-1-1 0,-1 0 0,0-1 1,-1-1-1,-2 0 0,0 0 0,-1-2 0,1-5-375,-10 24 155,1 1 757,-5 24-1298,30 656 405,-19-304 230,-9-358-251,0-1-1,-2 0 1,1 0-1,-2 0 1,0-1-1,0 1 1,-1 0-1,-1-1 1,0 0-1,-7 11 3,9-19-11,0-1-1,0 1 1,0-1-1,-1 1 1,0-1-1,0 0 1,0 0-1,0-1 1,-1 1-1,1-1 1,-1 0-1,0 0 1,0-1-1,0 1 1,0-1-1,-1 0 1,1 0-1,-1-1 1,1 0-1,-1 0 1,1 0-1,-1-1 1,0 1-1,1-1 1,-1-1-1,0 1 1,1-1 0,-2 0 11,-16-8-192,1-2 1,0 0-1,1-1 1,0-2-1,1 0 1,0-1-1,1 0 1,1-2 0,1 0-1,0-1 1,1-1-1,1-1 1,1 0-1,1-1 1,-6-11 191,3 8-307,-73-107-2342,8 6-2024</inkml:trace>
  <inkml:trace contextRef="#ctx0" brushRef="#br0" timeOffset="727.94">1043 89 11450,'0'0'1153,"0"0"-1,0 0-880,0 0-192,0 0-80,0 0-24,124-4-648,-77 17-1057,-1-3-3224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03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56 6673,'0'0'5490,"0"0"-4442,0 0-56,0 0 64,0 0-472,0 0-584,0 0-520,-16-55-848,43 84-120,-2-3-953,0-5-3560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05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5617,'0'0'2022,"0"0"-80,0 0-311,0 0-255,0 0-361,0 0-427,12-5-243,4 39-321,19 78 445,-5 1 0,-4 1 0,-6 2 0,-4 0 0,-6 1 0,-4 99-469,-6-215 104,0-1 130,2-18 899,6-5-1032,1 2-1,2-1 1,0 1-1,1 1 1,1 0-1,1 1 0,8-8-100,8-14 32,-4 5-41,63-90-235,5 4 1,93-92 243,-181 213-712,-16 20-11,-283 322 183,228-262 713,110-64 521,365 43-249,-282 2-6662,-97-43 1383</inkml:trace>
  <inkml:trace contextRef="#ctx0" brushRef="#br0" timeOffset="1398.06">1246 449 1432,'0'0'1763,"0"0"-416,0 0-249,0 0 13,0 0-34,0 0-135,6-5 67,10-7-309,0 0-1,1 1 0,1 1 0,0 1 1,0 1-1,1 0 0,0 1 0,3 0-699,21-4-107,0 2-1,0 2 0,1 1 1,0 3-1,27 1 108,-70 2-175,1 0 0,-1-1 0,1 1 0,-1 1 0,1-1-1,0 0 1,-1 0 0,1 0 0,-1 1 0,1-1 0,-1 1 0,1-1 0,-1 1-1,1 0 1,-1 0 0,0-1 0,1 1 0,-1 0 0,0 0 0,0 0 0,0 0-1,0 1 1,0-1 0,0 0 0,0 0 0,0 1 0,0-1 0,0 0 0,-1 1-1,1-1 1,-1 1 0,1-1 0,-1 1 0,1-1 0,-1 1 0,0-1-1,0 1 1,0 0 0,0-1 0,0 1 0,0-1 0,0 1 0,0-1 0,-1 1-1,1-1 1,0 1 0,-1-1 0,0 1 0,1-1 0,-1 1 0,0-1 0,0 0-1,1 1 1,-1-1 0,0 0 0,0 0 0,-1 1 0,1-1 0,0 0 0,-1 0 175,-23 24-4168</inkml:trace>
  <inkml:trace contextRef="#ctx0" brushRef="#br0" timeOffset="1646.08">1344 728 1096,'0'0'1977,"0"0"-17,0 0 8,0 0-215,0 0-409,0 0 40,0 0 25,57 60-73,0-60-552,14 0-488,6 0-296,33-6-520,-19-7-1368,-16-1-3033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3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568 185 1816,'0'0'1139,"0"0"-137,0 0-345,0 0-82,0 0-100,0 0-103,1-1 7938,0-1-4291,6-12-4063,-29-74-428,-10 36 652,7 28-149,-82 20-378,22 57 150,81-50 183,1 0 1,0 0 0,-1 0 0,1 0-1,0 0 1,1 1 0,-1 0 0,0-1-1,1 1 1,0 0 0,0 0 0,0 0-1,1 0 1,-1 0 0,1 1 0,0-1-1,0 0 1,0 1 0,1-1 0,0 1-1,-1-1 1,2 1 0,-1-1 0,0 1-1,1-1 1,0 0 0,0 1-1,0-1 1,1 0 0,-1 0 0,1 0-1,0 0 1,0 0 0,0 0 0,3 2 13,29 34 9,-23-31-2,-1 1-1,-1 0 1,0 1 0,0 0-1,-1 1 1,-1 0-1,0 0 1,0 0-1,-2 1 1,1 0-1,-1 0 1,-1 1-1,-1-1 1,2 8-7,-5-12 1,-1 1 1,0-1-1,0 1 0,-1-1 1,0 1-1,0-1 0,-1 0 1,0 0-1,-1 0 0,0 0 1,-1-1-1,1 1 0,-2-1 0,1 0 1,-1-1-1,0 1 0,-1-1 1,0-1-1,0 1 0,0-1 1,-1 0-1,-4 2-1,-3 3-20,0-1 0,-1-1 0,-1 0 1,0-1-1,0-1 0,0-1 0,0 0 0,-1-1 0,0-1 0,-1-1 1,-7 1 19,23-4 0,0 1 0,0 0 0,-1 0 0,1-1 0,0 0 0,0 1 0,0-1 0,0-1 0,0 1 0,0 0 0,0-1 0,0 1 0,-1-1 0,2 0 0,-1 0 0,0 0 0,0-1 0,0 1 0,0 0 0,1-1 0,-1 0 0,1 0 0,-1 0 0,1 0 0,0 0 0,-1 0 1,1-1-1,1 1 0,-1-1 0,0 1 0,0-1 0,1 0 0,0 0 0,-1 1 0,1-1 0,0 0 0,0 0 0,1 0 0,-1-2 0,-1 1-7,0-1 1,0 1-1,1 0 0,0-1 1,0 1-1,0-1 1,0 1-1,1-1 0,0 1 1,-1-1-1,2 0 0,-1 1 1,0-1-1,1 1 0,0-1 1,0 1-1,1-1 1,-1 1-1,1 0 0,0 0 1,0 0-1,0 0 0,0 0 1,1 0-1,0 0 1,0 1-1,0-1 0,0 1 1,0 0-1,1 0 0,-1 0 1,1 0-1,0 1 0,0-1 1,0 1-1,0 0 1,0 0-1,4 0 7,-3 2-3,0 0 0,0 0 0,0 1 0,0 0 0,-1 0 0,1 0 0,0 1-1,0-1 1,-1 1 0,0 0 0,1 1 0,-1-1 0,0 1 0,0-1 0,0 2 0,0-1 0,0 0 0,-1 0 0,0 1 0,0 0 0,0 0 0,0 0 0,0 0 0,-1 0 0,1 1 0,-1-1-1,0 1 1,-1-1 0,1 1 3,1 0 24,80 178 629,-71-149-573,1 0-1,2-1 1,1-1 0,2 0-1,1-2 1,1 0 0,2-1 0,13 14-80,-20-33 8,0 0 1,0-1 0,1-1 0,0 0 0,1-1 0,-1-1-1,2-1 1,-1 0 0,0-1 0,1-1 0,0-1 0,-1 0 0,1-2-1,0 0 1,0 0 0,0-2 0,-1 0 0,1-1 0,-1-1 0,1-1-1,-1 0 1,2-2-9,47-15-904,-1-3-1,-1-2 1,-1-4-1,5-6 905,22-14-744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5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9058,'0'0'928,"0"0"-32,0 0-896,0 0-256,120-15-416,-67 15-3265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8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11026,'0'0'536,"0"0"-223,0 0 487,26 135 40,-10-71-544,-3-2-296,-10 14-320,-3-15-1176,0-20-1801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8.3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11282,'0'0'24,"0"0"641,0 0-665,0 0-200,0 0-729,169 47-3344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9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11923,'0'0'648,"0"0"744,0 0-1184,0 0-208,0 0-2216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8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 58 11306,'0'0'152,"0"0"1313,0 0-881,0 0 912,0 0-1008,0 0-336,0 0-128,27 158 328,-27-82-128,0 4-224,-4-10-128,-17-2-648,-11-3-1032,3-17-673,6-18-3024</inkml:trace>
  <inkml:trace contextRef="#ctx0" brushRef="#br0" timeOffset="440.6">532 175 8250,'0'0'1760,"0"0"-504,0 0-1024,0 0 33,0 0-41,0 0 168,-4 136-120,-10-87-160,-2-2-112,-7 17-632,3-13-1425,8-16-3560</inkml:trace>
  <inkml:trace contextRef="#ctx0" brushRef="#br0" timeOffset="842.03">1200 1 10386,'0'0'1110,"0"0"175,0 0-442,27 2 392,-6-1-905,-8-1-165,0 1 1,0 0-1,0 1 0,0 0 1,0 1-1,0 1 0,-1 0 1,1 0-1,-1 1 0,0 1 1,-1 0-1,9 6-165,9 13 220,-1 2 0,-2 0-1,-1 2 1,-1 0 0,-2 2 0,0 0 0,-3 2-1,0 0 1,-2 1 0,-2 1 0,8 26-220,-1-3 157,-2 0 1,-2 2-1,-3 0 1,-3 0-1,-2 2 1,-4-1-1,-1 1 1,-4 0-1,-3 22-157,0-56 37,-1 0 0,-1 0 0,-1-1 0,-2 0 0,0 0-1,-2 0 1,-1-1 0,-2 0 0,0-1 0,-1 0 0,-2-1-1,0-1 1,-3 1-37,-18 14-35,-3-1 0,-1-2 0,-1-2-1,-2-2 1,-1-2 0,-2-1 0,0-3-1,-2-2 1,0-2 0,-2-1 0,0-4 0,-13 2 35,-146 29-2894,72-48-5784,97-11-191</inkml:trace>
  <inkml:trace contextRef="#ctx0" brushRef="#br0" timeOffset="1082.34">2516 1370 11226,'0'0'464,"0"0"-375,0 0 95,-50 113 928,23-58 160,-3 5-720,-2 3-232,-4-5-232,-8 1-88,-26 1-744,6-17-1192,14-17-3441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7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9826,'0'0'1985,"0"0"175,0 0-712,0 0-1096,0 0-352,0 0 0,46 107 120,-23-35 224,6 14-47,-4 9-169,7 1-128,-11 0-160,-10 30-753,-8-26-903,-3-22-2193</inkml:trace>
  <inkml:trace contextRef="#ctx0" brushRef="#br0" timeOffset="388.31">178 419 7514,'0'0'1179,"27"0"-589,373-7 1160,-373 6-1684,-14 1-3,0 0-1,0 0 1,0-1 0,0 0 0,0-2-1,0 1 1,0-1 0,-1-1 0,0 0-1,1-1 1,-2-1 0,1 0-1,-1 0 1,1-1 0,6-6-63,-13 4 126,-1 0 0,0 0 0,-1 0-1,0 0 1,0-1 0,-1 0 0,0 1 0,-1-1 0,0 0 0,-1 0-1,0 1 1,0-1 0,-1 0 0,0 0 0,-1 0 0,0 1 0,-1-1 0,0 1-1,0 0 1,-1 0 0,-3-5-126,-62-96 2947,68 111-2939,-1 0-1,1 0 0,0 0 0,-1 0 1,1 1-1,0-1 0,0 0 0,0 1 1,0-1-1,0 1 0,0-1 1,1 1-1,-1-1 0,0 1 0,1 0 1,-1-1-1,1 1 0,0 0 0,-1-1 1,1 1-1,0 0 0,0-1 0,0 1 1,0 0-1,0 0 0,1-1 0,-1 1 1,1 0-1,-1-1 0,1 2-7,-1-1 20,-1 66 45,4 1 1,2 0-1,3-1 0,5 11-65,70 330-3523,-66-320-321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6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1 938 8330,'0'0'218,"0"0"612,0 0 232,10 21-4,79 166 990,-60-39-1611,-30-181-432,0 7 7,1 0-1,0 0 1,2 0 0,1 0 0,1 1 0,2-1 0,0 1 0,8-18-12,-11 30-26,1 1 0,0 0 0,1 0 0,1 0 0,0 1 0,0-1 0,1 2 0,1-1-1,0 1 1,0 0 0,1 0 0,0 1 0,1 1 0,0-1 0,0 2 0,1-1 0,-1 1 0,2 1 0,-1 0 0,1 0 0,0 2 0,0-1 0,0 1 0,10-1 26,-9 8 66,-1 0 1,1 2 0,-1-1-1,0 1 1,0 1 0,0 0 0,-1 1-1,0 0 1,0 1 0,-1 0 0,0 0-1,0 1 1,-1 1 0,0-1-1,1 4-66,27 23 420,75 70 733,-51-44-701,3-4 0,2-3 0,2-2-1,29 13-451,-94-63 12,1 0 0,0 0-1,-1 0 1,1-1-1,1 0 1,-1 0-1,0 0 1,1 0-1,-1 0 1,0-1-1,1 0 1,0 0 0,-1 0-1,1-1 1,0 0-1,-1 1 1,1-1-1,0-1 1,0 1-1,-1-1 1,1 0-1,-1 0 1,1 0-1,-1-1 1,1 0 0,0 0-12,2-10 9,-1 0 0,0 0 0,0-1 0,-2 0 0,0 0 0,0 0 1,-1 0-1,-1-1 0,0 1 0,-1-1 0,0 0 0,-1 1 0,-1-3-9,1 12-5,-1-157-177,-7 1-1,-7 1 1,-7 0-1,-10-13 183,1 29-253,22 137-72,8 30-186,1-21 467,1 89-9,3 0 0,5-1 0,4 0 0,21 77 53,56 103 531,-12-105-4386,-56-127 76</inkml:trace>
  <inkml:trace contextRef="#ctx0" brushRef="#br0" timeOffset="248.8">879 745 11226,'0'0'1073,"0"0"1263,0 0-1816,0 0-512,128-14 328,-10 6-272,37 8-64,25 0-424,1-4-720,-49-2-3169,-34-1-3641</inkml:trace>
  <inkml:trace contextRef="#ctx0" brushRef="#br0" timeOffset="552.18">2833 228 9874,'0'0'490,"0"0"536,0 0 119,-25-11-353,-88-36-111,106 45-630,-1 0-1,1 0 0,-1 0 1,0 1-1,0 1 0,0-1 1,1 1-1,-1 1 0,0-1 1,0 1-1,0 1 0,1-1 0,-1 1 1,0 1-1,1-1 0,0 1 1,0 1-1,0-1 0,0 1 1,0 0-1,1 1 0,-1 0 1,1 0-1,1 0 0,-1 1 1,-4 5-51,-19 18 161,1 0 0,2 2 0,2 1 1,0 1-1,2 1 0,2 1 1,1 1-1,2 1 0,1 0 0,2 1 1,2 0-1,1 1 0,2 1 1,2 0-1,2 0 0,0 11-161,5-28 107,0 1 0,1-1-1,2 0 1,0 0 0,2 0-1,0 0 1,2 0 0,0-1-1,1 0 1,2-1 0,0 0-1,1 0 1,1-1 0,1-1 0,0 0-1,7 5-106,11 15 26,1-3 0,2 0 0,2-2-1,0-2 1,3-1 0,0-2 0,2-2 0,1-1 0,1-3-1,1-1 1,11 2-26,141 23-1733,-64-50-2170,-62-15 3230</inkml:trace>
  <inkml:trace contextRef="#ctx0" brushRef="#br0" timeOffset="816.52">3721 0 6081,'0'0'2593,"0"0"-1401,0 0-408,0 0-8,-117 46-399,85-14 159,7 5 0,7-2-360,9 0-176,9-2 0,32 10-568,16-6-1049,6-12-919</inkml:trace>
  <inkml:trace contextRef="#ctx0" brushRef="#br0" timeOffset="1065.47">4152 70 4321,'0'0'5809,"0"0"-4224,0 0 255,0 0-760,0 0-672,0 0 376,-119 74-368,117-35-127,2 4-177,11 2-112,23 9-489,55 11-1047,-9-11-1248,4-11-3138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6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160 360 7770,'0'0'1071,"0"0"-41,0 0 48,0 0-179,0 0-135,-16 6-448,9-3-298,1-2-6,0 1-1,0 1 1,1-1-1,-1 1 0,1 0 1,-1 0-1,1 0 1,0 1-1,0 0 1,1 0-1,-1 0 0,1 1 1,0-1-1,0 1 1,0 0-1,1 0 1,-1 1-1,0 2-11,-5 11 70,2 1-1,0 0 1,1 0-1,1 0 1,1 0-1,1 1 1,0 0-1,2-1 1,1 18-70,0-31 18,0 1 1,1 0 0,0-1-1,1 1 1,-1-1 0,2 1 0,-1-1-1,1 0 1,0 0 0,0 0 0,1 0-1,0-1 1,0 1 0,0-1-1,1 0 1,0-1 0,0 1 0,1-1-1,0 0 1,0 0 0,0 0-1,0-1 1,1 0 0,-1 0 0,1-1-1,0 0 1,7 2-19,-1-1 24,0-2 0,0 0 1,1 0-1,-1-1 0,0-1 0,1 0 0,-1-1 0,0 0 1,0-1-1,0-1 0,0 0 0,0-1 0,0 0 1,-1-1-1,1 0 0,-1-1 0,-1 0 0,1-1 0,-1-1 1,0 1-1,-1-2 0,0 0 0,0 0 0,-1 0 0,0-1 1,-1-1-1,0 0 0,0 0 0,-1 0 0,-1-1 1,0 0-1,-1 0 0,0 0 0,0-1 0,-2 0 0,1 0 1,-2 0-1,0 0 0,0-4-24,0 6 17,-1-1 0,-1 1 0,0 0 0,0 0 0,-1-1 0,0 1 0,-1 0 0,-1 0 0,0 0 0,0 0 0,-1 1 0,0-1 0,-1 1 0,0 0 1,0 0-1,-1 1 0,-1-1 0,0 1 0,0 1 0,0-1 0,-1 1 0,-1 0 0,1 1 0,-1 0 0,0 1 0,-1 0 0,-1-1-17,-76-24-1649,25 28-2747,40 7-844</inkml:trace>
  <inkml:trace contextRef="#ctx0" brushRef="#br0" timeOffset="324.39">552 366 7922,'0'0'1104,"0"0"110,23 0-346,162 1 937,-163 1-1719,0 1-1,-1 1 0,1 1 1,-1 0-1,0 2 0,-1 1 0,0 0 1,0 2-1,0 0 0,-2 1 1,1 1-1,-1 0 0,-1 2 0,0 0 1,-1 1-1,-1 0 0,0 2 1,-1-1-1,-1 2 0,0 0-85,18 58 32,-52-86 1877,10-3-1858,1-1 0,0 0 0,0 0 1,2-1-1,0 0 0,0-1 1,2 0-1,0 0 0,1 0 1,0 0-1,1-1 0,1 0 1,1 0-1,0 0 0,1 0 0,1 0 1,1-2-52,-2 9-127,1-1-1,0 1 1,1-1 0,0 1 0,1-1 0,0 1 0,0 0 0,1 0 0,1 0 0,0 0-1,0 1 1,1-1 0,0 1 0,0 0 0,1 0 0,0 1 0,1 0 0,0 0 0,4-4 127,167-117-4820,-86 83-616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14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1 156 6601,'0'0'2628,"0"0"-756,0 0-210,0 0-1042,0 0-392,0 0-115,10 17 287,97 204 1714,-72-105-1861,-5 1 1,-5 2-1,4 71-253,0-7-1321,-7-26-3718,-17-103-638</inkml:trace>
  <inkml:trace contextRef="#ctx0" brushRef="#br0" timeOffset="398.73">147 363 8730,'0'0'971,"0"0"4,9-23-311,-1 2-542,-4 9-52,0 1 0,0-1-1,1 1 1,1 0 0,0 1-1,1-1 1,0 1 0,0 0 0,1 1-1,0 0 1,1 0 0,6-5-70,12-7 172,2 1-1,0 1 1,1 1 0,0 2 0,2 1 0,0 1 0,1 2 0,0 2 0,0 0 0,1 3 0,0 0 0,1 2 0,24 1-172,-55 3 1,1 1 0,-1 0 0,0 0 0,0 0 0,0 1 0,0 0 0,0-1 0,1 1 0,-2 1 0,1-1 0,0 1 0,0-1 1,0 1-1,-1 0 0,1 0 0,-1 1 0,1-1 0,-1 1 0,0 0 0,0 0 0,0 0 0,0 0 0,-1 0 0,1 0 0,-1 1 0,0-1 0,0 1 0,0 0 0,0 0-1,3 11 26,0 1-1,-1 0 0,-1 0 0,0 0 0,-1 0 1,-1 1-1,-1-1 0,0 0 0,-1 1 0,-1-1 0,0 0 1,-1 0-1,-1 0 0,0 0 0,-2-1 0,1 0 1,-4 6-26,5-10 5,-1 0 1,0 0-1,-1 0 1,0-1-1,-1 1 1,0-1 0,0-1-1,-1 0 1,-1 0-1,1 0 1,-1-1-1,-1 0 1,1-1 0,-1 0-1,-1-1 1,1 0-1,-1 0 1,0-1-1,0 0 1,-1-1 0,1-1-1,-1 0 1,0 0-1,0-1 1,0-1-1,0 0 1,0 0 0,-1-1-6,7-3-134,1 1 1,-1-1 0,1 0 0,-1-1 0,1 1 0,0-1 0,0 0 0,0 0-1,1-1 1,0 1 0,-1-1 0,2 0 0,-1 0 0,0-1 0,1 1 0,0-1-1,1 0 1,-1 1 0,1-1 0,0 0 0,0-1 0,1 1 0,0 0 0,0 0 0,0-1-1,1 1 1,0 0 0,0-1 0,1 1 0,0 0 0,0 0 0,0-1 0,1 1 133,-2 6-38,0-46-3638</inkml:trace>
  <inkml:trace contextRef="#ctx0" brushRef="#br0" timeOffset="840.8">1185 353 9210,'0'0'1356,"0"0"-828,0 0-66,0 0-102,19 7 152,65 25-187,-79-29-332,1-1-1,0 1 1,-1 1 0,1-1-1,-1 1 1,0 0-1,0 0 1,-1 1-1,1-1 1,-1 1-1,0 0 1,0 0-1,-1 0 1,1 1 0,-1 0-1,0-1 1,-1 1-1,1 0 1,-1 0-1,0 0 1,-1 0-1,0 1 1,0-1-1,0 0 1,0 1-1,-1-1 1,-1 3 7,2-21 61,0-1 0,0 0 0,1 1-1,1-1 1,0 1 0,0 0 0,2 0 0,-1 0 0,1 0 0,1 1 0,0 0-1,1 0 1,0 0 0,2 0-61,4-8 90,1 1 1,0 1-1,2 0 0,0 1 0,0 1 0,2 0 1,0 1-1,18-10-90,-27 19 87,0 0-1,-1 1 1,2 0 0,-1 0 0,0 1 0,1 0-1,0 1 1,-1 0 0,1 0 0,0 1 0,0 0-1,0 1 1,0 0 0,0 1 0,0 0 0,0 0 0,-1 1-1,1 1 1,0-1 0,-1 2 0,6 2-87,-1 2 83,0 0 0,0 1 0,-1 1 0,-1 0 1,1 1-1,-2 1 0,0-1 0,0 2 0,-1-1 1,0 2-1,-1-1 0,-1 1 0,0 0 0,-1 1 0,-1 0 1,0 0-1,-1 1 0,1 3-83,-1 0-478,-1 0-1,0 0 1,-1 0 0,-1 0 0,-1 1-1,-1-1 1,-1 1 0,0-1-1,-3 12 479,-9 8-3795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21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186 150 1688,'0'0'5583,"0"0"-3821,0 0-1262,25-15-276,-9 6-175,8-6 89,0 2 1,1 1-1,1 0 1,-1 2-1,2 1 1,17-3-139,30-2 386,1 3 0,0 3 0,61 2-386,-132 5 5,1 0 0,-1 0 0,1 1 0,-1-1 0,1 1 1,-1 0-1,1 0 0,-1 1 0,1 0 0,-1-1 0,1 2 1,-1-1-1,0 0 0,1 1 0,-1 0 0,0 0 0,0 0 1,0 0-1,0 1 0,-1-1 0,1 1 0,-1 0 0,1 0 1,-1 1-1,0-1 0,0 1 0,-1-1 0,1 1 0,-1 0 1,1 0-1,-1 0 0,0 1-5,0 14 102,-1 1 0,-1-1 1,0 0-1,-2 0 0,0 0 0,-1 0 0,-1 0 1,0-1-1,-2 1 0,0-1 0,-1 0 1,-1-1-1,0 0 0,-2 0 0,0-1 0,-6 8-102,7-9 40,-234 421 1516,230-412-1352,1 2 1,2-1-1,0 1 0,1 0 0,2 1 0,0 0 1,2 0-1,2 1 0,-1 7-204,4-33 7,0-1 1,0 1-1,0-1 0,0 1 1,1-1-1,-1 1 1,0-1-1,1 1 0,-1-1 1,1 1-1,-1-1 0,1 0 1,0 1-1,0-1 1,-1 0-1,1 0 0,0 1 1,0-1-1,0 0 1,0 0-1,1 0 0,-1 0 1,0 0-1,0 0 0,1-1 1,-1 1-1,0 0 1,1-1-1,-1 1 0,0-1 1,1 1-1,-1-1 0,1 0 1,-1 1-1,1-1 1,-1 0-1,1 0 0,-1 0 1,1 0-1,-1 0 0,1-1 1,-1 1-1,1 0 1,-1-1-1,1 1 0,0-1-7,4 1 36,12-4 31,1-1 1,-1 0-1,0-2 1,0 0-1,-1-1 1,1 0-1,-2-2 1,0 0 0,0-1-1,0 0 1,-2-1-1,1-1 1,-2 0-1,2-3-67,-3 6 60,1-2-1,-1 0 1,-1 0 0,0-1-1,-1 0 1,-1-1-1,0 0 1,0 0-1,3-10-59,-21 83 1122,-14 61-933,5 2 0,6 0 1,5 1-1,6 8-189,0-118 15,1 24 38,-2-1 1,-2 1-1,-1-1 0,-2 0 0,-1 0 1,-10 24-54,13-47 25,0 0 0,-1-1 1,0 0-1,-1 0 0,-1-1 1,1 0-1,-2 0 1,0-1-1,0 0 0,-1 0 1,0-1-1,0 0 0,-1-1 1,0 0-1,-1-1 1,0 0-1,0-1 0,0 0 1,-8 2-26,-10 0-100,-1-1 0,1-1 1,-1-2-1,0-1 1,0-2-1,0 0 1,0-2-1,0-2 0,-11-2 100,24 1-428,1-1 0,-1-1 0,1 0-1,0-1 1,1-1 0,0 0-1,0-1 1,1-1 0,0-1-1,0 0 1,2-1 0,-1 0 0,-7-10 428,-26-35-3739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24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8690,'0'0'1108,"0"0"-253,26-12-274,-2 2-464,-4 0 6,1 1 0,0 0 0,1 2 0,0 1 0,0 1 0,0 0 0,11 1-123,-16 2 128,138 1 477,-150 2-599,1-1 0,0 1 0,-1 1 1,1-1-1,-1 1 0,0 0 0,0 1 0,1-1 1,-1 1-1,-1 0 0,1 0 0,0 0 1,-1 1-1,0-1 0,1 1 0,-1 0 0,-1 1 1,1-1-1,-1 1 0,0-1 0,0 1 0,0 0 1,0 0-1,-1 1 0,1 1-6,2 18 167,-1 0-1,-1 0 1,0 1-1,-3 0 1,0-1-1,-1 1 1,-4 21-167,-17 86 810,15-99-678,0 0 1,3 1 0,1 0 0,1 0 0,2 0 0,3 19-133,-3-48 19,2 0 0,-1 0 0,1 0 0,0-1 0,0 1 0,1-1 0,-1 1 0,1-1 0,0 0 0,1 0 0,-1 0 0,1 0 0,0-1 0,0 0 0,1 0 0,-1 0 1,1 0-1,0 0 0,0-1 0,0 0 0,0 0 0,1 0 0,-1-1 0,1 0 0,0 0 0,-1 0 0,1-1 0,0 0 0,4 0-19,3 1 48,1-1 0,-1 0 0,1-1 0,-1 0 1,1-1-1,-1-1 0,0 0 0,0-1 0,0-1 0,0 0 0,0 0 0,10-6-48,-12 5 71,0 0-1,0-1 1,0 0-1,0-1 1,-1 0-1,0-1 1,-1 0 0,0 0-1,0-1 1,-1 0-1,0 0 1,0-1-1,-1 0 1,0-1-1,-1 0 1,-1 0-1,1 0-70,-12 13 1019,-13 23-1053,0 0 0,2 0 0,0 2 0,2 0 1,1 1-1,2 1 0,0 0 34,-10 37 181,2 1 0,4 1 0,2 0 0,3 1 0,4 0-1,2 0 1,4 1 0,5 43-181,-4-74 156,22 393 1789,-23-428-1891,-1 0-1,0 0 0,0-1 0,0 1 0,0-1 0,-1 1 0,1-1 1,-1 0-1,0 0 0,0 0 0,0 0 0,0-1 0,-1 1 0,1-1 1,-1 0-1,1 0 0,-1 0 0,0 0 0,0-1 0,0 1 0,0-1 1,0 0-1,0 0 0,0-1 0,0 1 0,-1-1 0,1 0 0,0 0 1,0 0-1,0-1 0,-4 0-53,-6 2 34,-294 2 564,307-3-530,1 0-10,0 0 0,0 0-28,0 0 28,15-10 366,172-43-278,-182 53-138,-4 0 26,-1 0-18,0 0 5,0 0 21,0 0-18,0 0 16,0 0-24,0 0-2,0 0 21,0 0-6,0 0 59,0 0 43,0 0 17,0 0 21,0 0 10,0 0 17,0 0-59,0 0-6,0 0-43,0 0 15,0 0-27,-21 0-1036,-120 0-5215,77 0 1239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22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1 212 7346,'0'0'1045,"0"0"-86,0 0-137,0 0-206,27-15 234,89-52-152,-102 59-573,0 1 0,1 1 0,0 0 0,1 1 0,-1 0 0,1 2 0,0-1 0,0 2 0,0 0 0,7 1-125,-12 0 81,-6 0-70,1 1 0,0-1 0,0 1 0,0 0 0,0 0-1,0 1 1,0-1 0,0 1 0,0 1 0,-1-1 0,1 1 0,0 0 0,-1 1 0,0-1 0,1 1 0,-1 0 0,0 0 0,0 0 0,-1 1-1,1 0 1,-1 0 0,1 0 0,-1 1 0,-1-1 0,1 1 0,-1 0 0,1 0 0,-2 0 0,1 0 0,0 1 0,0 2-11,7 24 182,-2 0 1,0 1 0,-3 0 0,0 0 0,-2 1 0,-2-1 0,-1 1-1,-2 0-182,2-19 38,-1 51 74,-2-40-65,2 0 0,0 0 0,2 0 0,0 1-1,2-1 1,1 0 0,1-1 0,2 1 0,0-1 0,1 0 0,2-1 0,0 0-1,8 10-46,-13-28 11,1 0-1,0 0 1,1 0-1,0-1 0,0 0 1,0 0-1,0-1 1,1 0-1,-1 0 0,1-1 1,0 0-1,0 0 1,1-1-1,-1 0 0,0 0 1,1-1-1,-1 0 1,1-1-1,-1 0 0,1 0 1,-1-1-1,1 0 1,-1 0-1,1-1 0,-1 0 1,0 0-1,0-1 1,0 0-1,0-1 0,0 0 1,-1 0-1,0-1 1,0 1-1,0-1 0,0-1 1,-1 0-1,0 0 1,0 0-1,5-7-10,-3 6 34,0-2 0,0 1-1,-1-1 1,0 0 0,-1 0 0,0-1 0,0 0 0,-1 0-1,0 0 1,-1-1 0,0 0 0,-1 0 0,0 0 0,-1 0 0,0 0-1,0-2-33,-13 22 462,-8 24-464,1 0 1,2 2-1,2-1 0,1 2 1,-5 21 1,-4 37 362,3 2 0,5 0 0,4 1 0,3 18-362,2-40 156,-31 340 512,36-401-652,-1 0 0,0 0 0,-1 0 0,0-1 0,-2 1 0,1-1 0,-2 1 0,0-1 0,0-1 0,-1 1 0,-1-1 0,0 0 0,0 0 0,-2-1 0,1 0 0,-1 0 0,-1-1 0,0-1-1,0 1 1,-1-1 0,0-1 0,0 0 0,-1-1 0,0 0 0,-1-1 0,1 0 0,-1-1 0,0 0 0,-1-1 0,-5 0-16,3-3-123,0-1 1,0 0-1,0-1 0,0-1 1,1-1-1,-1 0 0,1-1 0,-1-1 1,1 0-1,0-1 0,1 0 1,0-2-1,0 1 0,0-2 1,1 0-1,0 0 0,1-2 1,-6-5 122,-131-149-5088,98 84 111</inkml:trace>
  <inkml:trace contextRef="#ctx0" brushRef="#br0" timeOffset="681.66">1638 1 7242,'0'0'932,"0"0"-216,0 0-124,20 15-168,-7-6-347,-5-5-36,-1 1 0,0 0 0,0 0 0,0 1 0,-1 0 0,0 0 0,0 1 0,0-1-1,-1 1 1,0 0 0,-1 1 0,1-1 0,-1 1 0,-1 0 0,0 0 0,0 0 0,0 0 0,1 9-41,12 158 811,-15-127-715,3-1 0,1 0 0,3 0 0,2 0 0,14 43-96,-22-84 0,0 1 0,0-1 1,1 0-1,-1 0 0,1 0 1,1-1-1,-1 1 0,1-1 1,0 1-1,0-1 0,0 0 1,1-1-1,0 1 0,0-1 1,0 0-1,0 0 0,1 0 1,-1-1-1,1 0 0,0 0 1,0-1-1,0 1 1,1-1-1,-1 0 0,0-1 1,1 0-1,3 0 0,10-2 21,-1 0 1,1-2-1,0-1 1,-1 0-1,1-1 0,-2-1 1,1-1-1,0-1 1,-1-1-1,-1 0 1,0-1-1,0-1 0,0 0 1,-2-2-1,6-5-21,2-6 472,-22 22 275,-5 10 179,-25 36-697,2 0 0,2 2 0,2 1 0,2 0 0,2 2 0,3 0 0,1 1 0,3 1 0,2 0 0,2 0 0,3 1 0,1 21-229,1 44 737,6 0-1,11 65-736,5 65 704,-19-242-689,0 0 0,0 0 0,0 0 0,-1 0-1,0-1 1,0 1 0,0 0 0,0 0 0,-1-1 0,0 1 0,0-1 0,0 1 0,0-1 0,-1 0 0,0 0 0,0 0 0,0 0-1,0 0 1,-1-1 0,1 1 0,-1-1 0,0 0 0,0 0 0,0 0 0,0-1 0,-4 2-15,-17 7-30,0-2 1,-1 0-1,0-2 1,0-1 0,0-1-1,-1-1 1,0-1-1,0-1 1,0-2-1,-14-2 30,18 1-508,-1-1 0,1 0-1,-1-2 1,1-1 0,0-1-1,0-1 1,1-1 0,0-1-1,0-1 1,1-1 0,1-1-1,-13-9 509,-42-35-3922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5:51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798 122 4313,'0'0'964,"0"0"348,0 0-175,0 0 132,0 0 34,2-13-236,4-39-155,-6 50-833,-1 0 0,1 0 0,-1 0 0,0 0 1,0 0-1,1 0 0,-1 0 0,0 0 0,-1 0 0,1 0 0,0 1 0,-1-1 0,1 0 0,-1 1 0,1-1 0,-1 1 0,1-1 0,-1 1 0,0 0 0,0 0 0,0 0 0,0 0 0,0 0 0,0 0 1,0 1-1,0-1 0,0 1 0,0-1 0,0 1 0,-1 0 0,1 0 0,0 0 0,0 0 0,-1 0-79,-5-2 176,-172-10 632,175 12-816,0 0 0,0 0 0,0 1 0,1-1 0,-1 1 0,0 0 0,0 1 0,0-1 0,1 1 1,-1 0-1,1 0 0,0 0 0,-1 1 0,1-1 0,0 1 0,0 0 0,1 1 0,-1-1 0,0 1 0,1-1 0,0 1 1,0 0-1,0 0 0,1 0 0,-1 1 0,1-1 0,0 0 0,0 1 0,1 0 0,-1-1 0,1 1 0,0 1 8,-3 30-28,2-1 0,2 1-1,1 0 1,1-1 0,2 1-1,2-1 1,10 33 28,12 101-54,-24-126 75,-1 0 0,-3 0 0,-1 0-1,-7 42-20,6-71 7,-1 0 1,0-1-1,-1 1 0,-1-1 0,0 0 0,-1 0 0,0-1 0,-1 1 0,0-1 1,-1-1-1,-1 1 0,0-1 0,0-1 0,-1 0 0,0 0 0,-1-1 0,-1 1-7,5-5 26,1 0 0,-1 0 0,-1-1-1,1 0 1,-1 0 0,1-1 0,-1 0-1,0 0 1,0-1 0,0 0 0,-1-1-1,1 1 1,-6-1-26,11-4 20,-1-1 0,1 1 0,0-1 0,0 0 0,0 1-1,1-1 1,-1-1 0,1 1 0,0 0 0,0 0 0,1-1 0,-1 1 0,1-1 0,0 0 0,0 1 0,0-1-1,1 0 1,0 0 0,0 1 0,0-1 0,0 0 0,1 0 0,-1 1 0,1-1 0,1 1 0,-1-2-20,0 5-5,-1 0 0,0 0 1,0-1-1,0 1 1,1 0-1,-1 0 0,0 0 1,1 0-1,-1 0 1,1 0-1,-1 0 0,1 0 1,0 1-1,-1-1 1,1 0-1,0 0 1,0 0-1,-1 1 0,1-1 1,0 0-1,0 1 1,0-1-1,0 0 0,0 1 1,0 0-1,0-1 1,0 1-1,0-1 1,0 1-1,0 0 0,0 0 1,1 0-1,-1 0 1,0 0-1,0 0 0,0 0 1,0 0-1,0 0 1,0 0-1,0 0 1,0 1-1,0-1 0,0 1 1,1-1-1,-1 0 1,-1 1-1,1 0 0,0-1 1,0 1-1,0 0 1,0 0 4,50 36-328,-10 11 413,-2 2 1,-2 1-1,-2 3 1,4 13-86,33 49 413,83 112 1293,-148-224-1478,-1 1 1,1-1 0,0 0 0,0 0-1,0-1 1,1 0 0,-1-1 0,1 1 0,-1-1-1,1-1 1,0 0 0,0 0 0,-1 0-1,1-1 1,0 0 0,0 0 0,0-1-1,0 0 1,3-1-229,30 0-148,11-4 74,-51 6 68,-1 0-2,0 0-7,0 0-26,0 0-1,0 0 22,0 0-9,0 0 16,0 0 5,0 0 0,0 0-2,0 0-3,0 0-3,0 0-19,0 0 18,0 0-2,0 0 9,0 0 0,0 0-12,0 0-25,0 0 24,0 0-7,0 0 11,0 0 10,0 0-6,0 0-20,0 0 21,0 0 6,0 0 0,0 0-2,0 0 0,0 0 14,0 0 4,0 0-3,0 0-10,0 0-3,0 0 0,0 0 0,0 0 2,0 0 9,0 0-8,0 0-3,0 0-2,0 0-3,0 0-3,0 0-16,0 0 28,0 0 1,0 0 6,0 0-6,0 0 6,0 0-43,0 0-183,0 0-259,0 0-367,19 0-5415,-4 0 2026</inkml:trace>
  <inkml:trace contextRef="#ctx0" brushRef="#br0" timeOffset="41173.81">0 892 144,'34'193'0,"-2"-25"0,3 0 56,-8-6 104,-2-6-40,-7-4-16,-4-10 8,-10-9-32,1-8-32,-5-12-48,-5-31 0,-17-24-232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45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31 164 2937,'0'0'979,"0"0"118,0 0-43,0 0-49,0 0-158,0 0-145,0 0-58,0 0-51,0 0-50,0 0-59,0 0-67,0 0-14,0 0 55,0 0 10,-2 8 752,-21 715-1068,21-702 1778,0-62-677,2 12-1225,-1-50 134,3 1 0,3-1 0,16-74-162,-14 111 14,2 0 0,1 1 0,3 0 0,1 1 0,1 0 0,3 1 0,1 1 0,2 1 0,17-23-14,-35 57-11,0 0-1,0-1 1,1 1-1,0 1 1,-1-1-1,1 0 1,0 1-1,0 0 1,0 0-1,0 0 0,1 0 1,-1 1-1,0 0 1,1 0-1,-1 0 1,1 0-1,-1 0 1,1 1-1,0 0 1,-1 0-1,1 1 0,-1-1 1,1 1-1,-1 0 1,1 0-1,-1 0 1,0 1-1,1-1 1,-1 1-1,0 0 0,0 0 1,0 1-1,0-1 1,-1 1-1,1 0 1,-1 0-1,1 0 1,-1 1-1,0-1 1,0 1-1,-1-1 0,1 1 1,-1 0-1,1 0 12,21 37-25,-1 1-1,-1 2 0,-3-1 1,-2 2-1,-1 1 0,-3 0 1,-2 0-1,3 26 26,-3-20 1,0-9-47,21 133-1882,-46-67-4239,-3-76 859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46.3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0 6993,'0'0'1029,"0"0"699,0 0-18,0 0-602,0 0-640,-3 1-488,-2 4 30,0 1-1,0-1 1,1 1-1,-1 0 1,2 0-1,-1 1 1,1-1-1,0 1 1,0-1-1,0 1 1,1 0-1,0 0 1,1 0-1,0 1 1,0 0-10,-8 22 152,-47 161 311,7 2 1,-20 186-464,61-64-1938,20-222-88,3-13-1551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47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0 290 6913,'0'0'1159,"0"0"136,13-21-98,-2 0-908,-5 9-177,0 1 1,1-1 0,0 2 0,0-1-1,1 1 1,1 0 0,0 0-1,0 1 1,1 1 0,6-5-113,4-3 219,1 1 1,1 1-1,0 1 1,1 1-1,1 1 0,0 1 1,0 1-1,1 1 1,0 1-1,0 1 1,1 2-1,-1 0 0,7 2-218,-29 2-10,-1 0 0,1 0 0,0 1 0,0-1 0,-1 1 0,1 0 0,0 0 0,-1 0 0,1 0 0,-1 0 0,1 1 0,-1-1 0,1 1 0,-1 0 1,0 0-1,0-1 0,0 1 0,0 1 0,0-1 0,-1 0 0,1 0 0,0 1 0,-1-1 0,0 1 0,0-1 0,1 1 0,-2-1 0,1 1 1,0 0-1,0 0 0,-1-1 0,0 1 0,1 0 9,4 108-26,-6-80 90,-1 10-22,-2 0 0,-2 0-1,-1 0 1,-2-1-1,-2 0 1,-2-1 0,-1 0-1,-2-1 1,-2-1 0,-19 31-42,-47 42 1330,109-108 983,237-42-1119,447-65-442,-708 105-919,0 1 0,0-1 0,0 0 0,0 1 0,0 0 1,0-1-1,-1 1 0,1-1 0,0 1 0,-1 0 0,1 0 1,0-1-1,-1 1 0,1 0 0,-1 0 0,1 0 0,-1 0 0,1 0 1,-1-1-1,0 1 0,1 0 0,-1 0 0,0 0 0,0 0 0,0 0 1,0 0-1,0 0 0,0 0 0,0 0 0,0 0 0,0 0 1,0 0-1,-1 0 0,1 0 0,0 0 0,-1 0 0,1 0 0,-1 1 167,1 8-1484,0 12-2287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54.1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1 482 592,'0'0'1599,"0"0"-231,0 0-165,0 0 20,0 0-86,14-8 6724,85 211-7756,-87-174-46,159 472 627,-166-526 2744,77-431-2567,-80 442-863,5-28 53,2-1 0,1 2 0,2-1-1,2 2 1,2 0 0,2 0-53,-16 37-10,-1 1 1,0 0-1,1 0 0,-1 0 1,1 0-1,0 1 0,0-1 1,0 0-1,0 1 1,0-1-1,0 1 0,0 0 1,0 0-1,1-1 0,-1 1 1,0 1-1,1-1 0,-1 0 1,1 1-1,-1-1 0,1 1 1,-1 0-1,1 0 0,-1 0 1,1 0-1,-1 0 0,1 0 1,-1 1-1,1-1 0,-1 1 1,0 0-1,1-1 1,-1 1-1,0 1 0,1-1 1,-1 0-1,0 0 10,80 57-291,-50-26 246,-2 3 1,-1 0-1,-2 2 0,-2 1 1,-1 1-1,-2 1 1,-1 1-1,-3 1 0,-1 1 1,-2 0-1,7 39 45,6 148-5829,-26-191 1660</inkml:trace>
  <inkml:trace contextRef="#ctx0" brushRef="#br0" timeOffset="450.88">1754 22 6081,'0'0'1891,"0"0"-40,0 0-485,0 0 76,0 0-307,0 0-453,-8-6-388,2 3-276,5 2-18,0 0 0,0-1-1,-1 1 1,1 0 0,0 1-1,-1-1 1,1 0 0,0 0-1,-1 0 1,1 1 0,-1-1 0,0 1-1,1-1 1,-1 1 0,1 0-1,-1 0 1,1-1 0,-1 1-1,0 0 1,1 1 0,-1-1 0,0 0-1,1 0 1,-1 1 0,1-1-1,-1 0 1,1 1 0,-1 0-1,1-1 1,-1 1 0,1 0-1,-1 0 1,1 0 0,0 0 0,0 0-1,-1 0 1,1 0 0,0 0-1,0 1 1,0-1 0,0 0-1,0 1 1,0-1 0,-49 72 253,4 1 0,2 3 0,4 2 0,4 1 0,3 1 0,3 2 0,-4 30-253,15-34-576,2 1 1,5 0 0,2 1-1,2 81 576,8-92-2576,0-16-2127</inkml:trace>
  <inkml:trace contextRef="#ctx0" brushRef="#br0" timeOffset="3312.64">1827 621 6905,'0'0'1499,"0"0"282,0 0-476,0 0-240,17-18-392,58-59-147,-66 70-456,-1 1 0,1 0 0,1 1 0,-1 0 0,1 0 0,0 1 0,0 1 0,0-1 0,0 1 0,1 1 0,-1 0 1,1 1-1,-1 0 0,4 0-70,15-2 142,19-4 91,0 2 1,0 2 0,1 2-1,44 6-233,-86-2 3,0 0-1,0 0 0,0 1 1,0 0-1,0 0 1,-1 1-1,1 0 0,-1 0 1,-1 0-1,1 1 0,-1 0 1,0 0-1,0 0 0,-1 1 1,1 0-1,-2 0 0,1 0 1,-1 0-1,0 0 1,0 1-1,-1-1 0,0 1 1,0 0-1,-1 0 0,0 0 1,0 0-1,-1-1 0,0 1 1,-1 0-1,0 0 1,0 0-1,0 0 0,-1 0 1,0-1-1,-1 1 0,1-1 1,-2 0-1,1 1 0,-3 3-2,-14 21 149,-1-1 1,-2-1-1,-1-1 0,-1-2 0,-1 0 0,-1-1 0,-5 1-149,-14 16 158,-68 66 651,121-106 1039,200-49-283,479-136-971,-590 149 499,-116 29-4951,-64-3-851,33 2 384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6:07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0 226 7434,'0'0'2063,"0"0"-102,0 0-137,0 0-532,0 0-487,0 0-375,6-3-261,-4 3-163,1 0 0,-1 0 1,0-1-1,0 1 0,0 1 0,0-1 0,1 0 0,-1 0 1,0 1-1,0-1 0,0 1 0,0 0 0,0 0 0,0 0 1,0 0-1,0 0 0,0 0 0,0 0 0,-1 0 0,1 1 1,0-1-1,-1 1 0,1-1 0,-1 1 0,0 0 0,1 0 1,-1-1-1,0 1 0,0 0 0,0 0 0,0 0 0,-1 0 1,1 0-1,0 0 0,-1 1 0,0-1 0,1 0 0,-1 0 1,0 0-1,0 0 0,0 1 0,-1 1-6,3-1 17,14 58 182,-2 1 0,-4 0-1,-1 1 1,-4-1 0,-2 1-1,-3 1 1,-4 11-199,3 27 64,-17 268-136,23-369 468,114-156 301,-36 43-878,6 3 1,4 4 0,29-19 180,-111 114-103,-12 11-570,-7 7 170,-82 82-419,50-53 1005,1 2 0,3 2 0,1 1-1,-9 17-82,42-58 10,0 1 0,0 0-1,1 0 1,-1 0-1,0 0 1,1 0-1,-1 0 1,1 0-1,0 1 1,0-1 0,0 0-1,0 1 1,0-1-1,0 1 1,1-1-1,-1 1 1,1-1-1,-1 1 1,1-1 0,0 1-1,0 0 1,0-1-1,1 1 1,-1-1-1,1 1 1,-1-1-1,1 1 1,0-1 0,0 1-1,0-1 1,0 0-1,0 1 1,1-1-1,-1 0 1,1 0-1,-1 0 1,1 0-10,185 34 317,-138-32-519,160 11-2700,-117-12-654</inkml:trace>
  <inkml:trace contextRef="#ctx0" brushRef="#br0" timeOffset="263.52">956 864 8250,'0'0'1112,"0"0"1032,0 0-1383,0 0-89,0 0-576,175-20-24,-97 20-64,-1 0-16,-4 0-224,-2 0-1001,-21 0-1143,-18-4-2561</inkml:trace>
  <inkml:trace contextRef="#ctx0" brushRef="#br0" timeOffset="517.74">1081 447 7402,'0'0'1472,"0"0"528,0 0-671,0 0-433,0 0-656,0 0-232,0 0-8,34 85 352,-8-26 40,1 17 40,-2 2-152,-2 12-184,-3 1-96,-4-3-72,-4-2-520,-12 7-1056,0-24-1625,0-19-3632</inkml:trace>
  <inkml:trace contextRef="#ctx0" brushRef="#br0" timeOffset="998.33">1731 681 9498,'0'0'684,"0"0"234,23-9-289,-5 1-486,0-1-4,0 1 1,1 1-1,0 1 0,0 1 0,1 0 1,-1 2-1,12-1-139,-14 3 91,5-3-29,0 2 1,1 1-1,-1 0 0,0 2 0,0 0 1,0 2-1,0 0 0,0 2 0,0 0 1,-1 1-1,9 5-62,-26-9-2,0 1-1,0 0 1,0-1 0,0 2-1,0-1 1,-1 0 0,1 1-1,-1 0 1,0-1-1,0 1 1,0 0 0,-1 1-1,1-1 1,-1 0 0,0 1-1,-1 0 1,1-1 0,-1 1-1,1 0 1,-2 0 0,1-1-1,0 1 1,-1 0 0,0 0-1,0 0 1,0 0 0,-1 0-1,0 0 1,0 1 2,-2 6 14,0 1 0,-1-1 0,-1 0-1,0 0 1,-1 0 0,0-1 0,0 0 0,-1 0 0,-1-1 0,-4 6-14,-36 35 174,-3-2 1,-1-2 0,-43 28-175,94-74 4,1 0 19,0 0 1,0-1-1,0 1 0,0 0 1,0 0-1,1 0 1,-1 0-1,0 0 0,0 0 1,1-1-1,-1 1 1,1 0-1,-1 0 0,0 0 1,1-1-1,0 1 1,-1 0-1,1-1 1,-1 1-1,1 0 0,0-1 1,-1 1-1,1-1 1,0 1-1,0-1 0,-1 1 1,1-1-1,0 0 1,0 1-1,0-1 0,0 0 1,0 1-1,-1-1 1,1 0-1,0 0 1,0 0-1,0 0 0,0 0 1,0 0-1,0 0 1,0 0-1,0-1 0,-1 1 1,1 0-1,0 0 1,0-1-1,0 1 0,0-1 1,-1 1-1,1 0 1,0-1-1,0 0 1,-1 1-25,9 1 184,419 24 1514,-414-24-1697,10 1-340,0-1 1,1-2-1,-1 0 0,0-1 0,-1-1 1,1-1-1,0-2 0,-1 0 0,16-7 340,17-22-897</inkml:trace>
  <inkml:trace contextRef="#ctx0" brushRef="#br0" timeOffset="1944.85">2664 53 9154,'0'0'739,"0"0"757,0 0-204,28-8-18,96-28-322,-103 32-761,0 2-1,0 0 0,0 1 1,0 2-1,0 0 0,0 1 1,0 1-1,0 1 0,0 0 1,-1 2-1,0 1 0,0 0 1,0 1-1,-1 1 0,0 1 1,-1 1-1,0 1 0,10 9-190,-6-6 101,0 0-1,-2 2 1,0 0-1,-1 2 1,0 0-1,-2 1 1,0 1-1,-2 0 1,0 1 0,-1 1-1,-1 0 1,-2 1-1,0 1 1,-1-1-1,-2 1 1,-1 1-1,0 0 1,-2 0-1,-1 0 1,-1 0-1,-1 22-100,-2 8 176,-3-1 0,-2 1 0,-2 0 0,-3-1-1,-2-1 1,-2 0 0,-3-1 0,-2 0 0,-2-2-1,-3 0 1,-29 45-176,28-62 81,-1 0-1,-2-2 1,-2-1-1,-1-2 0,-1-1 1,-1-1-1,-1-2 1,-2-1-1,-1-2-80,-83 51 102,8-2-76,85-56-15,26-15 38,1 0-17,0 0 36,0 0-20,0 0-24,0 0 32,0 0-36,-7 0-1425,-53 0-4064,20 0-41</inkml:trace>
  <inkml:trace contextRef="#ctx0" brushRef="#br0" timeOffset="52245.75">924 587 56,'0'0'1102,"0"0"-146,0 0-357,0 0-274,0 0 63,0 0 176,2 0 7655,13 0-8260,-1 0 102,-1 0-1,1 0 1,0 2 0,0 0-1,0 0 1,-1 2 0,1-1-1,-1 2 1,0 0 0,1 0-61,-10-3 0,43 20 139,-1 1-1,-1 2 1,-1 2 0,24 22-139,84 35 714,-132-69-615,-24-11-2620,-8-4-187</inkml:trace>
  <inkml:trace contextRef="#ctx0" brushRef="#br0" timeOffset="53626.5">1503 355 992,'0'0'967,"0"0"-161,0 0-57,0 0-101,0 0 59,0 0 109,0 0 48,0 0-94,0 0-151,0 0-133,0 0-59,0 0 3,0 0 39,0 0 49,-19 1 1729,11 5-2218,1 1 0,0 0 0,0 0 0,0 0 0,1 1 0,0 0 0,0 0 0,1 0 0,0 1 0,1 0 0,-2 4-29,-3 4 75,-126 283 922,57-42-795,69-203 224,9-54-332,0-1 9,-9 11 552,4-7-547,15-17-2642,1-2-1864</inkml:trace>
  <inkml:trace contextRef="#ctx0" brushRef="#br0" timeOffset="54349.43">1334 735 776,'0'0'1738,"0"0"-510,0 0-380,0 0-90,0 0-98,0 0-165,0 0 38,0 0 114,0 0-16,0 0-95,0 0-119,0 0-51,0 0-10,0 0-9,0 0-89,0 0-88,0 0-62,0 0-80,8 20 393,12 2-92,0-2 0,2-1 0,0 0 0,1-2 0,1 0 1,0-2-1,2-1 0,20 9-329,20 10 552,-64-12-3078,-6-13-2276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35.6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491 71 536,'0'0'484,"0"0"-244,0 0-185,0 0 38,3-2 2101,13-11 14498,-11 10-14662,-3 1-4196,-19 0 4704,-28-16-3087,23 9 533,3 3-148,1 1 0,-1 2-1,0-1 1,-1 2 0,1 1-1,0 0 1,-14 2 164,22-1-73,5 3 45,0-1-1,0 1 1,1 1-1,-1-1 0,1 1 1,0 0-1,0 0 1,0 0-1,0 1 0,1 0 1,0 0-1,0 0 1,0 0-1,0 1 0,1-1 1,0 1-1,0 0 1,1 0-1,0 0 0,0 0 1,0 1-1,1-1 1,-1 0-1,2 1 0,-1-1 1,1 1-1,0 1 29,-3 51 48,4 0 0,1 0 0,4 0 0,1 0 0,4-1 0,2 0 0,2-1 0,3-1-1,3 0 1,24 46-48,-6 2 97,144 380-1045,-155-385-1846,-18-31-2212,-6-33-373</inkml:trace>
  <inkml:trace contextRef="#ctx0" brushRef="#br0" timeOffset="261.36">0 1108 9378,'0'0'936,"0"0"72,0 0-712,0 0 193,0 0 159,119-44-112,-53 26 168,14-7-120,9 1-232,7 1-352,2 3-224,43 9-856,-27 3-520,-11 8-3281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19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1005 3649,'0'0'1379,"0"0"-28,0 0-186,0 0-261,0 0-423,1-7-221,76-265 4049,-50 165-3378,-4-1 1,-4-1 0,-6 0 0,-4-1 0,-5-3-932,-4 43 1363,-28 79-1586,11 13 200,1 1 0,1 1-1,1 0 1,1 1 0,1 1-1,2 0 1,0 0 0,2 1-1,1 0 1,1 1 0,1-1-1,2 1 1,1 0 0,1 0-1,1 0 1,1 0 0,2 0-1,1 0 24,0-6 9,0 1 0,2-2 0,1 1 0,0-1 1,2 0-1,0 0 0,2-1 0,0-1 0,1 1 0,1-2 0,0 0 0,2 0 0,7 6-9,-15-17-85,1 0 0,-1-1 1,1-1-1,0 1 1,0-1-1,1 0 0,-1-1 1,1 0-1,0 0 0,1-1 1,-1 0-1,0-1 1,1 0-1,-1 0 0,7-1 85,91 0-4410,-48-6-495</inkml:trace>
  <inkml:trace contextRef="#ctx0" brushRef="#br0" timeOffset="513.04">822 451 5633,'0'0'1618,"0"0"-88,0 0-312,0 0-331,0 0-225,0 0-145,-12-10-115,-39-30-109,48 38-273,0 0 0,0 1-1,-1-1 1,1 1 0,0-1 0,-1 1 0,1 0-1,0 0 1,-1 1 0,1-1 0,-1 1-1,1 0 1,-1 0 0,0 0 0,1 0 0,-1 0-1,1 1 1,-1 0 0,1-1 0,0 1-1,-1 1 1,1-1 0,0 0 0,-1 1-20,-5 4 9,1 1 0,0-1 1,0 1-1,1 1 0,0-1 1,1 1-1,-1 1 0,2-1 0,-1 1 1,1 0-1,0 0 0,1 0 1,0 1-1,1 0 0,-1 0 0,2 0 1,0 0-1,0 0 0,1 0 1,0 0-1,0 1 0,1-1 0,1 0 1,0 1-1,0-1 0,3 7-9,0-5 67,1-1 0,0 0 1,1-1-1,0 1 0,0-1 0,1 0 0,1-1 0,0 0 0,0 0 0,0 0 0,1-1 1,1-1-1,-1 1 0,1-2 0,0 1 0,1-1 0,0-1 0,0 0 0,0 0 0,0-1 1,1-1-1,-1 0 0,1 0 0,0-1 0,0-1 0,0 0 0,0 0 0,4-2-67,-12 1 28,1-1-1,0 1 1,-1-1-1,1-1 1,-1 1 0,1 0-1,-1-1 1,1 0-1,-1 0 1,0-1-1,0 1 1,0-1-1,0 0 1,-1 0-1,1 0 1,-1 0-1,0-1 1,0 1 0,0-1-1,0 0 1,-1 0-1,1 0 1,-1 0-1,0 0 1,0-1-1,0 1 1,-1-1-1,0 1 1,1-5-28,11-140 196,-14 137-276,-1 1 0,-1 0 0,0 0 0,0 0 0,-1 0 0,0 1 0,-1-1 0,0 1 0,-1 0 0,0 1 0,-1-1 0,0 1 0,0 0 0,-1 1 0,0 0 0,0 0 0,-1 1 0,0 0 0,-1 0 0,1 1 0,-1 1 0,-7-4 80,-1 3-3078,17 6 2496</inkml:trace>
  <inkml:trace contextRef="#ctx0" brushRef="#br0" timeOffset="1116.69">1508 381 6585,'0'0'1779,"0"0"-254,0 0-374,0 0-266,-19-3-289,-63-11-236,76 14-332,0 0-1,0 0 0,0 1 0,0 0 0,0 0 1,0 0-1,0 1 0,0 0 0,0 0 0,1 0 0,-1 0 1,1 1-1,0 0 0,0 0 0,0 1 0,0 0 1,0-1-1,1 2 0,0-1 0,-1 0 0,2 1 1,-1 0-1,0 0 0,1 0 0,0 0 0,-1 3-27,1-4-7,-1 1 0,1 0 0,0 0 0,1 0 0,-1 1 0,1-1 0,0 0 0,0 1-1,1 0 1,0-1 0,0 1 0,0 0 0,1-1 0,-1 1 0,1 0 0,1 0 0,-1 0 0,1-1 0,0 1-1,0 0 1,1-1 0,0 1 0,0-1 0,0 0 0,0 1 0,1-1 0,0 0 0,0 0 0,0-1 0,1 1-1,0-1 1,0 1 0,0-1 0,0 0 0,1-1 0,-1 1 0,1-1 0,0 0 0,0 0 0,0 0 0,1-1 7,1 2 31,-1 0 1,1-1 0,0 0-1,1 0 1,-1-1 0,0 0 0,1-1-1,-1 1 1,1-1 0,0-1 0,-1 1-1,1-1 1,0-1 0,-1 1-1,1-1 1,0-1 0,-1 0 0,0 0-1,1 0 1,-1-1 0,0 1 0,0-2-1,0 1 1,5-5-32,0-4 305,-2 0 0,0-1 1,0 0-1,-1 0 0,-1-1 0,0 0 1,-1-1-1,0 0 0,-1 0 0,-1 0 0,-1-1 1,0 1-1,-1-1 0,0 0 0,-1-7-305,2 116 133,4 0 0,4 0 0,4-1 0,4-1 0,4 0 0,27 61-133,-36-109 195,-2-12-118,-1 1 0,-2 0-1,0 1 1,-3 0 0,-1 1 0,-1-1-1,-2 1 1,-1 0 0,-1 0 0,-4 19-77,2-48 13,0 0 0,-1 0 0,1 0 0,-1-1 0,0 1 0,-1-1 1,1 1-1,-1-1 0,0 0 0,0 1 0,0-2 0,-1 1 0,1 0 0,-1-1 1,0 1-1,0-1 0,0 0 0,-1-1 0,1 1 0,-1-1 0,1 1 0,-1-1 1,0-1-1,0 1 0,0-1 0,-3 1-13,-138 11 90,130-13-120,-10 0-380,-1 0 0,1-2 0,0-1 0,0-1 0,0-1 1,0-2-1,1 0 0,0-2 0,0 0 0,1-2 0,0-1 0,1 0 0,-16-13 410,-17-17-2499</inkml:trace>
  <inkml:trace contextRef="#ctx0" brushRef="#br0" timeOffset="2058.65">2186 166 8018,'0'0'2199,"0"0"-471,0 0-335,0 0-304,0 0-563,0 0-317,11 3-4,74 38 402,-58-7-457,-1 2 0,-1 0 0,-2 2 0,-2 0 0,-2 2 0,-1 0 0,-2 1 0,-2 1-150,12 23 230,-25-62-267,5-2 4029,-4-7-4120,7-31 293,1 0-1,3 1 1,1 0-1,1 1 1,2 1 0,2 1-1,0 0 1,3 1-1,0 2 1,2 0-1,1 1 1,2 2 0,1 0-1,0 2 1,25-16-165,-45 36 22,0 0 1,0 0-1,1 1 0,-1 0 1,1 0-1,0 1 0,0 0 1,1 1-1,-1 0 1,0 0-1,1 1 0,-1 0 1,1 1-1,7 1-22,-9 2 3,0 1-1,-1 0 1,1 1-1,-1-1 0,0 2 1,0-1-1,0 1 1,-1 0-1,0 0 1,0 1-1,-1-1 1,0 1-1,0 1 1,0-1-1,-1 1 0,0-1 1,0 3-3,5 5 46,294 538 810,-241-412-746,-98-145-3226,-2-3-474,-4-5-1096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38.7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1 137 5937,'0'0'1613,"0"0"-422,0 0-473,0 0-310,22-18-177,77-54 51,-91 66-225,0 1 0,0 0 1,1 0-1,0 1 1,0 0-1,0 0 1,0 1-1,0 0 1,1 1-1,-1 0 0,1 1 1,0 0-1,0 0 1,-1 1-1,8 0-57,-9 0 21,-4 2-15,0 0 0,0 0 0,0 1 0,0-1 0,-1 1 1,1 0-1,-1 0 0,1 0 0,-1 0 0,0 1 0,0-1 0,-1 1 0,1 0 0,-1 0 0,1 0 0,-1 0 0,0 0 0,-1 0 0,1 0 0,-1 1 0,0-1 0,0 1 0,0-1 0,-1 1 0,1-1 0,-1 1 0,0 0 0,-1-1 0,1 1 0,-1-1 0,0 1 0,0-1 0,0 1 0,-2 2-6,3 7 50,-5 13 76,-1 0 0,-2 0 0,0-1 0,-2 0 0,0-1 0,-2 0 0,-1 0 0,-1-1 0,-1-1 0,-1-1 0,-1 0 0,-1-1 0,-1-1 0,-5 4-125,71-35 2926,59-31-2817,1 5 0,2 5 0,3 4-110,188-9-3647,-238 37 845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42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8978,'0'0'1819,"0"0"-379,0 0-860,0 0-252,0 0 157,18 18 36,2 1-361,-6-7-57,0 1 1,-1 1-1,-1 0 1,0 1-1,-1 0 1,0 1-1,7 15-103,9 31 266,-2 0 0,-3 2 0,-3 1 0,-2 0-1,-4 1 1,5 64-266,-18-198 4310,34-119-3821,-28 156-433,2 0 0,1 0 1,1 0-1,1 1 0,2 1 1,1 0-1,2 1 1,1 0-1,0 1 0,2 1 1,1 1-1,2 1 0,0 1 1,1 0-1,11-6-56,-24 23 20,-1 2 1,1-1-1,0 1 0,1 1 0,-1 0 1,0 0-1,1 1 0,0 0 1,-1 1-1,1 0 0,0 1 0,0 0 1,0 0-1,-1 2 0,1-1 0,0 1 1,-1 1-1,1 0 0,-1 0 1,0 1-1,0 0 0,0 1 0,-1 0 1,1 1-1,-1 0 0,-1 0 0,1 1 1,-1 0-1,0 0 0,4 6-20,30 35 219,-2 3 0,-3 1 0,-1 1 0,-3 2 0,-3 2-1,20 51-218,-29-65 65,77 189 239,-86-217 617,-12-15-859,0 0-52,0 0-56,0 0-138,-6-1-1703,-12-8-598,-8-1-994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38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350 108 200,'0'0'564,"0"0"-32,0 0 35,0 0-55,0 0-25,0-27 9344,0 21-8058,16 667-1439,-5-492-219,-2-242 2871,38-392-2896,-44 439-112,1-1 0,1 1 0,1 0 0,2 1 1,1-1-1,0 2 0,2-1 0,1 1 0,1 1 1,1 0-1,1 1 0,10-10 22,-24 29-20,1 0 1,0 0-1,1 1 0,-1-1 1,0 1-1,1 0 0,-1-1 1,1 1-1,-1 0 0,1 1 1,0-1-1,0 0 0,0 1 1,0 0-1,0-1 0,1 1 1,-1 0-1,0 1 0,0-1 1,1 1-1,-1-1 0,0 1 1,1 0-1,-1 0 0,0 1 1,1-1-1,-1 0 0,0 1 1,1 0-1,-1 0 0,0 0 1,0 0-1,0 1 0,0-1 1,0 1-1,1 1 20,44 46-20,-3 2-1,-2 3 1,-3 1-1,27 48 21,-59-91-2,11 17-32,-1 0-1,-2 1 1,0 0-1,-3 1 1,9 29 34,-18-48-361,-1 0-1,-1 1 1,0-1 0,-1 1 0,0 0 0,-1-1 0,0 1 0,-1 0-1,-1-1 1,0 1 0,-1 1 361,-13 30-2974</inkml:trace>
  <inkml:trace contextRef="#ctx0" brushRef="#br0" timeOffset="1547.87">1 1516 5097,'0'0'1686,"0"0"-154,0 0-660,0 0-50,0 0-62,0 0-235,14-3-7,419-129 2825,586-143-1798,-976 261-1609,-43 14 41,0 0-102,0 0-236,0 0-280,-11 6-4835,0 2 515</inkml:trace>
  <inkml:trace contextRef="#ctx0" brushRef="#br0" timeOffset="2068.5">808 1572 960,'0'0'5005,"0"0"-2752,0 0-1036,0 0-741,0 9-289,-10 133 747,-143 340 2149,194-482-1469,499-157-669,-378 111-5931,-148 34 1812,-8-2-1547</inkml:trace>
  <inkml:trace contextRef="#ctx0" brushRef="#br0" timeOffset="2386.83">1100 1808 6657,'0'0'1866,"0"0"-88,0 0-579,0 0-156,0 0-535,-2 3-322,3 96 767,5-68-596,-1 12-40,1 18-300,2 0 1,2-1 0,3 0 0,3-1 0,3 0 0,1-2 0,4 0 0,6 8-18,-21-53-528,-1 0-1,2-1 1,0 0-1,0 0 1,1-1-1,0-1 1,1 1-1,0-2 0,0 0 1,1 0-1,0-1 1,1-1-1,6 3 529,33 8-6776</inkml:trace>
  <inkml:trace contextRef="#ctx0" brushRef="#br0" timeOffset="3018.85">2202 1428 5329,'0'0'1271,"0"0"365,0 0-337,0 0 119,0 0-519,9-17-330,66-115 377,-41 60-673,-3-1 1,-3-2 0,-4 0-1,-2-2 1,-5-1-1,-2 0 1,-5-1-1,0-44-273,-3-202 223,-25 237 449,18 88-669,-1-1 0,1 1-1,-1-1 1,1 1 0,-1-1-1,1 1 1,-1 0 0,1-1-1,-1 1 1,1-1 0,-1 1-1,0 0 1,1 0 0,-1-1 0,1 1-1,-1 0 1,0 0 0,1 0-1,-1 0 1,0 0 0,1-1-1,-1 1 1,0 1 0,1-1-1,-1 0 1,0 0 0,1 0-1,-1 0 1,0 0 0,1 0 0,-1 1-1,0-1 1,1 0 0,-1 1-1,1-1 1,-1 0 0,0 1-1,1-1 1,-1 1 0,1-1-1,0 1 1,-1-1 0,1 1 0,-1-1-1,1 1 1,0-1 0,-1 1-1,1 0 1,0-1 0,-1 1-1,1 0 1,0-1 0,0 1-1,0-1 1,0 1 0,0 0-1,0 0 1,0-1 0,0 1 0,0 0-1,0-1 1,0 1-3,-21 51-43,2 0 1,2 2-1,3 0 0,2 0 1,2 1-1,3 0 0,2 11 43,-10 310 386,17-360-381,0 0 0,2 0 0,-1 0 0,2 0 0,0-1 0,1 0 0,1 0 0,0 0 1,0-1-1,2 0 0,0-1 0,1 1 0,0-2 0,0 0 0,2 0 0,-1 0 0,2-2 1,-1 0-1,1 0 0,1-1 0,0 0 0,0-2 0,1 1 0,-1-2 0,2 0 1,-1-1-1,1 0 0,-1-1 0,1-1 0,13 1-5,22 2-718,0-2-1,0-3 1,0-1-1,0-3 1,-1-2 0,42-10 718,13-14-4305</inkml:trace>
  <inkml:trace contextRef="#ctx0" brushRef="#br0" timeOffset="3416.75">3495 564 1456,'0'0'4309,"0"0"-2460,0 0-680,-22-1-50,-72 2 28,90 0-1093,0-1-1,0 1 1,0 0-1,0 0 1,0 0-1,0 0 0,1 1 1,-1-1-1,1 1 1,-1 0-1,1 0 1,-1 1-1,1-1 1,0 1-1,0-1 1,0 1-1,1 0 1,-1 0-1,1 0 1,-1 0-1,0 3-53,-7 7 160,-5 6-7,1 0-1,1 1 1,1 0-1,0 1 1,2 1 0,0-1-1,2 2 1,0-1-1,2 1 1,0 0 0,1 1-1,2-1 1,0 1-1,1 20-152,2-39 18,1 0 0,-1 0-1,1 0 1,-1 0-1,1 0 1,1 0 0,-1 0-1,1 0 1,0 0 0,0-1-1,0 1 1,1-1-1,-1 1 1,1-1 0,0 0-1,1 0 1,-1 0-1,0-1 1,1 1 0,0-1-1,0 0 1,0 0 0,0 0-1,1 0 1,-1-1-1,1 0 1,0 0 0,4 1-18,146 19 532,-142-22-517,0-1 0,0 0-1,0 0 1,0-2 0,0 1 0,0-2 0,-1 0-1,1 0 1,-1-1 0,0-1 0,0 0 0,-1-1-1,0 0 1,0 0 0,0-1 0,-1-1-1,-1 0 1,1 0 0,-1-1 0,-1 0 0,0 0-1,0-1 1,-1 0 0,0 0 0,-1-1 0,-1 0-1,0 0 1,0-1 0,-1 1 0,-1-1 0,0 0-1,0-1-14,-1 4-32,-1 0 0,1 0 0,-1 0 0,-1 0 0,0 0 0,-1-1 0,0 1 0,0 0 0,-1 0-1,0 0 1,-1 1 0,0-1 0,0 0 0,-1 1 0,-1 0 0,1 0 0,-1 0 0,-1 1 0,0-1-1,0 1 1,-1 0 0,0 1 0,0 0 0,0 0 0,-1 1 0,0-1 0,-1 2 0,1-1 0,-8-2 32,-26-3-1203,41 15-511,10 14-1261,15-1-1841</inkml:trace>
  <inkml:trace contextRef="#ctx0" brushRef="#br0" timeOffset="3956.48">4256 611 6145,'0'0'1569,"0"0"246,0 0-706,0 0-295,-27-8-222,-89-23-131,105 29-431,1 1 0,-1 0 0,0 1 0,1 0 0,-1 1 0,1 0 0,-1 1 0,1 0-1,0 0 1,-1 1 0,1 0 0,0 1 0,1 0 0,-1 1 0,1 0 0,0 1 0,0-1-1,0 2 1,1-1 0,0 1 0,0 1 0,1-1 0,0 1 0,0 0 0,1 1 0,0 0 0,1 0-1,-1 0 1,2 0 0,-1 1 0,2 0 0,-1 0 0,1 0 0,1 0 0,-1 1 0,2-1 0,0 1-1,0-1 1,1 1 0,0 0 0,0-1 0,2 1 0,1 8-30,-2-13-17,1 0-1,0 1 1,0-1-1,0 0 1,1 0 0,0 0-1,1 0 1,-1-1 0,1 1-1,0-1 1,0 0 0,0 0-1,1-1 1,0 1-1,0-1 1,0 0 0,0 0-1,1-1 1,0 1 0,-1-1-1,1 0 1,1-1 0,-1 0-1,0 1 1,0-2-1,7 2 18,-4-1-1,1 0 0,-1 0 0,0 0-1,1-2 1,0 1 0,-1-1-1,1 0 1,-1-1 0,1 0 0,-1-1-1,1 0 1,-1 0 0,0-1-1,0 0 1,0-1 0,0 0-1,-1 0 1,3-3 1,-2 0 80,0-1-1,0 0 1,-1-1-1,-1 0 1,0 0-1,0-1 1,0 0 0,-1 0-1,-1 0 1,0-1-1,0 0 1,-1 0-1,0 0 1,1-9-80,9-102 3537,-6 131-2983,182 453-515,-162-409 100,-3 2 1,-2 0 0,-3 2-1,-2 0 1,-2 1-1,-3 1 1,-3 0-1,-2 9-139,-7-57 16,0 0 0,-2-1 1,1 1-1,-1-1 0,-1 1 0,0-1 0,0 0 0,-1 1 0,0-1 1,-1 0-1,0-1 0,-1 1 0,0-1 0,0 0 0,-1 0 0,0 0 1,-1-1-1,0 0 0,0 0 0,-4 3-16,-14 7 11,0-1 1,-2-1 0,1-1-1,-2-1 1,0-2-1,0 0 1,-1-2-1,-1-1 1,0-2-1,0-1 1,0-1-1,0-1 1,-1-2-1,-29-2-11,52 1-144,1 0 0,0-1-1,-1 0 1,1 0 0,-1-1 0,1 0-1,0 0 1,-1-1 0,1 0 0,0 0-1,0-1 1,0 1 0,1-2-1,-1 1 1,1-1 0,-1 0 0,1 0-1,0-1 1,1 1 0,-1-1-1,1-1 1,0 1 0,0-1 0,1 0-1,-1 0 1,1 0 0,-1-4 144,-11-45-3566</inkml:trace>
  <inkml:trace contextRef="#ctx0" brushRef="#br0" timeOffset="8896.2">879 1414 232,'0'0'1248,"0"0"-432,0 0-185,0 0-73,0 0-15,0 0-167,-8 0-44,-233 19 4878,207-10-5070,0 2 0,0 2 0,2 1-1,-1 2 1,2 1 0,0 1 0,1 1 0,1 2 0,1 1 0,1 2-1,1 0 1,1 2 0,1 0 0,0 4-140,2 7 41,2 1 0,1 0 0,2 2-1,2 0 1,1 1 0,2 0 0,2 1 0,2 0 0,2 1 0,2 0 0,1 0 0,3 0 0,1 0-1,2 0 1,2 2-41,-1-11 98,1 1 1,2-1-1,1 0 0,2 0 0,1-1 0,1 0 0,2-1 1,2-1-1,0 0 0,2-1 0,2-1 0,0 0 0,2-2 1,1-1-1,1 0 0,1-2 0,2-1 0,0-1 0,1-1 0,10 4-98,4-5 219,1-1-1,1-3 1,1-2-1,0-1 1,1-3-1,0-1 1,1-3-1,-1-2 1,1-1-1,0-3 1,0-2-1,26-5-218,-32 4 81,-1-2-1,0-2 1,-1-2-1,1-1 1,-2-2-1,1-2 1,-2-1 0,0-2-1,-1-2 1,24-17-81,-37 22 37,-1-2 1,0-1-1,-1-1 1,-1 0 0,-1-2-1,0 0 1,-1-1-1,-2-1 1,0-1 0,-1 0-1,-2-1 1,0 0-1,-2-1 1,0 0 0,-2-1-1,1-5-37,-3-9 35,-1 0 0,-3 0 1,0-1-1,-5-39-35,2 24-15,-5 14 35,-2 0 1,-2 1 0,-1 0-1,-2 1 1,-2 0 0,-2 1-1,-1 0 1,-2 2 0,-2 0-1,-1 1 1,-2 1 0,-2 1-1,0 2 1,-6-3-21,19 19-34,-1 0 0,-1 1 0,-1 1 0,0 1 0,-1 0 0,0 1 0,-1 0 0,0 2 0,-1 0 0,0 1 0,0 1 0,-1 1 0,-19-4 34,-13 0-507,1 2 1,-1 3-1,0 2 1,-53 3 506,-74 11-4411,136 0 272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50.3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474 35 624,'0'0'2214,"0"0"-498,0 0-502,0 0-95,0 0-140,0 0-326,2-1-614,2-3 8340,-98-24-7706,86 27-679,-1 1 0,1 0 0,-1 0 0,1 1 0,-1 0 0,1 1 0,-1-1 0,1 2 0,0-1-1,0 1 1,0 0 0,0 1 0,1 0 0,-5 3 6,-9 9 5,0 1 0,1 2 0,1 0 0,1 1 0,1 0 0,0 2 0,2 0 1,0 1-1,2 0 0,0 1 0,2 0 0,1 1 0,1 0 0,0 1 0,2 0 0,2 0 0,0 1 0,1 0 0,1 13-5,-1 13 95,2-1-1,2 0 1,3 0 0,1 0 0,3 0-1,3 0 1,1-1 0,15 37-95,-11-46 175,2-1 1,2-1-1,2 0 1,1-2-1,2 0 1,2-2-1,27 31-175,-37-50 137,0-1 0,1 0 1,0-1-1,2-1 0,-1 0 0,2-2 0,0 0 0,0-1 0,1-1 0,0-1 0,1-1 0,0-1 0,0-1 0,1-1 1,-1-1-1,3 0-137,-6-1 63,1-1 0,0-1 1,0-1-1,-1-1 0,1 0 1,0-1-1,0-2 0,-1 0 0,0-1 1,0 0-1,0-2 0,-1 0 1,0-1-1,0-1 0,-1-1 1,0 0-1,0-2 0,-1 1 1,8-10-64,2-7 46,-2-2 1,-2 0 0,0-1 0,-3-1 0,0-1-1,-2-1 1,-1 0 0,-2-1 0,-2-1-1,-1 0 1,-1-1 0,1-21-47,-5 16 48,-1 1-1,-3-1 0,-1 0 1,-2 0-1,-5-28-47,-2 36 40,-1 0 0,-2 0 0,-1 1 0,-1 1 0,-2 0 0,-18-28-40,18 33-40,-2 1-1,0 1 1,-2 0-1,-1 2 1,0 0-1,-2 1 0,0 1 1,-2 1-1,0 1 1,-1 2-1,-1 0 1,-1 1-1,0 2 0,-1 1 1,0 1-1,-1 1 1,0 2-1,-1 1 1,-1 1 40,-86-3-2880,40 14-3630,53 1 2038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57:52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351 399 1744,'0'0'3617,"0"0"-1428,0 0-589,0 0-261,0 0-340,0 0-268,-7-7-189,-20-19-112,24 23-210,-1 0 1,0 1-1,0 0 0,0 0 1,0 0-1,0 1 1,-1-1-1,1 1 1,0 0-1,-1 0 0,1 0 1,-1 1-1,1-1 1,-1 1-1,1 0 0,-1 1 1,1-1-1,-4 2-220,-11-2 76,14 1-55,0 0 0,-1 0 0,1 0 0,0 1 0,0-1 0,1 1 0,-1 0 0,0 1 0,1-1 0,-1 1 0,1 0 0,0 0 0,0 0 0,0 1 0,0 0 0,0-1 0,1 1 0,0 0 0,0 1 0,0-1 0,0 0 1,1 1-1,-2 3-22,-46 119 351,48-121-322,-16 76 318,3 1 1,3 0-1,4 0 1,3 74-347,4-128 87,-2 111 414,5 1-1,7 0 1,23 115-501,-18-181 236,3 0 0,3-2 1,4 0-1,3-1 0,3-2 0,3-1 1,37 58-237,-53-98 86,1-1 1,1-1-1,2-1 1,0-1-1,2 0 1,0-2-1,2-1 1,1 0-1,0-2 1,2-1 0,0-2-1,1 0 1,0-2-1,2-1 1,-1-2-1,2 0 1,0-3-1,0 0 1,7-1-87,293 2 504,-327-10-536,105-19-1113,-108 18 917,1-1 1,-1 1 0,1-1 0,-1 0 0,0 0-1,0 0 1,0 0 0,0 0 0,0 0 0,0-1 0,0 1-1,-1-1 1,1 1 0,-1-1 0,0 1 0,0-1-1,0 0 1,0 0 0,0 1 0,0-1 0,-1 0-1,1 0 1,-1-1 227,1-24-617</inkml:trace>
  <inkml:trace contextRef="#ctx0" brushRef="#br0" timeOffset="938.53">485 1208 5937,'0'0'1923,"0"0"-541,0 0-922,0 0-353,0 0-6,13 19 294,70 129 678,15 200 1612,-96-353 1099,1-47-2404,-5 14-1302,3 1 0,1 0 1,1-1-1,2 1 0,2 0 1,1 1-1,2 0 0,2 0 0,1 1 1,2 0-1,1 2 0,1-1 1,2 2-1,10-12-78,-25 38-3,1 0-1,0 1 1,0-1-1,0 1 1,1 0 0,-1 0-1,1 0 1,0 1 0,1 0-1,-1 0 1,1 1-1,-1 0 1,1 0 0,0 0-1,0 1 1,0 0 0,1 1-1,-1-1 1,0 1-1,1 1 1,-1-1 0,1 1-1,-1 1 1,1-1 0,-1 1-1,0 0 1,1 1-1,-1 0 1,0 0 0,1 1 3,12 12-3,-2 0 1,0 1-1,-1 0 1,-1 2-1,0 0 0,-1 1 1,-1 0-1,-1 1 1,-1 0-1,7 17 3,20 35-183,-2 2-1,-4 2 0,10 36 184,11 122-5386,-50-183 2369</inkml:trace>
  <inkml:trace contextRef="#ctx0" brushRef="#br0" timeOffset="1417.86">1238 442 6849,'0'0'1910,"0"0"-81,0 0-572,16-19-378,56-59-307,-63 70-466,1 0 1,-1 1-1,2 0 0,-1 0 0,1 1 1,0 0-1,0 1 0,1 1 0,-1-1 1,1 2-1,0 0 0,6-1-106,-12 3 49,103-8 685,-106 11-734,1 0-1,-1 1 1,0-1 0,0 1 0,0 0-1,0 0 1,0 0 0,-1 0-1,1 0 1,-1 1 0,0-1 0,0 1-1,0 0 1,-1-1 0,1 1-1,-1 0 1,0 0 0,0 0 0,0 0-1,0 0 1,-1 0 0,0 0 0,1 0-1,-2 0 1,1 1 0,0-1-1,-1 0 1,0 0 0,-1 3 0,2 3 1,1 12 17,-2-1 0,-1 0 0,0 0 0,-1 0-1,-2 0 1,0 0 0,-1-1 0,-7 17-18,-21 35 559,34-71-63,78-27 2268,-7-3-2746,2 4-1,0 2 1,45-5-18,113-7-3756,-139 29-624</inkml:trace>
  <inkml:trace contextRef="#ctx0" brushRef="#br0" timeOffset="2054.39">2214 1778 5673,'0'0'1890,"0"0"-303,0 0-135,0 0-23,0 0-315,0 0-277,15-14-21,96-98 447,-72 59-973,-2-2 0,-3-2 1,-2-1-1,-2-1 0,-4-2 0,-1 0 1,-4-2-1,-2 0 0,-4-2 1,-2 0-1,-2 0 0,-4-1 0,-3 0 1,-2 0-1,-5-30-290,-12 106 156,-5 32-323,1 1-1,2 1 1,2 0 0,-6 30 167,7-20-18,2 0 1,3 0-1,1 1 0,4 0 1,1 0-1,3 1 1,5 29 17,-2-65-110,1-1 1,0 0-1,2 0 1,0 0-1,1 0 1,1-1-1,1 0 1,1-1-1,0 0 1,1-1-1,1 0 1,0 0-1,1-1 1,1-1-1,0 0 1,1-1-1,0-1 0,1 0 1,1-1-1,0-1 1,0 0-1,1-1 1,0-1-1,19 5 110,190 18-5271,-127-30 4626</inkml:trace>
  <inkml:trace contextRef="#ctx0" brushRef="#br0" timeOffset="2485.02">3623 1187 7706,'0'0'1669,"0"0"230,0 0-700,0 0-141,0 0-113,0 0-227,-12-7-267,-43-21-202,52 27-245,0 0 1,0 0-1,0 1 0,0-1 0,0 1 0,0 0 1,0 0-1,0 0 0,0 0 0,0 0 1,1 1-1,-1-1 0,0 1 0,0 0 0,0 0 1,0 0-1,1 0 0,-1 0 0,0 1 1,1-1-1,-1 1 0,1 0 0,-1 0 0,-1 2-4,-1-1 0,-6 5-1,0 0 0,0 1-1,1 0 1,0 1 0,1 0-1,0 0 1,0 1 0,1 0-1,1 0 1,0 1 0,0 0-1,1 1 1,1-1 0,0 1-1,1 0 1,0 0 0,1 1-1,0-1 1,1 1 0,1 0-1,0-1 1,1 1 0,0 0-1,1-1 1,1 5 1,0-13 4,0 0 0,1 0 0,-1 0-1,1 0 1,0 0 0,0-1 0,0 1 0,1-1-1,-1 0 1,1 0 0,0-1 0,0 1 0,1-1-1,-1 1 1,1-2 0,-1 1 0,1 0 0,0-1 0,0 0-1,0 0 1,0 0 0,1-1 0,-1 1 0,2-1-4,133 6 346,-128-8-324,-1-1 0,1 0 1,-1-1-1,0 0 0,0-1 1,-1 0-1,1-1 0,-1 0 1,0-1-1,0 0 0,0-1 1,-1 1-1,0-2 1,-1 1-1,1-1 0,-2-1 1,1 0-1,-1 0 0,0 0 1,-1-1-1,0 1 0,0-2 1,-1 1-1,-1-1 1,0 1-1,0-1 0,-1 0 1,0-1-1,-1 1 0,0-9-22,0 10-23,0 0-1,-1 0 0,-1 0 1,1 0-1,-2 0 0,1 0 1,-2 0-1,1 0 0,-1 0 0,-1 0 1,1 1-1,-2-1 0,1 1 1,-1 0-1,-1 0 0,0 0 1,0 0-1,-1 1 0,0 0 1,0 0-1,-1 1 0,0-1 1,0 2-1,-1-1 0,-1 0 24,-11 1-1111,20 14-6013,20 2 1490</inkml:trace>
  <inkml:trace contextRef="#ctx0" brushRef="#br0" timeOffset="3033.51">4301 1066 7114,'0'0'2320,"0"0"-261,0 0-391,0 0-482,-22 3-734,-71 13-393,87-14-62,1 1 0,0 0-1,0 0 1,0 0 0,0 1 0,0 0 0,0 0 0,1 0-1,0 0 1,0 1 0,0-1 0,1 1 0,-1 0 0,1 0-1,0 1 1,0-1 0,1 0 0,0 1 0,0 0 0,0-1-1,1 1 1,-1 3 3,1-7-6,-1 3-38,0-1 1,0 0-1,0 1 1,1-1-1,-1 0 1,1 1-1,0 0 1,1-1-1,-1 1 1,1 0-1,0-1 1,0 1-1,0 0 1,1-1-1,-1 1 1,1 0-1,0-1 1,1 1-1,-1-1 1,1 1-1,0-1 1,0 0-1,0 0 0,1 0 1,-1 0-1,1 0 1,0 0-1,0-1 1,0 1-1,1-1 1,-1 0-1,1 0 1,0 0-1,0-1 1,4 3 43,-1-3 7,1 0 0,0 0 0,0-1 0,0 0 1,0-1-1,0 1 0,0-2 0,0 1 0,0-1 0,0 0 0,0-1 1,-1 0-1,1 0 0,0 0 0,-1-1 0,1 0 0,-1-1 0,0 0 1,0 0-1,-1 0 0,1-1 0,-1 0 0,0 0 0,0-1 0,-1 0 0,3-2-7,-3 2 443,1-1-1,-1 0 0,0 0 1,0 0-1,-1-1 0,0 0 1,-1 0-1,1 0 0,-1 0 0,-1 0 1,0 0-1,0-1 0,0 1 1,-1-1-1,0-5-442,-2 142 15,6-1-1,16 87-14,35 92 710,-21-135 321,-8 1 0,5 171-1031,-31-335 17,0 0 1,-1 0-1,0 0 1,0 0-1,-1 0 1,0 0-1,0 0 1,-1 0-1,0-1 1,0 1-1,-1 0 1,0-1-1,0 0 1,-1 0-1,0 0 1,0 0-1,0 0 1,-1-1-1,0 1 1,-1-2-1,1 1 1,-1 0-1,0-1 1,-1 0-1,1 0 1,-1-1-1,0 0 1,0 0-1,0-1 1,0 0-1,-1 0 1,-6 1-18,-14 3 34,0-3 1,-1 0 0,1-2-1,-1-1 1,1-1 0,-1-1-1,1-2 1,-1-1 0,1-1-1,-9-4-34,20 6-299,0-1-1,0-1 0,0 0 0,1-2 0,0 0 0,0 0 0,1-2 0,0 0 0,0 0 0,1-2 0,0 0 1,1 0-1,1-1 0,-1-1 0,2 0 0,0 0 0,0-2 300,-39-67-4254,11-10 974</inkml:trace>
  <inkml:trace contextRef="#ctx0" brushRef="#br0" timeOffset="3610.39">4780 1144 6081,'0'0'2313,"0"0"-310,0 0-487,0 0-111,0 0-503,0 0-410,2 1-257,69 91 551,-50-56-709,-1 1 1,-2 1-1,-1 1 1,-2 0-1,-2 1 1,-2 1-1,1 10-77,-9-99 3220,13-50-2629,-10 65-508,2-1 1,1 2-1,1-1 1,2 1-1,1 1 1,2 0-1,0 1 0,3 1 1,0 0-1,6-5-83,-19 29-10,0-1 0,0 1 0,0 1 0,0-1 0,1 1 0,0 0 0,0 0-1,0 0 1,0 1 0,1 0 0,-1 0 0,1 1 0,0-1 0,0 2 0,-1-1-1,1 1 1,1 0 0,-1 0 0,0 1 0,0 0 0,0 0 0,0 1 0,0 0-1,0 0 1,0 0 0,0 1 0,0 0 0,-1 1 0,1-1 0,0 1 0,-1 1-1,2 1 11,11 9-64,0 1 0,-1 1 0,-1 1 0,-1 0 0,0 1 0,-1 1 0,-1 0 0,-1 1 0,-1 1 0,-1 0-1,0 0 1,-2 1 0,0 3 64,49 188-5343,-50-158 4550</inkml:trace>
  <inkml:trace contextRef="#ctx0" brushRef="#br0" timeOffset="4134.01">5377 36 6873,'0'0'2309,"0"0"-527,0 0-546,25-6 68,164-23 698,-148 32-1710,0 2 1,0 2-1,-1 1 1,0 3-1,0 1 1,-1 2-1,-1 1 1,-1 3-1,0 0 1,-1 3-1,-1 1 1,-1 1-1,-1 2 1,-1 1-1,-1 2 1,-2 1-1,-1 1 1,-1 2-1,-2 0 1,-1 2-1,-1 1 1,4 11-293,17 33 185,-2 3 1,-4 1-1,-4 2 1,-4 2-1,-3 0 1,-4 2-1,-5 0 1,-3 2-1,-4-1 1,-3 18-186,-2-51 89,-4 0 0,-1 0-1,-4 0 1,-1 0 0,-3-1 0,-3 1 0,-2-2 0,-3 1 0,-1-2 0,-4 0 0,-1-1 0,-18 28-89,17-53 45,-1 0-1,-1-2 1,-1-1 0,-2-1 0,0-1 0,-2-2 0,0-1 0,-1-1-1,-1-1 1,-1-2 0,0-1 0,-1-1 0,-1-2 0,-12 2-45,-64 22-6,-1-5 1,-2-4 0,-1-6-1,0-4 1,-65-2 5,-145-4-3501,208-11-498</inkml:trace>
  <inkml:trace contextRef="#ctx0" brushRef="#br0" timeOffset="11781.64">4739 1942 776,'0'0'846,"0"0"-186,0 0-115,0 0-79,0 0-49,0-3 45,6-45 5367,31 14-5029,-35 33-807,1 0 1,0 0-1,0 1 0,0-1 1,0 1-1,0 0 0,0 0 1,0 0-1,0 0 0,0 0 1,0 1-1,0-1 0,0 1 1,0 0-1,0 0 0,0 0 1,0 0-1,-1 0 0,1 1 1,0-1-1,-1 1 0,0 0 1,1 0-1,-1 0 0,0 0 1,0 0-1,0 0 0,0 0 1,0 1-1,0-1 0,-1 1 1,1 0-1,-1-1 0,0 1 1,1 0-1,-1 2 7,23 110 181,-24-106-141,-1 0 1,0 0-1,-1-1 0,1 1 0,-2-1 0,1 1 1,-1-1-1,0 0 0,-1 0 0,0 0 0,-1 0 0,1-1 1,-1 1-1,-1-1 0,1 0 0,-5 4-40,-77 106 616,87-117-559,1-1 0,-1 1-1,1 0 1,-1 0 0,1 0-1,-1 0 1,1 0 0,-1 0 0,0 0-1,1 0 1,-1 0 0,1 0-1,-1 0 1,1 0 0,-1 0 0,1 0-1,-1 0 1,1 1 0,-1-1-1,0 0 1,1 0 0,-1 0-1,1 1 1,-1-1 0,0 0 0,1 0-1,-1 1 1,0-1 0,1 0-1,-1 1 1,0-1 0,0 1 0,1-1-1,-1 0 1,0 1 0,0-1-1,1 1 1,-1-1 0,0 0 0,0 1-1,0-1 1,0 1 0,0-1-1,0 1 1,0-1 0,0 1-1,0-1 1,0 1 0,0-1 0,0 0-1,0 1 1,0-1 0,0 1-1,0-1 1,-1 1 0,1-1 0,0 1-57,1-1-81,317-72 1837,-236 48-1577,-81 8-2837,3 3 367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26T21:23:5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4654 1864 1205 0,'0'0'94'0,"0"0"-79"0,0 0 86 15,0 0-18-15,0 0-22 16,0 0-19-16,-9-6-23 16,9 6-3-16,0 0-3 15,0 2 5-15,0 13 8 16,0 9 33-16,-3 11-27 16,0 11 55-16,-3 7-48 15,-3 5-28-15,0 2-5 16,0-2-6-16,-2-1-5 15,6-3-39-15,-1-7-57 16,3 5-88-16,1-16-138 16,2-12-302-16</inkml:trace>
  <inkml:trace contextRef="#ctx0" brushRef="#br0" timeOffset="335.97">4618 2257 954 0,'0'0'228'0,"0"0"-176"16,0 0 51-16,0 0-51 16,0 0-36-16,0 0 3 15,97-48 0-15,-57 30-12 16,-1-3 6-16,-3 0-1 16,-4-2-12-16,-3-2 0 15,-6 1 0-15,-10-1 9 16,-4 3 46-16,-5 5 23 0,-4 2 8 15,0 5 11-15,0 3-2 16,0 6-16-16,0 1-28 16,-4 0-34-16,1 3-17 15,3 17-5-15,0 12 5 16,0 6 1-16,0 8 1 16,3 2-1-16,8 4-1 15,5-1-26-15,12 14-70 16,-4-11-84-16,3-11-218 0</inkml:trace>
  <inkml:trace contextRef="#ctx0" brushRef="#br0" timeOffset="900.51">5222 2348 1243 0,'0'0'0'0,"0"0"15"16,0 0-15-16,0 0 27 16,108-19 23-16,-59 4-26 15,-4-3-3-15,-5-2-5 16,-6-3-16-16,-14-3 0 16,-10 1 23-16,-10 0 14 15,0 0 24-15,-13 6-6 0,-14 7 12 16,-1 7 17-16,-5 5-47 15,-3 16 8-15,3 18 11 16,5 9-6-16,11 11-15 16,14 3-13-16,3-3-21 15,26-1-1-15,17-9-1 16,8-8 1-16,14-11-8 16,4-16-2-16,1-9-16 15,2-13-26-15,-8-19-3 16,-7-11 7-16,-11-8 8 15,-12-5 24-15,-13-2 16 16,-12-3 0-16,-9-3 10 16,0-1 6-16,-20 0-6 0,1 8 46 15,0 7-10 1,-2 13 9-16,9 17 12 0,3 11-6 16,2 9-39-16,7 14-22 15,0 19-5-15,0 26 5 16,7 19 0-16,11 19 1 15,6-7-1-15,-2-19 1 16,-2-20-1-16,-1-15-21 16,0 1-74-16,17 2-91 15,-3-6-160-15,-3-18-570 0</inkml:trace>
  <inkml:trace contextRef="#ctx0" brushRef="#br0" timeOffset="1138.75">6236 1841 78 0,'0'0'1297'15,"0"0"-1144"-15,0 0 74 16,0 0-87-16,0 0-97 16,0 0-43-16,0 0 59 15,19 142-3-15,0-45-7 16,5 5-31-16,-3-15-8 15,0-21-10-15,-6-22-1 16,4-3-24-16,8 4-76 16,25 7-81-16,-4-8-138 15,-2-16-566-15</inkml:trace>
  <inkml:trace contextRef="#ctx0" brushRef="#br0" timeOffset="1463.81">6786 2298 1332 0,'0'0'139'16,"0"0"1"-16,0 0 5 16,0 0-45-16,-64 72-36 15,58-40-1-15,6 1-38 16,3-2-16-16,16-3-9 15,5-8-6-15,0-6-10 16,6-10-6-16,0-4-9 0,-5-3 10 16,-1-16 21-16,-5-6 17 15,-7-5 4-15,-11-2-14 16,-1-1 14-16,-1 2-21 16,-14 1 0-16,-7 3-13 15,1 7-12-15,-1 1-62 16,4 8-68-16,10 3-339 0</inkml:trace>
  <inkml:trace contextRef="#ctx0" brushRef="#br0" timeOffset="1778.44">7731 1833 1007 0,'0'0'75'0,"0"0"13"16,0 0 106-16,-93 22-31 16,66 4-51-16,6 6-6 15,-3 11-8-15,8 6-10 16,7 4-26-16,9 5-20 15,0 0-30-15,19 1-4 0,14-2-8 16,12-1 0 0,10-6-36-16,7-2-63 0,34-10-110 15,-14-13-143-15,-13-15-694 0</inkml:trace>
  <inkml:trace contextRef="#ctx0" brushRef="#br0" timeOffset="2040.43">8903 1907 1585 0,'0'0'106'0,"0"0"-87"15,0 0 24-15,0 0 33 16,97 70 30-16,-54-15-5 15,-4 2-45-15,-3 9-10 16,-7 3-17-16,-12-9-11 16,-8 7-11-16,-9-2-7 15,-22-6-20-15,-44 17-54 16,5-15-125-16,-7-13-154 0</inkml:trace>
  <inkml:trace contextRef="#ctx0" brushRef="#br0" timeOffset="3460.93">4806 2994 978 0,'0'0'55'16,"0"0"16"-16,0 0 26 16,0 0-28-16,-91-37-27 15,63 33 24-15,-5 2 28 0,0 2-24 16,-1 0-11-1,1 0-6-15,0 9-4 0,2 7-9 16,3 3-15-16,5 6-2 16,5 4-5-16,7 6-18 15,9 7 0-15,2 3 0 16,0 8 0-16,0 2-1 16,0 4 0-16,2-2 0 15,-2-2 1-15,0-4-1 16,-14-6 1-16,-4-4-6 15,-1-11 0-15,-4-6 6 16,4-11-2-16,2-8 1 16,-2-5 1-16,4-2-15 15,0-14-32-15,6-6 14 16,0-5-1-16,5 2 22 0,4 3 10 16,0 4 2-16,0 8 0 15,0 9 0-15,10 1-7 16,-1 14 7-16,9 16 29 15,0 14 22-15,3 12-1 16,-2 5 7-16,-4 6-19 16,3-4-1-16,-3-7-14 15,4-6 8-15,-2-9-12 16,-1-11-3-16,4-4-14 16,2-10 3-16,5-7-5 15,4-6-8-15,26-3-90 16,-9-11-99-16,-2-3-290 0</inkml:trace>
  <inkml:trace contextRef="#ctx0" brushRef="#br0" timeOffset="6046.27">6008 3548 1373 0,'0'0'180'0,"0"0"-133"16,0 0 45-16,0 0-13 15,0 0-49-15,0 0-9 16,0 0 37-16,23 73 18 15,-14-31-17-15,1 6-14 0,-7 3-9 16,2 0-14-16,-5-4-15 16,3-1-7-16,-3-7-31 15,3-8-79-15,0-11-101 16,3-10-307-16,-3-10-548 0</inkml:trace>
  <inkml:trace contextRef="#ctx0" brushRef="#br0" timeOffset="6239.5">6155 3307 1472 0,'0'0'122'0,"0"0"-31"15,0 0-3-15,0 0-35 0,0 0-48 16,0 0-5-16,0 0-40 15,9 13-67-15,7 1-69 16,-5 0-412-16</inkml:trace>
  <inkml:trace contextRef="#ctx0" brushRef="#br0" timeOffset="6785.37">6404 3784 1270 0,'0'0'129'0,"0"0"-117"16,0 0 57-16,0 0-19 15,3 86-23-15,-3-60-3 16,0-5-14-16,0-4-4 16,0-8-5-16,0-6-1 15,0-3 2-15,0-4-2 16,-3-15-16-16,0-9 5 15,0-4 10-15,3-4-11 16,0 3-2-16,3 8 14 16,12 8-1-16,6 11-8 15,10 6-15-15,10 11 24 16,10 16 11-16,11 6 2 16,-1 3-5-16,5 0-8 0,-5-8 7 15,-3-11-7 1,-9-13 0-16,-10-4-2 0,-12-21 2 15,-12-14 14-15,-8-9 5 16,-7-6 16-16,-4-4 20 16,-14 0 36-16,-4 0-9 15,5-1 11-15,-4 1-15 16,5 4-33-16,4 6-24 16,1 12-5-16,7 12 9 15,1 14-10-15,3 6-15 16,0 30-41-16,15 31 23 15,10 28 18-15,5 11-1 16,-2-11 2-16,-5-23-1 0,-10-25 0 16,-3-9 0-1,4-1-61-15,-5-6-87 0,0-5-102 16,-6-16-329-16</inkml:trace>
  <inkml:trace contextRef="#ctx0" brushRef="#br0" timeOffset="6976.29">6877 3579 1553 0,'0'0'218'0,"0"0"-216"16,0 0 41-16,0 0-14 15,0 0-18-15,0 0-11 16,143 26-13-16,-38-26-83 0,-10-10-222 15,-8-3-784-15</inkml:trace>
  <inkml:trace contextRef="#ctx0" brushRef="#br0" timeOffset="7446.74">8078 3991 1287 0,'0'0'193'0,"0"0"-157"16,0 0 6-16,0 0-5 16,0 0-20-16,103-57-8 15,-65 27-1-15,3-3-8 16,2 0 0-16,-10-2 10 16,-7 1-4-16,-7 0 7 15,-9 4 0-15,-7 7 3 0,-3 4 32 16,0 7 12-16,-3 3 9 15,-10 9-2-15,-3 0-24 16,-4 15-32-16,-2 13-2 16,2 10 16-16,4 5 8 15,10 4-18-15,6-5-14 16,3-2-1-16,19-7-1 16,5-8-33-16,21-19-126 15,-6-6-98-15,-5-8-580 0</inkml:trace>
  <inkml:trace contextRef="#ctx0" brushRef="#br0" timeOffset="7618.98">8460 3440 1612 0,'0'0'152'0,"0"0"-81"16,0 0-15-16,0 0-56 15,0 0-78-15,0 0-49 16,0 0-92-16,76 24-559 0</inkml:trace>
  <inkml:trace contextRef="#ctx0" brushRef="#br0" timeOffset="7947.94">8709 4157 684 0,'0'0'501'0,"0"0"-444"16,0 0 76-1,0 0-11-15,0 0-52 0,-64 93-32 16,46-64-15 0,3 3-23-16,-5 5-28 0,10-6-169 15,4-9-598-15</inkml:trace>
  <inkml:trace contextRef="#ctx0" brushRef="#br0" timeOffset="8467.95">9182 4063 1343 0,'0'0'95'0,"0"0"-40"16,0 0 66-16,0 0-12 15,0 0-33-15,95-77 23 16,-69 50-18-16,-4-3-29 16,-5 5-12-16,-1 3-2 15,-9 6-4-15,-1 5 0 16,-4 7 5-16,-2 2 3 16,0 2-34-16,0 4-8 0,0 16-33 15,0 14 21-15,0 12 12 16,-2 8 2-16,-1 4 8 15,2-2-9-15,-1 0 5 16,1-5-5-16,1-6 8 16,-6-7-3-16,3-3-6 15,-6-10 1-15,-1-7-1 16,-4-3-16-16,-5-8-14 16,-5-3-11-16,-7-4-40 15,-5-6-29-15,-3-19-57 16,-13-36-55-16,10 5-171 15,9-4-383-15</inkml:trace>
  <inkml:trace contextRef="#ctx0" brushRef="#br0" timeOffset="8633.68">9326 3463 1862 0,'0'0'190'0,"0"0"-45"16,0 0 1-16,0 0-51 15,0 0-80-15,0 0-15 16,0 0-43-16,39-17-141 16,-10 11-140-16,-1 0-664 0</inkml:trace>
  <inkml:trace contextRef="#ctx0" brushRef="#br0" timeOffset="9053.02">9800 4273 1547 0,'0'0'107'16,"0"0"-73"-16,0 0-5 16,0 0-9-16,0 0-12 15,0 0-2-15,-30 105-6 16,12-69-8-16,-9 9-50 16,1-7-125-16,6-12-496 0</inkml:trace>
  <inkml:trace contextRef="#ctx0" brushRef="#br0" timeOffset="9632.54">10307 3667 1358 0,'0'0'122'0,"0"0"-24"0,0 0 58 16,0 0 35-16,0 0-59 15,0 0-10-15,0 0-13 16,12-33-48-16,-12 33-37 16,0 7-24-16,3 16-3 15,7 28 3-15,-3 30 21 16,3 1-13-16,-7-3-7 15,-3-10-1-15,0-18 0 16,0 0 0-16,0 2-10 16,-8-14-7-16,5-11-15 15,0-12 5-15,3-10-8 16,0-6 20-16,0 0-12 16,0-7 14-16,4-14-8 15,9-8-17-15,3-5 10 16,0-3-9-16,7-1 3 0,-1 4-12 15,-1 2 9-15,-7 10 12 16,-4 7 13-16,-6 6 11 16,-4 9 0-16,0 0 1 15,0 3 1-15,-10 14 9 16,-5 5 21-16,-2 8 22 16,5-1-9-16,4-1-18 15,8-3-17-15,0-1-7 16,16-3-2-16,14-2 0 15,12-1-1-15,10-4-53 16,6-4-69-16,27-3-110 16,-13-5-148-16,-14 0-637 0</inkml:trace>
  <inkml:trace contextRef="#ctx0" brushRef="#br0" timeOffset="9814.34">11059 4373 1328 0,'0'0'156'0,"0"0"-65"16,0 0 30-16,-85 100-4 15,55-63-73-15,5-2-12 16,-1-1-11-16,7-3-21 16,-4-6-55-16,7-7-114 15,7-12 144-15</inkml:trace>
  <inkml:trace contextRef="#ctx0" brushRef="#br0" timeOffset="10314.73">11566 3827 1031 0,'0'0'579'0,"0"0"-564"16,0 0 4-16,0 0 42 15,0 0-41-15,0 0-7 16,0 0 22-16,7 108-7 15,-2-64-20-15,-4-5-8 16,-1-7-13-16,0-11-19 16,0-7-22-16,2-10-4 15,-2-4 24-15,6-1 13 16,3-17 9-16,0-8-10 16,4-8 22-16,6-3 0 15,4-1 9-15,-1 1 4 16,4 6 6-16,-6 5 6 15,-4 8 2-15,-3 12 2 0,-1 6-7 16,0 3 6-16,3 20 11 16,1 12-6-16,1 10-16 15,-1 7 15-15,0 3-13 16,4 0-18-16,-4 0-1 16,7 8-74-16,-10-14-120 15,-3-13-486-15</inkml:trace>
  <inkml:trace contextRef="#ctx0" brushRef="#br0" timeOffset="10596.5">12313 4421 1393 0,'0'0'131'15,"0"0"-79"-15,-17 73 46 16,4-36 13-16,1 4-48 16,-2-2-14-16,2-1-24 15,-6-2-25-15,3-7-6 16,-14-7-46-16,6-7-113 0,3-11-351 15</inkml:trace>
  <inkml:trace contextRef="#ctx0" brushRef="#br0" timeOffset="10763.91">12503 3967 1670 0,'0'0'174'0,"0"0"-165"16,0 0-9-16,0 0-19 16,0 0-162-16,0 0-307 0</inkml:trace>
  <inkml:trace contextRef="#ctx0" brushRef="#br0" timeOffset="13968.54">4408 5782 124 0,'0'0'85'16,"0"0"73"-16,0 0-16 15,0 0-39-15,0 0 15 16,0 0-5-16,0 0-42 16,-6 0 8-16,6 0 11 15,0 0-22-15,0 0-2 16,0 0 1-16,0 0-5 15,0 0 2-15,0 0 1 16,0 0-9-16,0 0-13 16,0 0-5-16,6 0-15 0,13 0-2 15,11 0 31-15,15 0-4 16,7-1-21 0,6-2-21-16,0-1 2 0,-1 2-6 15,-3-2-2-15,1 4-39 16,10-1-64-16,-9 1-182 15,-14-1-434-15</inkml:trace>
  <inkml:trace contextRef="#ctx0" brushRef="#br0" timeOffset="18154.28">4999 5498 103 0,'0'0'164'0,"0"0"-98"0,0 0 63 16,0 0-44-16,0 0-20 15,0 0 14-15,4-7-2 16,-1 5-9-16,-3 1 15 15,3-2 17-15,0 2 0 16,-3-2-22-16,0 1-10 16,0-1-11-16,0 0-7 15,0-1-12-15,0-1-5 16,0 0 2-16,-6-3 2 16,-9 1-16-16,3-2-10 15,-7 2-10-15,-1 1 22 16,-2 0-4-16,-2 6-11 15,-1 0 3-15,1 0-10 0,0 4 10 16,0 8 1-16,-1 5-5 16,1 5 6-16,3-1-2 15,0 4 2-15,2 2-5 16,3 0 11-16,5 8-3 16,2 1 3-16,3 6 0 15,3 0 3-15,0 6 0 16,3-1-10-16,0 0 8 15,0 2-19-15,0-2 1 16,3 0-2-16,3-2 0 16,0 2-9-16,0-5-38 15,4 11-35-15,-3-11-85 0,0-9-364 16</inkml:trace>
  <inkml:trace contextRef="#ctx0" brushRef="#br0" timeOffset="18727.84">5242 5861 514 0,'0'0'128'0,"0"0"63"15,0 0-19-15,0 0-86 16,0 0-35-16,0 0 3 16,-84 62 22-16,71-29-16 0,4 1-5 15,5 1-20-15,4-1-18 16,4-4-10-16,11-6-2 15,10-5-4-15,5-3-2 16,3-9 1-16,-1-6-1 16,3-1 1-16,-5-7 12 15,-5-10-5-15,-7-4 5 16,-9-4-1-16,-3 0 14 16,-6-2-3-16,0-1-21 15,-9 0 1-15,-11 2-2 16,1 3-25-16,-6-1-104 15,4 7-151-15,6 3-254 0</inkml:trace>
  <inkml:trace contextRef="#ctx0" brushRef="#br0" timeOffset="19011.16">5515 5852 514 0,'0'0'85'0,"0"0"25"15,0 0 53-15,0 0-25 16,82 62 10-16,-60-35-39 15,-4 4-31-15,3 3-17 16,-6-1-29-16,0-2-19 16,-3-5-5-16,-6-6-7 15,-2-8 0-15,-4-5 0 16,0-6 15-16,0-1 8 16,0-5 38-16,0-15 14 15,-7-9-76-15,1-8 0 0,3-4-12 16,3-4-5-1,0 1-4-15,22 1-15 0,8 3-59 16,12 7-35-16,49 1-57 16,-10 10-131-16,-1 7-263 0</inkml:trace>
  <inkml:trace contextRef="#ctx0" brushRef="#br0" timeOffset="19295.09">6525 5667 844 0,'0'0'100'0,"0"0"42"16,-85-23 20-16,55 18-30 16,5 2-44-16,2 3-15 15,1 6-19-15,1 15-28 16,0 8-4-16,0 9-12 15,5 9 19-15,1 5-6 16,7 4-5-16,6 1-18 16,2-2 0-16,13-2-23 15,15-3-47-15,5-5-46 16,28 1-85-16,-9-15-324 16,-6-9-225-16</inkml:trace>
  <inkml:trace contextRef="#ctx0" brushRef="#br0" timeOffset="19731.32">6804 6161 560 0,'0'0'20'0,"0"0"41"16,0 0-19-1,0 0 7-15,94-92 34 0,-72 65 36 16,-2-1 24-16,-1 0-23 16,-5-1-19-16,-1 3-30 15,-7 2-14-15,-6 2-21 16,0 7-5-16,0 4 1 15,0 4 13-15,0 7 22 16,-6 0-34-16,-5 4-33 16,-3 18 6-16,0 9-4 15,-6 7 24-15,7 7-6 16,6 5 5-16,4-3-23 16,3-5-1-16,3-4-1 15,13-9-1-15,8-5-17 16,2-14-4-16,6-10-58 0,13-22-77 15,-6-13-175-15,-6-8-622 16</inkml:trace>
  <inkml:trace contextRef="#ctx0" brushRef="#br0" timeOffset="19889.34">7198 5586 1380 0,'0'0'161'15,"0"0"-113"-15,0 0 21 16,0 0-69-16,0 0-6 16,0 0-92-16,0 0-119 15,61 5-269-15</inkml:trace>
  <inkml:trace contextRef="#ctx0" brushRef="#br0" timeOffset="20101.84">7596 5915 1443 0,'0'0'135'16,"0"0"-120"-16,0 0-27 16,0 0 24-16,0 0-5 15,97 0 2-15,-52-6-9 16,0-2 0-16,8-2-72 0,-14 4-147 15,-14 2-283-15</inkml:trace>
  <inkml:trace contextRef="#ctx0" brushRef="#br0" timeOffset="20265.34">7608 6161 978 0,'0'0'130'0,"0"0"-31"16,0 0 38-16,0 0-31 15,0 0-42-15,0 0 2 16,118 37-36-16,-30-46-30 16,18-19-90-16,-18 8-212 15,-21-2-639-15</inkml:trace>
  <inkml:trace contextRef="#ctx0" brushRef="#br0" timeOffset="20631.37">8381 5797 1011 0,'0'0'144'15,"0"0"93"-15,0 0-10 16,0 0-61-16,0 0-66 16,0 0-48-16,0 0-22 15,-3 45-5-15,3-6 42 16,0 9-26-16,0 7-16 15,3 2-15-15,3 0-10 16,1 0-14-16,-3 16-60 16,2-13-126-16,-3-12-328 0</inkml:trace>
  <inkml:trace contextRef="#ctx0" brushRef="#br0" timeOffset="20896.03">8839 6439 1397 0,'0'0'133'15,"0"0"-83"-15,0 0-8 16,0 0 42-16,0 0-17 0,-72 100-2 15,56-71-30 1,4 6-15-16,-3-6-20 0,6-4-12 16,3-1-91-16,3-8-120 15,3-10-542-15</inkml:trace>
  <inkml:trace contextRef="#ctx0" brushRef="#br0" timeOffset="21061.96">8969 5990 42 0,'0'0'1447'0,"0"0"-1328"0,0 0-68 16,0 0-51 0,0 0-4-16,0 0-211 0,0 0-465 15</inkml:trace>
  <inkml:trace contextRef="#ctx0" brushRef="#br0" timeOffset="21615.65">9703 6209 1147 0,'0'0'61'15,"0"0"20"-15,0 0-5 16,83-67 8-16,-44 38-44 16,-3-2 24-16,4-2 3 0,-4 0-20 15,-8 1-15 1,-5-2-14-16,-4 5-7 0,-11 3-2 15,-3 5 0-15,-5 6-9 16,0 4 0-16,0 8 0 16,-9 3 14-16,-4 0-14 15,-13 21-8-15,-3 11 8 16,-4 12 14-16,3 6 10 16,5 7 15-16,4 0-1 15,12-4-6-15,9-3-9 16,0-8-23-16,18-7-1 15,10-10-22-15,18-19-78 16,-1-6-81-16,-6 0-373 0</inkml:trace>
  <inkml:trace contextRef="#ctx0" brushRef="#br0" timeOffset="21812.19">10177 5595 1470 0,'0'0'180'16,"0"0"-142"-16,0 0 44 15,0 0-28-15,0 0-54 16,0 0-23-16,0 0-91 16,33-6-218-16,-15 5-832 0</inkml:trace>
  <inkml:trace contextRef="#ctx0" brushRef="#br0" timeOffset="24260.38">11296 5943 932 0,'0'0'124'0,"0"0"-54"16,0 0 43-16,0 0-34 15,0 0 21-15,0 0-11 16,100 0-24-16,-61-5-31 15,4 1-14-15,-4-2-20 16,-6 3-21-16,-7 3-98 16,-3 0-154-16,-15 0-409 0</inkml:trace>
  <inkml:trace contextRef="#ctx0" brushRef="#br0" timeOffset="24440.93">11368 6147 1084 0,'0'0'119'0,"0"0"-31"16,0 0-4-16,0 0-36 15,0 0 23-15,0 0-11 16,125-11-40-16,-68 4-20 16,29-3-14-16,-14 4-116 15,-11-1-232-15</inkml:trace>
  <inkml:trace contextRef="#ctx0" brushRef="#br0" timeOffset="25843.8">10907 5872 179 0,'0'0'130'16,"0"0"4"-16,0 0 29 16,0 0-11-16,0 0-25 15,0 0 9-15,0 0-15 16,61-50-18-16,-59 49-22 15,2-1-1-15,-4 2-12 16,0 0-6-16,0 0-11 16,0 0-10-16,0 0-10 15,0 0-15-15,0 0 4 0,0 0 5 16,0 0 17-16,0 0-14 16,-4 3 0-16,-7 7-12 15,-6 5-6-15,-6 6 8 16,-9 6 1-16,-7 3-3 15,-4 2-7-15,-3-3 8 16,-2 2-9-16,2-3 9 16,6-7-7-16,4-1 1 15,9-8 8-15,12-3 0 16,5-5 1-16,7-2 3 0,3-2 1 16,0 0-6-1,0 0-7-15,0 0-11 0,0 0-3 16,0 0-2-16,3 0 5 15,3 0 1-15,7 0 0 16,3 0 7-16,7 5-8 16,7 6 0-16,4 5 6 15,9 5 0-15,2 5-6 16,2 2 2-16,1 0-2 16,-2-1 0-16,-4-2 0 15,-2-3-35-15,4-3-65 16,14 3-103-16,-10-8-89 15,-2-3-378-15</inkml:trace>
  <inkml:trace contextRef="#ctx0" brushRef="#br0" timeOffset="26677.26">12098 5939 682 0,'0'0'75'15,"0"0"-52"-15,0 0 165 16,0 0-42-16,0 0-16 15,0 0-12-15,0 0-17 16,7-22-28-16,-7 22-18 16,0 0-32-16,0 6-23 15,3 13-6-15,0 6 6 16,0 15 41-16,1 3-10 16,-1 3-1-16,-3-3-17 15,0-4-4-15,0-10-8 16,0-8 0-16,0-8 0 0,0-7 1 15,0-5-2-15,0-1 6 16,0 0 10-16,0-17 2 16,0-7-18-16,3-7 0 15,4-4 7-15,4-2-6 16,7-1 10-16,-5 4-3 16,10-1 6-16,-1 5 2 15,2 8-8-15,-3 4 8 16,3 8-15-16,-2 4 12 15,-4 6 9-15,3 6-3 16,-2 15-18-16,-2 8 7 16,0 11 11-16,-2 6 2 15,2 4-20-15,-5 3-1 0,2 0-11 16,2 13-102-16,-3-13-76 16,-3-9-327-16</inkml:trace>
  <inkml:trace contextRef="#ctx0" brushRef="#br0" timeOffset="26926.15">12797 6461 1340 0,'0'0'115'0,"0"0"-104"16,0 0 40-16,-33 80 32 0,20-49-28 16,-4 1-15-16,1-2-14 15,1-4-26-15,-3-2-9 16,-1-10-90-16,2-5-229 16,5-9-840-16</inkml:trace>
  <inkml:trace contextRef="#ctx0" brushRef="#br0" timeOffset="27083.37">12929 6053 1307 0,'0'0'124'16,"0"0"-57"-16,0 0-41 15,0 0-26-15,0 0-46 16,0 0-285-16</inkml:trace>
  <inkml:trace contextRef="#ctx0" brushRef="#br0" timeOffset="29568.15">13494 6245 656 0,'0'0'141'0,"0"0"-98"15,0 0 135-15,0 0-35 16,0 0-54-16,0 0-23 0,110-84-44 15,-68 55 6-15,4-3-7 16,0-2 7-16,3 3 26 16,-4-1 10-16,-3 1-22 15,-9 2-20-15,-12 3-1 16,-7 6-6-16,-4 3 8 16,-10 5-1-16,0 4-1 15,0 4-3-15,-14 4-18 16,-5 0-2-16,-8 14 2 15,-1 13 2-15,-5 10 6 16,1 7 10-16,9 3-5 16,4 1-3-16,10-2-3 15,7-4 2-15,2-7-9 16,13-6-6-16,12-6 5 16,10-10-13-16,13-13-84 0,-5 0-129 15,-8-14-470-15</inkml:trace>
  <inkml:trace contextRef="#ctx0" brushRef="#br0" timeOffset="29750.08">13986 5651 1408 0,'0'0'77'16,"0"0"-77"-16,0 0 0 15,0 0-1-15,0 0-53 0,0 0-57 16,0 0-82 0,80 8-477-16</inkml:trace>
  <inkml:trace contextRef="#ctx0" brushRef="#br0" timeOffset="29951.76">14251 6000 1207 0,'0'0'213'0,"0"0"-188"15,0 0 36-15,97 20 54 16,-42-15-23-16,10-1-54 16,-1-2-31-16,-1-1-7 0,-2-1-95 15,-16 0-130-15,-20-9-360 0</inkml:trace>
  <inkml:trace contextRef="#ctx0" brushRef="#br0" timeOffset="30192.77">14526 5778 1141 0,'0'0'121'0,"0"0"-98"15,0 0 41-15,0 0 4 16,0 0 18-16,0 0 25 16,-2 86-20-16,2-46-25 0,2 1-21 15,-2 0-34-15,0 0-5 16,0 2-6-16,0-2-53 16,0 9-94-16,-2-11-144 15,-2-9-294-15</inkml:trace>
  <inkml:trace contextRef="#ctx0" brushRef="#br0" timeOffset="30403.34">14838 6020 1358 0,'0'0'74'0,"0"0"-10"15,82-17-20-15,-28 8 5 16,5 1-33-16,9 0-16 16,-3 2-11-16,0-6-66 15,-17 4-305-15,-18-2-316 0</inkml:trace>
  <inkml:trace contextRef="#ctx0" brushRef="#br0" timeOffset="30628.43">15035 5841 1035 0,'0'0'128'0,"0"0"-103"16,0 0 30-16,0 0 7 16,0 0 51-16,3 82-2 15,4-42-43-15,-1 4-7 16,2 2-16-16,-2-2-24 15,2 0-20-15,1 0-1 16,0 5-74-16,1-11-204 16,-3-13-105-16</inkml:trace>
  <inkml:trace contextRef="#ctx0" brushRef="#br0" timeOffset="31640.1">15611 5667 945 0,'0'0'101'0,"0"0"-60"15,0 0 86-15,0 0 24 0,0 0-24 16,0 0-38 0,103-20-13-16,-70 26-11 0,-2 9-16 15,6 9 5-15,-1 7-3 16,0 9-4-16,-2 6 13 16,-3 6-11-16,-5 10-5 15,-7 1-10-15,-9 6-10 16,-10-2-11-16,0-1 0 15,-23-3-6-15,-16-7-7 16,-23 9-9-16,-25 2-27 16,-34 3-71-16,18-15-122 15,12-16-284-15</inkml:trace>
  <inkml:trace contextRef="#ctx0" brushRef="#br0" timeOffset="62132.91">4448 6947 38 0,'0'0'37'16,"0"0"-5"-16,0 0 4 15,0 0 4-15,0 0-1 16,0 0-1-16,0 0-6 0,0 0-4 16,0 0 1-16,0 0 9 15,0 0-1-15,0 0 4 16,0 0-7-16,0 0 5 16,0 0-8-16,0 0 2 15,0 0 1-15,0 0-3 16,0 0-4-16,0 0-1 15,0 0 4-15,0 0-5 16,0 0 1-16,0 0-6 16,0 0 5-16,0 0-2 15,0 0 7-15,0 0-2 16,0 0 3-16,0 0 1 16,0 0-10-16,0 0-2 15,0 0-4-15,0 0 0 16,0 0-9-16,0 0 8 0,0 0-1 15,0 0 8-15,0 0 2 16,0 0-2-16,0 0 3 16,0 0-11-16,0 0 9 15,0 0-5-15,0 0 6 16,0 0-5-16,0 0 3 16,0 0-6-16,0 0-2 15,0 0 2-15,0 0-3 16,0 0 8-16,0 0-10 15,0 0 4-15,-4 0-5 16,-1 1 10-16,-1-1-11 16,-3 0 0-16,3 0-1 15,-2 0 0-15,0 0-7 0,0 0 18 16,-2 0 1 0,1 0-11-16,0 3 4 0,-4-1-3 15,2-1 5-15,-1 4-14 16,-1-3 8-16,1 4 0 15,1-1-8-15,4 1 13 16,1 1-14-16,0 2 1 16,3 7-1-16,0 2 5 15,3 5-5-15,0 3 0 16,0 0 10-16,6 5-10 16,3-2 6-16,1 3-5 15,-1 1 13-15,-4-3-5 0,-2 3 0 16,0-2-2-16,-3-1-6 15,-3 0 0-15,-14 1 8 16,-5-3-8-16,-11 1 0 16,-3-5-1-16,-7-5-15 15,-2-5 14-15,4-9 1 16,2-5-1-16,9 0-12 16,6-13 11-16,6-2-9 15,8-3 0-15,4 1-5 16,6 2-8-16,0 4 17 15,0 1 7-15,10 8-8 16,2 2 0-16,6 0 8 16,3 12 16-16,3 14 29 0,-2 8 8 15,-2 5-1 1,-4 5-4-16,-1 2-14 0,0 0 4 16,-3-2-15-16,0-6 1 15,1-7-23-15,2-8 4 16,3-7-5-16,9-6-28 15,7-7-9-15,12-3-20 16,2-9-11-16,21-26-33 16,-14 3-123-16,-12 1-620 0</inkml:trace>
  <inkml:trace contextRef="#ctx0" brushRef="#br0" timeOffset="62951.04">5600 8197 707 0,'0'0'152'16,"0"0"-126"-16,0 0 59 15,0 0 28-15,0 0 5 16,-8-90-38-16,1 67 8 16,-2 0-37-16,-3 0 23 15,-1-4-7-15,-1 7-16 16,-5 1-7-16,-1 3 10 16,1 3-21-16,0 5-20 0,5 2-5 15,2 3-1-15,-1 3 19 16,4 6-25-16,1 18 0 15,1 9 6-15,1 22-6 16,6 25 15-16,0 22-16 16,3 7 19-16,10-6-13 15,-2-10 11-15,1-28-7 16,-2-12-10-16,-4-13 0 16,0-7 0-16,-5 7-23 15,-1 5-60-15,0-6-156 16,0-15-500-16</inkml:trace>
  <inkml:trace contextRef="#ctx0" brushRef="#br0" timeOffset="63547.13">5297 8507 202 0,'0'0'88'0,"0"0"23"16,0 0 6-16,0 0-32 15,0 0 6-15,0 0 3 16,0 0-2-16,0 0 5 16,0 0-6-16,0 0-5 15,3-1-21-15,3-1-20 16,4-2-16-16,10 1 14 16,5 0-4-16,11 0-5 15,10-5-8-15,2 1-13 16,4-1-2-16,-2 3-10 15,-6 3-1-15,-8 2-1 0,-12 0-2 16,-5 10-12 0,-7 7 15-16,-4 5 26 15,-1 8 4-15,-1-3 24 0,0-1-31 16,0-3-8-16,7-7-15 16,-2-2 5-16,1-7-5 15,1-7-10-15,-1 0 10 16,0-4 6-16,-3-13 8 15,0-9-1-15,-9 1 12 16,0-3-16-16,0-1 7 16,-15 2-16-16,-6 5-14 15,-4 2-46-15,1 3-50 16,0 7-108-16,3 4-152 16,12 2-144-16</inkml:trace>
  <inkml:trace contextRef="#ctx0" brushRef="#br0" timeOffset="63801.3">5876 8397 390 0,'0'0'145'0,"0"0"75"16,0 0 11-16,109-5-13 16,-79 9-74-16,-2 7-33 15,-1 4 6-15,-2 4-23 16,-4 1-16-16,-6 4-45 16,-5-2-12-16,-4-3-15 15,-5-1-5-15,-1-5 9 16,0-7-9-16,0-6 17 15,-7 0-1-15,-3-2 26 16,-5-15-23-16,-3-9-20 16,6-5-19-16,6-11 8 0,6-4-30 15,0-8-5 1,19-1-60-16,46-11-68 0,-4 16-108 16,5 11-322-16</inkml:trace>
  <inkml:trace contextRef="#ctx0" brushRef="#br0" timeOffset="64343.89">6944 7903 947 0,'0'0'30'15,"0"0"-30"-15,0 0 146 16,0 0-22-16,-85-17-67 15,59 17 28-15,3 11-30 16,-4 11 37-16,3 11 5 16,0 9-25-16,5 8-28 15,7 7-6-15,5 6 1 16,7 4-23-16,0-2-15 16,19-2 0-16,6-4-1 15,5-6-34-15,6-6-64 16,22-8-81-16,-12-9-208 0,-4-14-374 15</inkml:trace>
  <inkml:trace contextRef="#ctx0" brushRef="#br0" timeOffset="64731.99">7089 8457 1149 0,'0'0'187'0,"0"0"-147"16,0 0 69-16,0 0-29 15,0 0-14-15,0 0-27 16,0 0-20-16,97-95-3 16,-67 68-7-16,-5-2 7 15,-7 3 4-15,-3 2 14 16,-10 11-4-16,0 2 22 0,-5 5 6 16,0 6-26-16,0 0-8 15,0 5-24-15,0 15-21 16,-5 15 21-16,3 11 12 15,-4 10 22-15,6 5 4 16,-3-3 1-16,3 1-11 16,0-6 12-16,0-4-19 15,0-5-10-15,0-7-10 16,-6-8 5-16,-8-6-6 16,-2-6-9-16,-10-7-16 15,-9-7-31-15,-7-3-36 16,-7-6-40-16,-3-18-41 15,-3-35-103-15,16 4-292 0,16-2-190 0</inkml:trace>
  <inkml:trace contextRef="#ctx0" brushRef="#br0" timeOffset="64931.34">7293 7995 1272 0,'0'0'181'0,"0"0"-121"16,0 0 90-16,0 0-56 15,0 0-50-15,0 0-31 16,0 0-13-16,4 0-44 0,3 0-96 16,3 0-416-16</inkml:trace>
  <inkml:trace contextRef="#ctx0" brushRef="#br0" timeOffset="65251.43">7775 8335 954 0,'0'0'345'16,"0"0"-344"-16,0 0 47 15,0 0-4-15,0 0 8 16,89-13-13-16,-52 3-23 15,4 1-16-15,1 2-15 16,-5 4-36-16,-9 2-209 16,-11 1-128-16</inkml:trace>
  <inkml:trace contextRef="#ctx0" brushRef="#br0" timeOffset="65427.08">7826 8510 1007 0,'0'0'128'0,"0"0"-18"16,0 0 40-16,0 0-68 16,0 0-44-16,0 0-9 15,0 0-17-15,90 21-12 16,-22-28-98-16,-8-7-157 16,-5 1-262-16</inkml:trace>
  <inkml:trace contextRef="#ctx0" brushRef="#br0" timeOffset="65864.75">8583 8141 880 0,'0'0'174'16,"0"0"-66"-16,0 0 79 16,0 0-27-16,0 0-41 15,0 0-43-15,0 0-24 16,13 25 29-16,-3-1 14 16,-1 11-32-16,3 2-5 15,3 2-27-15,0 3-17 16,-2 1-14-16,3-4-19 15,1 1-51-15,-1 8-59 0,1-10-99 16,-5-8-489-16</inkml:trace>
  <inkml:trace contextRef="#ctx0" brushRef="#br0" timeOffset="66148.25">9085 8589 1068 0,'0'0'179'0,"0"0"-143"15,0 0 114-15,0 0 14 0,0 0-21 16,0 83-60-16,-3-54-8 15,-3-1-34-15,-3 0-24 16,-1-4-17-16,-3 0-31 16,-7-1-101-16,3-8-162 15,4-7-645-15</inkml:trace>
  <inkml:trace contextRef="#ctx0" brushRef="#br0" timeOffset="66317.67">9161 8282 1491 0,'0'0'197'16,"0"0"-111"-16,0 0-16 0,0 0-70 16,0 0-9-16,0 0-156 15,0 0-461-15</inkml:trace>
  <inkml:trace contextRef="#ctx0" brushRef="#br0" timeOffset="67051.98">9712 8447 679 0,'0'0'183'15,"0"0"-138"-15,0 0 73 16,0 0-8-16,0 0 19 16,65-85-6-16,-59 64-20 15,1-2-26-15,-4 1-10 16,1 2-1-16,-1 4-31 15,-3 5 19-15,0 5-6 16,0 2 4-16,0 4-20 0,0 0-32 16,0 2 0-16,0 13-24 15,0 15 24-15,-3 9 0 16,-2 8 20-16,3 7 1 16,2 1 13-16,0 0-4 15,0-4 4-15,0-2-14 16,0-3-2-16,0-7-9 15,-4-9-9-15,-2-5 1 16,-4-4-1-16,-2-7 0 16,-11-4-14-16,-3-5-28 15,-7-5-28-15,-9 0-56 16,0-19-21-16,-10-37-79 16,13 6-310-16,14-5-97 0</inkml:trace>
  <inkml:trace contextRef="#ctx0" brushRef="#br0" timeOffset="67233.1">9858 7922 1390 0,'0'0'178'0,"0"0"-77"15,0 0 51-15,0 0-37 16,0 0-76-16,0 0-39 15,0 0-47-15,0 0-144 0,-6 0-573 16</inkml:trace>
  <inkml:trace contextRef="#ctx0" brushRef="#br0" timeOffset="71122.34">10612 8072 101 0,'0'0'101'16,"0"0"-16"-16,0 0 58 15,0 0 0-15,0 0 8 16,0 0-26-16,0 0 0 0,16-11-9 15,-16 11-16-15,0 0-19 16,0 0-7-16,0 0 0 16,-3 0-44-16,-10 0-24 15,-7 0-5-15,-7 7 6 16,-9 3 4-16,-4 3-5 16,-6 6 0-16,4-4-5 15,-1 1 8-15,7-3 2 16,1-1-10-16,9-4 0 15,7-2 0-15,8 0 5 16,5-6 3-16,3 4-8 16,3-4 5-16,0 0-6 15,0 0-1-15,0 0 1 0,0 0-1 16,0 0 1 0,0 0 0-16,0 0 1 0,0 3-1 15,0 0 0-15,0 1 1 16,0 3 8-16,0 3 13 15,0-1-9-15,0 2-11 16,0-1 6-16,0-1 0 16,3-2 0-16,0-1 3 15,3 1-4-15,-1-1 13 16,6 0-1-16,3 5 7 16,6 0 5-16,9 4 10 15,0 3-9-15,9 1-20 16,5 1-6-16,-1 2-6 0,0 2-7 15,4-1-69-15,13 9-131 16,-12-5-160-16,-6-6-409 16</inkml:trace>
  <inkml:trace contextRef="#ctx0" brushRef="#br0" timeOffset="71478.77">11004 8276 901 0,'0'0'76'15,"0"0"-40"-15,0 0 35 16,0 0-3-16,0 0-13 16,0 0-3-16,98-35-30 15,-62 25-13-15,-4 1-9 16,0 3-20-16,1-3-59 15,-11 5-183-15,-5-2-320 0</inkml:trace>
  <inkml:trace contextRef="#ctx0" brushRef="#br0" timeOffset="71679.28">11011 8437 1104 0,'0'0'58'0,"0"0"-58"16,0 0 55-16,0 0-15 15,0 0 43-15,87 0-64 16,-41-6-19-16,18-3-26 16,-9 1-212-16,-12-2-485 0</inkml:trace>
  <inkml:trace contextRef="#ctx0" brushRef="#br0" timeOffset="72476.92">11702 8451 658 0,'0'0'223'0,"0"0"-217"15,0 0 71-15,0 0 14 16,0 0 0-16,94-50-49 15,-58 27-22-15,6-4 8 16,-3-2-11-16,0 0 21 16,-3-2-9-16,-4 1 0 15,-9-2-9-15,-3 0 10 0,-8 3-15 16,-5 1-8-16,-3 7 12 16,-4 5 23-16,0 3 13 15,0 9-30-15,-1 1-15 16,-9 3 21-16,-6 3-12 15,-4 14-13-15,-5 10-5 16,-2 8 36-16,-2 5 1 16,7 10-11-16,6 0-13 15,5-1 2-15,6-2 2 16,5-7 5-16,3-8-13 16,16-5-10-16,4-4-2 15,9-7 2-15,4-6-2 16,4-10-132-16,5-14-9 0,-8-14-384 15,-7-6-291-15</inkml:trace>
  <inkml:trace contextRef="#ctx0" brushRef="#br0" timeOffset="72664.14">12121 7809 755 0,'0'0'676'15,"0"0"-615"-15,0 0 5 0,0 0 1 16,0 0-10 0,0 0-44-16,0 0-13 0,-3-3-18 15,3 7-122-15,6 6-161 16,0-1-570-16</inkml:trace>
  <inkml:trace contextRef="#ctx0" brushRef="#br0" timeOffset="73077.8">12325 8678 986 0,'0'0'151'16,"0"0"-115"-16,0 0 71 16,0 0-36-16,0 0-13 15,0 0 15-15,0 0 14 16,-19 98-42-16,6-63-20 0,-4 0-24 16,1-1-1-16,-10 5-35 15,7-7-116-15,0-9-375 0</inkml:trace>
  <inkml:trace contextRef="#ctx0" brushRef="#br0" timeOffset="73277.42">12594 8269 1508 0,'0'0'133'0,"0"0"-116"0,0 0 2 16,0 0-19-16,0 0-37 15,0 0-203-15,0 0-169 16</inkml:trace>
  <inkml:trace contextRef="#ctx0" brushRef="#br0" timeOffset="73869.17">13182 8537 1054 0,'0'0'36'0,"0"0"-18"15,0 0 2-15,0 0 8 16,107-80-2-16,-77 58 10 16,-5-1-6-16,-1-1 9 15,-5 1 24-15,-3 7-4 16,-9 2-4-16,-4 8 9 16,-2 5-3-16,-1 1-32 15,0 0-7-15,0 1-22 16,0 19-18-16,0 10 18 15,0 13 2-15,0 10 11 16,-1 8 3-16,-2 2 23 16,-1 1-23-16,1 1 13 15,-3-5-2-15,-3-1-4 16,1-5-10-16,-5-9-4 16,-2-5-2-16,-2-9-1 0,1-9-6 15,-7-6 0-15,0-12-6 16,-7-4-39-16,-4-4-31 15,1-25-14-15,-9-35-125 16,9 3-160-16,11 1-338 0</inkml:trace>
  <inkml:trace contextRef="#ctx0" brushRef="#br0" timeOffset="74060.75">13419 8025 1438 0,'0'0'163'0,"0"0"-114"16,0 0 4-1,0 0 8-15,0 0-40 0,0 0-21 16,0 0-40-16,39 6-72 16,-17 4-290-16,2-1-790 0</inkml:trace>
  <inkml:trace contextRef="#ctx0" brushRef="#br0" timeOffset="74277.98">13608 8526 1385 0,'0'0'54'0,"0"0"-54"16,0 0 0-16,0 0 10 15,0 0 41-15,85 11-15 16,-35-11-16-16,8 0-20 16,5 0-7-16,6 0-118 15,-13-7-230-15,-18-5-321 0</inkml:trace>
  <inkml:trace contextRef="#ctx0" brushRef="#br0" timeOffset="74517.81">13780 8318 1107 0,'0'0'42'0,"0"0"-6"16,0 0-36-16,0 0 42 15,0 0 67-15,0 0 4 16,13 107-30-16,-7-61-35 15,0 1-14-15,-1 2-21 16,-2-4-13-16,0-1-9 16,0 11-71-16,3-15-111 15,-3-6-386-15</inkml:trace>
  <inkml:trace contextRef="#ctx0" brushRef="#br0" timeOffset="74719.47">14162 8543 1275 0,'0'0'0'0,"0"0"-27"16,0 0 27-16,112-23 12 15,-64 16-2-15,4 1-7 16,6-4-3-16,-14 1-123 15,-10-1-437-15</inkml:trace>
  <inkml:trace contextRef="#ctx0" brushRef="#br0" timeOffset="74940.33">14274 8303 983 0,'0'0'29'0,"0"0"-28"16,0 0 67-16,0 0 34 16,-4 107-21-16,4-62-38 15,0 3-5-15,0-1-25 16,7-4-2-16,-1 2-11 16,0 8-40-16,0-12-140 0,-2-9-346 15</inkml:trace>
  <inkml:trace contextRef="#ctx0" brushRef="#br0" timeOffset="75267.36">14767 8060 1348 0,'0'0'57'0,"0"0"-49"16,0 0 69-16,0 0-7 15,100-6 12-15,-68 20-18 0,2 12-3 16,4 9 6-16,-3 10-10 16,8 22-17-16,-1 14-11 15,-4-2 1-15,-8-5-24 16,-13-12 1-16,-9-12-6 15,-7 6-2-15,-1 8-11 16,-38 5-36-16,-44 6-55 16,-47 3-62-16,11-15-115 15,11-20-559-15</inkml:trace>
  <inkml:trace contextRef="#ctx0" brushRef="#br0" timeOffset="76566.27">5443 9174 62 0,'0'0'348'0,"0"0"-262"16,0 0 23-16,0 0 6 16,0 0-8-16,0 0-29 15,0 0 0-15,-25-27-9 16,19 23-6-16,-6-1-4 15,0 5-11-15,0 0-34 16,-6 0 22-16,0 0-11 16,-1 7-11-16,-2 5 1 15,9 5 10-15,-1 1-5 16,6 4-13-16,6 7 19 16,1 2-14-16,0 5-11 15,0 4 1-15,0 3-2 0,0 0 11 16,0-1-11-16,0 2-1 15,-3-4-2-15,-12-5 2 16,-4-1 0-16,1-8 1 16,-3-4 0-16,3-8 0 15,6-7 7-15,-1-4 9 16,7-3 2-16,0-3-17 16,1-9 13-16,2-2-14 15,0-4 1-15,-1 2 0 16,4 7 0-16,0 2 10 15,0 4 5-15,0 3 6 16,11 3-12-16,8 16 37 0,7 8 5 16,9 13-8-16,5 6-12 15,-1 4-17-15,6 7-14 16,1 0-1-16,-4-3-58 16,25 15-33-16,-14-16-80 15,0-7-373-15</inkml:trace>
  <inkml:trace contextRef="#ctx0" brushRef="#br0" timeOffset="77118.52">6329 10089 608 0,'0'0'91'0,"0"0"13"16,0 0 35-16,0 0-2 15,0 0-7-15,-52-86-30 16,36 73-38-16,-2 2-18 15,-3 3-1-15,3 5 4 16,-3 3-21-16,2 0 0 16,-1 8-5-16,-2 13-2 15,3 11 18-15,2 6 7 16,1 11-7-16,4 6-24 16,4 14-6-16,4 15 2 15,4 11-9-15,0-6 0 0,0-15 0 16,0-22-9-1,0-15-32-15,0 6-43 0,-3 15-81 16,-3-6-243-16,3-14-493 16</inkml:trace>
  <inkml:trace contextRef="#ctx0" brushRef="#br0" timeOffset="77834.64">5901 10555 603 0,'0'0'1'16,"0"0"-1"-16,0 0 47 15,0 0-2-15,0 0-2 16,0 0-1-16,0 0 13 16,78-23-4-16,-62 23 19 15,-4-1-3-15,3-1-34 16,-3 1-13-16,0-2-5 16,0 3-8-16,0-3-6 0,1 2 0 15,-1-2 6 1,-1 0-6-16,2 0 0 0,-1 3 0 15,-2-4 0-15,1 2 0 16,1 2 1-16,1-3-2 16,-1 1 3-16,3 2-2 15,-3-2 0-15,3 2 0 16,0-3 0-16,0 3-1 16,-5-3 0-16,-1 3 1 15,-5 0-1-15,0 0-1 16,-4 0 1-16,0 0 0 15,0 0 16-15,0 0-3 16,0 3-13-16,0 7 0 16,-8 5 16-16,2 7-1 15,-3 3 6-15,2 1-3 0,4 4-2 16,3-5 0-16,0 0-14 16,0-5 5-16,3-4-6 15,10 0-1-15,-1-6 0 16,9-3 18-16,-3-4-16 15,6-3 16-15,4 0-5 16,-4-3 1-16,1-10-5 16,-2 1-6-16,-7 0 2 15,-5-4-4-15,-4 0 0 16,-7-1 0-16,0-3 13 16,-7-3-14-16,-7 1-13 15,-2 1-32-15,-4-11-20 16,7 5-90-16,4 8-223 0</inkml:trace>
  <inkml:trace contextRef="#ctx0" brushRef="#br0" timeOffset="78134">6574 10472 689 0,'0'0'66'0,"0"0"-11"15,0 0 69-15,0 0 2 16,0 0 25-16,87 97-34 15,-59-67-26-15,-4-3-12 16,-2-2-34-16,-8-5-29 16,-4-4-15-16,-4-6 8 15,-6-4-9-15,0-3 9 16,0-3 2-16,0 0 20 16,0 0 40-16,-10-10-5 0,-4-8-43 15,-1-3-10-15,2-8-11 16,0-5-1-16,7-5-1 15,6-4-26-15,3-4-42 16,22 1-20-16,39-5-58 16,0 11-150-16,3 12-322 0</inkml:trace>
  <inkml:trace contextRef="#ctx0" brushRef="#br0" timeOffset="78577.4">7814 10129 958 0,'0'0'21'0,"0"0"5"16,0 0 55-16,0 0-39 0,0 0 27 16,0 0 11-16,0 0-31 15,-83-13 2-15,67 21 15 16,-3 6-9-16,-3 12 4 15,-2 9 16-15,3 4-36 16,0 10-3-16,9 1-12 16,6 3-8-16,6 2-5 15,0-1-12-15,8-2 1 16,15-4-2-16,6-6 0 16,11-5-44-16,5-9-32 15,26-10-126-15,-8-12-146 16,-9-6-624-16</inkml:trace>
  <inkml:trace contextRef="#ctx0" brushRef="#br0" timeOffset="79229.56">8260 10099 91 0,'0'0'899'0,"0"0"-854"16,0 0 23-16,0 0 45 16,0 0-10-16,0 0-45 15,0 0-21-15,0 25-35 16,0 4 68-16,0 11-8 16,0 5-4-16,0 4-27 15,0-3 8-15,0-3-18 16,0-4-1-16,-3-8-10 15,0-8-8-15,3-6-1 16,0-10 0-16,0-4-1 16,0-3 0-16,6 0-2 15,9 0 2-15,7-14 0 0,7-2 4 16,-1-4-4-16,2-4-1 16,-3-1-15-16,-5-2 16 15,-9 7-18-15,1 3 17 16,-11 5 1-16,-3 8 9 15,0 0-9-15,0 4 6 16,0 0-5-16,-11 0 16 16,1 13-7-16,-2 1-9 15,2 3 21-15,1 2 0 16,2-5 13-16,6-1-34 16,1-3-1-16,0 1-6 0,14 0-5 15,8-3-26 1,8 0-15-16,12-3 11 0,29-5-103 15,-8 0-133-15,-8-1-295 16</inkml:trace>
  <inkml:trace contextRef="#ctx0" brushRef="#br0" timeOffset="79421.25">8930 10350 1262 0,'0'0'42'0,"0"0"-28"16,0 0 41 0,0 0-29-16,0 0-11 15,0 0-9-15,88-17-6 0,-39 8-145 16,-13 4-166-16,-8-1-266 16</inkml:trace>
  <inkml:trace contextRef="#ctx0" brushRef="#br0" timeOffset="79592.53">8852 10522 1011 0,'0'0'122'16,"0"0"-79"-16,0 0 73 16,0 0-59-16,0 0-49 15,0 0 7-15,81 7-15 0,-9-11-28 16,-4-6-163-1,-10-2-144-15</inkml:trace>
  <inkml:trace contextRef="#ctx0" brushRef="#br0" timeOffset="79825.75">9427 10132 1234 0,'0'0'115'16,"0"0"-114"-16,0 0 40 16,0 0 58-16,0 0 13 15,49 102-47-15,-27-60 30 16,-2 3-54-16,5-3-17 0,-4 1-24 16,-3-3-14-16,-5 10-77 15,-10-11-50-15,-3-5 41 0</inkml:trace>
  <inkml:trace contextRef="#ctx0" brushRef="#br0" timeOffset="80450.78">10043 10678 1058 0,'0'0'95'0,"0"0"-57"16,0 0-28-16,0 0 17 0,0 0 56 16,0 0-9-16,-58 86 9 15,39-54-22-15,2 0-22 16,-6-1-11-16,4-5-18 16,0-2-10-16,-5-1-34 15,6-6-128-15,1-8-371 0</inkml:trace>
  <inkml:trace contextRef="#ctx0" brushRef="#br0" timeOffset="80638.57">9998 10376 702 0,'0'0'716'16,"0"0"-694"-16,0 0-13 15,0 0-11-15,0 0 2 16,0 0-23-16,0 0-89 16,85-8-215-16,-60 8-658 0</inkml:trace>
  <inkml:trace contextRef="#ctx0" brushRef="#br0" timeOffset="81274.3">10680 10168 1190 0,'0'0'0'0,"0"0"44"15,0 0-44-15,0 0 127 16,0 0-22-16,0 0-44 16,0 0-19-16,0-6-30 15,0 29-5-15,0 13 39 16,0 7-11-16,0 11-16 0,0 2 5 16,-3-1-7-1,-11-2-11-15,3 0 5 0,3-6-10 16,-5-8-2-16,2-9 2 15,5-10-2-15,1-7-7 16,4-7 5-16,1-6-3 16,0 0 5-16,1 0-18 15,15-9 8-15,3-9 11 16,11-4 0-16,-1-7-1 16,6-2-11-16,-2-1 5 15,-5 1-9-15,-1 1 7 16,-9 8 3-16,-3 5 6 15,-9 7 2-15,-3 8-2 16,-3 0-2-16,0 2-11 16,-3 0-12-16,-15 14 3 0,-3 6 22 15,-8 7 22-15,0 2 13 16,5-3-1-16,2 1-7 16,9-11 7-16,6-3-3 15,5-2-15-15,2-5-15 16,0 1 0-16,12 3 0 15,10 2 6-15,9 3-6 16,6-2-2-16,5 3-25 16,5-3-50-16,18 3-61 15,-10-2-195-15,-10-4-433 0</inkml:trace>
  <inkml:trace contextRef="#ctx0" brushRef="#br0" timeOffset="81797.98">11748 10309 961 0,'0'0'0'0,"0"0"-10"16,0 0 10-16,0 0 0 16,0 0 0-16,-88 12 7 15,48 4 40-15,1 3 16 16,-3 1 28-16,5 1-18 16,0 1-2-16,7 2-12 0,12-8-12 15,1 1 2 1,10-1 3-16,5-5-17 0,2 1-28 15,2 2 8-15,16 0 18 16,7 4 2-16,11-1-23 16,9-1 1-16,4 4-11 15,3-3-2-15,6 1-25 16,23-4-75-16,-17-3-176 16,-11-4-371-16</inkml:trace>
  <inkml:trace contextRef="#ctx0" brushRef="#br0" timeOffset="82041.35">12039 10482 1241 0,'0'0'0'15,"0"0"-14"-15,0 0 14 16,0 0 74-16,0 0-39 16,92-13-14-16,-54 13-21 15,-2 0-11-15,1 0-124 16,-12 0-260-16,-10 3-322 0</inkml:trace>
  <inkml:trace contextRef="#ctx0" brushRef="#br0" timeOffset="82206.4">12000 10690 1018 0,'0'0'107'0,"0"0"-32"15,0 0 38-15,0 0-18 16,0 0-39-16,0 0 13 16,0 0-27-16,111 46-42 15,-20-46-58-15,-14 0-137 16,-5 0-509-16</inkml:trace>
  <inkml:trace contextRef="#ctx0" brushRef="#br0" timeOffset="82492.32">12712 10251 1358 0,'0'0'76'16,"0"0"-69"-16,0 0-7 15,0 0 55-15,0 0-29 16,0 0 33-16,0 0 2 16,25 115 1-16,-8-64-31 15,-1 6-6-15,-1 0-16 16,6-4-9-16,1-3-1 15,1-6-47-15,20 2-58 0,-9-14-152 16,-3-12-403-16</inkml:trace>
  <inkml:trace contextRef="#ctx0" brushRef="#br0" timeOffset="82834.33">13137 10337 1285 0,'0'0'51'16,"0"0"-51"-16,0 0 0 15,0 0 31-15,0 0 60 16,0 0 47-16,-79 112-80 0,76-68-31 16,3 1-16-16,1-5-5 15,19-6-6-15,1-8 0 16,6-7-19-16,1-9-3 15,2-9 1-15,-3-1 13 16,-4-5-5-16,-2-14 4 16,-4-4 9-16,-8-1 0 15,-8-4-12-15,-1-2-5 16,0 3 2-16,-10-3 5 16,-7 4-15-16,7 3 1 15,1 2-49-15,9-4-68 16,0 6-147-16,3-2-358 0</inkml:trace>
  <inkml:trace contextRef="#ctx0" brushRef="#br0" timeOffset="83142.34">13526 10333 803 0,'0'0'50'0,"0"0"21"16,0 0 97-16,-52 91-12 15,36-56-47-15,1 5 3 16,7 0-41-16,8-4-42 16,0-4-28-16,8-5 7 15,11-8-8-15,10-4-1 16,-1-7 1-16,5-6-1 16,-3-2-1-16,-2-4 2 0,-1-13 1 15,-12-6 17-15,-4-4-1 16,-8-5-8-16,-3 0-9 15,-3-3 0-15,-13 3-23 16,0 2-15-16,-4 9-33 16,0 3-50-16,4 8-179 15,9 3-634-15</inkml:trace>
  <inkml:trace contextRef="#ctx0" brushRef="#br0" timeOffset="83407.3">13770 11007 456 0,'0'0'723'0,"0"0"-643"16,0 0-9-16,0 0 46 15,0 0-41-15,-48 87-34 16,34-67-23-16,1-1-19 16,0-2-4-16,1-1-68 15,4-4-102-15,3-8-363 0</inkml:trace>
  <inkml:trace contextRef="#ctx0" brushRef="#br0" timeOffset="83745.75">14108 10435 1502 0,'0'0'160'16,"0"0"-57"-16,0 0 33 15,0 0-1-15,0 0-41 16,0 0-28-16,0 0-4 15,3-3-31-15,-3 3-20 0,0 0-3 16,0 0-7 0,0 0-2-16,0 0-9 0,0 0-5 15,0 0-12-15,0 0 10 16,0 0-7-16,0 0 14 16,0 0-2-16,0 0 3 15,0 0-1-15,0 0-11 16,0 0 5-16,0 0-12 15,0 0-22-15,0-3-63 16,-7 3-119-16,-5-3-357 0</inkml:trace>
  <inkml:trace contextRef="#ctx0" brushRef="#br0" timeOffset="85781.37">14656 10268 519 0,'0'0'92'0,"0"0"-42"16,0 0 85-16,0 0 5 16,0 0 6-16,0 0-17 15,33-75-24-15,-31 67-13 16,2 5-21-16,-4-1 3 15,0 4-23-15,0 0-10 16,0 0-12-16,0 0-6 16,0 0-23-16,0 7-7 0,0 13-6 15,0 9 13-15,0 8 0 16,-6 5 7-16,-1 5-5 16,-2 0 4-16,-4-1-6 15,3 0 0-15,-5-6 0 16,7-7 0-16,-1-8-7 15,5-10 6-15,2-6 2 16,2-6-1-16,0-3 6 16,0 0 0-16,3-6 2 15,9-13 0-15,8-8-7 16,-1-7-1-16,6-1 0 16,-1-2 0-16,2 4-1 0,-3 3 0 15,-1 3-5-15,-5 4-1 16,-5 3 5-16,-1 11-4 15,-8 2 5-15,-3 3-8 16,0 4-30-16,0 0 7 16,-3 4-53-16,-9 7 34 15,-2 4 51-15,-3 5 5 16,3 1 5-16,1-5-10 16,5-3 12-16,3-2-2 15,5-6 5-15,0 5 8 16,0-3 6-16,4 6-11 15,8 2-2-15,9 3 3 16,7-2-5-16,5 5-7 16,6 1-6-16,4-1-1 15,-1 1-76-15,16 5-108 0,-13-7-307 16</inkml:trace>
  <inkml:trace contextRef="#ctx0" brushRef="#br0" timeOffset="85981.4">15121 10456 1013 0,'0'0'0'16,"0"0"3"-16,0 0-3 0,87-5 69 15,-41 3-10 1,8 2-31-16,-1 0-28 0,4 0-35 15,-15 0-228-15,-15 0-302 16</inkml:trace>
  <inkml:trace contextRef="#ctx0" brushRef="#br0" timeOffset="86222.9">15332 10333 958 0,'0'0'71'15,"0"0"-33"-15,0 0 59 16,0 0-6-16,0 0-10 16,0 0-27-16,0 0-38 15,-5 7-15-15,5 16 40 0,-2 10 1 16,-1 3-14-16,-2 6-10 16,0-4-13-16,2 5-5 15,0-4-15-15,-1-2-37 16,4 3-67-16,0-8-182 15,0-11-290-15</inkml:trace>
  <inkml:trace contextRef="#ctx0" brushRef="#br0" timeOffset="86447">15600 10479 1333 0,'0'0'0'0,"0"0"-90"15,0 0 90-15,0 0 61 16,111-3-6-16,-65 3 0 16,-4 0-55-16,7 0-42 15,-17 0-243-15,-8 0-327 0</inkml:trace>
  <inkml:trace contextRef="#ctx0" brushRef="#br0" timeOffset="86659.3">15705 10347 1075 0,'0'0'89'0,"0"0"-88"16,0 0-1-16,0 0 51 15,0 0 4-15,10 92-9 16,2-49-14-16,-2-3-16 16,4 3-14-16,-5-4-2 15,-8 6-47-15,1-11-117 16,-2-10-196-16</inkml:trace>
  <inkml:trace contextRef="#ctx0" brushRef="#br0" timeOffset="86951.03">16136 10151 1340 0,'0'0'78'16,"0"0"-44"-16,0 0 53 15,107 37-3-15,-76-6 2 16,-3 10 5-16,-6 6-37 0,-6 6-31 16,-8 6-4-1,-8 4-4-15,-4 0-15 0,-18 4 0 16,-9-1-25-16,-13-1-28 16,-11-2-55-16,-42 26-49 15,11-20-136-15,2-9-433 0</inkml:trace>
  <inkml:trace contextRef="#ctx0" brushRef="#br0" timeOffset="88333.01">6752 11257 553 0,'0'0'77'0,"0"0"-8"0,0 0 65 15,0 0 6-15,0 0-10 16,0 0-34-16,0 0 4 16,-66-45-23-16,57 45-29 15,0 0 0-15,-1 0-18 16,-1 0-11-16,2 0 0 15,-4 7-7-15,4 3-11 16,-2 4-1-16,4-2 2 16,4 2 4-16,0 6 18 15,3-1-5-15,0 4-13 16,0 3-6-16,0 1 2 16,0 3-2-16,0 0 8 15,0 2-8-15,0 1 0 0,0-2 1 16,-6-3 0-1,-6-1 0-15,-6-4 0 0,-1-7-1 16,4-2-5-16,0-6 4 16,3-2 1-16,3-6 0 15,6 0 0-15,-4-6-7 16,7-6-6-16,-3-4 4 16,3 3-17-16,0-3 11 15,0 6 14-15,0 4-12 16,7 1 13-16,-1 5-12 15,0 0 10-15,3 7 2 16,2 14 31-16,5 9 4 0,0 5-9 16,-1 5 8-16,3 3-17 15,-3 0-6-15,-1-1-10 16,5-5 0-16,3-1-1 16,5-2 0-16,6-2-16 15,28-2-39-15,-9-7-70 16,-1-7-382-16</inkml:trace>
  <inkml:trace contextRef="#ctx0" brushRef="#br0" timeOffset="89030.89">7608 12289 1160 0,'0'0'75'0,"0"0"-74"16,0 0 38-16,0 0-30 15,0 0 7-15,0 0 16 16,36 96 14-16,-23-56-17 15,-7-4-10-15,-2 3-7 16,-2-8 2-16,-2-2-1 16,0-6-3-16,0-6-9 15,-5-5-1-15,1-8-7 16,-2-4 7-16,-4-1 2 16,-2-18-2-16,-3-13-46 15,6-5 46-15,-1-9 0 16,8-1 8-16,2-2-7 15,0 3-1-15,12-4-1 0,9 1 1 16,7 2-17-16,8 7 7 16,6 3-8-16,1 11 17 15,2 7-6-15,-6 9 7 16,-7 7 7-16,-3 3 3 16,-12 4-10-16,-7 9-1 15,-7 6 0-15,-3 1 1 16,-7 0 0-16,-9-1 1 15,-13-1 6-15,3-6-7 16,-7-2 2-16,5-7-2 16,1-3-15-16,5 0-20 0,11-13-56 15,8-6-192 1,3-1-313-16</inkml:trace>
  <inkml:trace contextRef="#ctx0" brushRef="#br0" timeOffset="89435.03">8193 12114 430 0,'0'0'712'16,"0"0"-663"-16,0 0-49 16,0 0 65-16,0 0-23 15,79 75-8-15,-61-48-33 16,-2 4 11-16,-7-3-12 15,-1-4-3-15,-5-7-7 0,-3-5-5 16,0-6 1 0,0-6 14-16,0 0 14 0,0-2 0 15,0-11-14-15,4-4-10 16,2-6 10-16,0-3 5 16,6 0-5-16,6 2 0 15,4 2 0-15,1 2 1 16,5 9 32-16,5 2 1 15,0 9-8-15,-1 0 55 16,1 9-40-16,-7 12-25 16,-1 4-15-16,-7 6 7 15,-9 1-2-15,-3 0-6 16,-6 2-16-16,0-7-36 0,-12-4-105 16,-8-3-177-16,4-13-471 15</inkml:trace>
  <inkml:trace contextRef="#ctx0" brushRef="#br0" timeOffset="89580.51">8551 11996 851 0,'0'0'233'16,"0"0"-233"-16,0 0-42 15,0 0-45-15,0 0-134 16,0 0-147-16</inkml:trace>
  <inkml:trace contextRef="#ctx0" brushRef="#br0" timeOffset="90104.2">8836 12169 606 0,'0'0'126'16,"0"0"69"-16,0 0-5 15,0 0-51-15,9 96-39 16,-6-72-20-16,4-1-10 15,-4-7-34-15,-2 0-20 16,1-8-7-16,-1-4-3 16,-1-4 8-16,0 0 13 15,0-10 15-15,0-10-34 16,0-1-8-16,0-7-11 16,0 4-28-16,9 4 1 0,8 7 16 15,-1 7 1-15,10 6 10 16,5 0 11-16,6 16 22 15,8 7-3-15,1-1 3 16,5-1-21-16,-1-2 14 16,-3-8-9-16,-7-9 1 15,-4-2-6-15,-10-2 12 16,-7-19 5-16,-12-7 9 16,-5-6-5-16,-2-6 18 15,-2 1-5-15,-8 2-3 16,-6-3 1-16,0 6 4 15,2 2-5-15,2 2-17 16,3 8-6-16,0 4-1 0,6 12 0 16,1 2-8-1,2 4-3-15,0 5-15 0,0 15-10 16,9 12 28-16,2 11 0 16,4 6 9-16,-1 2-8 15,2 4 0-15,0-1-1 16,-6 1-50-16,-10 5-126 15,0-10-196-15,-1-18-646 0</inkml:trace>
  <inkml:trace contextRef="#ctx0" brushRef="#br0" timeOffset="90288.54">9124 12187 1330 0,'0'0'149'0,"0"0"-82"15,0 0 51-15,0 0-54 16,0 0-40-16,0 0-7 16,137-34-17-16,-37 28-26 15,21 3-76-15,-11 0-235 16,-26 3-470-16</inkml:trace>
  <inkml:trace contextRef="#ctx0" brushRef="#br0" timeOffset="90590.13">10131 11880 506 0,'0'0'705'16,"0"0"-675"-16,0 0 57 15,0 0 9-15,0 0 20 16,0 0-51-16,-88-69-41 15,73 74-13-15,-9 19-5 16,-1 12 35-16,-5 10 41 16,1 8-24-16,10 9-4 15,0 8-33-15,12-4 5 16,7-1-24-16,3 3-1 16,23-10-1-16,7 7-7 15,12-6-30-15,4-7-48 16,30-7-59-16,-9-17-86 0,-12-15-360 15</inkml:trace>
  <inkml:trace contextRef="#ctx0" brushRef="#br0" timeOffset="90865.14">10514 11826 1043 0,'0'0'0'16,"0"0"23"-16,0 0-23 0,0 0 59 16,0 0-36-16,0 0 40 15,0 0 28-15,-68 92-35 16,58-61-35-16,6-2-21 15,4 8-18-15,7-7-119 16,13-10-242-16</inkml:trace>
  <inkml:trace contextRef="#ctx0" brushRef="#br0" timeOffset="91079.93">10569 11890 1283 0,'0'0'140'0,"0"0"-97"16,0 0-6-16,0 0-37 15,0 0 7-15,0 0 9 16,0 0 6-16,0 86-22 16,14-54-12-16,1 1-33 15,31 7-70-15,-7-9-167 16,6-6-124-16</inkml:trace>
  <inkml:trace contextRef="#ctx0" brushRef="#br0" timeOffset="91479.19">11102 11989 1083 0,'0'0'121'0,"0"0"-83"16,0 0 5-16,0 0-21 15,0 0 96-15,-4 86-50 16,4-34 7-16,0 2-31 16,0 1 1-16,0-2-29 15,0-3-15-15,4 0-1 16,-2-7-35-16,-2-1-112 15,0-9-131-15,0-17-464 0</inkml:trace>
  <inkml:trace contextRef="#ctx0" brushRef="#br0" timeOffset="91843.23">11114 12269 1114 0,'0'0'0'0,"0"0"-110"16,0 0 110-16,95-3 20 16,-49 3 35-16,2-1-17 15,-2-5 10-15,-4 0 8 16,-11-7 12-16,-7-1 9 16,-8-6 3-16,-6-5-2 15,-10-3-12-15,0-1-20 16,0 2-3-16,0 1-14 15,0 2 25-15,-7 8-10 0,4 6-2 16,0 7 8-16,3 3-40 16,0 0-10-16,0 3-22 15,0 17-1-15,0 14 23 16,0 7 0-16,3 9 7 16,7 0 0-16,3 6-1 15,6-2-6-15,0 1-5 16,8 14-87-16,-8-16-80 15,-3-9-335-15</inkml:trace>
  <inkml:trace contextRef="#ctx0" brushRef="#br0" timeOffset="92458.96">11644 12375 1348 0,'0'0'0'0,"0"0"-22"16,0 0-2-16,0 0 24 16,0 0 0-16,0 0 5 15,107-31-5-15,-74 23-10 16,-5-3-7-16,-5-2 15 16,-10-3-21-16,-4-1 4 15,-9 3-62-15,0-4 59 16,-6 4 22-16,-10 3 52 15,-3 5-16-15,-1 6 8 16,-3 0-28-16,1 17 36 16,-5 7 30-16,5 6 10 15,7 5-9-15,3 5-12 0,12-1-15 16,0 0-43-16,14-2-12 16,11 0 6-16,15-4-7 15,5-8 0-15,4-7-39 16,-1-11-5-16,2-7 1 15,-5-1 2-15,-6-18 2 16,-10-8 17-16,-9-7 21 16,-8-5-5-16,-9-4 6 15,-3-6 25-15,0 0-14 0,-5-8-2 16,-5 0 22 0,0 1-1-16,0 2 24 0,2 0-6 15,2 8-14 1,1 10-17-16,4 9 5 0,1 11 16 15,0 9-18-15,0 7-20 16,0 7-24-16,0 16-3 16,0 17 27-16,0 11 4 15,1 10 8-15,7 2 1 16,1 3-12-16,0-4 0 16,-3 1-1-16,-3-7-3 15,-3-4-63-15,0-1-67 16,-6-12-169-16,-4-16-269 0</inkml:trace>
  <inkml:trace contextRef="#ctx0" brushRef="#br0" timeOffset="92722.53">12279 11925 1360 0,'0'0'138'16,"0"0"-118"-16,0 0 35 16,0 0-28-16,0 0-26 15,0 0 58-15,24 103-10 16,-15-47 1-16,1 7-19 16,7 4-1-16,-2 2-14 15,5 0-8-15,6-3-8 0,-4 0-75 16,12 6-71-16,-9-16-160 15,-3-16-489-15</inkml:trace>
  <inkml:trace contextRef="#ctx0" brushRef="#br0" timeOffset="93070.12">12764 12243 1219 0,'0'0'56'15,"0"0"-24"-15,0 0-4 0,0 0 59 16,0 0 11-16,-67 85-4 16,59-51-51-16,7 1-22 15,1 0-20-15,7-6-1 16,16-3-1-16,0-10-24 15,6-8 1-15,1-5-11 16,-5-3 11-16,-2-14 24 16,-10-12 2-16,-6-4 7 15,-7-2-1-15,0-2 0 16,-10 2-1-16,-11 2-7 16,-1 1-20-16,-8-2-74 15,9 5-92-15,1 6-357 0</inkml:trace>
  <inkml:trace contextRef="#ctx0" brushRef="#br0" timeOffset="93335.52">13296 11876 599 0,'0'0'607'0,"0"0"-607"15,0 0 0 1,0 0 66-16,0 0 13 0,-38 83 0 16,27-53-54-16,4-1-25 15,5 8-23-15,2-8-163 16,0-5-460-16</inkml:trace>
  <inkml:trace contextRef="#ctx0" brushRef="#br0" timeOffset="93524.84">13449 11900 183 0,'0'0'1275'15,"0"0"-1180"-15,0 0-78 0,0 0-9 16,0 0 22-16,0 0-30 16,-15 78-7-16,15-38-53 15,1-7-160-15,13-6-498 0</inkml:trace>
  <inkml:trace contextRef="#ctx0" brushRef="#br0" timeOffset="93857.71">13929 11843 1204 0,'0'0'16'16,"0"0"27"-16,0 0 70 15,0 0-11-15,96 66-18 16,-61-24-7-16,3 8-4 16,-2 10-1-16,1 13-1 15,-6-7-24-15,-5 3-15 16,-9 3-10-16,-12-12-21 16,-5 5 0-16,-2 2 1 15,-18-4-2-15,-13-7-14 16,-8-6-21-16,-8-7-15 15,-26-1-58-15,13-13-84 16,7-11-335-16</inkml:trace>
  <inkml:trace contextRef="#ctx0" brushRef="#br0" timeOffset="94105.88">14413 12715 1555 0,'0'0'64'0,"0"0"-63"16,0 0 30-16,-36 87 34 0,24-55-29 15,-2 5-29-15,1-2-5 16,0-4-2-16,-7 4-73 15,4-8-137-15,4-10-437 0</inkml:trace>
  <inkml:trace contextRef="#ctx0" brushRef="#br0" timeOffset="94263.28">14607 12262 1024 0,'0'0'752'0,"0"0"-752"0,0 0-42 16,0 0-155-1,0 0-134-15</inkml:trace>
  <inkml:trace contextRef="#ctx0" brushRef="#br0" timeOffset="95155.71">6216 12501 454 0,'0'0'1'16,"0"0"-1"-16,0 0 66 15,0 0-10-15,0 0 5 16,0 0 15-16,91 42-29 16,-74-13-24-16,-1 8 29 15,-10 10 10-15,-3 5 43 16,-3 5-2-16,0 2 7 15,-12-2-35-15,-3-8 9 0,6-2-10 16,0-10-20-16,6-5-28 16,3-7-25-16,0-11-1 15,12-4 0-15,9-8-37 16,4-2 0-16,5-2 22 16,5-15-1-16,0-6-29 15,-2 0-1-15,-11-3-18 16,-5 3 31-16,-8 9 33 15,-2 4 4-15,-7 4 25 16,0 6 30-16,0 0 12 0,0 0-37 16,0 6-15-16,-3 14-6 15,-7 10 45-15,4 7-6 16,0 2 8-16,3 1-25 16,-4 1-9-16,4-4-3 15,-2 3-15-15,-1-3 6 16,-3-1-12-16,-4-3 9 15,-4-4-2-15,-2-5 1 16,-5-1-10-16,-7-7 0 16,1-5-25-16,-6-8-25 15,-6-9-56-15,8-14-92 16,7-4-439-16</inkml:trace>
  <inkml:trace contextRef="#ctx0" brushRef="#br0" timeOffset="95726.38">6865 12953 466 0,'0'0'75'0,"0"0"-35"16,0 0 3-16,0 0-11 15,0 0 32-15,0 0 45 0,46 73 33 16,-46-41-8-16,3 1-29 16,0 1-17-16,6-5-50 15,9-5-15-15,-1-1-16 16,11-8 0-16,0-3-7 15,2-10-13-15,3-2-6 16,-5 0 1-16,-1-9-3 16,-6-9 20-16,-6 2 1 15,-9-3 12-15,-6 3 4 16,0 1 24-16,0 6 37 16,0 6-8-16,-3 3-29 15,0 0-40-15,0 9 0 16,0 15 0-16,3 15 48 15,-4 7 16-15,4 8-24 16,0 2-10-16,0 3-3 0,-1 1-1 16,-6-1 5-16,-2-3-21 15,-6 0-4-15,-9-9 4 16,-4-4-1-16,-2-11-3 16,-6-12-6-16,-2-6 10 15,-1-14-10-15,3 0-26 16,3-16-50-16,1-34-89 15,15 0-182-15,8 0-672 0</inkml:trace>
  <inkml:trace contextRef="#ctx0" brushRef="#br0" timeOffset="96243.98">7560 13144 963 0,'0'0'51'0,"0"0"-18"16,101-10-33-16,-60 10 39 15,-8 0-38-15,-11 13 7 16,-1 6 18-16,-12 6-3 16,-3 5 25-16,0-1 6 15,-5 4-9-15,5-2-12 0,5-2 2 16,1-3-16-1,5-6-12-15,6-4-7 0,2-9-29 16,4-7-30-16,-2 0-16 16,-2-12 20-16,-4-10 8 15,-9-3 31-15,-3-5 16 16,-9 4 0-16,0-1 70 16,0 10 4-16,-3 1 39 15,-3 7-31-15,3 4 11 16,0 3-5-16,-1 2-36 15,4 2-30-15,-2 12-13 16,-3 13 51-16,-1 9-5 16,2 3 17-16,1 5-18 15,0 2-2-15,0 3-22 16,3-2 2-16,-6 1-21 0,-4 1-4 16,-7-5-6-16,-6 4 7 15,-6-7-8-15,-9-1-7 16,-4-7-12-16,-5-7-47 15,-4-6-15-15,-23-19-39 16,11-1-71-16,8-1-353 0</inkml:trace>
  <inkml:trace contextRef="#ctx0" brushRef="#br0" timeOffset="98650.3">9394 12137 7 0,'0'0'11'0,"0"0"17"16,0 0-19-16,0 0 1 16,0 0-9-16,0 0 19 15,0 0 19-15,0-3 20 16,0 3-2-16,0 0 2 16,0 0-9-16,0 0-14 15,0 0-17-15,0 0-11 16,0 0-8-16,0 0-7 15,0 0-21-15,0 0-30 16,0 0-4-16,0 0 22 16,0 0 26-16,0 0 14 15,0 0 28-15,0 0 32 16,0 0 15-16,0-3-19 16,0 2-1-16,0-2 7 0,0 0-33 15,0 0-18-15,0-2-11 16,-3 3-8-16,3 2-5 15,-3-2 13-15,3 2 0 16,0 0 26-16,-3-2 26 16,3 2 3-16,0 0 3 15,0 0-6-15,0 0-12 16,0 0-18-16,0 0-12 16,-3 2 0-16,-1 13 26 15,1 9 50-15,-2 8 0 16,0 5 1-16,1 5-3 15,1 2-10-15,0 2-12 0,0-7 5 16,3 4-16-16,0-3-20 16,0-3 9-16,0-5 1 15,0-5-9-15,0-7-3 16,3-7-7-16,3-4-10 16,1-5 4-16,7-1 3 15,4-3 0-15,5 0 1 16,9 0-11-16,1 0 4 15,0-3-13-15,-1-1 0 16,0-1-16-16,1 5-37 16,-1-1-39-16,17 1-93 15,-10 0-165-15,0 0-263 0</inkml:trace>
  <inkml:trace contextRef="#ctx0" brushRef="#br0" timeOffset="99436.34">10910 13128 448 0,'0'0'0'0,"0"0"-47"15,0 0 47-15,0 0 24 16,0 0-4-16,0 0 8 0,0 0-11 16,7-45 12-1,2 40 13-15,3 2-2 0,3 0 11 16,2 3 17-16,14 0 2 16,4 0-15-16,31 0 7 15,28 0 34 1,39 13-21-16,19-1-42 0,4 3-7 15,-3-2-13-15,-17-1 16 16,-5-2-19-16,-11 1 5 16,-24-5-14-16,-24-2 13 15,-27-1-14-15,-14-3-1 16,-4 3-37-16,-10-3-44 16,-17 0-92-16,-20 0-54 0,-13 0-269 15</inkml:trace>
  <inkml:trace contextRef="#ctx0" brushRef="#br0" timeOffset="99698.93">11111 13294 1285 0,'0'0'23'0,"0"0"-23"15,0 0-30-15,0 0 30 16,88 0 110-16,-7 0-19 16,38 3-46-16,19 3-14 15,4 7-2-15,-6 4-19 0,-18-1 9 16,-11-1-18-16,-22-1-1 16,-22-3 0-16,-14 2-47 15,-19-6-133-15,-10-1-100 0</inkml:trace>
  <inkml:trace contextRef="#ctx0" brushRef="#br0" timeOffset="157681">13500 1357 544 0,'0'0'60'16,"0"0"-53"-16,0 0 19 15,0 0 18-15,0 0 34 16,0 0-2-16,91-86-22 16,-71 67 44-16,0-1 10 15,-1-1-9-15,4-2-37 16,-6-1-3-16,1 0-12 15,-1 0 14-15,-2 0-28 16,-2 1 0-16,-2-1-12 16,-2 5-11-16,-6 1 9 0,1 6 11 15,-4 2 10 1,0 3-10-16,0 3 1 0,0 0-2 16,-4 4-19-16,-5 0-10 15,-5 2-10-15,-5 14 10 16,-7 8 0-16,3 5 8 15,0 10-7-15,4 4-1 16,4 4 0-16,6 1 2 16,6 0-1-16,3-4-1 15,0-6 0-15,18-7-6 16,2-10-18-16,30-17-45 16,-6-4-97-16,-2-4-442 0</inkml:trace>
  <inkml:trace contextRef="#ctx0" brushRef="#br0" timeOffset="157921.46">13804 709 1348 0,'0'0'108'16,"0"0"-108"-16,0 0-6 16,0 0 0-16,0 0-6 15,0 0-12-15,0 0-2 16,70 0-37-16,-40 0-203 16,-6 0-336-16</inkml:trace>
  <inkml:trace contextRef="#ctx0" brushRef="#br0" timeOffset="158179.31">14072 1108 1220 0,'0'0'0'16,"0"0"-35"-16,0 0 5 0,0 0 8 15,0 0 12-15,0 0 9 16,124 3-130-16,-78-3-152 16,-8 0-276-16</inkml:trace>
  <inkml:trace contextRef="#ctx0" brushRef="#br0" timeOffset="158370.17">14075 1332 1273 0,'0'0'112'0,"0"0"-112"0,0 0-12 15,0 0-8-15,0 0-12 16,0 0 31-16,0 0 1 15,136 7-14-15,-45-7-62 16,-12-1-255-16,-10-8-500 0</inkml:trace>
  <inkml:trace contextRef="#ctx0" brushRef="#br0" timeOffset="158888.56">14954 914 1207 0,'0'0'149'15,"0"0"-54"-15,0 0-39 16,0 0 29-16,0 0-31 15,0 0-40-15,0 0 58 16,0 75-5-16,0-36-1 16,-2 4-12-16,-3 2-4 15,2-1-21-15,-2-1-7 16,1-2 1-16,1-4-7 16,-1-5 2-16,4-5-8 15,-2-4 6-15,2-8-10 16,0-4 2-16,0-4-7 0,0-2 11 15,0-2-11-15,0-2 1 16,0-1 6-16,0 2-7 16,0-2 4-16,0 0-5 15,0 1 0-15,-3-1 0 16,3 0 0-16,0 0 0 16,0 1-1-16,0 1 1 15,0 1 0-15,-3-1 0 16,3 3 0-16,0-5 0 15,0 3-1-15,0-1-8 16,0-1-16-16,0 5-30 16,-8 7-50-16,2-1-114 0,-1-3-402 15</inkml:trace>
  <inkml:trace contextRef="#ctx0" brushRef="#br0" timeOffset="167045.37">13388 2062 183 0,'0'0'87'0,"0"0"-65"16,0 0 1-16,0 0 1 15,0 0 1-15,0 20-14 0,0-13 1 16,0 2-2-16,6 0-9 16,-3-1-1-16,3 0-5 15,1 0-40-15,-4-1-49 16,4-1-27-16,-2-2-12 16</inkml:trace>
  <inkml:trace contextRef="#ctx0" brushRef="#br0" timeOffset="167636.77">13388 2062 75 0,'43'96'75'16,"-43"-96"2"-16,0 0-5 15,0 0 19-15,0 0 23 16,-2 0 10-16,2 0-13 16,0 2 3-16,0-2-9 0,0 0 4 15,0 0-9-15,0 0-2 16,0 0 14-16,0 0-6 15,0 0-41-15,0-2 6 16,0-1 5-16,3-3-25 16,5-2-19-16,1-6-20 15,0 0 0-15,5-3-12 16,5-1 1-16,-3-2-1 16,0 1-7-16,4-4 7 15,-7 2 1-15,2-1-1 16,-1 0 1-16,-4 4 6 15,-1 1-7-15,-3 4 10 0,-2 2-9 16,-1 4 18 0,-3 3 0-16,2 0-1 0,-2 4 2 15,0 0-8-15,0 0-12 16,0 0 0-16,0 0-13 16,0 8-18-16,-2 9 3 15,-5 9 21-15,-1 13 7 16,-3 10 1-16,-1 6 0 15,-2 6 8-15,1 1-9 16,1 1 7-16,-2-3 2 16,2-1 1-16,2-3-10 15,0-6 16-15,-1-6-10 16,2-7-6-16,0-11 12 16,2-8-11-16,1-6 7 15,0-7-7-15,-6-3 0 0,-5-2 15 16,-6 0-16-1,-4-7-36-15,-6-9-11 0,2-5-16 16,1-4-29-16,-3-24-11 16,8 10-110-16,8-4-143 0</inkml:trace>
  <inkml:trace contextRef="#ctx0" brushRef="#br0" timeOffset="168036.69">13631 1723 654 0,'0'0'87'0,"0"0"-51"16,0 0-29-16,0 0 26 16,0 0 34-16,0 0 14 15,0 0 24-15,12 25-40 16,-11-18-26-16,-1-1-5 16,0-4 15-16,0 0 20 0,0-2 55 15,0 0-14 1,0 0-8-16,0 0-20 0,0 0-12 15,0 0-23-15,2-6-27 16,-2-2-19-16,0-2-1 16,1 2-12-16,2 1-49 15,20 4-69-15,-6 3-133 16,6 0-369-16</inkml:trace>
  <inkml:trace contextRef="#ctx0" brushRef="#br0" timeOffset="168336.9">14066 2135 914 0,'0'0'60'16,"0"0"-60"-16,0 0-11 15,0 0 11-15,0 0 39 16,0 0 2-16,0 0-5 16,85 0-17-16,-50 0-8 15,-1 0-11-15,3 0-14 0,-8 0-194 16,-12 0-426-16</inkml:trace>
  <inkml:trace contextRef="#ctx0" brushRef="#br0" timeOffset="168535.81">13990 2310 514 0,'0'0'730'0,"0"0"-730"15,0 0 0-15,0 0 0 16,0 0 50-16,0 0 37 16,95 16-32-16,-46-15-32 0,3 1-23 15,27-2-22 1,-13 0-130-16,-8-3-530 0</inkml:trace>
  <inkml:trace contextRef="#ctx0" brushRef="#br0" timeOffset="169113.29">15027 1976 355 0,'0'0'822'0,"0"0"-738"16,0 0 29-16,0 0-56 15,0 0 7-15,0 0-32 16,0 0-10-16,8 39 68 16,2-8-22-16,-3 6-18 15,0 7 1-15,-5 5-19 16,-2 2-4-16,0 0-10 0,0 0-2 16,0-1 0-16,-5-5 18 15,1-6-21-15,1-7 3 16,2-10-10-16,1-7 4 15,-2-6 2-15,2-4 1 16,0-3 10-16,0-2 8 16,0 0-3-16,0 0-2 15,0 0 1-15,0 0-8 16,0 0 0-16,0 0-1 16,0 0-11-16,0 0-1 15,0 0-6-15,0 0 0 16,0 0-10-16,0 0-9 0,0 0-40 15,3 0-60 1,7 4-131-16,-1-1-532 0</inkml:trace>
  <inkml:trace contextRef="#ctx0" brushRef="#br0" timeOffset="207794.45">14984 919 10 0,'0'0'67'15,"0"0"-24"-15,0 0 2 16,0 0 25-16,0 0 0 16,0 0-4-16,-2-18-1 15,1 16-5-15,-2-1 0 16,3 1-6-16,-1 0 6 16,1-1-10-16,-3 2-5 15,3-1-5-15,0 2-2 16,0 0-1-16,-3 0-2 0,3 0 3 15,-3 0-7 1,3 0 1-16,-3 0-14 0,3 0 3 16,-3 0-6-16,3 0-8 15,-7 0-6-15,1 0 0 16,-2 8-1-16,-1 2 0 16,0 2 0-16,-5 2-1 15,5 0 1-15,0 0 1 16,1-2-1-16,-1 0 1 15,2-4-1-15,3 1 1 16,-1-2-1-16,1-1 0 16,3-2-1-16,-2-1 1 0,3-2-1 15,0 0-6 1,0-1 7-16,0 0 1 0,0 0 6 16,0 0-6-16,0 0 8 15,0 0-9-15,0 0 1 16,0 0-1-16,0 0-1 15,0 0-1-15,-2 3 2 16,1 0 0-16,-1 2 0 16,-1-1 0-16,2 2 0 15,-2 1 0-15,0 2 0 16,0-1 2-16,0 1-2 16,0-2 0-16,-3-3 0 15,4 1 0-15,1-4 0 16,1-1 0-16,0 0-2 15,0 0 4-15,0 0 8 0,0 0 1 16,0 0 7-16,0 0-12 16,0 0-6-16,0 0-7 15,4 0-27-15,13-1-57 16,-2-4-49-16,3 1-270 0</inkml:trace>
  <inkml:trace contextRef="#ctx0" brushRef="#br0" timeOffset="208649.65">14818 1455 36 0,'0'0'80'0,"0"0"-14"16,0 0 6-16,0 0-4 16,0 0-6-16,0 0-3 15,0 0 12-15,-4-2 10 16,2 2-6-16,2 0-10 16,0 0 2-16,0 0 0 0,0 0-4 15,0-1-5-15,0 1-22 16,0 0-11-16,0 0-8 15,0 0-8-15,0-1-9 16,0 1-3-16,0 0-13 16,2 0 0-16,5 0 11 15,7-2 5-15,1 2 2 16,11-1 12-16,-2-1-8 16,4 1-5-16,-1 0 6 15,0-1-6-15,-4 2 0 16,-2-1 7-16,-4 1-8 15,-4 0 0-15,-4 0 1 16,-2 0-1-16,-4 0 1 0,-3 0 0 16,0 0 0-1,0 0 1-15,0 0 8 0,0 0 0 16,0 0-4-16,0 0 10 16,0 0 8-16,0 0-3 15,0 0-11-15,0 0-9 16,0 0 0-16,0 0-1 15,0 0 1-15,0 0-1 16,0 0-6-16,0 0-15 16,0 0-24-16,0 0-51 15,0 0-131-15,1 0-561 0</inkml:trace>
  <inkml:trace contextRef="#ctx0" brushRef="#br0" timeOffset="211884.19">15006 2062 41 0,'0'0'57'0,"0"0"-2"0,0 0-10 16,0 0-2 0,0 0 3-16,0 0-10 0,0 0-1 15,0-10 17-15,0 10 16 16,3-2-6-16,-3-2-9 15,0 2-5-15,0 0 1 16,5-1-4-16,-5 0 2 16,0 0 5-16,3 0-3 15,-3 0-5-15,0 2-1 16,0 1-5-16,0-1-2 16,0 1-6-16,0 0-1 15,0 0-7-15,0 0 4 0,0 0 8 16,0 0-15-16,0 0-19 15,0 0-4-15,0 0-11 16,-3 0-12-16,-2 4 7 16,-2 3 20-16,-2 3 13 15,0 1-3-15,-1 1-4 16,1-3 3-16,-1 0-9 16,4-2 1-16,1 0 1 15,0-1 6-15,1 0-7 16,1 0 8-16,-1-2 0 15,2 2-8-15,-1-2 7 16,0-1-6-16,3 0 9 16,0-1-3-16,-4-2 3 0,4 1 11 15,0-1 8 1,0 0-5-16,0 0-5 0,0 0-2 16,0 0-5-16,0 0-3 15,0 0-9-15,0 0 4 16,0 0-5-16,0 0-10 15,0 0-29-15,0 0-55 16,12 2-106-16,1 0-82 16,1 3-70-16</inkml:trace>
  <inkml:trace contextRef="#ctx0" brushRef="#br0" timeOffset="212604.52">14757 2565 28 0,'0'0'75'0,"0"0"-52"15,0 0 21-15,0 0-3 16,0 0-7-16,0 0 1 16,0 0 11-16,-1 2 8 15,1-2 3-15,0 0 8 16,0 0-13-16,0 0-14 0,0 0-14 15,3 0 5 1,7 0 4-16,4 0 0 0,3 2 4 16,4 0-7-16,5 1-4 15,3 0-15-15,0-1 14 16,2 2 17-16,4 1-5 16,-4-1-16-16,0 2-11 15,1-1-3-15,-6 2-7 16,0-3 2-16,-3 1-1 15,-4-3 0-15,-5 1 1 16,-3-3-1-16,-4 2-1 16,1-2 1-16,-5 0 6 15,-3 0-7-15,0 0 9 16,0 0 7-16,0 0 4 16,0 0 3-16,0 0-11 0,0 0-6 15,0 0-6-15,0 0-1 16,0 0-28-16,3 0-47 15,0 0-129-15,-3 0-295 0</inkml:trace>
  <inkml:trace contextRef="#ctx0" brushRef="#br0" timeOffset="-196590.49">13091 3101 182 0,'0'0'151'0,"0"0"17"16,0 0-38-16,0 0-37 15,0 0 10-15,0 0 2 16,3-31-6-16,-3 27 5 15,0 0-3-15,1 1-7 16,-1 1-7-16,0-2-10 16,0 3-7-16,0 1-12 15,0 0-17-15,0 0-27 16,0 0-14-16,0 1-21 0,0 13 2 16,0 9 19-1,0 6 0-15,-1 7 13 0,-5 7 6 16,0 1-8-16,-8 5-3 15,1 0 8-15,-2 0-8 16,-1 1 3-16,-1-2-5 16,4-5-4-16,1-3-1 15,-2-8-1-15,7-5 2 16,1-8-1-16,3-7 1 16,3-6-2-16,0-4 1 15,0-2 8-15,0 0-3 16,0 0-3-16,0 0-3 15,0 0-13-15,1-1-7 0,5-7-12 16,5-6-13 0,4-8-47-16,1-3-48 0,16-16-109 15,-9 5-137-15,3 4-354 16</inkml:trace>
  <inkml:trace contextRef="#ctx0" brushRef="#br0" timeOffset="-195659.16">13355 3186 618 0,'0'0'83'16,"0"0"-62"-16,0 0-9 15,0 0-12-15,0 0 0 0,0 0 43 16,0 0 7-16,-20 66 10 15,7-41 2-15,-10 0 4 16,3-1-6-16,-1-2-17 16,-3-3-13-16,2-4 25 15,2-3-26-15,7-4-14 16,-2-3-1-16,3 0-4 16,4-4-2-16,4 0-1 15,2-1 6-15,2 0-3 16,0 0 15-16,0 0 14 15,0 0-12-15,0 0-11 16,0 0 2-16,0 0-4 16,0 0-2-16,0 0-3 15,0 0-1-15,0 0-2 16,0 0-5-16,0 0 8 0,0 0-8 16,0 0 5-16,0 0 1 15,0 0-1-15,0 0 4 16,0 0-1-16,0 0-1 15,0 0-2-15,0 0 1 16,0 0-6-16,0 0 5 16,0 0-5-16,0 0 0 15,0 0 1-15,0 0 14 16,0 0 17-16,0 0 5 16,0 0-7-16,0 0-7 15,0 0-8-15,0 0-8 16,0 0-7-16,-1 0-1 0,-6 0 1 15,4 0-1-15,0 0 0 16,-3 0 0-16,-2 0 0 16,2 0-1-16,-1 0 0 15,2 0-1-15,4 0 1 16,-2 0 1-16,3 0-1 16,-3 0 0-16,3 0 1 15,0 0-1-15,-3 0 1 16,0 0-10-16,-9 0 9 15,3 5-5-15,-3-1 6 16,2 2 0-16,1-3 0 16,2-1 0-16,4 0 0 15,2-2 1-15,1 0 0 0,0 0 0 16,0 0 1 0,0 0 15-16,0 0-15 0,0 0-2 15,0 0-6-15,4 0-11 16,6 0 7-16,6 0 10 15,3 0 8-15,7 0-7 16,4 3 0-16,1 6 0 16,2 6 7-16,0 1-8 15,-2 3-1-15,-3-1 0 16,-2 2 1-16,-7-4-1 16,-5 2-11-16,5-1-5 15,-6-3-33-15,19 2-59 16,-9-4-114-16,6-3-465 0</inkml:trace>
  <inkml:trace contextRef="#ctx0" brushRef="#br0" timeOffset="-195395.63">13646 3588 80 0,'0'0'831'16,"0"0"-792"-16,0 0 23 15,0 0-42-15,0 0 13 0,0 0 5 16,0 0-5-16,88-11-11 16,-58 7-8-16,1-1-9 15,2 3-5-15,0-1-109 16,-1 3-126-16,-5 0-44 15,-11 0-268-15</inkml:trace>
  <inkml:trace contextRef="#ctx0" brushRef="#br0" timeOffset="-195207.49">13552 3764 914 0,'0'0'99'0,"0"0"-80"15,0 0 4-15,0 0 26 0,0 0-25 16,0 0 48-16,0 0-26 16,102 22-15-16,-45-22-24 15,34 0-7-15,-13 0-146 16,-13-7-217-16</inkml:trace>
  <inkml:trace contextRef="#ctx0" brushRef="#br0" timeOffset="-194805.16">14419 3371 965 0,'0'0'87'0,"0"0"-57"16,0 0 48-16,0 0-41 15,0 0-13-15,0 0 2 16,0 0 58-16,0 90-20 16,-3-49-26-16,3 2-9 0,-3-1-9 15,3-2-13-15,-3 0 1 16,3-3-8-16,0-2 0 16,0 8-44-16,0-9-111 15,3-9-375-15</inkml:trace>
  <inkml:trace contextRef="#ctx0" brushRef="#br0" timeOffset="-194324.96">14793 3557 696 0,'0'0'36'15,"0"0"21"-15,0 0 46 16,0 0 13-16,0 0-20 16,0 0-41-16,0 0-37 15,-18-5-17-15,9 21 6 16,-3 5 22-16,1 6 8 15,3 5 16-15,-3-3-15 16,10-1-15-16,1-1 18 0,0-5-24 16,0-3-11-16,8-4-5 15,4-3-1-15,-2-5 0 16,3-4 1-16,1-3 11 16,1 0 8-16,1-4-1 15,2-11-6-15,-2-3-13 16,0-3-16-16,-6 0 14 15,-5-3-27-15,-5 1 15 16,0 1-24-16,-2 1-10 16,-11-1 16-16,-1 4 8 15,2 2 11-15,-2 2 1 16,14-3-49-16,0 5-159 16,5 0-330-16</inkml:trace>
  <inkml:trace contextRef="#ctx0" brushRef="#br0" timeOffset="-193940.23">15215 3542 833 0,'0'0'102'0,"0"0"34"15,0 0-26-15,0 0 2 16,0 0-49-16,0 0-41 15,0 0-22-15,-16 46 11 0,1-17 56 16,3 8-3 0,3 3-28-16,5 0 2 0,4-3-19 15,0 1-9-15,10-6-8 16,9-6-2-16,2-3 6 16,1-9-6-16,1-6 0 15,-1-7 12-15,1-1 4 16,-5-6 1-16,3-9-1 15,-8-6-1-15,-4-1-2 16,-6-4 4-16,-3-1-15 16,-2-3-2-16,-15-2-25 15,-8-2-43-15,-4 1 4 16,-7 4-108-16,-10 0-57 16,5 7-106-16,10 5-323 0</inkml:trace>
  <inkml:trace contextRef="#ctx0" brushRef="#br0" timeOffset="-189225.72">16306 1321 392 0,'0'0'54'15,"0"0"-36"-15,0 0 12 16,0 0 19-16,0 0 10 16,0 0-10-16,-9 39-27 15,9-36 5-15,0-2-1 16,0-1 26-16,0 0 34 15,0 0 44-15,12 0-6 16,0-7-37-16,8-8-6 16,7-7-33-16,5-3-27 0,-4-4-12 15,-1-3 0 1,-2 1-3-16,-1-1-6 0,0-3 2 16,-4-2-2-16,-3 2 3 15,0-1-2-15,-8 6 5 16,-3 3 7-16,-3 7 22 15,-3 6-4-15,0 3 5 16,0 5-3-16,0 3-8 16,0 3-25-16,-6 0-22 15,-3 0 22-15,-8 14 0 16,-3 6 1-16,-4 8 0 16,0 9 0-16,1 5 6 0,5 3 5 15,7 2 3 1,5-2-2-16,6-4-2 0,0-4-11 15,9-9-1-15,11-6-9 16,9-6-3-16,7-9-41 16,22-7-4-16,-8-7-110 15,-6-13-349-15</inkml:trace>
  <inkml:trace contextRef="#ctx0" brushRef="#br0" timeOffset="-189006.25">16752 736 620 0,'0'0'345'0,"0"0"-211"16,0 0 46-16,0 0-108 15,0 0-20-15,0 0-52 16,0 0-7-16,-3-7-47 15,17 7-150-15,0 0-68 16,0 6-361-16</inkml:trace>
  <inkml:trace contextRef="#ctx0" brushRef="#br0" timeOffset="-188774.22">16854 1108 958 0,'0'0'6'0,"0"0"-4"16,0 0-2-16,0 0 10 16,0 0 37-16,94 3-16 15,-48-3-31-15,-1 0-8 16,7 0-78-16,-10 0-159 15,-15 0-348-15</inkml:trace>
  <inkml:trace contextRef="#ctx0" brushRef="#br0" timeOffset="-188602.35">16990 1283 879 0,'0'0'116'0,"0"0"-92"0,0 0 5 15,0 0 26-15,0 0-17 16,0 0-25-16,0 0-13 16,130 16-28-16,-62-13-69 15,-4-3-278-15</inkml:trace>
  <inkml:trace contextRef="#ctx0" brushRef="#br0" timeOffset="-188143.82">17478 1071 755 0,'0'0'73'16,"0"0"39"-16,0 0 15 15,0 0-26-15,0 0-14 16,0 0-28-16,87-57-22 16,-58 51-3-16,-3 4-15 15,0 2 12-15,-8 0-17 16,-4 4-3-16,-4 10-11 0,-5 7-10 16,-5 8-2-16,0 3 12 15,-8 3 0-15,-8 1 15 16,-1 0-5-16,-2-3-4 15,3-6 5-15,3-5-1 16,3-4 1-16,0-8 19 16,7-1-4-16,3-5-4 15,0-1 16-15,0-2 3 16,13 1-35-16,12 2 27 16,25 0 2-16,28 3-10 15,23 3-18-15,-2-1-4 16,-23-1-3-16,-9-3-54 15,-34-3-105-15,-10-2-336 0</inkml:trace>
  <inkml:trace contextRef="#ctx0" brushRef="#br0" timeOffset="-180036.88">16225 2307 456 0,'0'0'87'16,"0"0"67"-16,0 0-40 16,0 0 13-16,0 0-13 15,0 0-44-15,0 0-14 0,0 0 1 16,0 0 1-1,0 0 7-15,0 0-14 0,3 0 1 16,5-3-17-16,3-5-6 16,5-4-12-16,-3-2-11 15,2-2 4-15,0 1-10 16,-5 0 1-16,-1 0 0 16,1 2 1-16,-2 5 5 15,0-3-1-15,-5 4-5 16,0 3 15-16,-2 1 10 15,1 2-4-15,-2 1 0 16,0 0-7-16,0 0-15 16,0 1-2-16,0 12-24 0,0 10 13 15,0 10 13 1,-3 11 11-16,0 6 19 0,0 3-17 16,0 0-5-16,-5-2 0 15,3-2 0-15,-2-10 0 16,1-3-2-16,2-10-4 15,-1-7-2-15,4-6 1 16,-2-5 9-16,0-4-9 16,-1-2 8-16,4-2-9 15,-5 0 10-15,0 0-10 16,-2 0-6-16,-4 0-7 16,0-4 0-16,-6-7-16 15,2-7-57-15,-1-21-82 16,-1 6-91-16,8-3-385 0</inkml:trace>
  <inkml:trace contextRef="#ctx0" brushRef="#br0" timeOffset="-179703.49">16297 1952 1053 0,'0'0'105'0,"0"0"26"16,0 0-11-16,0 0-43 16,0 0-20-16,0 0-31 15,0 0-13-15,1 0 9 0,7 12-12 16,-2 0-1-16,-3-3-8 16,0-2 8-16,-2-4-2 15,1-2 28-15,-2-1 12 16,1 0 13-16,1 0 17 15,1 0-9-15,0-9-29 16,2-4-33-16,0 0-6 16,3-2-38-16,1 7-73 15,5 0-60-15,18 8-166 16,-6 0-219-16,-1 6-188 0</inkml:trace>
  <inkml:trace contextRef="#ctx0" brushRef="#br0" timeOffset="-179493.22">16509 2294 920 0,'0'0'87'16,"0"0"-13"-16,0 0-3 15,0 0 11-15,0 0-38 16,0 0-10-16,0 0-32 15,88-8-2-15,-55 5-58 16,2 3-65-16,-5 0-113 16,-7 0-145-16</inkml:trace>
  <inkml:trace contextRef="#ctx0" brushRef="#br0" timeOffset="-179314.05">16574 2473 947 0,'0'0'81'0,"0"0"-62"0,0 0 7 16,0 0 49-16,0 0 25 15,0 0-100-15,0 0-19 16,75 3 17-16,-3-3-40 16,-8-7-198-16,-7-1-431 0</inkml:trace>
  <inkml:trace contextRef="#ctx0" brushRef="#br0" timeOffset="-176296.51">17266 2258 456 0,'0'0'32'16,"0"0"-2"-16,0 0 31 15,0 0 44-15,0 0-28 16,0 0-10-16,0 0 6 0,78-39 6 16,-58 35-5-16,-4 0 0 15,3 1-14-15,1 2-6 16,-2-1-16-16,-4 2-5 16,-1 0-10-16,-4 0-23 15,-1 4 0-15,-2 6-13 16,-3 2 7-16,0 3-7 15,-3 2 8-15,0 3 5 16,-1 1 16-16,-12 2-4 16,-2-1-2-16,-5 2 0 15,-4-1 5-15,0-2-2 16,1 0 0-16,1-2-6 16,2-5 0-16,4 0 1 0,5-5 2 15,3-4-2 1,4-2-6-16,2-1 7 0,2 0-8 15,0-1 0-15,0-1 1 16,0 0 14-16,0 0 19 16,0 0-3-16,9 0 0 15,10 0 18-15,6 0 12 16,9 0-24-16,9 0-16 16,4 0-10-16,6-1-5 15,1-3-5-15,-2 2 6 16,-4 0-2-16,-9 0-6 15,-11 2 0-15,-9-1 0 0,-10 1 0 16,-4 0 1 0,-5 0-1-16,0 0 0 0,0 0-1 15,0 0 0-15,0 0-12 16,0 0-9-16,0 0-19 16,0 0-20-16,0 0-63 15,0 0-194-15,0 0-398 0</inkml:trace>
  <inkml:trace contextRef="#ctx0" brushRef="#br0" timeOffset="-170973.12">16316 3309 588 0,'0'0'98'0,"0"0"-82"16,0 0 53-16,0 0 39 15,0 0 7-15,0 0-27 16,0 0-17-16,15-14 4 16,-15 14-4-16,0 0-6 15,0 0-7-15,0 0-24 16,0 0-29-16,0 0-5 0,0 11-23 15,0 9 23 1,-1 8 22-16,-5 6 3 0,-2 5-5 16,1 2-4-16,-8 0-4 15,3 2 4-15,-3-4-3 16,5-3-3-16,-3-3-1 16,5-8-8-16,2-5 2 15,3-8 3-15,1-4-6 16,2-6 1-16,0-2 0 15,0 0 6-15,0 0-7 16,0 0-23-16,3-6-12 16,6-10-70-16,17-15-166 0,-7 3-90 15,1 1-376-15</inkml:trace>
  <inkml:trace contextRef="#ctx0" brushRef="#br0" timeOffset="-170565.44">16539 3351 347 0,'0'0'231'0,"0"0"-159"16,0 0 56-16,0 0-34 16,0 0-26-16,0 0-43 15,0 0-1-15,-15 9-1 16,0 6 16-16,-3 4 16 15,-8 0-24-15,3 2-12 0,0-4 15 16,7-2 7-16,1-5-6 16,7-4 11-16,4-4 0 15,2-1-4-15,2-1 8 16,0 0-1-16,0 0 6 16,0 0-5-16,0 0-8 15,0 0 3-15,0 0-26 16,2 0-19-16,1 2-5 15,4 6-12-15,7 4 17 16,-1 8 16-16,8 5-3 16,3 5-1-16,1 1-11 15,2-2 1-15,2 3-2 16,-1-4-19-16,12 5-91 16,-8-9-238-16,-6-9-476 0</inkml:trace>
  <inkml:trace contextRef="#ctx0" brushRef="#br0" timeOffset="-170243.7">16842 3604 113 0,'0'0'993'0,"0"0"-933"16,0 0 5-16,0 0-4 15,0 0 5-15,0 0-40 16,83-33-18-16,-49 29-8 15,4 0-10-15,-6 3-6 16,6 1-80-16,-10 0-141 16,-9 0-297-16</inkml:trace>
  <inkml:trace contextRef="#ctx0" brushRef="#br0" timeOffset="-170064.52">16873 3777 804 0,'0'0'346'16,"0"0"-338"-16,0 0 98 16,0 0 20-16,0 0 22 15,89 2-73-15,-44-2-51 16,4-2-24-16,8-8-81 16,-15 2-231-16,-12-2-681 0</inkml:trace>
  <inkml:trace contextRef="#ctx0" brushRef="#br0" timeOffset="-161817.28">17100 2488 3 0,'0'0'100'0,"0"0"-64"15,0 0 27-15,0 0 2 16,0 0 17-16,0 0 2 15,0 0 11-15,0 0 5 16,0 0-9-16,0 0 1 16,0 0-2-16,0 0-27 15,0 0-12-15,0-3 7 0,0 1-2 16,0 2-13 0,0-1-5-16,0 1 11 0,0 0-1 15,0 0-10-15,0 0-11 16,0 0-2-16,0 0-5 15,0 0-8-15,0 0-11 16,0 0 0-16,0 0 0 16,-2 0-1-16,2 0 1 15,0 0-1-15,-1 0 1 16,1 0-1-16,0 0 0 16,0 0 0-16,0 0-1 15,0 0 0-15,0 0 0 16,0 0 1-16,0 0-1 0,0 0 1 15,0 0 0-15,0 0 1 16,0 0 0-16,0 0 5 16,0 0-6-16,0 0 0 15,0 0-5-15,0 0-19 16,-6-3-49-16,0 0-192 16,-5-4-421-16</inkml:trace>
  <inkml:trace contextRef="#ctx0" brushRef="#br0" timeOffset="-161303.12">17003 2278 434 0,'0'0'91'16,"0"0"10"-16,0 0 55 15,0 0-30-15,0 0 4 16,0 0-29-16,0 0-20 15,0-4-11-15,0 4-9 0,0 0-6 16,0 0-13 0,0 0-19-16,0 0-10 0,0 4-13 15,0 9 19-15,4 6 14 16,3 3-25-16,-1 6 9 16,-1 2 2-16,-1 4-12 15,-1 0 11-15,0 2-9 16,1-4-8-16,-4-1 7 15,0-6-6-15,0-3-2 16,0-5 0-16,0-3 1 16,0-4 1-16,0-3-2 15,0-2 2-15,0-1-2 16,0 0 0-16,0 2-24 16,0 0-66-16,0 6-93 0,0-2-205 15,0-2-353-15</inkml:trace>
  <inkml:trace contextRef="#ctx0" brushRef="#br0" timeOffset="-160409.32">17234 3381 525 0,'0'0'137'0,"0"0"64"15,0 0-56 1,0 0 6-16,0 0-22 0,0 0-30 15,0 0-50-15,1-10-49 16,1 16 0-16,-1 11 0 16,1 5 2-16,1 6 9 15,-2 5-1-15,1-1-8 16,-1-1 4-16,1-1-6 16,-1-4-15-16,2-1-55 15,0-1-82-15,7-3-87 16,0-7-74-16,-1-6-361 0</inkml:trace>
  <inkml:trace contextRef="#ctx0" brushRef="#br0" timeOffset="-160039.93">17438 3438 553 0,'0'0'87'0,"0"0"69"15,0 0-38-15,0 0 15 16,0 0-29-16,0 0-37 16,0 0-52-16,-11 1-14 15,7 20-1-15,1 4 11 16,3 5-11-16,0-3-1 16,0-1-7-16,12-3-4 15,4-7 11-15,1-7 1 0,5-4 12 16,1-5 13-1,1 0-9-15,0-12-5 0,-2-6-10 16,-4-3 1-16,-8-3-1 16,-4 1-1-16,-6 1-8 15,0-1-10-15,-4 4-1 16,-8 0-20-16,-6 5 17 16,0 5 3-16,2 5-55 15,2 4-30-15,5 0-138 16,8 6-269-16</inkml:trace>
  <inkml:trace contextRef="#ctx0" brushRef="#br0" timeOffset="-159725.65">17837 3457 525 0,'0'0'100'0,"0"0"50"16,0 0-52-16,0 0 0 15,0 0-54-15,0 0-30 16,0 0-14-16,0 30 1 16,0-14 6-16,8 1-7 15,3 1 1-15,3-4 26 16,3-2 18-16,0-6-3 16,2-5 20-16,0-1 18 15,0 0 0-15,-3-12-18 0,-6-5-14 16,-2 1-10-1,-7-3-18-15,-1-1-8 0,-1 0-12 16,-13 3-41-16,-3 1 8 16,-17 6-15-16,6 5-167 15,3 2-302-15</inkml:trace>
  <inkml:trace contextRef="#ctx0" brushRef="#br0" timeOffset="-158657.72">17296 2696 333 0,'0'0'55'0,"0"0"72"15,0 0-3-15,0 0-23 16,0 0-23-16,0 0-33 16,0 0-13-16,0-5-19 15,-3 5-13-15,-2 5 1 16,-1 8 25-16,0 4-9 16,-5 1-5-16,-1 4-11 15,5-3-1-15,1 1-28 16,3-6-121-16,1-8-187 0</inkml:trace>
  <inkml:trace contextRef="#ctx0" brushRef="#br0" timeOffset="-157590.93">17335 3929 117 0,'0'0'499'0,"0"0"-476"16,0 0-23-16,0 0 0 16,0 0 17-16,0 0 28 15,-10 81 20-15,7-53-2 16,-4-2-8-16,2 1-19 0,-1-2 22 15,1 0-32-15,-1 1-16 16,1-1-9-16,0-1-1 16,4 0-16-16,1 3-85 15,0-6-96-15,6-6-171 0</inkml:trace>
  <inkml:trace contextRef="#ctx0" brushRef="#br0" timeOffset="-157211.97">17542 4002 692 0,'0'0'77'0,"0"0"34"15,0 0-17-15,0 0 16 16,0 0-50-16,0 0-30 15,0 0-30-15,-13 10 0 16,7 6 0-16,0 6 7 16,3-1-7-16,3-1-5 15,0-4-9-15,3-5 14 16,9-1 16-16,5-4-3 16,-1-6 3-16,5 0-3 15,0 0-2-15,-3-10 2 16,0-4 0-16,-8-1-7 15,-4-1 6-15,-3 0-12 0,-3-2-1 16,0 3-10-16,-9-1-10 16,2 3 0-16,-3 0-20 15,10 0-70-15,0 3-118 16,0 2-309-16</inkml:trace>
  <inkml:trace contextRef="#ctx0" brushRef="#br0" timeOffset="-156879.44">17929 3937 651 0,'0'0'75'16,"0"0"-36"-16,0 0 0 0,0 0 4 16,0 0 2-16,0 0 4 15,0 0 0-15,-30 79-13 16,30-61-30-16,0-2-4 15,12-3 21-15,2-5 4 16,3 0-4-16,2-5-2 16,1-3 6-16,1 0 1 15,-3 0 11-15,-2-9-9 16,-4-3 34-16,-5-4-24 16,-4-1 11-16,-3-1-36 15,0 0-7-15,-16-1-3 16,0 5-5-16,-5 1-15 0,-3 6-24 15,-18 7-54-15,5 0-215 16,8 0-565-16</inkml:trace>
  <inkml:trace contextRef="#ctx0" brushRef="#br0" timeOffset="-156254.26">17091 4494 104 0,'0'0'382'15,"0"0"-266"-15,0 0 22 0,0 0-19 16,0 0 2-16,0 0-23 16,0 0-24-16,0-8-12 15,12 4-12-15,11 0-11 16,13-2-6-16,26 1 22 15,25 2-26-15,36 3 12 16,18 0-21-16,7 6 5 16,-5 2 7-16,-9-4-22 15,-5-2-7-15,-7-2-2 16,-17 0 0-16,-22-4 0 16,-26 0-1-16,-26 1 1 15,-17 2-1-15,-3 1 0 16,-6 0 0-16,-5 0-12 0,0 0-36 15,-34 0-50-15,-3 10-20 16,-2-2-251-16</inkml:trace>
  <inkml:trace contextRef="#ctx0" brushRef="#br0" timeOffset="-155618.29">17013 4809 824 0,'0'0'57'0,"0"0"-16"16,0 0-5-16,92-42 39 15,-60 36-10-15,-1 0 2 16,-1 4-27-16,-8 0 2 16,-2 2-19-16,-8 0-23 15,-8 4-12-15,-4 10-8 16,0 6 1-16,-4 5 19 15,-14 9 19-15,-6 0-2 16,-1 0-3-16,-4-3-2 16,6-5-9-16,3-2 3 15,4-8 8-15,7-4-2 16,2-5-11-16,4-4 11 0,3-2-11 16,0-1 9-16,0 0-9 15,2 0 8-15,12 0 3 16,8 0 7-16,15 2 8 15,14-2-27-15,7 1-1 16,29-1-98-16,-14 0-112 16,-14 0-292-16</inkml:trace>
  <inkml:trace contextRef="#ctx0" brushRef="#br0" timeOffset="-155259.75">17653 4838 734 0,'0'0'41'15,"0"0"-13"-15,0 0-21 16,0 0 28-16,0 0 17 16,0 0 36-16,0 0-17 15,-48 92 14-15,48-68-57 16,7-1-14-16,11-5 54 15,7-3-26-15,5-3-26 16,2-6-7-16,4-6-9 16,-2 0-16-16,-3-9 7 15,-5-7 8-15,-10-8 1 16,-6 1 7-16,-10-3-3 0,0 2-3 16,-13 2-1-16,-4 2 0 15,-3 4 14-15,1 4-14 16,4 6-11-16,4 4-63 15,11 2-117-15,8 0-327 16,5 0-6-16</inkml:trace>
  <inkml:trace contextRef="#ctx0" brushRef="#br0" timeOffset="-154904.71">18223 4873 468 0,'0'0'258'0,"0"0"-190"16,0 0 62-16,0 0-6 16,0 0-11-16,0 0-49 15,0 0-43-15,-15 16-19 16,6-1-1-16,-2 5 12 16,3 6 2-16,5 1 11 15,3-1-3-15,0 0 12 16,10-3 7-16,5-3-20 15,3-6-6-15,2-5-2 16,-1-1 11-16,1-8-5 16,2 0 18-16,1-9-15 15,-2-9 0-15,-6-6-4 16,-3-3-4-16,-7-3-5 16,-5 1-9-16,0-1-1 0,-15 4 0 15,-8 2-16-15,-30 5-50 16,2 6-99-16,0 4-341 0</inkml:trace>
  <inkml:trace contextRef="#ctx0" brushRef="#br0" timeOffset="-147269.58">18917 1302 137 0,'0'0'183'0,"0"0"-126"15,0 0 28-15,0 0-7 16,0 0 13-16,0 0-16 16,0 0-15-16,0 0 8 0,0 0 3 15,0 0-3-15,0 0 23 16,0 0 7-16,0 0-9 16,1-3-17-16,6-2-20 15,3-3-26-15,5-4-20 16,5-4-5-16,3-1-1 15,0-1 0-15,0-2-5 16,-4 2 3-16,-1 0 2 16,-4-3 1-16,-4 2 0 15,-1-3 9-15,-5-2-9 16,0 1 5-16,-1 3 2 16,-3 5 8-16,0 4 8 15,0 5-7-15,0 2 6 0,0 4-8 16,0 0-15-16,0 0-11 15,-3 0-15-15,-5 11 17 16,-1 12 9-16,-1 10 13 16,1 6-1-16,2 5-1 15,4 2-2-15,3-4 0 16,0-4-9-16,5-3 0 16,7-6-1-16,3-4 0 15,3-5-1-15,1-6 2 16,-2-6-53-16,8-8-57 15,-4-14-114-15,-4-10-407 0</inkml:trace>
  <inkml:trace contextRef="#ctx0" brushRef="#br0" timeOffset="-147049.36">19337 698 1061 0,'0'0'132'16,"0"0"-73"-16,0 0-23 15,0 0 16-15,0 0-28 16,0 0-24-16,0 0-14 16,5-6-36-16,8 12-83 0,-2 5-146 15,-1-1-362-15</inkml:trace>
  <inkml:trace contextRef="#ctx0" brushRef="#br0" timeOffset="-146818.03">19433 1160 1068 0,'0'0'0'16,"0"0"-101"-16,0 0 101 16,0 0 33-16,0 0 55 15,0 0-47-15,110 0-41 0,-72 0-2 16,4-2-131-16,-11 1-209 16,-7 1-288-16</inkml:trace>
  <inkml:trace contextRef="#ctx0" brushRef="#br0" timeOffset="-146653.79">19528 1323 681 0,'0'0'86'16,"0"0"-61"-16,0 0 17 16,0 0 24-16,0 0 8 15,0 0 2-15,90 29-38 0,-23-26-38 16,-7-3-88-16,-7 0-187 15</inkml:trace>
  <inkml:trace contextRef="#ctx0" brushRef="#br0" timeOffset="-146133.62">20045 1151 768 0,'0'0'279'0,"0"0"-225"16,0 0 18-16,81-37-13 15,-45 29 21-15,2 4-34 16,-2 4-4-16,-3 0-17 15,-13 6-21-15,-6 10-4 16,-9 4-29-16,-5-1 29 16,0 3 2-16,-7 1 4 15,-2-2 1-15,0-6 0 16,5-3 0-16,0-7-5 16,4-2-2-16,0-1 0 15,0-2 0-15,8 3 19 16,3 1 32-16,5 4-9 15,2 3-13-15,1 4-7 0,0 1-4 16,-2 1-4-16,-3 0-4 16,-2-1 1-16,-9-3-9 15,-2-4 9-15,-1-3-11 16,0-2 8-16,0-2 11 16,-4-1 37-16,-14 2-31 15,-7-1 1-15,-10-2-11 16,-7 0-4-16,-1 0-11 15,-15-24-34-15,12 1-83 16,10-3-246-16</inkml:trace>
  <inkml:trace contextRef="#ctx0" brushRef="#br0" timeOffset="-143687.6">19295 2298 443 0,'0'0'49'0,"0"0"-48"15,0 0 55-15,0 0 40 16,0 0 29-16,0 0-31 15,0 0-26-15,0 0-6 16,0 0 13-16,3 0-8 16,7-2-11-16,4-6 1 0,6-4-17 15,2-6-15 1,2 1-9-16,-3-3-3 0,-3 1-4 16,-3 2 14-16,-5 5 13 15,-2 1 2-15,-4 5 0 16,-2 2 5-16,-2 3-2 15,0 1-11-15,0 0-6 16,0 0-24-16,0 0-17 16,0 7-15-16,0 11 32 15,0 7 5-15,0 7 2 16,0 8-6-16,0 4 6 16,0 2-6-16,0-1 0 15,-3 2 1-15,0-2-1 16,-3-4-1-16,-4-5 0 15,4-6 2-15,-7-7-1 0,-1-7 0 16,-1-5 12-16,-6-5-2 16,-7-6-1-16,-4 0-9 15,-4-18-1-15,2-8-33 16,4-11-76-16,11-28-34 16,10 7-106-16,9 3-326 0</inkml:trace>
  <inkml:trace contextRef="#ctx0" brushRef="#br0" timeOffset="-143491.06">19433 2023 785 0,'0'0'539'16,"0"0"-484"-16,0 0-5 15,0 0 16-15,0 0-1 16,0 0-43-16,0 0-22 15,9-6-9-15,-2 6-61 16,13 0-120-16,2 3-98 16,0 0-449-16</inkml:trace>
  <inkml:trace contextRef="#ctx0" brushRef="#br0" timeOffset="-143251.25">19690 2353 1377 0,'0'0'0'16,"0"0"-73"-16,0 0 41 15,0 0 32-15,0 0 34 16,80-20-34-16,-42 14-6 15,-2 2-19-15,-1 4-70 16,-11 0-160-16,-6 1-104 16</inkml:trace>
  <inkml:trace contextRef="#ctx0" brushRef="#br0" timeOffset="-143087.72">19711 2534 887 0,'0'0'90'0,"0"0"-82"16,0 0 31-16,0 0-8 16,0 0 5-16,87 0 0 15,-3 0-36-15,-11-2-56 16,-4-3-265-16</inkml:trace>
  <inkml:trace contextRef="#ctx0" brushRef="#br0" timeOffset="-142598.98">20328 2242 1134 0,'0'0'216'0,"0"0"-216"16,0 0 0-16,0 0 36 16,106-18 18-16,-78 18-27 15,-5 5-27-15,-7 12-11 16,-8 4-56-16,-8 6 36 16,0-2 21-16,-8 1 9 0,-5-4 1 15,1-1 0 1,3-7 8-16,2-6-6 0,5-2 5 15,2-3 0-15,0-1 4 16,0 1-9-16,4 5 30 16,5 2 41-16,3 5-22 15,5-1-10-15,-4 5-18 16,0-1-3-16,-4-2-10 16,-4-2 12-16,-4-7-16 15,-1-1-5-15,0-3 6 16,0 0 0-16,-6 1 2 15,-13-1 19-15,-9 2-8 0,-11-5-19 16,-8 0-1 0,-5 0-22-16,-12-24-42 0,14 5-92 15,11-5-199-15</inkml:trace>
  <inkml:trace contextRef="#ctx0" brushRef="#br0" timeOffset="-138808.05">19347 3160 697 0,'0'0'91'16,"0"0"-30"-16,0 0-14 15,0 0 56-15,0 0 7 16,0 0-32-16,0-3-22 16,0 3 2-16,0 0-10 15,0 0 0-15,0 0-7 16,0 0-8-16,0 0-20 16,0 12-12-16,-5 8 42 0,-1 10 20 15,-3 8-17-15,-4 6-8 16,-3 1 18-16,-1 3-30 15,2-2-4-15,-3-4 1 16,4-4-15-16,3-6-6 16,0-5-1-16,7-4-1 15,-3-6 0-15,3-5-3 16,4-4-54-16,0-5-57 16,18-3-104-16,4 0-189 15,4-6 3-15</inkml:trace>
  <inkml:trace contextRef="#ctx0" brushRef="#br0" timeOffset="-138358.06">19684 3263 499 0,'0'0'335'16,"0"0"-295"-16,0 0-14 15,0 0 38-15,0 0-11 16,0 0-37-16,0 0 19 16,-12 0-19-16,-8 8 5 15,-2 5-12-15,-7 1 27 16,-2 0-7-16,-3-2 6 0,5-2-2 16,6-4-10-1,-1-1 1-15,8-2 12 0,10-1 6 16,2-2-23-16,4 0-5 15,0 0 9-15,0 0 11 16,0 0 15-16,0 0-23 16,4 1-25-16,-1 3 10 15,0 6-4-15,5 4 7 16,1 6 14-16,3 2-5 16,3 5 9-16,4 1-10 15,6-1 3-15,0 2 13 16,5-1-6-16,6 0-7 15,2-1-10-15,2-1-15 0,1-5-17 16,-2-3-47 0,10-6-79-16,-10-3-338 0,-9-6-624 15</inkml:trace>
  <inkml:trace contextRef="#ctx0" brushRef="#br0" timeOffset="-136593.54">20045 3468 662 0,'0'0'34'15,"0"0"-26"-15,0 0 41 16,0 0 91-16,0 0-28 16,0 0-23-16,0 0-16 15,64-22-4-15,-43 20-4 16,-2 1 3-16,6-1-4 15,1 1-32-15,-1 1-13 16,-3 0-19-16,-4 0 0 16,-3 0-55-16,-7 0-68 0,-8 10-152 15,-2-1-245-15</inkml:trace>
  <inkml:trace contextRef="#ctx0" brushRef="#br0" timeOffset="-136390.57">19941 3634 978 0,'0'0'132'16,"0"0"-132"-16,0 0-32 15,0 0 32-15,0 0 81 16,0 0-41-16,0 0 30 16,52 5 11-16,-29-3-29 0,9-1-30 15,4 2-9-15,-4-2-13 16,1 1-65-16,3-2-161 15,-12 0-140-15,-8 0-407 16</inkml:trace>
  <inkml:trace contextRef="#ctx0" brushRef="#br0" timeOffset="-134642.39">20652 3446 525 0,'0'0'64'0,"0"0"-37"16,0 0 70-16,0 0 5 16,0 0 7-16,0 0-14 15,0 0 15-15,64-55-22 0,-50 49-21 16,-1 0-19-16,2 2-5 16,3 0-5-16,-2 4 0 15,2 0-12-15,-1 0-6 16,-3 2-4-16,-2 12 5 15,0 2-10-15,-6 4-10 16,-4 3 12-16,-2 2-2 16,0-1 5-16,-5 0-5 15,-8-3-10-15,1-1 6 16,-3-6 0-16,3-3 3 16,3-4-4-16,1-4-4 15,6-3 21-15,0 0-4 16,2 0 1-16,0 0 1 15,0 0 1-15,0 0 8 16,0 0 4-16,2 0-6 0,3-3-2 16,-2 0-14-16,0 2-11 15,2 1-1-15,-1 0-1 16,4 0-5-16,2 0 5 16,1 0-12-16,-1 7 2 15,4 5 4-15,-5 2 1 16,0 1-5-16,-4 1 11 15,-2 0 2-15,-3 1-1 16,0-2 0-16,0-1 5 16,-8-3-5-16,-6-1 0 15,-5-2 9-15,-4 0-8 16,-4-5 8-16,-2 0-3 16,-6-3-7-16,2 0 0 0,3 0-10 15,4-8-30-15,2-3-21 16,8-2-56-16,10-10-44 15,6 3-74-15,0 1-270 16</inkml:trace>
  <inkml:trace contextRef="#ctx0" brushRef="#br0" timeOffset="-134113.65">21263 3461 692 0,'0'0'52'0,"0"0"-50"16,0 0 21-16,0 0 10 16,0 0 33-16,0 0-32 15,0 0-26-15,-38 3 11 16,24 15 85-16,-5 7 10 0,-1 2-34 16,3 2-12-1,3 0-11-15,5 0-23 0,8-4-12 16,1-3-21-16,0-2 14 15,16-4 9-15,2-5 24 16,8-3-23-16,0-4-5 16,4-4-4-16,0 0 0 15,0-7-8-15,-3-8 0 16,-8-2 7-16,-3-5-14 16,-6-2 15-16,-7-2-7 15,-3-1-9-15,0 1-22 16,-10 1 4-16,-3 3 18 15,-2 4-15-15,0 4 2 16,2 6-29-16,-1 3-57 16,5 5-114-16,4 0-350 0</inkml:trace>
  <inkml:trace contextRef="#ctx0" brushRef="#br0" timeOffset="-133677">21669 3507 508 0,'0'0'35'16,"0"0"13"-16,0 0-2 15,0 0 6-15,0 0 45 0,0 0-12 16,0 0-10-16,-71-6 7 15,54 15-2-15,-2 8 1 16,4 4-22-16,0 4-10 16,6 0-1-16,4 0-7 15,5 0-18-15,0-2 16 16,4-3-21-16,9-1 17 16,5-6 17-16,4-1-4 15,1-4-23-15,4-5-2 16,1-3-13-16,0 0 8 15,-2 0-5-15,-4-11-3 16,-5-4 9-16,-6-4-7 0,-5-4 8 16,-6-1-10-16,0-3-10 15,-6 2-2-15,-10 0 2 16,-5 4-19-16,-2 1-2 16,-22 1-105-16,6 5-153 15,1 2-620-15</inkml:trace>
  <inkml:trace contextRef="#ctx0" brushRef="#br0" timeOffset="-130739.25">22009 2115 975 0,'0'0'16'15,"0"0"-16"-15,0 0 0 16,0 0 7-16,0 0 58 16,0 0-33-16,-1 0-19 15,1 0 10-15,0 0 4 16,1 0-13-16,1 0-14 15,2 0 0-15,6 0-17 0,7 0-30 16,25 0-64-16,0 0-192 16,-3 0-330-16</inkml:trace>
  <inkml:trace contextRef="#ctx0" brushRef="#br0" timeOffset="-130564.05">22530 2176 1204 0,'0'0'0'0,"0"0"-73"16,0 0-2-16,0 0 75 15,0 0-19-15,0 0-37 16,0 0-42-16,57 1 11 0,-35 4-72 16,1-3-191-16</inkml:trace>
  <inkml:trace contextRef="#ctx0" brushRef="#br0" timeOffset="-130354.89">23091 2235 811 0,'0'0'22'0,"0"0"25"16,0 0-9-16,0 0 14 15,0 0 1-15,0 0-37 16,0 0-16-16,9 0-26 16,-3 0-84-16,15 0-105 0,0 0-10 15</inkml:trace>
  <inkml:trace contextRef="#ctx0" brushRef="#br0" timeOffset="-128952.54">23248 1283 65 0,'0'0'107'15,"0"0"-81"-15,0 0-6 16,0 0 13-16,0 0 6 16,0 0 10-16,0 0 36 15,-2 0 29-15,2 0 5 0,0 0-7 16,0 0-6-1,0 0-11-15,0 0-23 0,0 0-8 16,0 0-16-16,0 0 2 16,2 0 4-16,2-2-12 15,1-3 13-15,5-7-13 16,1-1-9-16,1 0-9 16,2-4 3-16,2 3-8 15,0-2-7-15,-2-1-1 16,3-2-3-16,-5 2 3 15,0-1 1-15,-5 1 8 16,1 2-4-16,-3 1-8 16,-4 1 3-16,1 0-10 0,-1 3 9 15,-1 2-9 1,0 1 0-16,0 3 0 0,0-1 0 16,0 4-1-1,0 1 0-15,-1 0 0 0,-1 0 0 16,1 0 3-16,-1 0-2 15,1 0-1-15,-3 0-11 16,-2 4 4-16,-1 9 6 16,-6 6 1-16,-1 7 0 15,-4 5 1-15,0 4 1 16,-1 5-1-16,0 0 9 16,4 0-8-16,0 0 6 15,6-5-7-15,3-5 0 16,4-7 7-16,2-4-8 15,0-6-1-15,9-1 1 0,8-3 11 16,4-2 0-16,7-3-9 16,3-1-2-16,4-3-32 15,2 0-84-15,5-21-100 16,-10-1-198-16,-6-4-410 0</inkml:trace>
  <inkml:trace contextRef="#ctx0" brushRef="#br0" timeOffset="-128576.1">23470 864 998 0,'0'0'100'0,"0"0"-42"15,0 0-8-15,0 0 37 16,0 0-16-16,0 0-36 16,0 0-35-16,0-5-8 15,0 5 7-15,0 0 0 16,-1 4 1-16,1-4 8 16,0 0 10-16,0 0 32 15,0 0 33-15,0 0 10 16,0 0 3-16,0 0-11 0,0 0-18 15,0-2-14 1,0-4-34-16,0 2-18 0,0-1-1 16,0 4-21-16,3 0-53 15,3 1-73-15,19 0-141 16,0 0-327-16,2 0-142 0</inkml:trace>
  <inkml:trace contextRef="#ctx0" brushRef="#br0" timeOffset="-128296">23746 1213 1028 0,'0'0'0'16,"0"0"-60"-16,0 0 60 16,0 0 73-16,0 0 0 15,0 0-23-15,0 0 8 16,67-11-30-16,-43 8-20 16,-2 2-8-16,7-1-50 15,-6 2-130-15,-3 0-187 0</inkml:trace>
  <inkml:trace contextRef="#ctx0" brushRef="#br0" timeOffset="-128076.23">23784 1389 1234 0,'0'0'10'0,"0"0"-10"15,0 0-52-15,0 0 52 16,0 0 13-16,0 0 33 16,0 0 18-16,85 12-21 15,-47-9-25-15,7 0-18 16,16-3-128-16,-13 0-167 16,-6 0-503-16</inkml:trace>
  <inkml:trace contextRef="#ctx0" brushRef="#br0" timeOffset="-127053.18">24464 1089 920 0,'0'0'71'0,"0"0"-61"15,0 0-10-15,0 0 15 16,0 0-8-16,0 0 29 15,0 0 5-15,0 82-7 16,0-51-9-16,4 1 11 16,-2 1-21-16,-2-1-7 15,1-4 1-15,-1-3-8 16,2-7 6-16,1-4-6 16,-2-7 6-16,1-3-6 15,-1-3 0-15,-1-1 6 0,2 0 28 16,1 0 24-16,-2 0 14 15,1 0-21-15,0-7-11 16,4-5-15-16,-1-7-12 16,1-1 1-16,3-5-8 15,0-5-1-15,1 4-4 16,1 1 5-16,-2 4 2 16,3 2-1-16,-3 4 5 15,0 5-7-15,4-2-5 16,1 1-1-16,3 0 1 15,1 1-1-15,3 3 1 16,-2 3 0-16,-1 3 1 16,-1 1 0-16,-5 0-2 15,0 0 0-15,-3 5-2 0,-2 7 1 16,1 6-7-16,2 3 8 16,-3 4 0-16,3 2 1 15,-2 3 20-15,0-1-10 16,-2 0-2-16,-2-3 1 15,-1-1 3-15,0 0 2 16,0-6 0-16,2-2-2 16,-4-4-2-16,1-3-3 15,-1-3 3-15,-1-3-2 16,0-2-2-16,0-1 2 16,2-1-7-16,-2 0 6 0,0 0-6 15,0 0 7-15,0 0-8 16,0 0 6-16,0 0-6 15,0 0 0-15,0 0 0 16,0 0 0-16,0 0 1 16,0 0-2-16,0 0 1 15,0 0-1-15,0 0 1 16,0 0-1-16,0 0 0 16,0 0 1-16,0 0-1 15,0 0 1-15,0 0 0 16,0 0 6-16,0 0-6 15,0 0 13-15,0 0 0 16,0 0-2-16,0 0-3 16,0 0-8-16,0 0 8 15,0 0-9-15,1 0 0 0,-1 0-1 16,2 0-10-16,-2 0-49 16,0 0-57-16,0 0-146 15,-3 0-545-15</inkml:trace>
  <inkml:trace contextRef="#ctx0" brushRef="#br0" timeOffset="-126130.26">23461 2494 348 0,'0'0'29'16,"0"0"-27"-16,0 0 44 16,0 0 37-16,0 0 39 15,0 0 0-15,0 0 16 16,8 0-33-16,-7 0-4 15,2-2-11-15,4-4-16 0,1-4-41 16,3-3-17-16,2-2-7 16,0-1-9-16,2-3 6 15,2 2-4-15,-1 0 10 16,-4 1 6-16,0 4 13 16,-3 2-5-16,-5 2 6 15,-1 6 4-15,-3 2 3 16,0 0-1-16,0 0-17 15,0 0-14-15,0 0-7 16,0 4-16-16,0 10 16 16,0 7 6-16,0 9 22 15,0 3-12-15,0 5 4 16,0 3 1-16,-4-2-4 0,1 4-7 16,-3-4 6-16,2 1-7 15,-1-3 3-15,0-3-3 16,1-2-1-16,-1-5 3 15,1-3-3-15,-2-3 10 16,2-5-8-16,-1-3 6 16,2-2-3-16,0-4-4 15,0 0-8-15,0-2 6 16,0-3-6-16,-1 0 5 16,-1 0 6-16,-4-2-6 15,-7 0-6-15,-5 0-10 16,-9-2-31-16,-3-13-12 15,0-5-34-15,-1-33-56 16,7 7-245-16,10-5-715 0</inkml:trace>
  <inkml:trace contextRef="#ctx0" brushRef="#br0" timeOffset="-125781.85">23746 2076 939 0,'0'0'327'0,"0"0"-322"16,0 0-5-16,0 0 0 16,0 0 8-16,0 0-8 0,0 0-6 15,0-3 6-15,0 3 13 16,0 0 13-16,0 0 6 15,0 0 18-15,0 0 5 16,0 0 17-16,0 0 1 16,0-6-6-16,0-3-38 15,0 0-29-15,0-4 0 16,0-2-19-16,0 3 3 16,2-2-29-16,4 2-29 15,4 3-16-15,8 2-65 16,0 4-249-16,-2 0-344 0</inkml:trace>
  <inkml:trace contextRef="#ctx0" brushRef="#br0" timeOffset="-125437.77">24007 2488 1038 0,'0'0'0'0,"0"0"-113"16,0 0 113-16,0 0 3 16,0 0 46-16,117-19-26 15,-73 13 3-15,3 4-26 16,-4 2-16-16,-1 0-75 16,-11 0-125-16,-12 0-200 0</inkml:trace>
  <inkml:trace contextRef="#ctx0" brushRef="#br0" timeOffset="-125227.61">23991 2638 1169 0,'0'0'67'0,"0"0"-67"15,0 0 0-15,0 0 5 16,0 0 24-16,0 0-5 15,0 0 9-15,121 0-23 16,-72 0-10-16,0-3-38 16,12 0-112-16,-13-1-136 15,-12-1-225-15</inkml:trace>
  <inkml:trace contextRef="#ctx0" brushRef="#br0" timeOffset="-123996.71">24701 2337 552 0,'0'0'323'16,"0"0"-275"-16,0 0 8 15,0 0-1-15,0 0 39 16,0 0-33-16,0 0-29 15,3 5-19-15,-3 13 29 0,1 6 29 16,1 5-39-16,-2 3 8 16,0 0 5-16,0 1-1 15,0-2-14-15,0-3-8 16,0-3-1-16,0-5-11 16,-2-4-4-16,2-5-5 15,0-4 2-15,0-4-2 16,0-3 8-16,0 0 1 15,0 0 7-15,0 0 17 16,0-1 36-16,0-11-10 16,5-6-44-16,5-3-15 15,1-4 1-15,4-4 6 0,0 1-8 16,4-1 0-16,1-1 0 16,2 1 0-16,2 2-1 15,-1 5 1-15,0 5 0 16,1 2-1-16,-2 5 1 15,-4 3 7-15,0 3 2 16,-7 4 0-16,-1 0-9 16,-1 0-1-16,-2 10 1 15,5 5 1-15,0 4 10 16,-1 6-4-16,0 7 8 16,0 3 8-16,-2 4 6 15,1 0-11-15,-2-1-12 16,-2-3 0-16,-2-4-6 15,-1-3 2-15,-1-6-1 0,-2-4 1 16,0-4 9-16,0-5-10 16,0-5 10-16,0-2-3 15,0 0 9-15,0-2-3 16,0 0-1-16,0 0 0 16,0 0-5-16,0 0 0 15,2 0-6-15,-2 0 5 16,0 0-6-16,0 0 1 15,0 0-1-15,0 0 0 16,0 0 1-16,0 0 4 16,0 0-5-16,0 0 0 15,0 0 2-15,0 0-2 0,0 0 6 16,0 0-6 0,0 0 8-16,0 0-8 0,0 0 6 15,0 0-7-15,0 0 2 16,2 0-1-16,0 0-1 15,-1 0 0-15,1 0 0 16,-2 0 1-16,0 0 0 16,0 0-1-16,0 0 0 15,0 0 1-15,0 0-1 16,0 0 0-16,0 0-1 16,0 0 0-16,0 0 1 15,0 0-7-15,0 0 6 16,0 0-11-16,0 0-10 15,0 0-22-15,0 0-40 0,-11 0-102 16,-1 0-76-16,-5-8 166 16</inkml:trace>
  <inkml:trace contextRef="#ctx0" brushRef="#br0" timeOffset="-123063.15">23430 3436 428 0,'0'0'37'0,"0"0"35"16,0 0 11-16,0 0 87 15,0 0-33-15,0 0 5 16,0 0-35-16,10-33 0 0,-10 33-19 16,0 0-22-16,0 0-18 15,0 0-21-15,0 0-27 16,0 11-26-16,-1 7 26 16,-4 9 58-16,2 5-23 15,-3 4-17-15,0 4-10 16,-2 2 1-16,-2-3-9 15,-2 3 10-15,1-5-9 16,-1-4 1-16,1-5-2 16,2-6 0-16,3-9-14 15,2-2 1-15,1-6-13 16,0-3-54-16,3-2-94 16,0 0-139-16,0-10-64 0</inkml:trace>
  <inkml:trace contextRef="#ctx0" brushRef="#br0" timeOffset="-122496.35">23752 3468 335 0,'0'0'231'0,"0"0"-224"16,0 0-7-16,0 0 15 15,0 0 17-15,0 0-9 0,0 0 11 16,-70 33 43-16,43-18-19 16,0 3-12-16,2-4 14 15,-2 4 13-15,2-5-13 16,2-1-12-16,7-2-7 15,3-4-7-15,5-2 5 16,3-2-2-16,4-2 0 16,1 0 17-16,0 0 5 15,0 0 2-15,0 0 2 16,0 0-28-16,1 0-13 16,1 0 11-16,-2 0-11 15,1 0-12-15,-1 0-9 0,0 0-1 16,3 2-9-1,2 4 9-15,4 8 9 0,7 3 19 16,2 5 13-16,5 0-22 16,1 2-2-16,2-2-4 15,1 0 12-15,-4-2-16 16,-1-4-4-16,-4-2-5 16,-6-5 0-16,-5-4-1 15,-1-2 0-15,-4-2-15 16,-2 1-10-16,0-2-24 15,0 0-34-15,0 0-53 16,3 0-69-16,0-7-150 16,1-4-289-16</inkml:trace>
  <inkml:trace contextRef="#ctx0" brushRef="#br0" timeOffset="-122184.06">23891 3739 725 0,'0'0'74'0,"0"0"-17"16,0 0-19-16,0 0 63 15,0 0 0-15,0 0-17 0,0 0-4 16,42-18-24-16,-23 14-6 16,3 0-37-16,-1 1 24 15,3 2-37-15,-4-1-12 16,-4 2-44-16,-1 0-85 16,-6 0-174-16,-6 0-231 0</inkml:trace>
  <inkml:trace contextRef="#ctx0" brushRef="#br0" timeOffset="-121971.77">23859 3902 201 0,'0'0'858'0,"0"0"-837"15,0 0-13-15,0 0 12 0,0 0 88 16,0 0-53-16,0 0-7 15,63 0 4-15,-32 0-21 16,2-2-17-16,0-2-14 16,-3 0-61-16,4 2-98 15,-7 0-121-15,-8 0-228 0</inkml:trace>
  <inkml:trace contextRef="#ctx0" brushRef="#br0" timeOffset="-120716.34">24349 3651 867 0,'0'0'73'0,"0"0"-66"15,0 0 0-15,0 0 25 0,0 0 13 16,0 0 34 0,0 0-11-16,-21 80 15 0,15-57-30 15,0 2-9-15,-3-1 5 16,2 0-2-16,-1-3-23 16,2-2-9-16,-1-2-8 15,1-5-6-15,3-4 1 16,0-3 0-16,3-2-1 15,0-3-1-15,0 0 6 16,0 0 0-16,0 0 7 16,0 0 0-16,0 0 2 15,0-8 23-15,0-6-28 16,0-5-10-16,3-3 1 16,3-4-1-16,1-1 1 15,1 0-1-15,1 0-1 0,0 2 1 16,1 0-1-16,1 6 0 15,-2 2 0-15,-1 6 1 16,0 2 0-16,-1 4 1 16,-2 0 6-16,-1 4-6 15,1 1-1-15,-2 0 0 16,0 0-6-16,1 6 5 16,2 8 1-16,2 7 10 15,0 3 0-15,0 3-1 16,-2 2-8-16,-1 1 0 15,-2 0 1-15,0-4 4 16,1-1-6-16,-3-3-8 16,0-5-15-16,1 0-32 0,3-1-80 15,-1-3-122-15,-1-6-276 16</inkml:trace>
  <inkml:trace contextRef="#ctx0" brushRef="#br0" timeOffset="-120396.95">24565 3690 700 0,'0'0'22'15,"0"0"26"-15,0 0-30 16,0 0 62-16,0 0 22 16,0 0-21-16,0 0-4 15,72 52-32-15,-56-32-10 16,-1-2-27-16,0 0 0 16,-3-2-7-16,-2-1 1 15,1-3-2-15,-5-4-46 16,1-2-66-16,-1-4-83 15,-3-2-111-15</inkml:trace>
  <inkml:trace contextRef="#ctx0" brushRef="#br0" timeOffset="-120062.84">24737 3664 918 0,'0'0'52'0,"0"0"12"16,0 0-16-16,0 0 39 15,0 0-21-15,0 0-24 16,0 0-3-16,-11-1-10 16,2 1-3-16,-4 7-10 15,-4 5 8-15,-3 6 3 16,-4 2 1-16,1 2-8 0,1 2-4 15,1 0-6 1,0 0-8-16,6-3-2 0,3-3 0 16,1-4-1-16,6-2-16 15,2-3-17-15,1-5-43 16,2 0-49-16,0-2-123 16,5-2-86-16,4 0-17 0</inkml:trace>
  <inkml:trace contextRef="#ctx0" brushRef="#br0" timeOffset="-119741.28">24650 3567 535 0,'0'0'172'15,"0"0"-128"-15,0 0 46 16,0 0-18-16,0 0 31 15,0 0-50-15,0 0-28 16,0-19-19-16,0 19-6 16,0 11 0-16,0 7 24 15,0 6 20-15,0 6 6 16,0 3-15-16,-3 3-5 16,0-1-5-16,2 0-10 15,1-2-15-15,0-4 1 16,0-2-1-16,0-6 0 15,0-5-24-15,0-3-38 0,0-6-55 16,0-3-97-16,-5-3-111 16,1-1-241-16</inkml:trace>
  <inkml:trace contextRef="#ctx0" brushRef="#br0" timeOffset="-119548.84">24524 3846 629 0,'0'0'175'16,"0"0"-139"-16,0 0 75 16,0 0 6-16,0 0-10 15,0 0-78-15,0 0 5 16,55-5 3-16,-27 2-27 16,3-1-10-16,5-1-49 15,9-1-106-15,-11-1-191 0</inkml:trace>
  <inkml:trace contextRef="#ctx0" brushRef="#br0" timeOffset="-119229.91">24953 3673 641 0,'0'0'274'0,"0"0"-244"15,0 0 48-15,0 0-23 16,0 0 6-16,0 0-49 16,0 0-11-16,3 21 7 15,-3 0 54-15,0 5-8 16,0 2-17-16,0 1-13 15,0 1-23-15,-1-3 10 16,-4 2-11-16,2-4-13 16,2 5-75-16,-1-6-108 15,2-5-301-15</inkml:trace>
  <inkml:trace contextRef="#ctx0" brushRef="#br0" timeOffset="-118777.56">25137 3634 595 0,'0'0'46'15,"0"0"-46"-15,0 0 28 16,0 0 15-16,0 0 6 0,0 0-6 16,0 0 14-16,-45 42 54 15,32-18-37-15,2 3-37 16,2 0-9-16,4-1-1 16,4-2-18-16,1-5-9 15,0-1-7-15,0-6 7 16,7-2 0-16,3-6 10 15,-1-1-2-15,1-3-7 16,0 0 0-16,3 0-1 16,-2-11-16-16,0-2 0 15,-4-1 3-15,-1-2-1 16,-3-4 5-16,-3 4-10 16,0-1-1-16,0 2 0 15,-5 2-5-15,-2 3-34 16,-2 2-37-16,3 2-67 0,2 2-193 0</inkml:trace>
  <inkml:trace contextRef="#ctx0" brushRef="#br0" timeOffset="-118359.25">25266 3698 497 0,'0'0'53'0,"0"0"4"16,0 0-4 0,0 0 31-16,0 0-42 15,0 0-9-15,0 0-19 0,0 15-13 16,-4-1 40-16,1 7 8 16,0 2 4-16,2 2-30 15,1-4 3-15,0 0-8 16,0-6-1-16,5-2 2 15,6-4 11-15,-4-4 18 16,1-1-13-16,-2-3-18 16,0-1-4-16,0 0 16 15,-2-6 3-15,1-6-10 16,-2 0-8-16,-3-2 2 16,0-1-14-16,0-1 5 15,0-2-12-15,0 3 6 0,-2 1-1 16,-5 3 9-16,-1 2-9 15,-2 3-16-15,-2-2-21 16,-5 2-41-16,-11-2-62 16,5 3-156-16,3-3-466 0</inkml:trace>
  <inkml:trace contextRef="#ctx0" brushRef="#br0" timeOffset="-100953.28">14880 4151 45 0,'0'0'50'0,"0"0"-19"16,0 0-11-16,0 0-9 16,0 0-2-16,0 0-8 15,0 0 2-15,0 0 4 16,0 0 6-16,0 0 0 0,0 0 2 16,0 0 3-1,0 0 5-15,0 0 8 0,0 0 5 16,0 0-2-16,0 0-8 15,0 0-7-15,0 0-2 16,0 0-4-16,0 0-3 16,0 0-2-16,0 0-1 15,0 0-6-15,0 0 0 16,0 0 1-16,0 0-1 16,0 0 0-16,0 0 0 15,0 0-1-15,0 0 1 16,0 0-1-16,0 0 0 15,0 0 0-15,0 0-1 16,0 0 1-16,0 0 0 16,0 0-1-16,0 0 2 0,0 0-2 15,0 0 1-15,0 0 0 16,0 0 0-16,0 0 0 16,0 0 0-16,0 0-1 15,0 0 1-15,0 0-1 16,0 0 0-16,0 0 0 15,0 0 0-15,0 0-9 16,0 0-3-16,0 2-5 16,0 1-3-16,0 1-18 15,-4-3-17-15,4 1 1 16,-2-1-32-16,-1 1-67 0</inkml:trace>
  <inkml:trace contextRef="#ctx0" brushRef="#br0" timeOffset="-99421.13">17633 1474 4 0,'0'0'17'16,"0"0"-9"-16,0 0-7 16,0 0-1-16,0 0-1 15,0 0-12-15,0 0-3 16</inkml:trace>
  <inkml:trace contextRef="#ctx0" brushRef="#br0" timeOffset="-97080.01">17098 5356 10 0,'0'0'32'0,"0"0"-3"15,0 0-9-15,0 0-3 16,0 0 1-16,0 0 5 16,0 0 0-16,0 0-3 15,0 0 3-15,0 0 5 16,0 0-5-16,0 0-10 15,0 0-12-15,0 0 2 16,0 0-2-16,0 0 0 16,0 0-1-16,0 0-8 15,0 0-5-15,2 0-26 16,5 0-48-16,-5 0-51 0</inkml:trace>
  <inkml:trace contextRef="#ctx0" brushRef="#br0" timeOffset="-95654.52">20628 1541 59 0,'0'0'32'15,"0"0"-32"-15,0 0-5 16,0 0 5-16,0 0 6 16,0 0-5-16,0 0 9 15,-2 0 7-15,2 0 15 16,0 0 13-16,0 0-8 16,0 0-8-16,0 0-17 15,0 0-12-15,0 0 0 0,0 1-9 16,0 1-67-16,0-1-114 0</inkml:trace>
  <inkml:trace contextRef="#ctx0" brushRef="#br0" timeOffset="-93415.97">20035 4528 15 0,'0'0'18'0,"0"0"-5"16,0 0 0-16,0 0 3 16,0 0 2-16,0 0-1 15,0 0-4-15,0 0 0 16,0 0-7-16,0 0 2 16,0 0-7-16,0 0 1 15,0 0-1-15,0 0-1 16,0 0 3-16,0 0 6 15,0 0-2-15,0 0-1 16,0 0 4-16,0 0 0 16,0 0 4-16,0 0 1 15,0 0 2-15,0 0-3 16,0 0-1-16,0 0-5 16,0 0 2-16,0 0 0 0,0 0-9 15,0 0 6-15,0 0-6 16,0 0 0-16,0 0 1 15,0 0-1-15,0 0-1 16,0 0 0-16,0 0 0 16,0 0-1-16,0 0-1 15,0 0-11-15,0 0-8 16,0 0-14-16,0 0-5 16,0 0 5-16,0 0 15 15,0 0 4-15,0 3-17 16,4-2-42-16</inkml:trace>
  <inkml:trace contextRef="#ctx0" brushRef="#br0" timeOffset="-85585.7">1212 14766 228 0,'0'0'69'0,"0"0"-40"0,0 0 46 16,0 0 13-16,0 0 2 16,0 0-7-16,0-8-3 15,0 6 15-15,0 2 0 16,0 0-1-16,0 0 3 15,0 0-1-15,0 0-17 16,0 0-3-16,0 0-11 16,0 0-7-16,0 0-13 15,0 0-17-15,0 0-18 16,0 8-9-16,0 8-1 16,0 9 23-16,0 9 1 15,0 9-3-15,0 4-2 16,0 1-8-16,0-1-1 15,0 0-4-15,0-6-6 16,0 4 1-16,0-9-1 0,0 0 1 16,0-7-1-16,0-4-37 15,18-3-92-15,1-9-195 16,1-4-299-16</inkml:trace>
  <inkml:trace contextRef="#ctx0" brushRef="#br0" timeOffset="-84967.96">1779 14974 411 0,'0'0'29'16,"0"0"-16"-16,0 0 49 16,0 0 16-16,0 0-10 15,0 0-10-15,-30-76-2 16,24 66 9-16,-4 1 1 15,1-2 23-15,-5 6-24 16,1 1 7-16,1-1-37 16,-6 3-8-16,3 2-15 0,-1 0-4 15,2 0-7-15,-2 10 0 16,1 0-1-16,0 9 6 16,6 2-5-16,0 8 8 15,3 1 11-15,6 1 3 16,0 1-17-16,3-3 35 15,9-2-26-15,4-1-15 16,4-5 0-16,2-4 16 16,5-5-10-16,3-6-5 15,1-6 0-15,-1 0 0 16,-2-9-1-16,-8-7 2 0,-1-6 12 16,-8 1 1-16,-5-6 5 15,-6 1 6-15,0 2 18 16,-3-1-21-16,-11 0-3 15,1 6-18-15,-2 6-2 16,1 1 0-16,1 4-16 16,1 5-31-16,9 3-63 15,3 0-220-15,0 0-399 0</inkml:trace>
  <inkml:trace contextRef="#ctx0" brushRef="#br0" timeOffset="-84286.48">2055 14921 598 0,'0'0'63'15,"0"0"-5"-15,0 0 22 16,0 0-21-16,0 0 3 15,0 0-10-15,0 0 19 16,-69 81-15-16,65-52-14 16,4 3-14-16,0 1-7 15,10-7 4-15,10 1-25 16,5 1 0-16,2-9 8 16,6 1-8-16,1-10-2 15,3-4 2-15,-4-6 1 16,0 0 0-16,-5-10 18 0,-8-8 11 15,-7-3 27-15,-4-3-15 16,-9 2-3-16,0-5-4 16,0 0 14-16,-9 1-14 15,-4 0-12-15,-1 3 14 16,-2-1-14-16,1 8 0 16,3 0-11-16,0 5-10 15,0 1 6-15,-1 1-8 16,5 5-13-16,-1-3-6 15,2 1-4-15,4 3-5 16,-3 3 5-16,6 0 0 0,-3 0 4 16,0-4 3-16,3 4 3 15,0 0 1 1,-3 0 2-16,3 0 7 0,-3 0 2 16,1 0-1-16,1 0 2 15,1 0-1-15,0 0 1 16,0 0 0-16,0 0 0 15,0 0-1-15,0 0 1 16,0 0 0-16,0 0 0 16,0 0 0-16,0 0 0 15,0 0 0-15,0 0 1 16,0 0-2-16,0 0 1 16,0 0 0-16,0 0-10 0,0 0-53 15,0 0-63 1,0 0-94-16,0 0-163 0</inkml:trace>
  <inkml:trace contextRef="#ctx0" brushRef="#br0" timeOffset="-83831.38">2571 15093 481 0,'0'0'72'16,"0"0"17"-16,0 0 6 16,0 0-30-16,0 0 29 15,0 0 12-15,0 0 1 16,21-7-19-16,-3 4-14 0,7 0-12 15,8 3-28 1,6-3-13-16,-3 3-12 0,3 0-9 16,-4 0-9-16,-5 0-31 15,-9 0-65-15,-3 0-165 16,-12 0-380-16</inkml:trace>
  <inkml:trace contextRef="#ctx0" brushRef="#br0" timeOffset="-83518.97">2726 14905 887 0,'0'0'106'0,"0"0"1"16,0 0-5-16,0 0-13 15,0 0-7-15,0 0-27 16,0 0-2-16,-3 0-11 16,3 0-23-16,0 13-18 15,-4 7 28-15,4 10 11 16,-3 6-11-16,3 3-18 16,0 4-5-16,0 1-5 15,0-2-1-15,3 4-1 16,4 1-42-16,2 12-74 15,-1-12-171-15,1-10-451 0</inkml:trace>
  <inkml:trace contextRef="#ctx0" brushRef="#br0" timeOffset="-82957.22">3311 15068 590 0,'0'0'174'15,"0"0"-104"-15,0 0 25 16,0 0 48-16,0 0-55 16,0 0-27-16,0 0-25 15,51-74-12-15,-27 64 12 16,1-2-9-16,5 5-9 16,-2 0-4-16,2 1-9 15,-9 6-5-15,-3 0-1 16,-6 0-14-16,-3 3-15 15,-2 7-8-15,-7 4-7 16,0 4 39-16,-7 3 6 16,-8 4 15-16,-9 3-4 0,-3-3-5 15,-7 1 3-15,7-1 1 16,0-3 9-16,5-5-2 16,4-1 9-16,6-6-8 15,6-4-5-15,6 2-13 16,0-5 0-16,0 0 0 15,6 1 11-15,10 1 33 16,7 0-19-16,11-3-14 16,6 2-11-16,8-1-7 15,1 0-70-15,26-3-91 0,-17 0-168 16,-6 0-268-16</inkml:trace>
  <inkml:trace contextRef="#ctx0" brushRef="#br0" timeOffset="-82559.26">3983 15011 725 0,'0'0'115'0,"0"0"-11"15,0 0-10-15,0 0-18 16,0 0-24-16,0 0-19 15,0 0-3-15,-42 46 33 16,36-17-26-16,4 1-21 16,2 3 2-16,5-3 12 0,10-3-22 15,7-4-7-15,5-6-1 16,0-2 1-16,4-8 5 16,-4-7 8-16,1 0 2 15,-4-7 7-15,-6-13 1 16,-7-3-1-16,-4-6 0 15,-7-1-10-15,0 1-6 16,-12-1-7-16,-7 1 0 16,1 5 1-16,-3 1 0 15,3 3 0-15,3 4-1 16,6 10 0-16,6-2-31 16,3 6-57-16,9 1-128 0,9 1-473 15</inkml:trace>
  <inkml:trace contextRef="#ctx0" brushRef="#br0" timeOffset="-82191.75">4408 14941 342 0,'0'0'509'15,"0"0"-453"-15,0 0-5 16,0 0-44-16,0 0 8 15,0 0 68-15,0 0 3 16,-24 96-12-16,24-60-34 16,0-3-17-16,15-2-5 0,7-2-17 15,5-6 29-15,7-6-17 16,2-5-13-16,3-4 11 16,-3-8 7-16,0 0-11 15,-5-3 5-15,-7-11 12 16,-11-6 31-16,-4 0-18 15,-9-2 2-15,0-5-16 16,-12 3-2-16,-7-1-14 16,-2 5 5-16,3 0 8 15,-3 3-20-15,5 5-22 16,1 4-33-16,-3 5-85 16,9 3-170-16,0 0-434 0</inkml:trace>
  <inkml:trace contextRef="#ctx0" brushRef="#br0" timeOffset="-81843.88">4860 15093 924 0,'0'0'101'0,"0"0"-1"15,0 0-73-15,0 0-18 16,0 0 52-16,0 0-24 15,97-3-6-15,-59 3-23 16,4 0-2-16,0 0-6 16,-9 0-81-16,-9-4-111 15,-12 4-142-15,-12-3-335 0</inkml:trace>
  <inkml:trace contextRef="#ctx0" brushRef="#br0" timeOffset="-81590.53">4988 14931 1007 0,'0'0'85'16,"0"0"-1"-16,0 0 69 16,0 0-67-16,0 0-5 15,0 0-18-15,0 0-25 16,0-10-14-16,0 27-18 15,0 6 31-15,0 10-7 16,0 7-11-16,3 6-17 16,-2 4-2-16,2 3-9 15,8 25-51-15,-5-12-87 0,3-6-358 0</inkml:trace>
  <inkml:trace contextRef="#ctx0" brushRef="#br0" timeOffset="-80964.21">5684 14951 829 0,'0'0'94'0,"0"0"-72"15,0 0 46-15,0 0 0 16,0 0-15-16,94-40-15 15,-59 34-13-15,1 3-12 16,-6 3-12-16,-8 0-1 16,-10 10-22-16,-8 9-20 15,-4 5 6-15,-4 3 25 16,-14 2 11-16,-8-3 8 16,3 0-6-16,4-9 8 0,5-1-4 15,5-6-5-15,5-6-1 16,4 2 0-16,0-6-18 15,4 6 18 1,5-1 78-16,5 5-23 0,2 0-23 16,-4 2-9-16,6 2-1 15,-6 2 12-15,-2 1-10 16,-1-5-5-16,-6 3-12 16,-3 0-7-16,0-5 13 15,0 3 5-15,-3-1 25 16,-13 0-5-16,-4-2-15 15,-5 0-8-15,-5 2-3 0,2-5-12 16,1 0-1-16,1-4-40 16,13-3-29-16,7-7-76 15,6-8-160-15,0-2-418 0</inkml:trace>
  <inkml:trace contextRef="#ctx0" brushRef="#br0" timeOffset="-80554.24">6319 15061 717 0,'0'0'75'16,"0"0"32"-16,0 0-29 15,0 0 10-15,0 0-30 16,0 0-26-16,0 0 17 16,-45 26 26-16,29-1 19 15,1 3-30-15,3 4-20 16,9 2-25-16,3-2-2 16,0-2-8-16,11-7-3 15,11-5-12-15,5-5 4 16,1-8-6-16,2-5-7 15,-2-3-20-15,-1-13-1 0,-8-9 30 16,-8-3 6 0,-8-1 15-16,-3-1-15 0,0 3-2 15,-11 1-14-15,-2 5 9 16,1 3-6-16,-1 1-29 16,13 1-54-16,0 3-213 15,0 2-443-15</inkml:trace>
  <inkml:trace contextRef="#ctx0" brushRef="#br0" timeOffset="-80171.3">6716 14984 874 0,'0'0'114'0,"0"0"-10"16,0 0-41-16,0 0 15 16,0 0 3-16,0 0-30 15,-69 84-19-15,63-59-6 16,6 2 1-16,0 0-9 16,6-2-2-16,15-4-15 15,0-2 38-15,3-5-31 16,1-7 2-16,5-4 10 15,-5-3 3-15,2 0 9 16,-4-7 15-16,-4-10-9 16,-7-2 7-16,-2-2-1 0,-9-2-9 15,-1 1-10-15,0 1-16 16,-8 2-8-16,-4 3-1 16,-7 2-33-16,-7-2-54 15,4 2-105-15,1 5-412 0</inkml:trace>
  <inkml:trace contextRef="#ctx0" brushRef="#br0" timeOffset="-79771.95">7108 15106 760 0,'0'0'43'0,"0"0"56"16,0 0-20-16,90 4 5 0,-47-4-10 16,6 0-16-16,-1 2-35 15,-2 2-23-15,-4-4-41 16,-3 4-80-16,-12-4-142 15,-11 0-448-15</inkml:trace>
  <inkml:trace contextRef="#ctx0" brushRef="#br0" timeOffset="-79503.45">7284 14951 1003 0,'0'0'112'0,"0"0"21"16,0 0-26-16,0 0-33 15,0 0 10-15,0 0-45 16,0 0-20-16,0 26 16 16,3 5 56-16,0 4-33 15,0 8-29-15,-3 4-13 16,0-1-15-16,0 4-1 15,1 0-18-15,-1 15-108 16,2-12-189-16,-1-16-926 0</inkml:trace>
  <inkml:trace contextRef="#ctx0" brushRef="#br0" timeOffset="-78820.7">8044 14802 149 0,'0'0'99'0,"0"0"100"0,0 0-36 16,0 0-15-16,0 0-5 15,0 0-25-15,0 0-15 16,0-6-44-16,-10 9-40 16,3 13 10-16,-9 8 45 15,-4 9-15-15,-3 6-7 16,0 5-18-16,1-1-4 16,4 0 24-16,0-7-23 15,12-3-1-15,0-3-12 16,6-7 2-16,0 0-7 0,9-3 3 15,12 0-3 1,4-5 25-16,5-4-22 0,6 2-15 16,2-9-1-16,3 0-20 15,-1-4-36-15,-7 0-63 16,-9-5-73-16,-3-8-158 16,-12 1-250-16</inkml:trace>
  <inkml:trace contextRef="#ctx0" brushRef="#br0" timeOffset="-78583.69">8083 15066 871 0,'0'0'118'0,"0"0"-15"0,0 0-12 15,0 0-39-15,0 0 66 16,0 0 1-16,-4 77-16 15,4-43-10-15,0 1-45 16,0 5-30-16,0-1-10 16,0 2-8-16,0-2-22 15,3 16-87-15,8-11-123 16,-3-10-435-16</inkml:trace>
  <inkml:trace contextRef="#ctx0" brushRef="#br0" timeOffset="-78179.61">8527 15008 1144 0,'0'0'130'16,"0"0"-89"-16,0 0 20 15,0 0-18-15,0 0 14 16,0 0-16-16,0 0-25 16,-61 39 26-16,43-9-4 15,6 3-11-15,9 0-25 16,3 1-2-16,0-7-13 0,15-2-3 16,9-6 1-16,2-5-4 15,9-5 10-15,-2-7 9 16,0-2-15-1,-2-5 14-15,-4-11-6 0,-10-4 7 16,-5-6 11-16,-8-1 4 16,-4-3-15-16,-4 3 0 15,-12 1 0-15,-3 7 5 16,-2 0-5-16,3 8-17 16,5 1-60-16,2 7-131 15,8 0-295-15</inkml:trace>
  <inkml:trace contextRef="#ctx0" brushRef="#br0" timeOffset="-77820.16">8897 14962 918 0,'0'0'181'0,"0"0"-42"16,0 0 0-16,0 0-81 15,0 0-17-15,0 0-9 16,0 0 11-16,-39 69-12 16,36-39-16-16,3-1-15 15,0 1-7-15,12-3 7 16,9-5 0-16,4-2 6 16,4-7 1-16,1-6 1 15,1-7 2-15,3 0-3 0,-8-3 6 16,-4-14 0-16,-4 0 11 15,-9-6 15-15,-6-1-14 16,-3 3-18-16,0-3-6 16,-16 1 0-16,-1 3-2 15,-5 1-7-15,-5 9-39 16,-5-1-128-16,10 8-139 16,1 3-408-16</inkml:trace>
  <inkml:trace contextRef="#ctx0" brushRef="#br0" timeOffset="-77413.48">9319 15112 651 0,'0'0'58'0,"0"0"18"15,0 0-24-15,92 0 3 16,-51 4 4-16,5-4-36 16,-4 4-17-16,0-2-6 15,4 0-40-15,-13-1-131 16,-8-1-184-16</inkml:trace>
  <inkml:trace contextRef="#ctx0" brushRef="#br0" timeOffset="-77153.16">9514 15041 791 0,'0'0'112'15,"0"0"81"-15,0 0-32 16,0 0-41-16,0 0-27 16,0 0-38-16,0 0-10 15,-3-4-26-15,0 18-13 16,2 6 54-16,-2 6-19 16,0 10 7-16,3 0-23 15,-3 7-14-15,-1 0-11 16,1 20-23-16,0-7-105 15,3-12-229-15</inkml:trace>
  <inkml:trace contextRef="#ctx0" brushRef="#br0" timeOffset="-76837.44">10783 15279 1416 0,'0'0'135'0,"0"0"-121"15,0 0 2-15,0 0-16 16,0 0-12-16,0 0 10 16,0 0-5-16,97-14-39 15,-27 14-111-15,-12-3-238 16,-4 2-430-16</inkml:trace>
  <inkml:trace contextRef="#ctx0" brushRef="#br0" timeOffset="-76648.44">11826 15243 317 0,'0'0'749'0,"0"0"-657"16,0 0 49-16,0 0-111 15,0 0-30-15,110 0-40 16,-35 0-114-16,-8 0-104 15,-5 5-147-15</inkml:trace>
  <inkml:trace contextRef="#ctx0" brushRef="#br0" timeOffset="-76481.58">12919 15287 329 0,'0'0'334'0,"0"0"-225"16,0 0-19-16,0 0-90 16,84 0-58-16,-40-2-169 15</inkml:trace>
  <inkml:trace contextRef="#ctx0" brushRef="#br0" timeOffset="-76287.41">13740 15258 1026 0,'0'0'139'16,"0"0"0"-16,0 0-139 15,0 0-81-15,0 0-143 16,88-26-335-16</inkml:trace>
  <inkml:trace contextRef="#ctx0" brushRef="#br0" timeOffset="-74760.06">13931 15130 163 0,'0'0'152'16,"0"0"-17"-16,0 0 31 16,0 0-29-16,0 0-11 15,0 0-26-15,0 0-6 16,0-10 3-16,0 10-8 16,0 0 7-16,0 0 0 15,0 0-3-15,0 0-13 16,0 0-16-16,0 0-10 15,0 0-15-15,0 0-17 16,0 0-21-16,0 2-1 16,2 13 1-16,1 7 16 0,0 2 2 15,-1 9-6 1,-2-1 6-16,0-1-7 0,0-1-2 16,0-2-2-16,-5-7-7 15,0-5 0-15,2-6 1 16,1-7-2-16,2 1 0 15,0-4 1-15,0 0 0 16,0 0 9-16,0 0-4 16,2-14-6-16,8-5-1 15,7-12 0-15,-1-5-5 16,8 0 6-16,-2-1-1 16,7 2 1-16,2 1 0 15,2 5 0-15,0 5 9 16,-2 8 4-16,-4 4 15 15,-7 5 0-15,-2 4-3 0,-7 3-5 16,-2 0-19-16,2 3 0 16,-4 13 9-16,2 3 4 15,1 9 2-15,2 7 0 16,2 5-7-16,-1-1 0 16,-1 2-8-16,0-2 5 15,0-5-5-15,-3-5 0 16,-3-9 0-16,0-3-1 15,-2-5 1-15,-1-8-1 16,-3 2 1-16,0-6-1 16,0 0 2-16,0 0-1 15,0 0 0-15,0 0 8 0,0 0-7 16,3 0 5-16,-3 0-5 16,0 0 9-16,0 0-10 15,0 0-1-15,1 0-6 16,1 0-22-16,-1-4-28 15,12-14-64-15,-2 1-98 16,3 0-262-16</inkml:trace>
  <inkml:trace contextRef="#ctx0" brushRef="#br0" timeOffset="-74394.92">14635 15086 1162 0,'0'0'132'0,"0"0"-103"15,0 0 20-15,0 0-4 16,0 0 15-16,0 0-21 16,0 0 22-16,46 10 34 15,-19 4-5-15,6 6-49 16,6 2 2-16,-1 3-32 16,4 0 5-16,-3-1-16 0,-6-2 0 15,-8-2-68-15,-5-3-33 16,-10-3-87-16,-4-4-132 15,-5-4-199-15</inkml:trace>
  <inkml:trace contextRef="#ctx0" brushRef="#br0" timeOffset="-74091.58">15043 14997 992 0,'0'0'120'16,"0"0"-18"-16,0 0-15 16,0 0-24-16,0 0-4 15,0 0-5-15,0 0 20 16,-81 60-1-16,52-27-8 16,-2 7-17-16,3-1-7 15,-5 1-11-15,1 3-16 16,6-8-5-16,0-4-9 15,12-5 0-15,2-9-9 16,7-7-19-16,5-2-85 16,0-6-158-16,15-4-107 15,3-11 46-15,3-5-359 0</inkml:trace>
  <inkml:trace contextRef="#ctx0" brushRef="#br0" timeOffset="-73860.7">14886 14958 886 0,'0'0'108'0,"0"0"38"16,0 0 32-16,0 0-70 15,0 0-29-15,0 0-42 16,0 0-31-16,-6 19 5 16,0 15 49-16,3 12-5 15,-5 1-23-15,3 6-16 16,1-4-14-16,0 3-1 15,2-8-1-15,-1-5-17 16,-1-3-53-16,-8-2-93 16,-3-12-144-16,1-7-389 0</inkml:trace>
  <inkml:trace contextRef="#ctx0" brushRef="#br0" timeOffset="-73639.21">14659 15309 1207 0,'0'0'138'0,"0"0"-77"16,0 0 36-16,0 0 19 15,0 0-9-15,0 0-49 16,0 0 1-16,82-18-1 16,-34 12-18-16,11-6-28 15,4 1-10-15,0 1-2 0,-8 1-19 16,-5 2-39-16,10-3-50 15,-17 6-179-15,-7-6-554 16</inkml:trace>
  <inkml:trace contextRef="#ctx0" brushRef="#br0" timeOffset="-73280.92">15689 14997 1407 0,'0'0'130'15,"0"0"-89"-15,0 0 17 16,0 0-20-16,0 0 2 16,0 0-30-16,0 0 54 15,3 76-7-15,-3-33-22 16,0 3-17-16,0 1-11 16,0-1-6-16,0 1-1 15,0-1-30-15,5 7-57 16,6-11-102-16,-2-8-332 0</inkml:trace>
  <inkml:trace contextRef="#ctx0" brushRef="#br0" timeOffset="-72864.24">16097 15031 1252 0,'0'0'106'0,"0"0"-60"16,0 0 9-16,0 0-28 0,0 0 7 16,0 0-3-16,0 0 8 15,-85 52 18-15,71-23-29 16,6 6-17-16,5-5-11 15,3-1-6-15,6-3 5 16,13-3 1-16,5-9 1 16,1-4-1-16,5-6 2 15,0-4 0-15,-3 0-2 16,0-15 0-16,-10-7 2 16,-5-6 5-16,-4-1-7 15,-8-3 1-15,0-3 5 0,-14 6 4 16,-1-1-4-16,1 8-6 15,1 2-22-15,3 7-28 16,7 9-81-16,3 2-124 16,0 2-363-16</inkml:trace>
  <inkml:trace contextRef="#ctx0" brushRef="#br0" timeOffset="-72496.88">16592 14968 940 0,'0'0'117'0,"0"0"70"0,0 0-20 15,0 0-54 1,0 0-16-16,0 0-41 0,0 0-26 16,-46-13-15-16,29 32 5 15,1 9 8-15,4-1-18 16,8 1-8-16,4-2-2 15,0-3 0-15,1-5 0 16,10-2 12-16,4-7-6 16,3-1 1-16,-2-8 3 15,4 0 2-15,2 0 3 16,2-5-7-16,-5-7 3 16,-5-3-10-16,-2 2 3 15,-5-3-4-15,-7-3-10 16,0 0-25-16,-4 2 16 15,-9-3-19-15,4 7-9 0,5-4-116 16,1 5-116-16,3 4-429 16</inkml:trace>
  <inkml:trace contextRef="#ctx0" brushRef="#br0" timeOffset="-60232.57">1266 15926 68 0,'0'0'82'0,"0"0"-23"16,0 0 9-16,0 0 14 15,0 0 2-15,0 0-2 16,0 0 9-16,0 0-6 0,3-3-4 16,-3 3-22-16,0 0 2 15,0 0 21-15,0 0-2 16,0 0-3-16,0 0 2 15,0 0-1-15,0 0-9 16,0 0-20-16,0 0-20 16,0 0-9-16,0 3-2 15,0 7-17-15,-3 6 18 16,1 11-4-16,-1-1 9 16,0 6 4-16,0 5-5 15,0-3-5-15,0 1-4 16,0 2-5-16,-1-4-9 15,1 3 1-15,3-5-1 0,0 1-21 16,0-2-49-16,22 0-96 16,-1-10-158-16,7-8-257 0</inkml:trace>
  <inkml:trace contextRef="#ctx0" brushRef="#br0" timeOffset="-59543.49">1867 16036 477 0,'0'0'42'0,"0"0"20"16,0 0-17-16,0 0 4 15,0 0 30-15,0 0 14 0,0 0-21 16,-52-44-33 0,41 39 0-16,1 3 3 0,4-2-12 15,-6 4 14-15,2 0-26 16,-4 0-10-16,2 0-7 16,-4 11 15-16,-1 2 18 15,1 0 8-15,4 7-3 16,0 3-10-16,3 3-3 15,3 0-1-15,6-2-5 16,0 0-12-16,0-1-8 16,9-1 1-16,10-5 35 15,1 0-11-15,6-1-2 0,6-6 4 16,4-3-16 0,4-4-3-16,-1-3 0 0,3 0-8 15,-4-8 2-15,-5-4 8 16,-3-5-1-16,-9-3-8 15,-6-2 28-15,-6-2 0 16,-3-1-6-16,-6-5-5 16,0 3-17-16,-6 4 5 15,-6 2 4-15,-6 5-10 16,3 7 0-16,-4-1-20 16,-2 4-12-16,3 5-26 15,-6 1-84-15,8 0-113 16,7 7-156-16</inkml:trace>
  <inkml:trace contextRef="#ctx0" brushRef="#br0" timeOffset="-58962.62">2522 16054 576 0,'0'0'80'16,"0"0"3"-16,0 0 18 0,0 0-34 15,0 0 30 1,0 0 18-16,-82 17-16 0,67 3-12 15,3 4-18-15,0 3-15 16,6 1-26-16,3-1 6 16,3-3-16-16,0-2-8 15,9-3 10-15,9 2 30 16,3-5-36-16,6 0 10 16,4-5-7-16,5-2-16 15,1-8-1-15,-1-1 1 16,1 0 21-16,-7-9-14 15,-3-1-1-15,-9-2 3 0,-2-6 3 16,-8 4 11 0,-8-3-8-16,0 0 6 0,0 1 7 15,0 2 2-15,-8-2 4 16,-1 4 0-16,-4 4-7 16,4-3-14-16,-2 3-8 15,-2 2-6-15,4-5-1 16,-4 4-8-16,2 0 8 15,-1-1-12-15,2 1-12 16,1 0-20-16,3-1-35 16,0 2-2-16,6 3-52 15,0-6-107-15,6 2-157 16,6 0-518-16</inkml:trace>
  <inkml:trace contextRef="#ctx0" brushRef="#br0" timeOffset="-57740.11">3732 15702 310 0,'0'0'45'16,"0"0"-23"-16,0 0 40 15,0 0 47-15,0 0-3 16,0 0-18-16,0 0 14 15,-42-30 8-15,33 26 0 16,-1-2-26-16,-2 2 1 16,-3-5-17-16,3 5 2 15,-3-4 0-15,-3 2-18 0,-1 4-35 16,2-2 17-16,-5 4-8 16,4 0-20-16,-6 0 2 15,2 4 4-15,-2 12 1 16,-3 7 22-16,-1 7-4 15,2 9-9-15,4 11 5 16,-2 6-8-16,6 5-3 16,5 0 0-16,2 1-7 15,5 2 0-15,6-5-2 16,0-7 9-16,3-4 2 16,14-2 33-16,5-11-27 15,8-1-1-15,3-7-5 16,1-5 11-16,4-5-16 0,0-5-1 15,-2-3 0-15,-6 0-11 16,-2-8 15-16,-10 2-7 16,-3-3-8-16,-9 3 8 15,-3-3-3-15,0 0 1 16,-3 0 5-16,0 0-3 16,0 0-8-16,0 0 11 15,0 0-9-15,0 0 4 16,0 0-6-16,0 0 8 15,0 0-7-15,0 0 6 16,0 0 0-16,0 0-7 16,0 0 0-16,0 0 1 15,0 0-1-15,0 0 0 16,0 0 0-16,0 0-1 16,0 0 0-16,0 0 1 0,0 0-1 15,0 0 1-15,0 0-1 16,0 0 1-16,0 0-1 15,0 0 0-15,0 0 0 16,0 0 0-16,0 0 0 16,0 0-1-16,0 0 1 15,0 0 0-15,0 0 1 16,0 0-1-16,0 0 0 16,0 0 1-16,0 0-1 15,0 0 0-15,0 0-1 16,0 0 1-16,0 0-2 15,0 0-14-15,0 0-25 0,0 0-35 16,0 0-62 0,3 3-56-16,0-3-345 0</inkml:trace>
  <inkml:trace contextRef="#ctx0" brushRef="#br0" timeOffset="-57064.04">4160 15912 438 0,'0'0'385'15,"0"0"-316"-15,0 0 20 16,0 0-23-16,0 0 37 15,0 0-21-15,0 0-5 16,-6-2-13-16,6 4-28 16,-3 12 3-16,0 6 56 15,-3 9-9-15,3 2-16 16,-1 7-18-16,1-1 4 16,0-3-1-16,0-1-26 15,3-4 5-15,-3-5-3 0,0-2-21 16,1-2 3-16,-1-4-12 15,0-5 7-15,3 2-8 16,-3-3 0-16,-1-1 1 16,1 1-1-16,3 3-2 15,-3 1-23-15,3 2-23 16,0 3-50-16,0 8-55 16,6-7-115-16,9-4-372 0</inkml:trace>
  <inkml:trace contextRef="#ctx0" brushRef="#br0" timeOffset="-56589.94">4651 16201 700 0,'0'0'15'0,"0"0"54"16,0 0-30-16,0 0 23 15,0 0 10-15,0 0 1 16,0 0 19-16,9-4-19 16,6 4 22-16,7 0 14 15,8 0-25-15,7 0-34 16,2-4-2-16,7 3-9 15,-4-1-22-15,0 2-5 16,-6-3-12-16,-10 3-10 16,-6 0-27-16,-11-3-53 15,-9 0-74-15,0-1-105 0,-9 0-398 16</inkml:trace>
  <inkml:trace contextRef="#ctx0" brushRef="#br0" timeOffset="-56236.73">4885 16015 869 0,'0'0'104'0,"0"0"-85"15,0 0 106-15,0 0 1 16,0 0-11-16,0 0-24 16,0 0-2-16,3-3-29 15,-3 3-31-15,0 14-18 16,0 8 29-16,0 11-2 16,0 1 2-16,3 5-16 15,-3 4-5-15,0-1-12 16,0-1-6-16,0 2 6 15,0-4-7-15,-3 0-1 16,0 1-48-16,3-1-84 16,0-9-205-16,0-13-800 0</inkml:trace>
  <inkml:trace contextRef="#ctx0" brushRef="#br0" timeOffset="-55285.86">5567 16148 170 0,'0'0'32'0,"0"0"-23"0,0 0 27 16,0 0-9-16,0 0 100 16,0 0-39-16,0 0 55 15,-27-44-4-15,27 35-22 16,0 1-2-16,0 2-37 16,0-1-18-16,4-3-21 15,10 0-3-15,-2 2 0 16,7-1-3-16,-2 3-9 15,5-1-6-15,2 5 7 16,0 2-12-16,0 0 0 16,-2 0 3-16,-1 0 3 0,-6 4-7 15,-3 6-11-15,-4 2-1 16,-1 4 2-16,-7 4-2 16,0 0 22-16,0 0 11 15,-3 4-15-15,-12-5-4 16,0 4-4-16,-5-4 6 15,1 1 0-15,-3-3 12 16,1-1-5-16,3-2 5 16,0-3-2-16,6-1-1 15,-1-2-5-15,7-5-1 16,0 1-1-16,6-4-9 16,-4 0-1-16,4 0-6 0,0 0-1 15,0 0 5-15,0 0-5 16,0 0 9-16,0 0-2 15,0 0 5-15,0 0 19 16,4 0 0-16,5 0-22 16,7 0-10-16,7 0 19 15,12 0 8-15,7 0-14 16,3 0-7-16,4 0-6 16,3 0-1-16,-7 0-51 15,1 3-70-15,3 1-63 16,-7 2-208-16,-12-6-448 0</inkml:trace>
  <inkml:trace contextRef="#ctx0" brushRef="#br0" timeOffset="-54916.29">6089 16134 506 0,'0'0'88'0,"0"0"-55"16,0 0 78-16,0 0-32 0,0 0-22 16,0 0-28-16,0 0 30 15,36 6-3-15,-17 4 6 16,4-4-18-16,1 5-5 15,4-5-6-15,2 1 16 16,-2-3-23-16,-1-1-4 16,3-3-6-16,-5 0-16 15,1 0-12-15,-4 0-21 16,-6 0-26-16,-5-3-27 16,-2 0-13-16,-9 3-8 15,0-1 0-15,-6 1-62 16,-8-3-206-16</inkml:trace>
  <inkml:trace contextRef="#ctx0" brushRef="#br0" timeOffset="-54630.9">6301 16118 258 0,'0'0'162'16,"0"0"75"-16,0 0-34 15,0 0-15-15,0 0-26 16,0 0-46-16,0 0-22 15,-3-14-28-15,3 14-20 16,0 0-8-16,0 0-12 16,-3 0-7-16,3 0-12 15,0 0-6-15,-4 9-1 16,4 8 23-16,0 5 6 16,-3 6-13-16,3 1-4 15,-4 5-11-15,3 2 1 0,-1 0-2 16,1 1-2-16,1 3-46 15,0 3-64-15,0-6-143 16,8-9-319-16</inkml:trace>
  <inkml:trace contextRef="#ctx0" brushRef="#br0" timeOffset="-54138">6777 16256 991 0,'0'0'33'16,"0"0"-33"-16,94-23 39 15,-51 16-23-15,2 0 15 16,-6 5-18-16,-6 2-2 15,-11 0-11-15,-13 0 0 16,-9 9-34-16,0 5 34 16,-18 5 33-16,-9 1-6 15,-1-3-12-15,0-1-4 16,11-2-9-16,2-3 3 16,12-2-5-16,3 0-7 0,0-2 7 15,3 3 6 1,12-1 68-16,2 6 4 0,8 0-22 15,-3-1-8 1,-2 3 0-16,2-1-14 0,-9-1-5 16,1-1-6-16,-5-1-8 15,-6-7-9-15,-3 0-5 16,0-1 10-16,-6-1 23 16,-15 2-7-16,-6 1-15 15,-10-1-12-15,-5-5-18 16,3-1-11-16,2 0-51 15,7-10-96-15,8-4-139 16,14-3-570-16</inkml:trace>
  <inkml:trace contextRef="#ctx0" brushRef="#br0" timeOffset="-53883.9">7371 16365 530 0,'0'0'649'0,"0"0"-636"16,0 0 81-16,94-17-36 16,-51 11-2-16,-5 1-22 15,2 3-18-15,-5 2-11 16,-6-4-5-16,-5 4-45 0,-8-2-106 15,-7 0-210-15,-6 0-467 16</inkml:trace>
  <inkml:trace contextRef="#ctx0" brushRef="#br0" timeOffset="-53638.99">7523 16187 519 0,'0'0'508'0,"0"0"-502"16,0 0 90-16,0 0-2 15,0 0 1-15,0 0-32 16,0 0 53-16,0 36-9 0,4-10-37 16,-1 5-36-16,2 4-21 15,-5 5-6-15,0-3-7 16,0 2-9-16,0 17-73 15,-4-9-123-15,0-8-439 0</inkml:trace>
  <inkml:trace contextRef="#ctx0" brushRef="#br0" timeOffset="-53220.44">8235 16111 1168 0,'0'0'13'16,"0"0"13"-16,0 0 17 15,0 0-20-15,0 0-7 16,0 0 31-16,0 0 2 16,-66 91-29-16,38-60 11 15,-1-2-12-15,2-4 15 16,8-6 1-16,2-2-16 0,9-5-9 16,3-2-9-1,5 0-1-15,0 0 0 0,11-1 5 16,14 1 56-16,4 2-7 15,11 0-32-15,6-2-14 16,-4-3-8-16,4-1-7 16,-8 0-30-16,8-2-55 15,-11-4-124-15,-9 0-292 0</inkml:trace>
  <inkml:trace contextRef="#ctx0" brushRef="#br0" timeOffset="-52985.36">8284 16329 1016 0,'0'0'87'16,"0"0"-51"-16,0 0 18 16,0 0 62-16,0 0-9 15,-6 92 5-15,3-62-12 16,3 0-33-16,-3 3-38 15,3-4-21-15,0 4-8 16,-4-3 0-16,4 10-55 16,0-11-120-16,10-5-398 0</inkml:trace>
  <inkml:trace contextRef="#ctx0" brushRef="#br0" timeOffset="-52536.54">9015 16365 1038 0,'0'0'48'16,"0"0"20"-16,0 0-6 15,0 0 20-15,0 0 17 16,0 0-18-16,0 0-17 16,18 0-16-16,-11 0-11 15,3 0-7-15,13 0 11 16,10 0-19-16,4 0-15 16,12 0-6-16,4 0-1 0,2 0-42 15,3 1-72 1,-16 1-118-16,-12-2-380 0</inkml:trace>
  <inkml:trace contextRef="#ctx0" brushRef="#br0" timeOffset="-52265.36">9209 16152 553 0,'0'0'365'16,"0"0"-354"-16,0 0 64 0,0 0-12 15,0 0 63-15,0 0 2 16,0 0-15-16,17 97-22 16,-12-60-46-16,-1 0-23 15,3 2-16-15,-4 0-4 16,0 1-2-16,7 9-27 15,-1-8-107-15,-3-9-244 0</inkml:trace>
  <inkml:trace contextRef="#ctx0" brushRef="#br0" timeOffset="-52000.86">10198 16381 1521 0,'0'0'11'15,"0"0"13"-15,0 0-3 16,106 0-10-16,-58-2-11 15,7-1-35-15,30 3-100 16,-17 0-182-16,-3 0-366 0</inkml:trace>
  <inkml:trace contextRef="#ctx0" brushRef="#br0" timeOffset="-51838.73">11414 16418 692 0,'0'0'54'0,"0"0"-53"16,0 0-1-16,122 13-15 15,-79-9-94-15,-1 2-199 0</inkml:trace>
  <inkml:trace contextRef="#ctx0" brushRef="#br0" timeOffset="-51663.41">12586 16554 629 0,'0'0'90'0,"0"0"71"16,0 0-64-16,100 5-97 15,-62-5-20-15,-11 2-162 16,-4-2-330-16</inkml:trace>
  <inkml:trace contextRef="#ctx0" brushRef="#br0" timeOffset="-50906.19">12955 16226 1081 0,'0'0'11'15,"0"0"62"-15,0 0-73 16,0 0 37-16,0 0 14 16,0 0 29-16,0 0-14 15,18 82 1-15,-12-48-10 16,-6 3-18-16,3-8-8 16,0 0-4-16,-3-5-9 0,0-5-11 15,0-7-5-15,0-3 0 16,0-4-1-16,0-1 0 15,0-3 0-15,0-1 0 16,6 0 0-16,0-1 0 16,3-9 38-16,3-10-26 15,6-2-7-15,1-7-5 16,2 1 0-16,-2-1 6 16,4-1-6-16,0 0-1 15,3 4 2-15,-1 2-2 0,1 5-1 16,-3 5 1-1,0 4 14-15,-7 4-4 0,0 6 11 16,0 0-1-16,-5 0-2 16,1 10-7-16,2 7-3 15,-2 5 2-15,1 9-4 16,0 2 4-16,0 6-4 16,0-3-6-16,-6 0-23 15,1 0-60-15,-4 1-69 16,-2-10-228-16,-2-13-548 0</inkml:trace>
  <inkml:trace contextRef="#ctx0" brushRef="#br0" timeOffset="-50455.08">13719 15906 1083 0,'0'0'104'15,"0"0"-13"-15,0 0 38 0,82 24-11 16,-54-2-25 0,1 5-4-16,-1 9-19 0,-1 3 18 15,-5 8-33-15,-2 2 13 16,-6 5-6-16,-3 4-29 16,-7-1-7-16,-2 5 7 15,-2-6-13-15,-2 0 3 16,-11-6-9-16,-9-5 8 15,-6-4-2-15,-6-5-1 16,-8-5-7-16,-7-3-12 16,-9-1 9-16,-17-3-9 15,-22 2-55-15,-20-3-83 16,17-3-114-16,15-10-363 0</inkml:trace>
  <inkml:trace contextRef="#ctx0" brushRef="#br0" timeOffset="-45423.65">4314 16804 100 0,'0'0'46'0,"0"0"-7"16,0 0-13-16,0 0 21 15,0 0 15-15,0 0-18 16,0 0-4-16,0 0-7 16,0 0-8-16,0 0-15 15,0 0-10-15,0 0-10 16,0 0-16-16,0 0-13 16,0 0-7-16,3 0-38 15,0 1-10-15,4 2-79 0</inkml:trace>
  <inkml:trace contextRef="#ctx0" brushRef="#br0" timeOffset="-45219.54">4314 16804 28 0</inkml:trace>
  <inkml:trace contextRef="#ctx0" brushRef="#br0" timeOffset="-45033.17">4314 16804 28 0,'-17'26'60'0,"17"-26"7"0,0 0-18 0,0 0-21 0,0 0-3 15,0 0-15-15,0 0 0 16,0 0 6-16,0 0 13 15,0 0 4-15,0 0 0 16,0 0-20-16,0 0-6 16,0 0-6-16,0 0-1 15,0 0 0-15,0 0 0 16,0 0-1-16,0 0-1 16,0 0 1-16,0 0 1 15,0 0 0-15,0 1 0 16,3-1-39-16,-3 3-92 0</inkml:trace>
  <inkml:trace contextRef="#ctx0" brushRef="#br0" timeOffset="-44499.83">4129 16791 35 0,'0'0'43'16,"0"0"-14"-16,0 0-13 16,0 0 11-16,0 0-2 15,0 0-4-15,0 0-2 16,0 0-4-16,39 0-9 15,-20 1-6-15,0 5-1 16,4-2 0-16,2 2 1 0,5 4 0 16,0-4-1-16,1 7 1 15,5-2 0-15,1 1-1 16,5-1-22-16,7 5-34 16,2-2 13-16,7 2-15 15,5 0 38-15,1-1-2 16,15 7 22-16,15 3 1 15,15 3 9-15,6 1 3 16,-5 0-12-16,-32-8-12 16</inkml:trace>
  <inkml:trace contextRef="#ctx0" brushRef="#br0" timeOffset="-41458.14">17936 6572 641 0,'0'0'85'0,"0"0"-39"15,0 0 44-15,0 0-18 16,0 0 19-16,0 0-22 16,0-4-9-16,0 4 9 15,0 0 17-15,0 0 12 16,0 0-2-16,0 0-15 16,-2 0-27-16,-2 0-20 0,3 6-15 15,0 8-10-15,-1 7 33 16,2 6-25-16,0 4-9 15,0 5-7-15,0 0 0 16,0 1 0-16,0 0-1 16,4 3-28-16,7-1-47 15,9 14-90-15,-3-10-117 16,-2-11-354-16</inkml:trace>
  <inkml:trace contextRef="#ctx0" brushRef="#br0" timeOffset="-41235.69">18163 6913 1051 0,'0'0'94'0,"0"0"3"15,0 0-51-15,0 0 35 16,0 0-14-16,112-31-13 15,-60 27-26-15,5 2-12 16,0 2-16-16,7 0-83 16,-14 0-113-16,-14 0-363 0</inkml:trace>
  <inkml:trace contextRef="#ctx0" brushRef="#br0" timeOffset="-40981.72">18370 6647 1200 0,'0'0'87'0,"0"0"-50"16,0 0 29-16,0 0-31 16,0 0 7-16,0 0-27 15,0 0 11-15,-4 66 28 16,11-23-24-16,2 4-4 15,-1 5-8-15,1 2-18 16,-2 0 0-16,-1 0-36 16,2 13-116-16,-3-15-181 0,0-11-397 15</inkml:trace>
  <inkml:trace contextRef="#ctx0" brushRef="#br0" timeOffset="-40627.03">18635 6773 1024 0,'0'0'249'0,"0"0"-239"16,0 0 54-16,0 0-14 0,119-42 12 15,-73 40-34 1,1 2-15-16,-5 5-12 0,-11 11-1 15,-12 6-18-15,-13 2-40 16,-6 5 40-16,-9 1 18 16,-13 1 0-16,-3-1 7 15,2-5 3-15,2-5 5 16,7-4 5-16,6-8 3 16,5-1-4-16,3-5 3 15,0 3-13-15,14 0-9 16,12 4 38-16,13 0-28 15,7-1-10-15,21-7-122 16,-8-1-253-16,-17 0-592 0</inkml:trace>
  <inkml:trace contextRef="#ctx0" brushRef="#br0" timeOffset="-40454.44">19139 6878 732 0,'0'0'0'16,"0"0"-54"-16,0 0 54 15,106 0 15-15,-42 0-15 16,-10 0-73-16,-9 0-284 0</inkml:trace>
  <inkml:trace contextRef="#ctx0" brushRef="#br0" timeOffset="-40214.97">19243 6670 1084 0,'0'0'80'0,"0"0"-17"15,0 0-42-15,0 0 5 16,0 0 65-16,-6 99-13 15,6-50-8-15,0 5-32 16,0 2-22-16,3-2-16 16,2 0 0-16,3-1-37 0,3 4-127 15,-2-17-230 1,2-13-561-16</inkml:trace>
  <inkml:trace contextRef="#ctx0" brushRef="#br0" timeOffset="-39743.5">19564 6776 1081 0,'0'0'42'0,"0"0"13"15,0 0-19-15,0 0 20 16,109-17-22-16,-82 17-19 16,-7 4-15-16,-7 12-16 15,-9 2-21-15,-4 3 24 16,-3 3 13-16,-14 0 23 15,-3-2-7-15,2-1 1 16,4-5 2-16,6-3 1 16,5-3-10-16,3 1-2 15,0 2 16-15,3 0 14 16,9 4 1-16,-6-2 9 0,0-1-6 16,-5-1-26-1,-1-3-15-15,0-1 5 0,-10 0 20 16,-17 0 8-16,-9-1-21 15,-9 0-13-15,0-6-50 16,-2-2-62-16,13 0-176 16,14-6-462-16</inkml:trace>
  <inkml:trace contextRef="#ctx0" brushRef="#br0" timeOffset="-39516.46">19899 6997 121 0,'0'0'1159'0,"0"0"-1126"0,0 0 41 16,0 0-47-16,0 0 0 15,0 0-13-15,0 0-8 16,90 0-6-16,-55 0-86 15,-8 0-122-15,-8-3-292 0</inkml:trace>
  <inkml:trace contextRef="#ctx0" brushRef="#br0" timeOffset="-39315.03">19902 6828 405 0,'0'0'744'0,"0"0"-679"0,0 0 26 15,0 0-44-15,0 0-7 16,0 0-31-16,0 0 79 16,0 70-2-16,7-32-38 15,-1 4-33-15,0 0-15 16,0 1-1-16,1 5-76 16,-1-9-167-16,-2-10-509 0</inkml:trace>
  <inkml:trace contextRef="#ctx0" brushRef="#br0" timeOffset="-39107.93">20200 6965 1242 0,'0'0'88'0,"0"0"-70"15,0 0-17-15,0 0-1 16,86-8-7-16,-22 8-152 16,-5 4-184-16,-10 2-401 0</inkml:trace>
  <inkml:trace contextRef="#ctx0" brushRef="#br0" timeOffset="-38954.43">20780 6988 1043 0,'0'0'118'0,"0"0"91"16,0 0-70-16,0 0-12 16,0 0-76-16,0 0-42 15,0 0-9-15,66 0-69 16,-35 0-142-16,2-3-399 0</inkml:trace>
  <inkml:trace contextRef="#ctx0" brushRef="#br0" timeOffset="-38496.74">21241 6867 989 0,'0'0'118'16,"0"0"82"-16,0 0-85 15,0 0-12-15,0 0-52 16,0 0-45-16,0 0 10 15,-3 31 20-15,3 3-10 16,0 5-1-16,0 1-18 16,0 2 1-16,-5-9-8 15,0-6 0-15,2-10 0 16,1-5 2-16,2-7-2 16,0-5 0-16,0 0 6 15,0-11 10-15,6-12-16 16,6-4-10-16,2-6 10 0,3 0 0 15,0 1 1-15,4 5 9 16,-2 1-3-16,1 5 2 16,-3 4-3-16,-1 8-5 15,-2 3 11-15,-3 6-5 16,-1 0 11-16,-1 10 5 16,0 9-22-16,3 8 0 15,-2 2 15-15,-1 8-8 16,1 0 0-16,-2-4-8 15,-2-1 0-15,2-4-57 16,8-3-115-16,-4-9-184 16,3-6-705-16</inkml:trace>
  <inkml:trace contextRef="#ctx0" brushRef="#br0" timeOffset="-38260.04">21790 7024 1262 0,'0'0'137'16,"0"0"-68"-16,0 0-21 16,0 0 32-16,0 0-47 15,96-14-10-15,-56 14-17 16,0 0-6-16,-1 0-64 15,-6 0-125-15,-12 0-170 0,-9 0-370 16</inkml:trace>
  <inkml:trace contextRef="#ctx0" brushRef="#br0" timeOffset="-38102.59">21818 7157 697 0,'0'0'94'16,"0"0"73"-16,0 0 0 15,0 0-59-15,0 0 31 16,0 0-46-16,124 36-93 16,-52-36-48-16,-13 0-217 15,-6 0-379-15</inkml:trace>
  <inkml:trace contextRef="#ctx0" brushRef="#br0" timeOffset="-37038.82">22655 6581 738 0,'0'0'53'0,"0"0"-32"16,0 0 16-16,0 0 71 15,0 0-40-15,5 83-5 16,-2-55 31-16,-2 2-34 15,-1 1 16-15,0-2-2 16,0-4-15-16,0-4-15 16,0-4-24-16,0-6-4 15,0-4-7-15,0-4-8 16,0-2 9-16,0-1 6 0,0 0 52 16,2-8 30-1,4-9-47-15,4-7-45 0,-1-4-5 16,5-3 9-16,1-5 3 15,1 3-5-15,3-5-7 16,4 1 9-16,2 0-9 16,1 3-1-16,4 6 0 15,-2 7 7-15,-3 5 3 16,-1 9 21-16,-7 2-12 16,-3 5-1-16,-3 0-11 15,-1 5-6-15,1 12 0 16,2 10 0-16,2 5 22 15,0 8-1-15,3 7 2 16,-3-2-5-16,0-2 8 16,-2-3-14-16,-1-5-5 0,-5-5-8 15,-2-9 1-15,-3-3-1 16,-2-6-1-16,0-3-17 16,0-5-23-16,0-2-29 15,0-2-65-15,-8 0-113 16,2-2-279-16</inkml:trace>
  <inkml:trace contextRef="#ctx0" brushRef="#br0" timeOffset="-36578.12">23676 6367 927 0,'0'0'71'0,"0"0"6"15,0 0-31-15,0 0 19 16,0 0 4-16,0 0-35 0,0 0-10 16,-73 2 30-16,56 15 3 15,-2 4 2-15,1 6 1 16,-3 2-27-16,2 7-2 16,2 4-8-16,0 2 11 15,5 4-14-15,3 1-4 16,1 0 4-16,8-1 1 15,0-3-11-15,3-4-9 16,12-4-1-16,3-6-1 16,2-6-8-16,3-4 9 15,3-7-73-15,13-12-121 16,-7 0-159-16,-3-8-616 0</inkml:trace>
  <inkml:trace contextRef="#ctx0" brushRef="#br0" timeOffset="-36127.27">23792 6586 1015 0,'0'0'133'16,"0"0"10"-16,0 0-43 15,0 0-32-15,0 0-40 16,0 0-2-16,0 0 32 15,12 39-14-15,-7-17-18 16,-1 3-10-16,2-3-6 16,-1-5-8-16,-2-5-1 15,1-4 0-15,-2-5-1 0,1-1-1 16,0-2 1-16,1 0 1 16,3-2 36-16,2-13 55 15,5-1-60-15,2-6-23 16,2-2 10-16,2 2 3 15,2-2-12-15,2 4-4 16,-2 1-5-16,4 4 0 16,-4 5 6-16,0 7-6 15,-2 3 7-15,1 0-7 16,-2 15 5-16,2 7-6 16,-2 6-5-16,-2 5 4 15,-2 3 1-15,-2-1-1 0,-1 1-4 16,-2-3-39-1,1-6-37-15,2-5-60 0,-2-5-88 16,-4-10-446-16</inkml:trace>
  <inkml:trace contextRef="#ctx0" brushRef="#br0" timeOffset="-35951.35">24333 6672 942 0,'0'0'101'16,"0"0"57"-16,0 0-55 16,0 0-8-16,0 0-57 0,0 0-15 15,95-19-23-15,-59 13-64 16,-6 2-168-16,-8-4-274 0</inkml:trace>
  <inkml:trace contextRef="#ctx0" brushRef="#br0" timeOffset="-35710.23">24416 6475 927 0,'0'0'93'0,"0"0"18"16,0 0 8-16,0 0-14 16,0 0-35-16,0 0-35 15,0 0-29-15,-9 10-6 16,6 11 32-16,-3 7 23 15,3 5-12-15,-1 4-3 0,1 2-16 16,0-1-16-16,0 0-8 16,1-4 0-16,1-3-30 15,1 1-100-15,0-10-134 16,0-7-353-16</inkml:trace>
  <inkml:trace contextRef="#ctx0" brushRef="#br0" timeOffset="-35441.99">24606 6469 484 0,'0'0'629'0,"0"0"-543"15,0 0 4-15,0 0-32 16,0 0-6-16,0 0 5 15,0 0 42-15,25 50-32 16,-15-15-21-16,1 9-9 16,-2 5-11-16,-3 2-14 15,0 1-12-15,-3-2 0 16,-2-7-62-16,1 2-101 16,-2-15-154-16,0-10-356 0</inkml:trace>
  <inkml:trace contextRef="#ctx0" brushRef="#br0" timeOffset="-35092.82">24911 6357 884 0,'0'0'40'0,"0"0"54"16,0 0 9-16,81 10 14 15,-47 7-13-15,-1 6-8 16,0 9-26-16,-5 6-29 16,-4 2 5-16,-9 7-20 0,-6 3-11 15,-9 0 2-15,0 3-2 16,-14 0-9-16,-11-1-5 15,-6 1 9-15,-8-4-10 16,-6-1 0-16,-3-2-19 16,-7-1-11-16,-30 18-81 15,14-14-141-15,5-7-351 0</inkml:trace>
  <inkml:trace contextRef="#ctx0" brushRef="#br0" timeOffset="-34665.42">23269 7144 629 0,'0'0'108'0,"0"0"2"16,0 0 48-16,0 0-17 15,0 0-16-15,0 0-18 16,0 0-23-16,103-44-5 0,-56 36-2 16,22 0-13-16,29 2-11 15,32 5-4-15,18 1 11 16,0 0-25-16,-8 0-5 15,-18 0-10-15,-10 0-7 16,-24 0-12-16,-25 0 0 16,-23 0 0-16,-13 0-1 15,-3 0-9-15,-8 0-11 16,-4 0-1-16,-10 0-14 16,-2 0-47-16,-3 0-34 15,-29 0-82-15,4 0-56 16,-3 0-375-16</inkml:trace>
  <inkml:trace contextRef="#ctx0" brushRef="#br0" timeOffset="-34126.47">23437 7343 998 0,'0'0'88'16,"0"0"-63"-16,0 0 18 15,0 0-2-15,0 0 47 16,0 0 5-16,91 1-5 16,-50 5-38-16,6-2-10 15,0 5-9-15,0 2 10 0,-3-1-21 16,-6 5-5-16,-8-1-15 15,-10 2 0-15,-9 2-7 16,-6-2-9-16,-5 3 2 16,0 2-8-16,-12-2 22 15,-6 2 1-15,-8-3 0 16,0 0 12-16,-4-3-1 16,0-3 0-16,5-2-6 15,7-4 20-15,3-4 6 16,9-2-3-16,3 1 12 15,2-1-10-15,1 0-1 16,0 0 8-16,0 0-10 16,1 0 9-16,5 0-12 15,7 0 17-15,7 0-20 16,16 0-10-16,15 0 4 0,24 6-9 16,28 4 1-16,20 4-7 15,-10 3 17-15,-28-4-4 16,-29-5-12-16,-30-4-2 15,0 1-2-15,-8-5-55 16,-5 0-154-16,-9-9-339 0</inkml:trace>
  <inkml:trace contextRef="#ctx0" brushRef="#br0" timeOffset="-29849.25">2197 17121 563 0,'0'0'70'0,"0"0"5"0,0 0 5 15,0 0 1 1,0 0 36-16,0 0-31 0,0-16-10 16,0 15 8-16,0 1 3 15,0-2-6-15,0 2-7 16,0 0-8-16,-3 0-11 15,3 0-8-15,0 0-11 16,0 0-7-16,-3 0-8 16,3 0-5-16,-3 0-16 15,3 0 1-15,-2 3-1 16,1 3 7-16,1 6-7 16,0 6 1-16,0 8 11 15,0 5-2-15,0 5 2 16,0 0-12-16,3 4 2 0,0-5-2 15,0 1 2-15,0-1-2 16,4-3-2-16,2-1-52 16,15 2-93-16,-3-8-122 15,0-6-286-15</inkml:trace>
  <inkml:trace contextRef="#ctx0" brushRef="#br0" timeOffset="-29379.29">2655 17237 586 0,'0'0'88'0,"0"0"-41"15,0 0 65-15,0 0 5 16,0 0 6-16,0 0-26 16,0 0-1-16,-23-18-49 15,13 26-10-15,-2 6 5 16,0 6 1-16,0 5 8 16,6 1-15-16,3 2-5 0,3-1-21 15,3-5-9 1,15-2-1-16,3-3 1 0,7-5 5 15,2-2 1-15,3-3 0 16,0-7-1-16,-2 0-5 16,-1 0 0-16,-5-10 8 15,-7-2-8-15,-6-3 0 16,-6-1 20-16,-6-3-8 16,0-1-4-16,-6-1-9 15,-10-1 0-15,2 0-30 16,-2 3-2-16,4 3-14 15,6 7-70-15,9-2-118 16,12 5-131-16,9 3-242 0</inkml:trace>
  <inkml:trace contextRef="#ctx0" brushRef="#br0" timeOffset="-29001.49">3262 17259 902 0,'0'0'90'0,"0"0"-90"16,0 0 128-16,0 0-86 16,0 0 13-16,0 0 6 15,-88 17 16-15,73-3-23 16,3 6-5-16,6-3-14 16,6 3-10-16,0 0-11 15,6-4-14-15,15 3 0 16,9-5-6-16,4-1 6 0,8-4 14 15,4-2 2 1,3-4-8-16,-7-3-7 0,-3 0 10 16,-6-6-9-16,-11-3 11 15,-10-2 14-15,-6-2 19 16,-6-3-13-16,-4-3-2 16,-16 0-30-16,-2 1 12 15,-5 1-13-15,0 1-9 16,2 2 7-16,5 7-24 15,7 0-43-15,7 7-62 16,6 0-88-16,0 0-364 0</inkml:trace>
  <inkml:trace contextRef="#ctx0" brushRef="#br0" timeOffset="-26989.91">4891 16848 93 0,'0'0'108'15,"0"0"33"-15,0 0 0 16,0 0-6-16,0 0-3 16,0 0-12-16,0 0 2 0,3-36-2 15,-3 35-10 1,0-5-21-16,-6 3-26 0,-7 2-4 16,-2-2-41-16,-3 3-7 15,-3 0 7-15,-6 4 1 16,-6 15 10-16,-5 2 11 15,2 11 13-15,-3 7-4 16,0 10-6-16,-1 18-13 16,1 16-12-16,8 22-1 15,7 3-6-15,15-4 0 16,5-11 1-16,4-11-6 16,10-16-1-16,3-10-4 15,4-12-1-15,8-5 2 16,8 7 8-16,16-4 26 15,19 4-15-15,24-12-21 0,21-18-28 16,11-16-55-16,-33-6-102 16,-24-14-394-16</inkml:trace>
  <inkml:trace contextRef="#ctx0" brushRef="#br0" timeOffset="-26405.67">5464 17072 803 0,'0'0'105'0,"0"0"38"16,0 0-12-16,0 0-7 16,0 0-14-16,0 0-30 15,0 0-17-15,0-4-63 16,0 17 17-16,0 7-11 16,0 8 39-16,0 2-22 15,0 1-12-15,3-3-4 16,0-5-6-16,3-5 0 0,-3-4-1 15,0-8 1-15,-3-2-1 16,3-4 1-16,-3 0 14 16,3 0-3-16,0 0-5 15,1-15 35-15,2-2-14 16,5-7-22-16,2-9 5 16,-1-1-10-16,5 3 10 15,2 0-4-15,0 6 5 16,1 4-2-16,-1 5 3 15,5 6 0-15,-6 3 0 16,3 7 8-16,1 0-5 16,-2 0-15-16,2 17-1 15,2 9 0-15,1 7 0 16,2 9 12-16,-3 5-3 16,0 0-9-16,4 5 0 0,-1-2-31 15,-2-2-64-15,14 9-56 16,-6-14-134-16,-3-7-529 0</inkml:trace>
  <inkml:trace contextRef="#ctx0" brushRef="#br0" timeOffset="-26006.74">6694 16893 565 0,'0'0'57'15,"0"0"17"-15,0 0 86 16,0 0-54-16,-81-16 15 15,66 16-27-15,0 0-20 16,2 7-16-16,-1 6 3 16,-2 3 1-16,1 8 15 15,2 6-30-15,5 5-2 16,8 5-3-16,0-1-11 0,0 3-12 16,18 0-12-1,7-3-7-15,8 0 0 0,6-2-2 16,7-3-11-16,5-5-54 15,26 1-96-15,-11-11-75 16,-11-7-389-16</inkml:trace>
  <inkml:trace contextRef="#ctx0" brushRef="#br0" timeOffset="-25505.49">7198 17062 965 0,'0'0'129'0,"0"0"-84"16,0 0 78-16,0 0-41 15,0 0-18-15,0 0-12 16,0 0-27-16,-5 17 0 15,5 5 10-15,-3 6-19 16,-1-2-5-16,1 3-3 16,0-7-7-16,3-1-1 15,0-11 1-15,0 0-1 16,0-9 0-16,0-1-1 16,0 0 1-16,3-7 10 15,4-10 24-15,1-8-15 0,0-6-11 16,6-2 1-16,-2-1 4 15,0-3 6-15,3 4-7 16,3 4-12-16,-2 7 9 16,1 2-7-16,-4 8 12 15,-5 10 8-15,3 2 0 16,0 0-7-16,1 14-14 16,4 12 2-16,1 7 23 15,5 7-4-15,-3 3-12 16,4 6-10-16,4-2-8 15,-2-4-49-15,11 3-70 16,-6-9-168-16,-5-12-405 0</inkml:trace>
  <inkml:trace contextRef="#ctx0" brushRef="#br0" timeOffset="-25295.13">7729 17137 995 0,'0'0'93'16,"0"0"-20"-16,0 0 16 15,0 0-21-15,91-35-31 16,-57 25-25-16,2-1-12 16,4 2-1-16,-7-4-115 15,-7 3-198-15,-10 0-313 0</inkml:trace>
  <inkml:trace contextRef="#ctx0" brushRef="#br0" timeOffset="-25061.95">7820 16918 616 0,'0'0'179'0,"0"0"-11"15,0 0 60-15,0 0-89 16,0 0-24-16,0 0-37 15,0 0-33-15,-3 18 9 16,3 6 10-16,0 9-13 16,3 3-14-16,3 7-22 15,4-2-14-15,2 4-1 0,4-4-1 16,1-1-54-16,13 4-122 16,-5-13-307-16,-1-8-524 15</inkml:trace>
  <inkml:trace contextRef="#ctx0" brushRef="#br0" timeOffset="-24788.93">8342 16911 1174 0,'0'0'132'0,"0"0"-131"16,0 0 35-16,0 0 45 16,0 0 19-16,17 75-15 15,-4-38-21-15,-4 2-22 16,4 7-23-16,0 1-11 16,0-1-8-16,3 0-13 15,0 5-55-15,1-14-124 16,-4-10-388-16</inkml:trace>
  <inkml:trace contextRef="#ctx0" brushRef="#br0" timeOffset="-24430.67">8773 16808 1000 0,'0'0'108'16,"0"0"21"-16,0 0-23 16,0 0-15-16,95 16 2 15,-60 4-19-15,4 10 1 16,4 5-29-16,-1 12 0 15,1 6-14-15,-7 6 4 0,-5 4-12 16,-7-2-23-16,-9-5 0 16,-12-4 11-16,-3-3-11 15,-9-6-1-15,-21-1-1 16,-11-1-25-16,-9-2-32 16,-41 6-101-16,15-9-151 15,-3-11-439-15</inkml:trace>
  <inkml:trace contextRef="#ctx0" brushRef="#br0" timeOffset="-23797.59">6453 17596 684 0,'0'0'85'0,"0"0"-47"16,0 0 54-16,0 0-21 16,0 0 19-16,0 0-12 15,0 0 1-15,13 0 7 0,10 0-2 16,7 0-6 0,11 0-5-16,24 0-18 0,32 0-17 15,40 0 17-15,22 0-15 16,13 8-5-16,-6-1 6 15,-14 2-8-15,-6 1-6 16,-10 0-13-16,-18 4-13 16,-24-8-1-16,-27 1-1 15,-24-1-21-15,-14-2-5 16,-4 2-10-16,-8-5 3 16,-1 4-33-16,-16-2-46 15,0 0-92-15,-12 1-324 0</inkml:trace>
  <inkml:trace contextRef="#ctx0" brushRef="#br0" timeOffset="-23347.68">7299 17917 960 0,'0'0'6'0,"0"0"59"16,0 0-31-16,99-6 43 16,-61 6 3-16,-2 0-4 0,-6 0-34 15,-8 3-36 1,-5 9 4-16,-8 5-4 0,-6 4 3 15,-3 5-2-15,-9 4-5 16,-15 1-1-16,-4 1 8 16,-5 1-8-16,-3-1 0 15,3-5 0-15,5-6 1 16,4-3 6-16,12-8 10 16,3-3 11-16,6-4-12 15,3-3-1-15,0 0-9 16,17 0 30-16,14 0-4 15,12 0 12-15,27-5-17 0,24 0-21 16,30-3-7 0,6 4 0-16,-3-3-33 0,-33 4-104 15,-33-4-514-15</inkml:trace>
  <inkml:trace contextRef="#ctx0" brushRef="#br0" timeOffset="-22537.45">9176 17194 803 0,'0'0'78'15,"0"0"-32"-15,0 0 26 16,85-36 66-16,-52 29-8 16,-1 4-5-16,3 3-31 0,1 0-4 15,-3 10-8 1,-1 6-21-16,0 8-13 0,-2 5-3 16,-4 3-2-16,0 9 5 15,-4 6 5-15,-5 8-18 16,-4 1-11-16,-7 8-6 15,-6 3 0-15,0 0-3 16,-3 3-2-16,-13-4-7 16,-4-3-6-16,-5-7 8 15,-2-6-7-15,2-11 9 16,1-8 4-16,6-6-5 16,0-11 1-16,9-4-1 15,3-4-2-15,3-3 2 16,3-2 0-16,0-1-8 15,0 0 7-15,0 0-7 0,0 0 9 16,0 0-4-16,0 0-5 16,0 0 1-16,0 0-1 15,0 0 5-15,0 0-5 16,0 0 0-16,0 0-1 16,0 0 1-16,0 0-1 15,0 0 1-15,0 0 1 16,0 0-1-16,0 0 1 15,0 0 0-15,0 0 4 16,0 0-5-16,0 0 0 16,0 0-1-16,0 0 0 15,0 0 0-15,0 0 0 0,0 0-1 16,0 0 0-16,0 0-1 16,0 0-11-16,0 0-30 15,0 0-86-15,0 0-186 16,0 0-723-16</inkml:trace>
  <inkml:trace contextRef="#ctx0" brushRef="#br0" timeOffset="-22025.29">11254 17470 1086 0,'0'0'164'16,"0"0"-137"-16,0 0 70 15,0 0-1-15,0 0 32 16,106-18-35-16,-55 14-31 16,3-2-26-16,1 2-18 15,-2 2-18-15,-9 2-16 16,-4 0-65-16,-19 0-83 15,-10 6-238-15</inkml:trace>
  <inkml:trace contextRef="#ctx0" brushRef="#br0" timeOffset="-21837">11284 17719 1298 0,'0'0'5'15,"0"0"61"-15,0 0-54 16,0 0 65-16,121 0-19 16,-61-5-20-16,2 3-28 15,16-1-10-15,-17-1-160 16,-16 1-604-16</inkml:trace>
  <inkml:trace contextRef="#ctx0" brushRef="#br0" timeOffset="-19992.09">13341 17356 948 0,'0'0'3'0,"0"0"65"16,0 0-30-16,0 0 37 16,0 0 7-16,0 0-16 15,99 0-8-15,-81 0-6 16,1 0-9-16,4 0-8 16,-4 0-7-16,5 0-11 0,-8 0-7 15,0 0-8-15,-3 0 3 16,-3 0-5-16,-4 0-10 15,-3 0-34-15,-3 0-59 16,0 0-92-16,0 0-87 16,-9 3-212-16</inkml:trace>
  <inkml:trace contextRef="#ctx0" brushRef="#br0" timeOffset="-19487.57">13276 17365 757 0,'0'0'62'0,"0"0"14"16,0 0 17-16,0 0-9 15,0 0 4-15,0 0-24 16,0 0-18-16,-3 9-16 16,0 0 37-16,0 7 4 15,0-3-39-15,-3 6-9 16,0 1-7-16,1-2-4 15,2 0-6-15,2 0-6 16,-1-6 2-16,2-5-2 16,0-2-1-16,0-4-12 15,2-1-4-15,7 0 17 0,9 0 32 16,-1 0 16 0,8-3-21-16,-2-4-6 0,6 1-14 15,-6 1 2-15,3 1-8 16,-8 4-1-16,0 0 9 15,-6 0-8-15,-5 0-1 16,0 3 0-16,-2 7-12 16,-2 6 12-16,-2 4 20 15,-1 0-8-15,0 2-3 16,0 2-7-16,0-1-1 16,-9-2 6-16,-4-2-7 15,-3-3-1-15,-8-3 0 16,-4-2-8-16,-11-3 2 15,-4-3-1-15,-2-2-12 16,3-3-38-16,0-6-98 0,14-8-145 16,13-3-387-16</inkml:trace>
  <inkml:trace contextRef="#ctx0" brushRef="#br0" timeOffset="-19055.65">13928 17412 838 0,'0'0'25'0,"0"0"21"15,0 0 29-15,0 0 33 0,0 0-27 16,0 0-2-16,0 0-45 15,-64 12 10-15,42 6 36 16,2 8 5-16,2 1-34 16,10-2-19-16,8 3-30 15,0-2 5-15,20-4-6 16,3-2 5-16,13-6 15 16,5-4-10-16,-2-7-10 15,-4-3 0-15,0 0-1 16,-4-10 2-16,-10-6 19 15,-3 0 19-15,-9-4-1 0,-7 0-2 16,-2-2-5 0,-1 1-26-16,-12 2-5 0,-10-1 6 15,0 3-7 1,0 4-10-16,4 6-31 0,1-2-54 16,12 2-72-16,4 3-174 15,2-2-438-15</inkml:trace>
  <inkml:trace contextRef="#ctx0" brushRef="#br0" timeOffset="-17674.03">14632 17320 658 0,'0'0'121'0,"0"0"169"15,0 0-96-15,0 0-65 16,0 0-46-16,0 0-51 16,0 0-31-16,3 13 16 0,3 8 37 15,-3 4 1 1,0 5-28-16,0-1-10 0,0-2-10 16,-3-3-5-16,0-4-1 15,0-5 1-15,0-5-1 16,0-6 0-16,0-3 0 15,0-1 9-15,0 0-1 16,3 0 4-16,1-1 56 16,2-10-6-16,7-7-41 15,3-4-5-15,3-3-2 16,5-1-2-16,0 2 2 16,3-4 1-16,2 6-6 15,0 3 1-15,0 6 0 16,0 0 0-16,-2 8 3 15,-7 5-1-15,2 0-6 0,-8 0-7 16,0 13 1-16,1 7-1 16,-6 8 18-16,0 1-18 15,1 2 0-15,-4 4-7 16,-1-4-14-16,-2 1-29 16,-1-2-52-16,5 5-39 15,-2-8-94-15,3-7-355 0</inkml:trace>
  <inkml:trace contextRef="#ctx0" brushRef="#br0" timeOffset="-17214.81">15818 17104 738 0,'0'0'90'0,"0"0"63"15,0 0-39-15,0 0-5 16,0 0-15-16,-57-73-16 16,43 66-2-16,-5 6-21 0,-1 1-29 15,-9 0-6-15,1 13 5 16,-3 7 14-16,-1 8 2 16,6 9 3-16,0 2-3 15,7 7-11-15,4 4 7 16,7 4-9-16,8-2-12 15,0-2-6-15,10 3-1 16,12-4-9-16,3-5-1 16,8-1-6-16,6-11-27 15,22-1-74-15,-8-8-119 16,-4-11-321-16</inkml:trace>
  <inkml:trace contextRef="#ctx0" brushRef="#br0" timeOffset="-16767.91">15963 17290 960 0,'0'0'65'15,"0"0"-42"-15,0 0 26 16,0 0 64-16,0 0-23 15,0 0-19-15,8 94-26 16,-5-69-12-16,1-5-20 0,-1-7-11 16,-3-3 5-16,0-4-6 15,0-6 11-15,3 0 15 16,0 0 34-16,0-3 14 16,7-10 0-16,0-6-54 15,3-2-4-15,3-2-1 16,-1-4-4-16,6 5-5 15,-4-3 2-15,3 6-7 16,1 0-1-16,-2 8 0 16,-2 6-1-16,0 5 9 15,0 0 0-15,2 8-9 16,3 13 7-16,3 9-5 16,0 2 5-16,2 7-7 15,3-2 0-15,-5 3-34 16,2-6-70-16,2 1-73 0,-3-13-235 15,-8-7-586-15</inkml:trace>
  <inkml:trace contextRef="#ctx0" brushRef="#br0" timeOffset="-16582.53">16571 17429 735 0,'0'0'110'0,"0"0"7"0,0 0 27 16,84-20-39-16,-41 13-11 16,6-2-65-16,2 5-29 15,5-6-28-15,-17 4-164 16,-10-2-371-16</inkml:trace>
  <inkml:trace contextRef="#ctx0" brushRef="#br0" timeOffset="-16335.71">16728 17167 768 0,'0'0'104'0,"0"0"122"16,0 0-38-16,0 0-82 15,0 0-35-15,0 0-44 0,0 0-2 16,-4 41 83-16,4-8-25 15,0 3-13-15,0 2-26 16,0 2-25-16,0-1-18 16,3 1-1-16,-2-1-17 15,-1 6-95-15,0-9-147 16,0-9-468-16</inkml:trace>
  <inkml:trace contextRef="#ctx0" brushRef="#br0" timeOffset="-15934.58">17260 17198 1267 0,'0'0'144'16,"0"0"43"-16,0 0-82 16,0 0-17-16,0 0 1 15,0 0 21-15,0 0-40 16,25 106-33-16,-20-68-9 16,-1 1-5-16,-2 2-2 15,0-4-9-15,-1-1-5 16,1-7-1-16,-1-5-5 15,1-8 0-15,-2-3 0 0,1-6 1 16,-1-4-1-16,0-1-1 16,0-2 2-16,0 0-2 15,0 2 0-15,0-2-35 16,0 0-77-16,-12-2-86 16,-5-8-123-16,0-2-346 0</inkml:trace>
  <inkml:trace contextRef="#ctx0" brushRef="#br0" timeOffset="-15149.61">17572 16827 842 0,'0'0'104'16,"0"0"51"-16,0 0 6 16,92 10-26-16,-58 7-57 15,-1 6-7-15,-2 8 3 16,-4 7 2-16,-6 9 1 16,-3 3 5-16,-9 8-38 15,-6 3-16-15,-3 1-12 16,0-3 3-16,-8-2 8 0,-6-8-8 15,-2-5-6 1,3-7 7-16,-5-2-7 0,4-6-1 16,0-5 3-16,2-3 3 15,-3-2-2-15,3-4 1 16,0-1-5-16,0-1-4 16,1 1-1-16,2-6-1 15,-1 3-5-15,3-4 0 16,0-3 0-16,1 1 1 15,1-2 4-15,0 0-6 16,1-1 1-16,-1 0 0 16,2 1 0-16,-1-1 0 15,1-1-1-15,3 0 1 16,-3 2-1-16,3-3 1 16,0 3 0-16,0-3 0 0,0 0 0 15,0 0 0-15,0 0 1 16,0 0 0-16,0 0 4 15,0 0-6-15,0 0 2 16,0 0-2-16,0 0 1 16,0 0 0-16,0 0-1 15,0 0 0-15,0 0 0 16,0 0 1-16,0 0-1 16,0 0 6-16,0 0-5 15,0 0 0-15,0 0 0 16,0 0 5-16,0 0-4 15,0 0 4-15,0 0-5 0,0 0 0 16,0 0-1-16,0 0 0 16,0 0 0-16,0 0 0 15,0 0 0-15,0 0-1 16,0 0 0-16,0 0 0 16,0 0 1-16,0 0-1 15,0 0-6-15,-4 0-5 16,-9 7-78-16,3-2-171 15,-3 2-92-15</inkml:trace>
  <inkml:trace contextRef="#ctx0" brushRef="#br0" timeOffset="-14567.68">18550 17365 867 0,'0'0'107'0,"0"0"126"15,0 0-139-15,0 0 9 16,86-16-27-16,-51 9-25 16,0 5-25-16,-6-3-16 15,-1 4-10-15,-6 0-45 16,-5-2-55-16,-7 3-169 16,-7 0-332-16</inkml:trace>
  <inkml:trace contextRef="#ctx0" brushRef="#br0" timeOffset="-14367.35">18480 17527 955 0,'0'0'123'0,"0"0"1"16,0 0-9-16,0 0 12 15,0 0-34-15,0 0-58 16,0 0 21-16,46 11 30 15,-5-10-40-15,7-1-46 16,21 0-13-16,-11-2-105 16,-12-8-267-16</inkml:trace>
  <inkml:trace contextRef="#ctx0" brushRef="#br0" timeOffset="-12762.62">19607 17092 705 0,'0'0'100'0,"0"0"40"0,0 0-46 15,0 0-12-15,0 0 25 16,0 0-41-16,0 0-13 16,48-33-14-16,-25 26 6 15,2-3-5-15,3 2-10 16,4 3-8-16,-4-1-2 16,-3 2-14-16,-5 0-6 15,-7 2-15-15,-5 2-37 16,-8 0-60-16,0 0-66 15,-17 4-93-15,-4 2 53 16,-4 2-144-16</inkml:trace>
  <inkml:trace contextRef="#ctx0" brushRef="#br0" timeOffset="-12280.17">19515 17036 766 0,'0'0'106'0,"0"0"25"15,0 0-12-15,0 0-35 16,0 0 8-16,0 0-34 16,0 0-29-16,-2 20-14 15,-1 3 60-15,-2 3-9 16,0 6-21-16,-1 1-16 0,0-2 7 16,2-3-21-16,0-6-2 15,3-6-12-15,-1-7 0 16,2-2-1-16,0-4-1 15,0-3 0-15,0 0 1 16,2 0 16-16,6 0 20 16,5-6-2-16,8 2-14 15,4-5-2-15,7 5-8 16,-4 0-10-16,0 4 0 16,-5 0 0-16,-2 0 0 15,-7 8-8-15,-2 4 2 16,-6 5 4-16,1-1 2 15,-7 6 28-15,0 0 0 0,0 1-16 16,0 0 2 0,-11-3-14-16,-5 0 12 0,-5-4-3 15,-8 1-9-15,-5-5 6 16,-6-1 4-16,-1-1-10 16,3-6-9-16,2-2-19 15,7-2-29-15,15-9-71 16,8-7-141-16,6-3-483 0</inkml:trace>
  <inkml:trace contextRef="#ctx0" brushRef="#br0" timeOffset="-11836.9">20269 17123 757 0,'0'0'102'0,"0"0"59"16,0 0-54-16,0 0-34 15,0 0 0-15,0 0 11 16,-59 88-13-16,53-52 10 15,6-4-21-15,0 1-11 16,6-3 2-16,12-3-13 16,3-3-4-16,3-5-1 0,3-5-6 15,1-2 22 1,2-8-22-16,1-1-8 0,1-3-9 16,-3 0 5-16,-2-7-14 15,-4-7 5-15,-13-6 4 16,-5-3-10-16,-5-6 0 15,-6 0-32-15,-18-7-8 16,-7 5-21-16,-5 2 34 16,-3 3-2-16,-3 6-60 15,0 6-88-15,11 5-126 16,9 3-384-16</inkml:trace>
  <inkml:trace contextRef="#ctx0" brushRef="#br0" timeOffset="-11245.91">20795 17121 954 0,'0'0'157'0,"0"0"37"15,0 0-82-15,0 0-51 0,0 0 4 16,0 0 46 0,0 0-46-16,39 96-38 0,-30-65-11 15,-2 1-10-15,-1-2 1 16,0-6 0-16,-3-4-5 15,-2-5 3-15,-1-5-5 16,2-6-1-16,-2-3 1 16,0 1 2-16,0-2 9 15,2 0 5-15,1 0-4 16,1 0-10-16,2-7 43 16,2-7-5-16,2-6-21 15,4-2-6-15,-1-5 18 16,3-2-10-16,2-1 6 15,-1 1-11-15,0 5 5 0,0 7-2 16,-1 2-7-16,-2 5 4 16,1 5-9-16,-3 3-1 15,2 2-5-15,2 0 1 16,0 13 9-16,0 6-10 16,2 8 1-16,-1 6-1 15,0 1 11-15,-3 3-12 16,-2-2 0-16,-6-1-23 15,-3-2-34-15,-3-2-75 16,-2-1-116-16,-10-8-283 16,-1-5-632-16</inkml:trace>
  <inkml:trace contextRef="#ctx0" brushRef="#br0" timeOffset="-10004.94">21137 16445 120 0,'0'0'123'16,"0"0"42"-16,0 0-6 15,0 0 0-15,0 0-25 16,0 0 9-16,0 0-37 15,10-41-9-15,-2 31-25 16,4 0 11-16,4 2-28 16,5 0-12-16,0-1-12 15,7 5 5-15,0-3 6 16,-1 4-2-16,-1 3-20 16,-7 0-4-16,-4 0 0 0,-4 1-16 15,-7 8 2 1,-4 4 9-16,0 7-10 0,-1 3 0 15,-13-1 9-15,-5 6 2 16,-3-5-3-16,-2-1-2 16,4-1 2-16,2-7 3 15,2-4 7-15,7-2 10 16,2-4 4-16,3 0-3 16,4-4 3-16,0 0-2 15,0 0 1-15,0 0-11 16,0 0-4-16,0 0-9 15,6 0 23-15,6 0 2 16,7 0 10-16,8 0-1 16,7-4-20-16,7 0-8 15,4 1-8-15,1-2 0 0,-3 3-5 16,-1 0 0-16,-9-2 2 16,-8 1-2-16,-10 3 5 15,-6 0-5-15,-6 0 6 16,0 0-6-16,-3 0 8 15,0 0-8-15,0 0 2 16,0 0-3-16,0 0 0 16,0 0 0-16,0 0-3 15,0 0 2-15,0 0-8 16,0 0 8-16,0 0-7 16,0 0 7-16,0 0-20 0,0 0-10 15,0 0-20 1,0 0-36-16,0 0-50 0,-3 0-46 15,-7 0-72-15,-1 0-283 16,-2 0-324-16</inkml:trace>
  <inkml:trace contextRef="#ctx0" brushRef="#br0" timeOffset="-8459.15">21775 17204 811 0,'0'0'127'16,"0"0"107"-16,0 0-118 15,0 0 29-15,0 0-46 16,111-3-39-16,-74 0-9 15,2 3-18-15,1-4 1 0,-6 0-18 16,-4 1-7-16,-9 0-9 16,-6 3-1-16,-8 0-43 15,-5-7-54-15,-2 2-105 16,0-2-188-16</inkml:trace>
  <inkml:trace contextRef="#ctx0" brushRef="#br0" timeOffset="-8186.94">21953 16986 993 0,'0'0'156'16,"0"0"17"-1,0 0-63-15,0 0 2 0,0 0-12 16,0 0-37-16,0 0-11 15,6 37 71-15,0-6-32 16,1 7-31-16,-1 5-26 16,0-1-14-16,-3 5-14 15,0-4-5-15,-3-4-1 16,0 2-31-16,0 11-72 16,0-13-134-16,2-9-300 0</inkml:trace>
  <inkml:trace contextRef="#ctx0" brushRef="#br0" timeOffset="-7387">22824 16937 704 0,'0'0'118'0,"0"0"-25"0,0 0 42 16,0 0-51-16,0 0-11 15,0 0-23-15,0 0-35 16,-46-17-15-16,30 15 8 16,-3 1 3-16,0 1 1 15,1-4 2-15,0 4 7 16,1 0-8-16,3 0-3 16,1 0-4-16,5 0-6 15,4 0 2-15,2 0-1 16,1 0 1-16,1 0 5 15,0 0 19-15,0 0 2 16,0 0-12-16,0 0-5 0,0 0-5 16,0 4-6-1,0 5 18-15,3 8 8 0,1 2-12 16,1 12-5-16,-1-1 0 16,0 3-3-16,-1 3 2 15,-3-5-8-15,2-3 0 16,-2-5 0-16,1-5 0 15,1-6-1-15,-1-7 1 16,1 0-1-16,1-5-12 16,-2 0-4-16,4 0 17 15,3 0 27-15,3 0-2 16,3 0-7-16,2 0-10 16,-1 0-2-16,0 0-5 15,-3 0 0-15,-4 3 0 16,-1-1-1-16,-3 6 0 0,-2 2 10 15,-2 0 25-15,0 4-13 16,0 1-1-16,0 2-10 16,-2 0 8-16,-9 0-1 15,-3-2 1-15,-8-3-3 16,-7-3 1-16,-8 1 7 16,-8-4-16-16,-6-6 0 15,-2 0-8-15,3 0-24 16,6 0-22-16,11-10-29 15,16-12-92-15,9 2-115 16,8-3-448-16</inkml:trace>
  <inkml:trace contextRef="#ctx0" brushRef="#br0" timeOffset="-6920.01">23191 17059 497 0,'0'0'146'16,"0"0"82"-16,0 0-65 15,0 0 6-15,0 0-19 0,0 0-42 16,0 0-35-16,-30-46-19 15,23 46-6-15,-2 2-16 16,-4 16-13-16,0 8 28 16,0 3-8-16,7 4-13 15,5 1-10-15,1-5-5 16,1-7-4-16,12-1-7 16,1-9 6-16,-2-2-5 15,3-5 16-15,-2-3 7 16,2-2 31-16,2 0-19 15,1-8-11-15,1-6-12 16,-4-3-3-16,-6-6 1 16,-2-3-11-16,-7-1-13 15,0-6-18-15,-7-1-16 16,-11 2 23-16,-7 3-8 0,2 6-18 16,2 6-24-16,6 0-50 15,8 11-175-15,7 2-477 0</inkml:trace>
  <inkml:trace contextRef="#ctx0" brushRef="#br0" timeOffset="-6470.78">23580 16864 1005 0,'0'0'160'0,"0"0"111"0,0 0-133 16,0 0-50 0,0 0-30-16,0 0-8 0,0 0-11 15,6 73 8-15,-5-30-12 16,-1 0-22-16,0-4-3 16,0-3-10-16,0-9 1 15,0-10-1-15,0-7 0 16,0-4 0-16,0-6 6 15,0 0 4-15,4 0 18 16,-1-16-2-16,3-5-17 16,3-8-9-16,3-1 1 15,2-6-1-15,3 5 0 16,2-2-2-16,1 8-6 0,1 5 8 16,-2 4 0-16,-2 8 2 15,0 6 5-15,-3 2-5 16,1 7 9-16,0 13-9 15,1 10 8-15,-2 8-9 16,0 7 0-16,-3 8 0 16,-3 5-1-16,-8 29-24 15,0-12-168-15,0-14-314 0</inkml:trace>
  <inkml:trace contextRef="#ctx0" brushRef="#br0" timeOffset="-2183.26">19775 17835 234 0,'0'0'82'16,"0"0"-5"-16,0 0 18 15,0 0-6-15,0 0 31 16,0 0-25-16,0 0 28 15,-24 0 30-15,24 0-5 16,0 0-26-16,0 0-15 16,0 0-23-16,0 0-24 15,0 0-18-15,0 0-13 16,0 0-1-16,0 0 4 0,0 0 0 16,0 0-3-16,1 0 11 15,10 0 4-15,-1 0-8 16,8 0-9-16,3 0-7 15,9 2 4-15,7 6-5 16,6-4-2-16,6 2-3 16,7-1 3-16,5 2-10 15,7 3 8-15,13 1-6 16,16 5 5-16,13-3-12 16,5 4-1-16,-12-3 8 15,-10-1-9-15,-10-1 0 16,-2-1 1-16,1-1 6 15,0 0-7-15,-1-2 0 0,1 0 1 16,3-1 0 0,-2-3 0-16,-10 4-1 0,-12-4 2 15,-14 0-1-15,-1 1 6 16,5 2-6-16,7 1 5 16,5-3-5-16,-5 2 9 15,-3-3-8-15,-1 2 4 16,-3-5-5-16,1 1 1 15,3-2 4-15,1 1-6 16,4-1 2-16,0 3-1 16,2 0 1-16,1-1-1 15,1 6 0-15,-1-5 0 16,1 5-1-16,0 1 0 16,-1-5 1-16,0 1-1 15,1 2 1-15,-1-4-1 0,-1 1 1 16,-1-1 0-16,2 0 0 15,-2 0-1-15,-1-3 0 16,-4 1 0-16,-2-1 0 16,-3 0 0-16,-2 0 1 15,2 0-1-15,0 0 0 16,1 0 0-16,1 0 1 16,0-3-1-16,-1-1 0 15,2 0-1-15,-4 1-7 16,-3 0 8-16,-4-3-1 15,-3 5-1-15,-4-4 2 16,-3 1 0-16,-3 1 0 16,-4-2 0-16,0 2 0 15,-5 1 0-15,0-4 0 16,-4 5 0-16,-3-2 0 0,-5 1 0 16,-2-1 2-16,-5 2-1 15,-1 1 0-15,-1 0 0 16,0 0 0-16,0-1 0 15,0 1 1-15,0 0-1 16,0 0-1-16,0 0 2 16,0 0-1-16,0 0 0 15,0 0 6-15,0 0-6 16,0 0 0-16,0 0-1 16,0 0 2-16,0 0-1 0,0 0 0 15,0 0 6 1,0 0-6-16,0 0 1 0,0 0 4 15,0 0-5-15,0 0 7 16,0 0-2-16,0 0-5 16,0 0 9-16,0 0-2 15,0 0-2-15,1-6 4 16,3 2-1-16,0-6-9 16,2-2 1-16,0-6-1 15,3-4 1-15,-1-1 0 16,-1-8-1-16,2-1 1 15,1-4 0-15,-1-2 0 16,2 0 0-16,-1-5 1 16,-1-3 4-16,0 1-6 15,2 0 0-15,-4 1 1 0,1 2 15 16,-2-2-7-16,2 3 0 16,-3 4-8-16,1-3 18 15,0 0-8-15,-1-2-10 16,-1-2 5-16,3-3-5 15,-1-5 5-15,0-2-5 16,0-3 1-16,0 0-2 16,0-2-1-16,0 2-1 15,-3 1-7-15,2 0 8 16,-2-2-6-16,0 2 1 16,1 1 4-16,3-1 1 15,-1 0-11-15,2 4 12 16,-2 2-5-16,0 7 4 0,1 3 1 15,-4 4-1-15,-1 3 1 16,-1 4-8-16,-1 2 7 16,0-2-5-16,0 5 6 15,-1 0-1-15,-4 2 1 16,2 2 0-16,-1 3-1 16,3 5 0-16,-1 1 0 15,1 6 1-15,1 1-1 16,-2-1 0-16,2 3-6 15,0-1 6-15,-1 3-5 16,-1-3 5-16,1 3-5 16,-1-3-5-16,-1 3-2 15,-2-1-6-15,-6 1 4 16,-6-3-1-16,-8-1 4 0,-6 1 3 16,-8-5 8-16,-4 2-7 15,-5 0 1-15,-4-4 6 16,-2-3-8-16,-2 4 3 15,0-5-1-15,-2 1 5 16,-2 1-9-16,-1-3 3 16,-2 5-3-16,-3-2 9 15,-1 1-4-15,-1 4 0 16,2-2 5-16,2-1-5 16,0 3 5-16,0-4 0 15,-1 3 1-15,1 2-2 16,0-2 2-16,1 2 0 15,1 2 0-15,1 1-1 0,-2-1 0 16,0 2 0 0,2-1 0-16,-2 0 0 0,2 1-7 15,0 2 7-15,0-2-7 16,-2-1 0-16,0 3-1 16,-2 0 1-16,1 0 0 15,-2 0 1-15,1 0 6 16,-3 0-1-16,1 0 1 15,0 0-5-15,-3 0 6 16,3 0 0-16,-2 0 0 16,0 3-2-16,0-3 2 15,-2 2-1-15,0 3-6 16,-2 0 6-16,0-1-5 0,-1 2 5 16,3 1-5-16,1 1 4 15,3-2 0-15,-1 0 1 16,3 0-1-16,-1 1-7 15,5-3 3-15,3-1 5 16,-2 0-2-16,2-3-23 16,0 0 1-16,0 0 16 15,-1 0-3-15,4 0 3 16,4 0 2-16,-1 0 6 16,3 0-6-16,1 0 6 15,-1-3-11-15,1 0 6 16,1 3 5-16,2-3-9 15,2 3 2-15,7 0 7 0,3 0 0 16,5 0-1 0,2 0 1-16,5 0 0 0,-1 0-1 15,0 0 1-15,-1 0 1 16,2 0 0-16,-1 0 0 16,-2 0 0-16,4 0-1 15,-2 0 1-15,5 0 0 16,-3-1 1-16,2-2-1 15,3-1 1-15,0 2 1 16,3 0-1-16,2 0 0 16,1-2 0-16,3 2 0 15,0 2-1-15,1-4 1 16,1 4-1-16,1-2 1 16,2 2-1-16,-2 0 0 0,-2 0 0 15,-6 0-1-15,-3 0 0 16,-4 0 0-16,-6 0 0 15,0 2 1-15,2 2 0 16,1 2 0-16,0-4 0 16,0 2 0-16,1 0 0 15,0 0-1-15,1 2 1 16,-1 1-1-16,2-1 1 16,3-2 0-16,0 0-2 15,3-1 2-15,2-1 0 16,2 1 0-16,5-3 0 15,0 0 0-15,3 0 2 16,0 0-2-16,0 0 1 0,0 0 5 16,0 0 0-1,0 0-5-15,0 0 6 0,0 0-6 16,0 0 5-16,0 0-6 16,0 0 0-16,0 0-1 15,0 8-9-15,-1 2 9 16,-4 2 1-16,-2 8 13 15,-2 7-12-15,0-1 9 16,1 4-4-16,-2 2 2 16,1 2-1-16,2 1 2 15,-2 2-8-15,2-3 11 16,-3 1-5-16,4-1-6 16,0-1 9-16,-2 0-9 0,2 3 7 15,0-3-7 1,0 0 0-16,-2 3 5 0,1-1-4 15,1-1 6-15,1 1-8 16,1 0 2-16,1-1-1 16,1 2 0-16,1-6 0 15,-1 6-1-15,1-5 1 16,-2 5 0-16,2-3-1 16,-2 5 1-16,3-1 0 15,-5-6-1-15,3 5 1 16,2-4-1-16,-1 1 1 15,-1-3 0-15,1 0 0 0,-2-1-1 16,0-2 0 0,-2-2 0-16,1-1 2 0,1-2-1 15,0 1-1-15,-1-4 0 16,4 0 0-16,-3 0 1 16,0-1 0-16,0-5 0 15,-1 3-1-15,0 0 1 16,-2-2-1-16,3 2 0 15,0-3 0-15,2 1 1 16,-1 2-1-16,1-5 0 16,1 1 0-16,-2 1 0 15,2-2-1-15,-1 1 0 16,1 2 1-16,0-1 0 16,0 3 0-16,0-1 0 15,0 4 0-15,0 0 0 0,0-3-1 16,0-3 1-16,0-2 0 15,0-1-2-15,0-1 1 16,0-2-5-16,0 0 5 16,1-3 1-16,-1 2 0 15,2-4 0-15,-2 1 0 16,1 2 1-16,-1-1-1 16,2 2 1-16,-2-3-1 15,1-1 1-15,1 2-1 16,-1-4-1-16,1 0-5 15,-1 0 0-15,1 0-2 16,0 0 8-16,-2 0 1 16,0 0 11-16,0 3-6 15,2-3-6-15,-1 3 0 16,2 1 7-16,4 2-5 0,-3 1-2 16,4 4 0-16,0-5 0 15,3 1-1-15,3 3 0 16,-1-2 1-16,3-1 1 15,1 0-1-15,-1 1 1 16,3-1 0-16,1-2 0 16,-1 2 0-16,4-1 5 15,-1 1-5-15,3-3-1 16,-2 3 0-16,2 3 0 16,2-4 0-16,0 1 0 15,-1 0 2-15,1 2-2 0,-1-3 0 16,1 4 0-1,-3-4 0-15,1 2 1 0,-1-1 0 16,-2 2 1-16,4 1-2 16,-3 0 0-16,1-3 1 15,1 3 0-15,1-3-1 16,3 1 0-16,-1 0 0 16,2 2 0-16,-1-1 0 15,3-2 0-15,-4 3-1 16,0-5 0-16,1 2-1 15,-1 1-4-15,0-4 5 16,2 2 0-16,2-2-7 16,-3 1 1-16,1-2 6 15,2 2-1-15,-6-3-5 0,1 1-3 16,-4-3 9-16,-2 0 0 16,-5 0 0-16,2 0-7 15,-3 0 1-15,-5 0 1 16,1 0 6-16,-5 0-6 15,1 0 6-15,-2 0 0 16,-4 0 0-16,1 0 0 16,-2 0 1-16,0 0-1 15,1 0-2-15,-1 0-24 16,0 0-28-16,0 0-16 16,3 0-43-16,0 0-122 15,0 0-351-15</inkml:trace>
  <inkml:trace contextRef="#ctx0" brushRef="#br0" timeOffset="16692.72">17989 8468 620 0,'0'0'58'0,"0"0"-57"16,0 0 34-16,0 0 17 16,0 0 43-16,0 0-2 0,0-7-14 15,0 7 2 1,0 0 9-16,0 0 5 0,0 0-16 16,0 0-20-16,-2 0-12 15,-1 0 5-15,0 0-10 16,2 10-20-16,-4 6-7 15,1 4 11-15,1 7 1 16,-4 5-16-16,0-2 3 16,4 4-12-16,-1-1 8 15,1-1-10-15,-2 1 0 16,-2-3 0-16,0 3-12 16,-14 14-64-16,7-11-195 15,1-3-367-15</inkml:trace>
  <inkml:trace contextRef="#ctx0" brushRef="#br0" timeOffset="16921.39">18345 8857 1590 0,'0'0'92'0,"0"0"-89"16,0 0 17-16,0 0 15 16,0 0 19-16,0 0-41 15,0 0-13-15,11 6-79 0,-4-1-175 16,3-3-393-16</inkml:trace>
  <inkml:trace contextRef="#ctx0" brushRef="#br0" timeOffset="18577.84">19165 8487 631 0,'0'0'228'15,"0"0"-189"-15,0 0 54 16,0 0 4-16,0 0 46 16,0 0-40-16,0 0-55 0,4-9-5 15,-4 9 8 1,0 0 1-16,0 0-23 0,0 0-14 15,-4 7 17-15,-4 8-23 16,0 9 15-16,-1 8 0 16,-2 5 3-16,3 2-25 15,0 4 4-15,4 1-6 16,4-1 0-16,0 2-15 16,0-2-70-16,21 11-97 15,4-12-81-15,4-8-249 0</inkml:trace>
  <inkml:trace contextRef="#ctx0" brushRef="#br0" timeOffset="18943.84">19578 8699 530 0,'0'0'316'0,"0"0"-246"16,0 0 29-16,0 0-21 16,0 0 37-16,-90 10-20 15,78 10-37-15,3 7-17 16,6-2-9-16,3 5-19 16,3-3-2-16,17-2-11 15,3-1-4-15,7-7-5 16,1 0 9-16,4-6 18 0,-2-6-2 15,0-5-16 1,-10 0 0-16,-5-5 0 0,-3-10 11 16,-7-8 0-16,-8-1 3 15,0-8-14-15,-3 1-23 16,-13-2-9-16,-1 1-26 16,-4-1-41-16,6 6-90 15,3 8-167-15</inkml:trace>
  <inkml:trace contextRef="#ctx0" brushRef="#br0" timeOffset="19672.34">19909 8799 712 0,'0'0'91'16,"0"0"-13"-16,0 0 52 16,0 0-7-16,0 0-42 15,0 0-58-15,0 0-20 16,-7 16 27-16,7 4-2 16,0 2 14-16,0 1-23 15,8 1-9-15,7-4-10 16,4-1-7-16,3-6-5 15,5-3 11-15,-2-4-14 0,0-4 2 16,0-2-44-16,-3 0 21 16,-5-11 11-16,-3-2 12 15,-2 0 13-15,-8 2 0 16,-1 2 10-16,0 5-5 16,0 2-5-16,2 2-21 15,6 0 0-15,5 0 19 16,4 0-6-16,2 2 7 15,4 4 1-15,-2-3 0 16,-2-1 10-16,-3-2 8 16,-2 0 15-16,-1-2-1 15,-2-7 5-15,1-1-19 16,-3 0-7-16,-2-1-9 16,4 3-1-16,-4 5-1 0,5 0 1 15,-2 3-1-15,5 0-7 16,0 0 7-16,3 0 2 15,0 0-1-15,-1-4 0 16,-1-3 0-16,-3 0 5 16,-1-5 14-16,-4-5 13 15,-4-5-2-15,-3-1 4 16,-4-2 2-16,0 3-8 16,-7 0-28-16,-3 6 10 15,-1 4 50-15,-1 5-21 16,2 7-9-16,-6 3-30 0,0 17-1 15,-1 10 0-15,3 7 0 16,6 6 0-16,8 3-1 16,0 0-1-16,17 0-6 15,10-3-41-15,20 0-124 16,-6-10-63-16,-4-13-281 0</inkml:trace>
  <inkml:trace contextRef="#ctx0" brushRef="#br0" timeOffset="19981.93">20768 8785 1061 0,'0'0'0'0,"0"0"-16"16,0 0-14-16,0 0 30 0,0 0 69 15,0 0 15-15,85 68-32 16,-62-37-13-16,-4 4-8 15,-7-5-20-15,-3-5-11 16,-6-6 11-16,-1-9 1 16,-2-5-3-16,0-3 33 15,0-2 27-15,0-7 19 16,-2-14-56-16,-2-5-19 16,4-9-13-16,0-6-16 15,0-1 8-15,17 1-15 16,8 2-12-16,27 3-72 15,-6 13-92-15,-1 6-153 0</inkml:trace>
  <inkml:trace contextRef="#ctx0" brushRef="#br0" timeOffset="20505.87">22045 8318 1217 0,'0'0'45'16,"0"0"-29"-16,0 0 24 15,0 0-30-15,0 0 8 16,0 0 18-16,0 0 18 16,-24 110 10-16,12-60 23 0,-2 3-30 15,2-1 8-15,4 1-17 16,5-7-5-16,3 1-14 16,0-8-10-16,1-2-7 15,12-5-2-15,3-7-9 16,2-3 0-16,4-2 0 15,4-5-1-15,0-2-38 16,12-8-78-16,-7-5-118 16,-6 0-354-16</inkml:trace>
  <inkml:trace contextRef="#ctx0" brushRef="#br0" timeOffset="20952.38">21829 8656 913 0,'0'0'0'0,"0"0"-4"16,0 0 4-16,0 0 79 16,102 7-27-16,-56 2-37 15,5 1-14-15,4 1 9 16,1 1-4-16,2 1-6 15,-1-2-1-15,1-2-1 16,-2 0 1-16,-1-2-6 16,-3-3 7-16,-4-4-1 0,-10 0-13 15,-8 0 14 1,-12-7 2-16,-8-2 16 0,-8-5 29 16,-2-2 5-16,0 3-2 15,-10-1-2-15,1 1 7 16,1 7-3-16,1 3-18 15,0 3-14-15,-3 0-20 16,0 3 0-16,-6 16 0 16,0 7 9-16,3 5 11 15,7 3-7-15,6 3-3 16,0 1-9-16,9-2-1 16,9-1-13-16,12 3-80 0,-3-10-130 15,-6-8-333-15</inkml:trace>
  <inkml:trace contextRef="#ctx0" brushRef="#br0" timeOffset="21297.53">22718 8775 1000 0,'0'0'14'15,"0"0"14"-15,0 0 5 16,0 0-11-16,0 0-1 15,0 0 10-15,0 0 6 16,81 32-9-16,-63-8 1 16,-5 2-6-16,0 1-10 15,-5 0-12-15,-3-7-1 0,-4-5 0 16,-1-8 0-16,0-1 5 16,0-6 21-16,0 0 66 15,0 0 15-15,-3-13-53 16,-3-4-34-16,3-5 2 15,3-5-6-15,0-3-16 16,4-2-8-16,14 2-46 16,3 0-20-16,8 4-11 15,2 3-61-15,3 3-41 16,14 10-73-16,-11 3-72 16</inkml:trace>
  <inkml:trace contextRef="#ctx0" brushRef="#br0" timeOffset="21774.49">23194 8712 537 0,'0'0'78'16,"0"0"29"-16,0 0-24 15,0 0 34-15,0 0 31 16,0 0-9-16,0 0-61 16,-18 82-9-16,11-59-29 15,1-2 3-15,1-5-21 16,1-2-13-16,2-6-9 15,1-2 2-15,1-4 0 16,0-2 7-16,0 0 5 16,0 0 25-16,0 0 31 15,0-8-32-15,3-5-26 0,4-4-12 16,1-1 5 0,4-3-5-16,1 5-6 0,3 0-23 15,1 5-9-15,4 4-36 16,0 4 20-16,5 3 28 15,0 0 7-15,1 8 4 16,0 1 6-16,-2-2 9 16,-3 2 0-16,-2-5 0 15,-4-4 9-15,-2 0 26 16,-3 0 59-16,-2-3-8 16,1-7-15-16,-3 3-31 15,0 4 9-15,-4 1-25 16,0 2-24-16,-3 0-3 15,3 0-23-15,0 12 0 0,3 11 26 16,5 4 0-16,-1 2 0 16,18 21-45-16,-2-14-134 15,4-3-389-15</inkml:trace>
  <inkml:trace contextRef="#ctx0" brushRef="#br0" timeOffset="22113.84">23977 8653 884 0,'0'0'129'0,"0"0"5"16,0 0-71-1,0 0 41-15,-82 0-24 0,67 13-53 16,2 2-4-16,4 5 1 15,5 1 13-15,4 6-18 16,0-2-10-16,8 2-6 16,8 0 9-16,0-5-11 15,1-1 19-15,-4-5-11 16,-3 0 13-16,-4-6-2 16,-3-4-14-16,-3-1-5 15,0-3 0-15,-16 3 9 16,-16-3 6-16,-10 2-16 15,-41-4-67-15,10-4-164 16,1-5-367-16</inkml:trace>
  <inkml:trace contextRef="#ctx0" brushRef="#br0" timeOffset="22850.08">19424 9576 62 0,'0'0'126'16,"0"0"-84"-16,0 0 63 16,0 0-13-16,0 0 16 15,0 0-5-15,0 0-6 16,1 0 9-16,1 0 24 0,-2 0-5 15,1 0-18-15,1 0-22 16,-1 0-4-16,6 0-9 16,-1 0 3-16,8 0-12 15,8 0-2-15,7 0-23 16,5 0-24-16,4 0-12 16,-6 0-2-16,0 5-1 15,-5 1-31-15,-7 1-43 16,-9 0-109-16,-5-1-162 15,-6-3-301-15</inkml:trace>
  <inkml:trace contextRef="#ctx0" brushRef="#br0" timeOffset="23420.19">19406 9576 352 0,'0'0'355'15,"0"0"-277"-15,0 0 21 16,0 0-5-16,0 0 48 16,0 0-60-16,0 0-50 15,2 8-16-15,-2 5 0 0,0 1 75 16,-2 8-9-16,-4 4-39 15,-1 1-24-15,-5-1 6 16,1 5-12-16,2-8-7 16,-1-1-5-16,6-2 0 15,-3-7 0-15,6-6-1 16,1-3 0-16,0-2 0 16,0-2-1-16,4 0 1 15,13 0 14-15,2-6 39 16,8 0-24-16,5-1-19 15,-4 4-1-15,0-1-8 16,-1 4 2-16,-3 0 3 16,-6 0-6-16,-3 7-1 0,-6 3-6 15,-3 3-2 1,-3 4 9-16,-2 2 22 0,-1-1 0 16,0 4-9-16,0 2-1 15,-1-3-11-15,-7-1 7 16,-2-3-8-16,-7-3 10 15,-2 0-8-15,-8-6 8 16,-4 0-9-16,-9-2 0 16,-4-5-1-16,-5-1-12 15,3 0-25-15,-10-21-73 16,15 2-145-16,9-1-361 0</inkml:trace>
  <inkml:trace contextRef="#ctx0" brushRef="#br0" timeOffset="23975.82">20170 9796 390 0,'0'0'108'15,"0"0"-69"-15,0 0 59 16,0 0-1-16,-90-10 8 15,72 10 15-15,1 7-54 16,-1 6-18-16,3 6 23 16,0 7 17-16,3 5-21 15,4 1-15-15,5 5-11 16,3 1-12-16,0-7-16 16,9-1-7-16,9-5 1 15,3-7 10-15,3-5-8 16,3-3 7-16,3-7 22 0,1-3-5 15,0 0-2 1,-1-3-15-16,-5-14-9 0,-5-3 2 16,-5-3-9-16,-6-7 16 15,-8-3 1-15,-1-1-17 16,-3-4-13-16,-12 4 0 16,-5 2-27-16,-4 2 30 15,0 11-3-15,1 9-60 16,1 10-67-16,6 0-185 15,8 3-345-15</inkml:trace>
  <inkml:trace contextRef="#ctx0" brushRef="#br0" timeOffset="24505.89">20664 9883 717 0,'0'0'81'16,"0"0"83"-16,0 0-22 15,0 0-32-15,0 0-23 16,0 0-60-16,0 0-19 15,0 31 50-15,2-1 13 16,3 4-35-16,-3-2-16 0,-1 1-11 16,-1-7-2-16,0-6-7 15,0-6 2-15,0-8-1 16,0-3 5-16,0-3 7 16,0 0 4-16,0 0 5 15,6-13 9-15,3-7-30 16,2-3 11-16,2-7-1 15,4 1-2-15,2 1 3 16,3 0-12-16,4 5 6 16,2 2-6-16,3 5 1 15,-1 6 0-15,-1 4 1 16,-3 6-2-16,-5 0 6 0,-3 10-6 16,-3 9 1-16,-5 7 23 15,1 5 1-15,-5 5-8 16,-3 1-5-16,-3-2-10 15,0-1-2-15,0-2-9 16,0 5-55-16,0-11-147 16,0-3-391-16</inkml:trace>
  <inkml:trace contextRef="#ctx0" brushRef="#br0" timeOffset="25131.03">21329 9458 641 0,'0'0'85'16,"0"0"-46"-16,0 0-2 15,107 0 30-15,-77 13 14 16,-6 4-44-16,-7 7 15 16,-8 1-17-16,-9 2-25 15,0 3-8-15,-21-3 25 16,-6 1-14-16,-3-7 3 0,-1-1 6 16,4-10 10-1,6 0 31-15,8-8 14 0,7 1 9 16,4-3-14-16,2 0-8 15,0 0-1-15,0 0-18 16,2 0-35-16,5 0 5 16,9 0 5-16,5 0 12 15,8 0-10-15,6 0-10 16,3 0-11-16,2 0 0 16,2 2 5-16,0 0-6 15,-2 1 1-15,-6 1-1 16,-7-1 0-16,-6 0 0 15,-11 0-1-15,-5-3 0 16,-5 2-1-16,0-2 1 0,0 0-5 16,0 0 6-16,0 0 6 15,0 0 3-15,0 0 1 16,0 0-3-16,0 0 2 16,0 0-8-16,0 0 0 15,0 0 0-15,0 0 0 16,0 0-1-16,0 0 0 15,0 0-7-15,0 0-41 16,6 2-84-16,3 2-434 16,-2-4-490-16</inkml:trace>
  <inkml:trace contextRef="#ctx0" brushRef="#br0" timeOffset="29501.4">17492 10793 648 0,'0'0'0'16,"0"0"-81"-16,0 0 81 15,0 0 48-15,83-37 7 16,-57 28 40-16,-1 6-16 15,4-1-22-15,1 1 13 16,-2 3-6-16,-1 0-5 0,-7 0-27 16,-5 0-16-16,-1 6-16 15,-7 4 2-15,-2 1 7 16,-1 1 32-16,-4 5-11 16,0 2-2-16,0 1-10 15,-1-1 6-15,-13 2 15 16,-7 0-13-16,-4 1 9 15,-5 0-5-15,1-1-10 16,-6-5 15-16,7-1-9 16,7-5-5-16,1-6 1 15,11 0-2-15,6-4-11 16,2 0 1-16,1 0-9 16,0 0-1-16,9 0-14 15,12 4 14-15,10 3 23 16,11 0-5-16,10 2-5 0,8 4-13 15,-3 0-83-15,22 7-164 16,-18-6-165-16,-11-1-474 0</inkml:trace>
  <inkml:trace contextRef="#ctx0" brushRef="#br0" timeOffset="29652.31">18210 11133 1440 0,'0'0'112'0,"0"0"-112"15,0 0 41-15,0 0-26 16,0 0 15-16,0 0-30 16,0 0-15-16,47 0-90 15,-15 0-36-15,-3 4-270 0</inkml:trace>
  <inkml:trace contextRef="#ctx0" brushRef="#br0" timeOffset="31461.7">19484 10856 217 0,'0'0'115'0,"0"0"-54"15,0 0 55-15,0 0 4 16,0 0 10-16,0 0-17 16,0 0-24-16,7-50 46 15,-7 43 14-15,-7 1-51 16,-5 0-25-16,-5 2-41 15,-7 3-13-15,-7 1 23 16,-5 1-4-16,-1 15-3 16,2 4-3-16,7 7-18 0,7-1-7 15,11 7-7 1,10 1 1-16,0 1-1 0,23 5-6 16,13-4-24-16,14 1-109 15,39 5-6-15,-10-12-148 16,-8-9-203-16</inkml:trace>
  <inkml:trace contextRef="#ctx0" brushRef="#br0" timeOffset="31715.6">19837 10915 785 0,'0'0'26'0,"0"0"-5"15,-88-20 54-15,52 20 3 16,7 0 19-16,7 10-37 15,9 10-34-15,12 4 7 16,1 1-19-16,13 0-8 16,16 0-6-16,9-5 0 15,6-4 0-15,3-6 17 16,-2-6-3-16,-6-4-14 16,-6 0-15-16,-12-10-4 15,-11-7-2-15,-10-13-49 16,-1 4-161-16,-10 3-270 0</inkml:trace>
  <inkml:trace contextRef="#ctx0" brushRef="#br0" timeOffset="32070.36">20137 10939 955 0,'0'0'59'0,"0"0"-38"16,0 0 23-16,0 0 21 15,9 79-2-15,-7-51-14 16,1-1-35-16,-2-6-3 16,2-3-9-16,-2-7 6 15,2-5-8-15,0-6 0 16,3 0 12-16,4 0 35 16,3-15 27-16,5-5-42 15,4-4-9-15,3 0 3 16,5-1-4-16,3 3-5 15,1 1-7-15,1 5 9 0,-5 8 18 16,-5 8-11-16,-6 0-26 16,-5 17 13-16,-2 15 1 15,0 8-13-15,0 10 11 16,4 6-12-16,2 1-49 16,23 21-146-16,-5-17-300 15,0-12-442-15</inkml:trace>
  <inkml:trace contextRef="#ctx0" brushRef="#br0" timeOffset="32407.41">20871 11047 692 0,'0'0'103'16,"0"0"4"-16,0 0 43 15,-91-26-10-15,69 26-17 16,5 0-36-16,6 4-53 16,3 8-27-16,4 1-2 15,4 7-4-15,0 0 0 16,7 4-1-16,9 5 18 16,2-2-10-16,0 3 5 15,-1-5-4-15,-4-1-2 16,-7-1-6-16,-5-6 1 0,-1-5-2 15,-3-1 1 1,-17-2 16-16,-7-4-5 0,-6-3-12 16,-4-2-9-16,-7-10-50 15,8-7-88-15,14-2-264 0</inkml:trace>
  <inkml:trace contextRef="#ctx0" brushRef="#br0" timeOffset="32657.19">21288 10828 1149 0,'0'0'152'0,"0"0"-123"16,0 0-2-16,0 0-14 15,0 0 21-15,0 0 72 16,29 97-31-16,-20-46-29 15,-1 6-26-15,-4 0-13 16,-2-4-7-16,-2 0-6 16,0-4-50-16,-18 0-130 15,-3-12-129-15,-3-13-444 0</inkml:trace>
  <inkml:trace contextRef="#ctx0" brushRef="#br0" timeOffset="32844.78">21100 11054 1179 0,'0'0'0'0,"0"0"-48"16,0 0 48-16,138 0 6 16,-32 16-6-16,12 7 0 15,-3 1-133-15,-15 2-38 16,-39-7-16-16,-16-9-150 0</inkml:trace>
  <inkml:trace contextRef="#ctx0" brushRef="#br0" timeOffset="33156.01">21768 11143 431 0,'0'0'108'0,"0"0"60"16,0 0 1-16,-87-17-10 15,69 17-41-15,5 0-51 16,4 13-28-16,6 1-23 15,3 5-6-15,0 2-10 16,14-2 1-16,6-6-1 16,4-3 0-16,-3-6 12 15,1-4 5-15,-1-4 30 16,-4-12 11-16,-2-3-19 16,-5-3 16-16,-2 3-13 15,-4 3 25-15,-1 6-33 16,-3 6-20-16,0 4-14 0,0 0-24 15,1 14-8 1,2 9 25-16,3 9 7 0,2 5 0 16,5 6-3-16,11 18-55 15,-1-13-161-15,-4-13-371 0</inkml:trace>
  <inkml:trace contextRef="#ctx0" brushRef="#br0" timeOffset="33703.76">22090 11150 146 0,'0'0'619'0,"0"0"-570"16,0 0 58-16,0 0 12 15,0 72-11-15,0-45-38 16,6-4-40-16,-2-3-21 15,1-11-9-15,-1-2-46 16,3-7 1-16,0 0 19 16,6-14-19-16,4-5 25 15,1-1 8-15,1 4 10 16,-3 5 1-16,1 8 0 16,-2 3-10-16,1 10 11 15,4 14 33-15,4 6 25 16,5 5-11-16,6 2-5 15,5-5 6-15,0-7-1 16,2-13-26-16,-3-8-6 0,-4-4-5 16,-3-24-3-16,-8-8-7 15,-3-7 1-15,-5-8-1 16,-6-2 0-16,0-5 9 16,-2-3 0-16,-3-1-8 15,2 2 10-15,-2 2-9 16,-2 15-1-16,-2 9 27 15,-1 16 25-15,0 14-12 16,0 1-41-16,-4 29 0 16,-5 26 19-16,4 19 22 15,5 21 18-15,6 4 6 16,11-18-25-16,1-20-32 16,-9-25-8-16,-6-6-1 15,-3 5-60-15,-5-7-149 16,-8-9-536-16</inkml:trace>
  <inkml:trace contextRef="#ctx0" brushRef="#br0" timeOffset="33866.18">22542 11143 1324 0,'0'0'50'0,"0"0"-50"15,0 0-114-15,109 23 41 16,-54-7-240-16</inkml:trace>
  <inkml:trace contextRef="#ctx0" brushRef="#br0" timeOffset="34022.01">23449 11345 1204 0,'0'0'130'0,"0"0"17"16,0 0-22-16,0 0-89 16,0 0-36-16,-100-19-91 15,74 19-485-15</inkml:trace>
  <inkml:trace contextRef="#ctx0" brushRef="#br0" timeOffset="35125.11">19844 12024 532 0,'0'0'568'0,"0"0"-513"16,0 0-24-16,0 0 0 16,0 0 31-16,0 0 3 15,0 0-31-15,6 1-24 16,-2 25 58-16,3 7 24 16,1 14-18-16,0 5-10 15,0 5-12-15,-4 2-21 16,-1-2 0-16,-1-5 8 0,-2-6-8 15,0-9-24-15,0-12 1 16,0-8-8-16,0-7 1 16,0-6 6-16,0-4 8 15,0 0 4-15,0 0 9 16,0-1 12-16,5-17 5 16,2-9-23-16,6-10-16 15,2-6-6-15,6-10 0 16,4 1 0-16,7 1-12 15,2 2-9-15,4 6 4 16,1 10 7-16,3 5 8 16,0 10-9-16,3 11 9 15,-3 7-4-15,-3 0 5 16,-1 15-9-16,-5 13 10 16,-3 6-1-16,-2 8 1 0,-5 8 9 15,-2 0-9-15,-5 2 1 16,-1-2-1-16,-4 0 0 15,-3-1-5-15,-3 10-62 16,-2-13-149-16,-3-9-401 0</inkml:trace>
  <inkml:trace contextRef="#ctx0" brushRef="#br0" timeOffset="35536.45">20902 12157 1275 0,'0'0'147'0,"0"0"-105"16,0 0-15-16,90-20 18 15,-66 20-8-15,-3 0-24 16,0 0-13-16,-6 10 0 15,-4 0-6-15,-6 6-2 16,-5 4 8-16,0 3-7 16,-6 4 7-16,-11 2 0 15,-1-2 8-15,-2-4-8 16,4-6 9-16,2-4-7 0,6-3 5 16,2-7 14-1,5 0 5-15,1-3 6 0,0 0 9 16,0 0-5-16,10 0-20 15,9 3 11-15,12-2 21 16,12 2-9-16,6 0-23 16,3 0-16-16,-1 1-5 15,12 2-88-15,-15-2-140 16,-13-2-377-16</inkml:trace>
  <inkml:trace contextRef="#ctx0" brushRef="#br0" timeOffset="38488.49">18817 12183 626 0,'0'0'40'0,"0"0"-24"16,0 0 20-16,0 0 16 15,0 0 38-15,0 0 24 16,0 0 3-16,-12-73-33 16,9 65-7-16,0 3-5 15,-1-2-7-15,-3-1-11 16,0-2-18-16,-2-1-14 16,-4-3 7-16,1 6-14 15,-5-6 1-15,1 4 0 16,-4 1-5-16,0-1 5 15,2 5 2-15,-8 3-9 16,-2 2 2-16,-2 0-11 0,-6 5 7 16,-1 13 1-16,-2 5 8 15,-3 10 1-15,4 11 15 16,2 5-1-16,6 10 10 16,5 0-7-16,7 3-2 15,10-1-4-15,8-2 5 16,0-2-2-16,23-3 9 15,6-1-18-15,10-6-13 16,9-8 9-16,4-9 1 16,9-3 6-16,2-13 3 15,0-6-12-15,0-8 1 16,-10 0-11-16,-4-8 7 0,-8-12-3 16,-9-3 20-1,-2-8-5-15,-4-5-15 0,-4-3-2 16,-7-7-6-16,-3-1 5 15,-6-2-7-15,-5 5 0 16,-1-1 0-16,0 1 1 16,-6 5 0-16,-7-3 0 15,-4 5-1-15,-2 3 0 16,-2 1 0-16,-1 7 0 16,-4 6 0-16,0 3-13 15,-9 4-14-15,1 7-20 16,-6 6-6-16,1 0-51 15,-2 13-66-15,12 7-96 16,13-3-362-16</inkml:trace>
  <inkml:trace contextRef="#ctx0" brushRef="#br0" timeOffset="39106.82">20230 12018 26 0,'0'0'46'16,"0"0"65"-16,0 0 28 16,0 0-15-16,0 0-1 15,4-73-14-15,-4 61-42 0,0-3 11 16,0 0-3-16,-1 2 30 16,-5-1-12-16,3-2-8 15,-8 2-15-15,5 1-30 16,0 1-14-16,0 0 0 15,0 3-10-15,2 0-8 16,-2 5 2-16,5-2-2 16,-4 1-6-16,3 5 8 15,1-2-8-15,1 2 4 16,-2 0-6-16,2 0 0 16,0 0-6-16,0 0 3 15,0 0-7-15,0 0 0 16,0 0 0-16,-1 0-21 15,-3 0-122-15,2 0-245 0</inkml:trace>
  <inkml:trace contextRef="#ctx0" brushRef="#br0" timeOffset="39699.22">19766 11575 859 0,'0'0'81'16,"0"0"-4"-16,0 0 31 16,0 0-9-16,0 0 27 15,0 0 3-15,0 0-51 0,-69-53-30 16,47 53 0-1,-7 0 2-15,-4 11 14 0,-2 9-8 16,-8 10-14 0,-2 9-11-16,-3 7 10 0,-1 11-13 15,-8 18 4-15,-7 23 3 16,-4 25-4-16,6 9 0 16,13 2-8-16,17-16-4 15,16-16 3-15,7-9-7 16,9-2-3-16,3-17 3 15,13-18 5-15,3-13 1 16,6-10-5-16,9 3 1 16,11 3 3-16,13-2-2 15,1-7 9-15,3-8-15 16,-1-8 3-16,-3-6-15 0,-2-6-61 16,16-2-64-1,-14-7-150-15,-9-9-466 0</inkml:trace>
  <inkml:trace contextRef="#ctx0" brushRef="#br0" timeOffset="40545.21">21744 11939 793 0,'0'0'170'16,"0"0"-8"-16,0 0 13 15,0 0-9-15,0 0-47 16,0 0-27-16,0 0 19 16,80 16-22-16,-51 1-10 15,2 9-19-15,-1 7-3 16,1 14 6-16,-4 16-10 15,-7 26-22-15,-10 22 21 16,-10 14-2-16,-4-1-15 0,-17-11 2 16,-5-32-9-16,1-18-7 15,0-17 4-15,-4-9 3 16,-5 2 11-16,-8 6-5 16,-5-1-1-16,-3-5-7 15,3-4-11-15,0-6 6 16,1-1-13-16,4-6 2 15,3 0-4-15,2-5 1 16,6-1-6-16,4-5 0 16,7-1 1-16,6-3-1 15,5-1 5-15,4-4-6 16,2-2 1-16,3 1-1 16,0-1 1-16,0 0 1 0,0 0 4 15,0 0 1 1,0 0-5-16,0 0 5 0,0 0-1 15,0 0-4-15,0 0-2 16,0 0-1-16,0 0-18 16,0 0-11-16,0 0-25 15,0 0-55-15,0-1-89 16,-8-8-131-16,-5-4-6 0</inkml:trace>
  <inkml:trace contextRef="#ctx0" brushRef="#br0" timeOffset="78035.92">3626 5660 375 0,'0'0'17'0,"0"0"3"15,0 0 35-15,0 0-7 16,0 0 18-16,0 0 16 15,0 1-24-15,0-1-13 16,0 0 4-16,0 0-9 0,0 0 1 16,0 0-8-16,0 0 6 15,0 0-1-15,0 0-7 16,0 0-7-16,0 0-13 16,0 0-11-16,0 3 0 15,14 1 23-15,8 1 30 16,3 1-19-16,11 1 5 15,3 2-16-15,7-1-17 16,-1-5-5-16,1 2-1 16,-1 0-22-16,-6-5-55 15,7 0-60-15,-15 0-80 16,-10 0-164-16</inkml:trace>
  <inkml:trace contextRef="#ctx0" brushRef="#br0" timeOffset="78419.73">4090 5598 100 0,'0'0'654'0,"0"0"-640"16,0 0 2-16,0 0 4 15,0 0 3-15,0 0 22 16,0 0-4-16,-12-3-10 15,12 3 0-15,0 0-2 0,0 0-12 16,0 0-8 0,0 0-8-16,3 0 16 0,8 2 25 15,2 7 0-15,5 2-20 16,1 3 7-16,-4-1-6 16,3 0-10-16,-9-3 1 15,0-2-8-15,-6-4-3 16,-3 1 11-16,0-3 15 15,0 7-7-15,-9 2 33 16,-13 8-20-16,-8 2-15 16,-6 8-5-16,-6 1-14 15,-1 1-1-15,-8 7-25 16,15-7-189-16,5-8-533 0</inkml:trace>
  <inkml:trace contextRef="#ctx0" brushRef="#br0" timeOffset="79452.7">2097 5710 355 0,'0'0'123'15,"0"0"-96"-15,0 0 70 16,0 0-11-16,0 0 8 16,0 0 0-16,0 0-19 15,-11-42-7-15,11 38 25 0,0 0 5 16,0 3-11-16,0-1-19 16,-3 2-13-16,3 0-21 15,0 0-11-15,0 0-23 16,0 6-19-16,0 8-6 15,3 6 25-15,8 6 0 16,2 5 1-16,-1 3 5 16,-6 0-5-16,2 3 9 15,-3-5-1-15,-3-1-9 16,1-6 7-16,0-9-7 16,-3-5 1-16,0-7 0 15,0-2 13-15,0-2 9 16,3 0 24-16,-3-6 18 0,0-9-15 15,0-6-33 1,0-6 1-16,0-3 1 0,0-1-18 16,0 0 5-16,3 0-5 15,3 3 0-15,4 2 0 16,2 1-1-16,-1 7-1 16,-1 4 0-16,-4 7-1 15,0 3-5-15,0 4 6 16,3 0-14-16,0 0 15 15,6 2-7-15,1 9 6 16,8 5 0-16,-3 2 0 16,6 4 1-16,0 2 10 15,1 1-10-15,-1 2-6 16,1 4 5-16,-1 8 1 16,-3 3-1-16,0 9-1 0,12 41 1 15,-8-9-70-15,-4-4-228 16</inkml:trace>
  <inkml:trace contextRef="#ctx0" brushRef="#br0" timeOffset="82701.39">11994 8468 20 0,'0'0'16'0,"0"0"-14"16,0 0-1-16,0 0 0 16,0 0 0-16,0 0-1 15,0 0 0-15,0 3-16 0</inkml:trace>
  <inkml:trace contextRef="#ctx0" brushRef="#br0" timeOffset="86685.8">1995 8510 633 0,'0'0'2'0,"0"0"-2"16,0 0 0-1,0 0 16-15,0 0 65 0,0 0 32 16,5 0-11-16,-4 0-5 16,-1 0 3-16,0 0-25 15,0 0-20-15,0 0-11 16,0 0-15-16,0 0 0 15,0 0-10-15,0 3-18 16,0 4 2-16,5 9-3 16,1 5 16-16,1 4 4 15,2 6-5-15,0 2-2 16,-3-1 4-16,0 1-15 16,0-6 12-16,-3 3-1 15,0-3 3-15,0-4-10 16,0-4-4-16,-3-9-2 15,3-1 3-15,-3-5-2 16,0-4 0-16,3 0 14 0,-3 0-3 16,4 0 25-16,-1 0 10 15,0-6 4-15,6-7 18 16,-1-7-30-16,8-7-27 16,6-5-6-16,1-5-5 15,7-1 0-15,1-3 5 16,5 1-5-16,1 5-2 15,-1 1 1-15,1 7-1 16,-7 5 1-16,0 8-1 16,-11 7 0-16,-2 7-6 15,-1 0 1-15,-1 7 6 16,3 12 11-16,-3 6-9 16,7 3 13-16,-5 2-4 0,2 3-3 15,2 0-7-15,-6-3 12 16,4-1 0-16,-5-4-6 15,2-2 1-15,-7-4-8 16,3-9 1-16,-6 0 0 16,-3-1 6-16,0-7-7 15,-3 0 1-15,0-2 5 16,0 0-5-16,0 0 5 16,0 0-5-16,0 0 9 15,0 0-10-15,0 0 8 16,0 0-7-16,0 0 6 15,0 0-1-15,0 0-5 0,0 0 7 16,0 0-8-16,0 0 9 16,0 0-9-16,0 0 9 15,0 0-8-15,0 0 5 16,0 0-5-16,0 0 0 16,0 0 6-16,0 0-7 15,0 0 2-15,0 0-1 16,0 0 5-16,0 0-6 15,0 0 1-15,0 0-1 16,0 0 0-16,0 0 1 16,0 0-1-16,0 0 1 15,0 0-1-15,0 0 2 16,0 0-1-16,0 0 8 0,0 0-8 16,0 0 8-1,0 0 0-15,0 0 1 0,0 0 1 16,0 0-1-16,0 0 0 15,0 0-2-15,0 0 2 16,0 0-9-16,0 0 8 16,0 0-8-16,0 0-1 15,0 0 1-15,0 0 0 16,0 0-1-16,0 0-23 16,0 0-100-16,-6 0-138 0</inkml:trace>
  <inkml:trace contextRef="#ctx0" brushRef="#br0" timeOffset="89013.31">1622 10651 423 0,'0'0'42'16,"0"0"-42"-16,0 0 0 15,0 0 25-15,0 0-1 16,0 0 12-16,0 0 28 0,0 0 11 16,0 2-13-16,0 6-16 15,3 2 38-15,2 6-15 16,1 7-2-16,0 7 2 16,1 4-20-16,-1-2-11 15,3 5 0-15,-3-2-24 16,6-1 5-16,-3 1-12 15,3-1-6-15,1 2-1 16,4-6-23-16,16 3-107 16,-5-6-135-16,-1-15-328 0</inkml:trace>
  <inkml:trace contextRef="#ctx0" brushRef="#br0" timeOffset="89417.83">2073 10747 766 0,'0'0'0'16,"0"0"-9"-16,0 0 9 15,0 0 0-15,0 0 25 16,0 0 34-16,-67 72 32 15,62-42-12-15,2-4-21 16,3 0-7-16,2-5-31 16,14-1-13-16,8-5-1 0,6-4 1 15,10-8-6-15,2-3 5 16,0 0-6-16,-2-7-26 16,-9-8-6-16,-11-2 6 15,-10 0 26-15,-7-3 23 16,-3 0 6-16,-10 1 3 15,-16-1-8-15,-4-2-24 16,-8 1-8-16,5 4-1 16,0 8-14-16,12 1-11 15,8 6-58-15,19 2-109 16,19 0-197-16,8 0-12 0</inkml:trace>
  <inkml:trace contextRef="#ctx0" brushRef="#br0" timeOffset="89743.96">2574 10690 1011 0,'0'0'0'16,"0"0"0"-16,0 0 0 15,0 0 9-15,0 0 10 16,-66 84-6-16,66-62 7 15,0 1-2-15,11-6-17 16,11 0-2-16,8-5-6 0,3-2 6 16,9-7 1-16,-3-3-10 15,5 0 9-15,-8-13-11 16,-9-1-20-16,-9-5 24 16,-11 1 8-16,-7-3 10 15,-7-3 9-15,-14 5 11 16,-6-1-30-16,-9 6 0 15,-13 8-30-15,7 6-78 16,8 0-250-16</inkml:trace>
  <inkml:trace contextRef="#ctx0" brushRef="#br0" timeOffset="95835.35">1115 12021 68 0,'0'0'43'0,"0"0"-20"16,0 0 13-16,0 0 18 15,0 0 15-15,0 0 18 0,0-6-27 16,0 3 8-16,-3-1 3 15,0 2 1-15,0-3-14 16,0 2 5-16,-3 1-17 16,3 0-4-16,-4-1-13 15,-1 1-6-15,-1-3-10 16,0-1 0-16,-4 4 3 16,1 1-13-16,-3-2 24 15,0 0-5-15,-4 3 10 16,-1 0-6-16,1 0 30 15,-2 0-14-15,-2 0-11 16,4 0-20-16,0 0 4 16,1 7-1-16,-3-1-2 0,2-2 17 15,2 6-18-15,1 0 26 16,1-1-27-16,0 7 9 16,3 4 1-16,-2 11-6 15,3 3 1-15,-3 11 8 16,4 3 2-16,4-1-5 15,6-4-4-15,0-3-9 16,0-4 4-16,3-6-11 16,10-3 1-16,5-5 6 15,6 1 1-15,6-6 5 16,4 0-3-16,5-5 8 16,7-2-17-16,-1-6 10 15,4-4-10-15,2 0 15 16,-3-4-8-16,-4-8-1 15,-5-2 3-15,-3-3 8 0,-6-2 9 16,-8 0-9-16,-5-2 11 16,-1-2-6-16,-10-2 6 15,-6-4 4-15,0-3-9 16,0-1-5-16,-9 1 6 16,-6 1-13-16,-3-2 1 15,-1 6 21-15,-2 1-27 16,3 0-5-16,0 3-1 15,0 4 9-15,5 2-4 16,1 3-5-16,0 1 1 16,0 3-2-16,6 0 0 15,-4 3-8-15,1 0-4 0,-2-1-19 16,-2 0-13-16,1 5 8 16,1-3 5-16,-5-1-23 15,-6 7-36-15,5-3-107 16,-3 3-430-16</inkml:trace>
  <inkml:trace contextRef="#ctx0" brushRef="#br0" timeOffset="97595.38">1937 11803 218 0,'0'0'97'0,"0"0"-63"15,0 0 31-15,0 0 13 16,0 0 19-16,0 0-22 16,0 0 26-16,0-12-20 15,0 11 4-15,0-2 3 16,0 0 3-16,0 3-1 16,0-3-19-16,-6 2-13 15,0-3-7-15,-4 0-15 16,2-1-16-16,-4 2-7 0,-1-1-3 15,-2 2 21-15,-6-2 1 16,2 4-16-16,-4 0-7 16,-2 0 2-16,1 0 8 15,-1 0-10-15,2 10 7 16,-2 0-6-16,-2 7 3 16,3 6 5-16,-1 6-7 15,0 8 14-15,2 5-6 16,4 8-4-16,2-1-2 15,4 5 6-15,7-5-8 16,3 0 0-16,3-2-10 16,0-2 11-16,9-8 1 15,10 0-13-15,1-4 1 0,5-3 1 16,5-4 4-16,1 0-6 16,5-6-6-16,4 0 5 15,8 0-41-15,40-11-86 16,-9-1-205-16,-7-8-478 0</inkml:trace>
  <inkml:trace contextRef="#ctx0" brushRef="#br0" timeOffset="98217.7">2255 12097 821 0,'0'0'33'0,"0"0"-21"16,0 0 4-16,0 0 36 15,0 0 3-15,0 0-10 16,0 0-2-16,0 27 45 15,0-1-7-15,7 5-5 16,-1 4-31-16,2 5-6 16,-2-5-7-16,-3 0 0 0,0-7-19 15,1-7-13-15,-4-5 1 16,3-5 0-16,-3-5 0 16,0-6 0-16,0 0 14 15,3 0-1-15,-3 0 4 16,3 0 2-16,-3-17 34 15,3-2-24-15,-3-7-24 16,3-8-4-16,3-6-2 16,-3 1 1-16,9-1-1 15,-3 4 0-15,7-1 0 16,1 1 0-16,5 7 0 16,2 5 2-16,-3 1 15 15,3 9-2-15,-5 4 0 16,-1 4-2-16,0 6 3 15,-3 0-10-15,6 4-5 0,-2 10 1 16,5 8 8-16,0 11 16 16,3 0-14-16,-2 7 10 15,-1 0-8-15,-3 2-3 16,3-2-11-16,-5-3 2 16,-1-1-2-16,3-1-15 15,-6-4-61-15,3 2-96 16,-6-7-218-16,-5-12-767 0</inkml:trace>
  <inkml:trace contextRef="#ctx0" brushRef="#br0" timeOffset="98826.24">2820 11740 811 0,'0'0'20'0,"0"0"-5"15,0 0-15-15,0 0 78 16,0 0 1-16,0 0 12 16,81-69-5-16,-60 60-24 15,1-2-4-15,1 4-13 16,-4 2-10-16,-3 2-5 15,-5 3-14-15,-5 0-14 16,0 0-2-16,-3 12-11 16,1 8 11-16,-1 6 0 15,-3 3 7-15,0 2 2 0,-3-1 7 16,-10 0-6 0,-2-4 9-16,-3-2 14 0,3-8 4 15,0 0-8-15,3-3 1 16,2-4 2-16,4-5-14 15,3 0-1-15,3-4-4 16,0 0-2-16,0 0-11 16,0 0-12-16,13 0-14 15,8 0 26-15,12-1 7 16,10-5 2-16,8-4-9 16,7 1-45-16,21-1-77 15,-12 0-80-15,-10 2-312 0</inkml:trace>
  <inkml:trace contextRef="#ctx0" brushRef="#br0" timeOffset="99209.87">3690 11530 38 0,'0'0'1054'0,"0"0"-1010"15,0 0 5-15,84-24 29 16,-53 24-5-16,-3 0-1 16,-2 0 25-16,4 14-37 15,-2 9 3-15,2 6 11 16,-2 11-38-16,2 6 11 0,-6 7-18 15,1 3 20-15,-5 3 25 16,-7 8-27-16,-4-1-8 16,-9 0-15-16,0 0 7 15,-12 4-3-15,-18-4-3 16,-14-2-13-16,-22 13 2 16,-25 5-14-16,-30 5-19 15,-18 1-50-15,32-27-124 16,13-22-366-16</inkml:trace>
  <inkml:trace contextRef="#ctx0" brushRef="#br0" timeOffset="100410.76">1279 13243 413 0,'0'0'0'0,"0"0"0"15,0 0 49-15,0 0 65 16,97 0-46-16,-52 0 12 16,22-3 23-16,21-4-48 15,27-3 14-15,7 3-15 16,-4 2-8-16,-9 2-10 15,-11 3-20-15,-20 0-15 16,-15 0-1-16,-17 0-23 16,-9 0-23-16,-1 3-79 15,0 7-60-15,-6-3-60 16,-14-1-163-16</inkml:trace>
  <inkml:trace contextRef="#ctx0" brushRef="#br0" timeOffset="100635.45">1363 13400 1230 0,'0'0'0'15,"0"0"-104"-15,0 0 30 16,0 0 35-16,0 0 13 15,0 0 26-15,126 28 1 0,-18-28 9 16,44-26-10-16,-16 0-54 16,-20-1-315-16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26T21:33:02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3538 1305 808 0,'0'0'114'16,"0"0"56"-16,0 0 29 15,0 0-60-15,0 0-11 16,0 0-16-16,-9-24-9 16,9 24 10-16,0 0-9 15,-3 0-6-15,3 0-20 16,-3 0-11-16,0 8-21 15,0 8-32-15,0 11-13 16,3 12-1-16,-3 11 12 16,-3 11-4-16,0 2-2 15,0 0-4-15,-4-1 3 16,1-2-5-16,-2-7-24 0,1-4-54 16,1-10-61-16,-9 3-145 15,3-14-211-15,2-12-462 0</inkml:trace>
  <inkml:trace contextRef="#ctx0" brushRef="#br0" timeOffset="241.26">3386 1648 1088 0,'0'0'99'16,"0"0"-90"-16,0 0 58 0,0 0 14 16,0 0 9-16,94 0-12 15,-54 0-25-15,-1 0-30 16,1 0-23-16,-4-3-47 16,3-5-114-16,-5 2-144 15,-13-2-399-15</inkml:trace>
  <inkml:trace contextRef="#ctx0" brushRef="#br0" timeOffset="531.04">3753 1408 1255 0,'0'0'96'0,"0"0"30"15,0 0 27-15,0 0-8 16,0 0-28-16,0 0-26 15,0 0-10-15,-14-26-5 16,14 26-5-16,0 0-15 16,-4 1-17-16,4 10-20 15,0 6 5-15,0 8 8 16,4 10-20-16,2 9-4 16,0 7-8-16,-1 4 0 15,1 3-6-15,0 0-31 16,-2 0-39-16,-2-2-61 15,-2 19-95-15,0-16-99 16,0-11-603-16</inkml:trace>
  <inkml:trace contextRef="#ctx0" brushRef="#br0" timeOffset="1156.26">3990 1941 1121 0,'0'0'88'15,"0"0"-11"-15,0 0 1 16,0 0 24-16,0 0-38 16,0 0-2-16,88-89-21 15,-74 67-13-15,-1 0-5 16,0 2 0-16,-5-2-5 16,1 0-1-16,-2-2-1 15,-5-1 6-15,2-3 0 16,-4 5-12-16,0 2 20 15,0 6 8-15,0 7 12 16,0 4-12-16,0 2 1 16,0 2-8-16,0 0-22 0,0 0-9 15,0 0-8-15,0 0 7 16,-4 0-4-16,4 0 5 16,0 0 2-16,0 0 7 15,0 0-9-15,0 0 9 16,0 0-8-16,0 0 5 15,0 0-6-15,-2 0 1 16,2 2 0-16,-3 4 5 16,-4 6-6-16,4 5-1 15,-3 7 0-15,3 7 1 16,3 3-1-16,0 1 1 16,0-1 4-16,9-3-4 15,4-3-1-15,5-5-6 0,3-5-34 16,4-5-69-16,11-13-93 15,-9-6-123-15,-2-13-729 0</inkml:trace>
  <inkml:trace contextRef="#ctx0" brushRef="#br0" timeOffset="1330.21">4277 1269 1478 0,'0'0'120'0,"0"0"-48"16,0 0 13-16,0 0-40 16,0 0-45-16,0 0-22 15,0 0-116-15,7-9-422 16,12 7-418-16</inkml:trace>
  <inkml:trace contextRef="#ctx0" brushRef="#br0" timeOffset="1682.9">4852 1224 1197 0,'0'0'100'16,"0"0"-9"0,0 0 33-16,0 0-25 0,0 0-19 15,-88-17-4-15,63 42-27 16,-5 24 3-16,-2 27-4 16,6 22 21-16,8 8-5 15,18-9 4-15,0-22-34 16,21-23-12-16,9-13-13 15,15 0-9-15,32 5-41 16,31-7-73-16,15-15-27 16,-28-17-111-16,-21-5-514 0</inkml:trace>
  <inkml:trace contextRef="#ctx0" brushRef="#br0" timeOffset="1990.57">5822 1167 1305 0,'0'0'103'0,"0"0"-45"15,0 0 54-15,0 0 8 16,91 7-2-16,-55 8 0 0,4 10-32 15,-4 7-13-15,0 13 8 16,-5 6-16-16,-4 8-51 16,-12 3-6-16,-5 2 2 15,-10-1-4-15,-3-1-6 16,-22-6-9-16,-15-3-17 16,-38 9-78-16,8-14-139 15,-6-12-350-15</inkml:trace>
  <inkml:trace contextRef="#ctx0" brushRef="#br0" timeOffset="3800.26">2604 3106 529 0,'0'0'96'0,"0"0"39"16,0 0 39-16,0 0 24 15,0 0-43-15,0 0-13 16,0 0-18-16,0-22-21 0,0 20-17 15,0-1-10-15,0 1-13 16,0 2-10-16,0 0-13 16,-3 0-11-16,3 0-7 15,0 0-9-15,0 3-13 16,0 8-27-16,0 6 19 16,0 7 8-16,0 4 2 15,3 6 5-15,0-2-6 16,0 1-1-16,-3-1-7 15,0-2-50-15,0 1-82 16,-3-1-50-16,-3-9-198 16,-3-8-588-16</inkml:trace>
  <inkml:trace contextRef="#ctx0" brushRef="#br0" timeOffset="4006.24">2622 2874 1416 0,'0'0'112'15,"0"0"-43"-15,0 0 22 16,0 0-18-16,0 0-32 16,0 0-41-16,0 0-13 15,13-8-96-15,1 8-134 16,2 0-398-16</inkml:trace>
  <inkml:trace contextRef="#ctx0" brushRef="#br0" timeOffset="4609.7">2947 3077 1392 0,'0'0'175'0,"0"0"-167"16,0 0 2-16,0 0 29 16,0 0 12-16,6 92-7 15,0-63 19-15,2 5-37 0,-4-7-14 16,-1-7-6-16,0-4-5 16,-3-8-1-16,3-7 0 15,0-1-11-15,0-2-14 16,0-16 18-16,3-9-47 15,1-6 17-15,5-2 8 16,-1 4 6-16,2 4-18 16,-1 9 16-16,3 11 9 15,3 7 3-15,1 7 13 16,5 17 32-16,6 8 3 16,1 8 7-16,2-3-17 15,3 1-16-15,-3-12 7 16,-5-8-15-16,-4-11 0 0,-6-7 24 15,-5-15 16-15,1-17-10 16,-2-11-6-16,-5-4-14 16,-1-5-1-16,-3 2-10 15,-3 3 11-15,0-1-5 16,0 1 11-16,0 4 7 16,-3 3-1-16,-3 11-10 15,-1 7 6-15,1 15 21 16,0 7-40-16,3 0-4 15,3 17-16-15,0 15 9 16,0 7 11-16,0 8-1 16,6 1 1-16,10 1 0 15,-1-4 0-15,0-3 0 16,0-5-20-16,-6-4-115 16,-5-3-97-16,-4-7-292 0,0-9-410 15</inkml:trace>
  <inkml:trace contextRef="#ctx0" brushRef="#br0" timeOffset="4772.28">3402 3155 421 0,'0'0'989'0,"0"0"-884"16,0 0 71-16,0 0-102 15,0 0-43-15,103-59-31 16,-34 17-51-16,-11 7-203 15,-9-1-519-15</inkml:trace>
  <inkml:trace contextRef="#ctx0" brushRef="#br0" timeOffset="5691.95">1973 2329 879 0,'0'0'75'16,"0"0"45"-16,0 0 25 16,0 0-32-16,0 0-19 15,0 0-21-15,0 0-8 0,-58-29-11 16,53 29-16-1,-4 2-18-15,0 12-8 0,-1 7-12 16,1 8 1-16,3 7 0 16,4 8 0-16,1 8 15 15,1 4-10-15,0 3 1 16,-2 1-6-16,-5-1 0 16,-2-6 1-16,-3-5-1 15,-4-7 0-15,-5-10 5 16,3-7-4-16,0-9-2 15,3-11 1-15,-1-4 1 16,7 0-2-16,-2-6-14 0,4-11-4 16,1-3 8-16,6 0 5 15,-3 4 4 1,3 4 2-16,0 7 6 0,0 5-7 16,0 2-8-16,3 21 8 15,13 9 6-15,4 12 7 16,2 5 5-16,8 6-2 15,0-4 0-15,4-1-10 16,5-10-6-16,7-6-1 16,42-17-40-16,-16-7-154 15,2-10-180-15</inkml:trace>
  <inkml:trace contextRef="#ctx0" brushRef="#br0" timeOffset="6576.87">4142 3261 884 0,'0'0'105'0,"0"0"18"0,0 0 6 15,0 0-20 1,0 0-24-16,0 0-6 0,0 0-21 16,33-20-3-16,-12 5-8 15,3-5-17-15,4-4-15 16,-4-3-6-16,-2-1-8 15,-2-1 5-15,-4 1 1 16,-7 0 1-16,-6 3 3 16,0 3 2-16,-3 5 12 15,0 6 5-15,-3 4 8 16,-3 3-5-16,3 4-17 16,-3 0-8-16,3 0-8 15,-7 13-8-15,4 8-5 0,1 9 12 16,2 3-5-1,3 3 6-15,0-2-1 0,11-2 0 16,8-5-7-16,4-5-39 16,5-6-48-16,15-16-128 15,-10-3-330 1,-5-16-389-16</inkml:trace>
  <inkml:trace contextRef="#ctx0" brushRef="#br0" timeOffset="6737.42">4472 2733 312 0,'0'0'1125'0,"0"0"-1034"15,0 0 7-15,0 0-37 16,0 0-51-16,0 0-10 0,0 0-39 16,13 5-243-16,1 3-330 15</inkml:trace>
  <inkml:trace contextRef="#ctx0" brushRef="#br0" timeOffset="7000.58">4775 3395 1392 0,'0'0'155'0,"0"0"-133"16,0 0 42 0,0 0-12-16,0 0-25 0,0 0 16 15,0 0 20-15,-27 89-31 16,12-54-20-16,-3 3-6 16,-3 3-6-16,-6 13-34 15,5-8-93-15,6-12-273 0</inkml:trace>
  <inkml:trace contextRef="#ctx0" brushRef="#br0" timeOffset="7464.6">5264 3153 1190 0,'0'0'46'0,"0"0"-15"16,0 0 50-16,0 0-25 16,0 0-30-16,0 0 8 15,0 0 11-15,57-52 4 16,-42 34-5-16,1-2-16 15,-7 2 1-15,-1 0 4 16,-4 6 20-16,-1 5-12 0,-3 4 8 16,0 3-6-16,0 0-30 15,0 0-13-15,0 15-41 16,0 7 20-16,0 10 21 16,0 11 13-16,3 6-3 15,0 5-2-15,0 2-7 16,0 2 11-16,0-7-11 15,-3-4 0-15,0-8 5 16,-3-7-5-16,-12-9-2 16,-6-7-10-16,-7-10-30 15,-8-6-57-15,-10-29-61 16,7-9-179-16,6-7-522 0</inkml:trace>
  <inkml:trace contextRef="#ctx0" brushRef="#br0" timeOffset="7623.7">5355 2691 1403 0,'0'0'156'0,"0"0"-51"16,0 0 8-16,0 0-61 16,0 0-52-16,0 0-49 15,0 0-110-15,75-2-473 0</inkml:trace>
  <inkml:trace contextRef="#ctx0" brushRef="#br0" timeOffset="7907.18">5667 3539 838 0,'0'0'154'15,"0"0"-144"-15,0 0 100 16,0 0 54-16,0 0-15 16,0 0-34-16,0 0-22 15,-6 90-36-15,-3-62-35 0,-1 0-22 16,-1 2-8-1,-1-2-78-15,5-7-184 0,1-11-814 0</inkml:trace>
  <inkml:trace contextRef="#ctx0" brushRef="#br0" timeOffset="8513.86">6420 2813 1217 0,'0'0'145'16,"0"0"-61"-16,0 0-3 16,0 0-62-16,0 0-9 15,0 0 14-15,0 88 24 16,0-44-9-16,0 2 3 16,0 2-5-16,-4 1-14 15,1-6-5-15,0-4-11 0,0-7-6 16,3-8 0-1,0-8 0-15,0-7-1 0,0-6-1 16,0-3 0-16,0 0-6 16,9-2-5-16,3-11 12 15,6-7 14-15,2-7-13 16,3-5-1-16,0-1-9 16,-1 0 8-16,-6 5-30 15,-6 6 12-15,0 5 19 16,-10 11 0-16,0 6-1 15,0 0-24-15,-7 2-4 16,-6 16 21-16,-3 5 8 16,-6 7 20-16,5-1 4 15,-2 1 6-15,8-4 4 0,5-3-17 16,6-4-8-16,0-1-9 16,21 0-11-16,8 0 2 15,18-2-48-15,32-3-74 16,-7-4-248-16,-11-5-564 0</inkml:trace>
  <inkml:trace contextRef="#ctx0" brushRef="#br0" timeOffset="8696.24">6944 3392 1185 0,'0'0'164'16,"0"0"-148"-16,0 0 32 0,-24 74 48 15,18-44-29 1,3 4 8-16,-4 2-40 0,-2 2-23 16,-9 15-12-16,3-9-55 15,-1-8-429-15</inkml:trace>
  <inkml:trace contextRef="#ctx0" brushRef="#br0" timeOffset="9589.99">7684 2980 378 0,'0'0'140'0,"0"0"36"16,0 0 25-16,0 0-13 15,0 0-42-15,0 0-35 16,0 0-42-16,0 14-58 16,0 9 36-16,0 6-17 15,0 5 5-15,3 5-9 16,0-3 3-16,0-2-18 16,0-4-3-16,0-10 0 15,0-5-8-15,-3-6 3 16,0-7 3-16,3-2 13 15,-3 0 3-15,3-4 10 16,2-11 57-16,2-4-70 16,2-6-6-16,0-2-12 0,7-2 5 15,5-1-5-15,0-2 6 16,6 5-7-16,1-1 0 16,2 7 0-16,-3 7 0 15,-2 5 0-15,-5 8 1 16,2 1 6-16,-5 10 15 15,2 15-7-15,-3 7-8 16,-2 8-5-16,-6 8-2 16,3 7 7-16,-8 2-7 15,0 6-13-15,-3 22-114 0,0-16-73 16,0-12-512-16</inkml:trace>
  <inkml:trace contextRef="#ctx0" brushRef="#br0" timeOffset="9846.4">8339 3552 591 0,'0'0'674'15,"0"0"-607"-15,0 0-21 16,-33 87 66-16,20-55-47 0,4-1-11 16,-3 2-32-1,0-1-10-15,-3-3-12 0,-4 2-26 16,2-10-116-16,4-12-371 0</inkml:trace>
  <inkml:trace contextRef="#ctx0" brushRef="#br0" timeOffset="10025">8576 3027 1551 0,'0'0'181'15,"0"0"-155"-15,0 0-1 0,0 0-15 16,0 0-10-16,0 0-131 15,0 0-460-15</inkml:trace>
  <inkml:trace contextRef="#ctx0" brushRef="#br0" timeOffset="12124.74">3350 4417 535 0,'0'0'609'0,"0"0"-561"16,0 0 159-16,0 0-60 16,0 0-21-16,-55-75-16 0,44 61-24 15,1-3-13-15,-2 5-5 16,3 2-11-16,-4 3-3 16,2-2-4-16,2 6-17 15,2 0-16-15,-2 3-8 16,1 0-9-16,-1 9-15 15,-4 13 5-15,-2 14-2 16,0 9 10-16,6 21 2 16,6 20 3-16,3 17 8 15,0 4-4-15,9-6-5 16,2-9-2-16,-4-25-1 16,-4-14-21-16,0-13-46 15,-3 4-98-15,0-9-87 16,0-7-345-16</inkml:trace>
  <inkml:trace contextRef="#ctx0" brushRef="#br0" timeOffset="12905.02">2950 4864 613 0,'0'0'71'0,"0"0"1"0,0 0 53 16,0 0 13-16,0 0-17 15,0 0-17-15,0 0-27 16,21-14-10-16,-3 9 7 15,12 0-13-15,10-1-12 16,3 2-9-16,11 2-10 16,-3-2-17-16,4 4-5 15,-3 0-8-15,-10 0 0 16,-3 7 0-16,-14 6-10 16,-4 3-18-16,-9 5 6 0,-2 2 22 15,-1 2 12 1,-1-4 9-16,1-1-2 0,1-4-4 15,-2-4-6-15,2-7-9 16,-1-5 0-16,-3 0 45 16,0-4 11-16,-3-16 24 15,0-5-26-15,-3-6-23 16,-3-1-18-16,-12 0-13 16,-9 1-41-16,-4 6-4 15,-2 4-28-15,6 4-15 16,9 7-30-16,5 3-58 15,10 4-113-15,7 0-246 16,17 3 287-16,9-1 199 16,4 1 49-16,-1 0 96 15,0 0 58-15,-8 0 5 0,-1 0 28 16,-2 1 9-16,-5 6-40 16,-1 5 6-16,2 5-12 15,0 3-61-15,3 4-2 16,-3 2 10-16,-2-1-43 15,-1-3-24-15,-9-4-24 16,-4-7-5-16,-1-5 0 16,-4-4 18-16,0-2 50 15,0 0 47-15,-9-13-10 16,0-8-56-16,-4-6-14 16,5-8-23-16,5-3-13 15,3-3-13-15,9-5-21 16,18 1-48-16,16 2-89 15,41 0-85-15,-7 11-398 16,-5 11-389-16</inkml:trace>
  <inkml:trace contextRef="#ctx0" brushRef="#br0" timeOffset="13186.18">4512 4423 1035 0,'0'0'118'0,"0"0"40"15,0 0-16-15,0 0-4 16,0 0-34-16,0 0-62 16,0 0-16-16,-98 63 24 15,78-13 29-15,1 8 9 16,10 5-18-16,6 2-23 15,3-1-22-15,28 1-25 16,29 6-22-16,43 4-85 16,-9-18-136-16,-1-13-161 0</inkml:trace>
  <inkml:trace contextRef="#ctx0" brushRef="#br0" timeOffset="13750.81">5236 5061 618 0,'0'0'83'0,"0"0"69"16,0 0 60-16,0 0-48 15,0 0-15-15,0 0-15 16,0 0-54-16,28-19 4 16,-4 3-2-16,1-1-54 15,2-7-9-15,-5-1 0 16,1-1-5-16,-4-1-5 16,-5 2 0-16,-8-2 1 15,-3 6 2-15,-3 1-2 16,0 9 2-16,0 6 17 15,-3 2-13-15,-6 3-2 16,1 3-14-16,-2 16-12 16,-5 12 9-16,-2 7 3 0,7 8 22 15,4-1-6-15,6-2-7 16,0-3-8-16,12-8-1 16,9-7-25-16,12-11-120 15,-2-10-133-15,-4-4-446 0</inkml:trace>
  <inkml:trace contextRef="#ctx0" brushRef="#br0" timeOffset="13930.92">5534 4596 517 0,'0'0'1050'0,"0"0"-996"16,0 0-9-16,0 0 6 15,0 0-51-15,0 0-1 16,0 0-75-16,58-4-128 16,-31 1-744-16</inkml:trace>
  <inkml:trace contextRef="#ctx0" brushRef="#br0" timeOffset="14168.27">5924 4754 1543 0,'0'0'57'0,"0"0"3"16,0 0 10-16,0 0 13 15,80-13-45-15,-41 4-18 16,4-1-20-16,-1-1-16 15,-6 4-69-15,-10 1-93 16,-6 3-356-16,-17 0-411 0</inkml:trace>
  <inkml:trace contextRef="#ctx0" brushRef="#br0" timeOffset="14320.29">5992 4910 887 0,'0'0'91'0,"0"0"-14"0,0 0 76 15,0 0-47-15,0 0-51 16,0 0-30-16,0 0-25 16,142 50-9-16,-72-60-252 15,-9-6-777-15</inkml:trace>
  <inkml:trace contextRef="#ctx0" brushRef="#br0" timeOffset="14568.53">6816 4542 1337 0,'0'0'177'0,"0"0"-153"0,0 0 78 16,0 0 11-16,0 0-56 15,0 0-19-15,0 0 58 16,12 64-15-16,-1-28-36 15,3 7-21-15,1 4-23 16,-1 3-1-16,2 2-7 16,3 17-103-16,-9-16-174 15,0-12 271-15</inkml:trace>
  <inkml:trace contextRef="#ctx0" brushRef="#br0" timeOffset="15035.66">7859 5200 1204 0,'0'0'120'15,"0"0"-88"-15,0 0 4 16,0 0-2-16,0 0 63 16,0 0-5-16,0 101-21 15,0-67-13-15,0-2-29 0,-8-1-15 16,-1-4-14-1,-16 7-18-15,1-12-95 0,2-8-392 0</inkml:trace>
  <inkml:trace contextRef="#ctx0" brushRef="#br0" timeOffset="15222.87">7968 4855 1413 0,'0'0'249'0,"0"0"-223"15,0 0-26-15,0 0 0 0,0 0-22 16,0 0-201-16,0 0-552 16</inkml:trace>
  <inkml:trace contextRef="#ctx0" brushRef="#br0" timeOffset="15858.38">8725 5061 446 0,'0'0'319'0,"0"0"-224"0,0 0 118 15,0 0-6-15,62-72-62 16,-40 46-36-16,2-5-8 16,-2-2-3-16,1-1-9 15,-4 0-14-15,-3 1-24 16,-2 2-8-16,-5 3-11 16,-6 7-6-16,0 6-5 15,-3 7 23-15,0 5-10 0,0 3-28 16,-3 0-6-1,0 0-17-15,-6 15-15 0,0 10 13 16,-3 10 17-16,3 9 2 16,3 4 0-16,6-3-1 15,0-1 0-15,0-4-12 16,15-9-60-16,18-16-99 16,-6-13-125-16,1-2-503 0</inkml:trace>
  <inkml:trace contextRef="#ctx0" brushRef="#br0" timeOffset="16036.35">9112 4486 1159 0,'0'0'549'0,"0"0"-533"0,0 0 38 15,0 0 12-15,0 0-55 16,0 0-11-16,0 0-23 15,58-2-92-15,-31 4-194 0</inkml:trace>
  <inkml:trace contextRef="#ctx0" brushRef="#br0" timeOffset="16375.52">9767 4592 1315 0,'0'0'114'0,"0"0"-114"16,0 0 0-16,0 0 18 16,0 0 27-16,0 0 10 15,-120 67-4-15,75-42-3 16,3-3 6-16,6-2 4 15,6-2-11-15,9-3-16 16,9-3-9-16,12 1-22 16,0 1-1-16,24-1 1 15,12 4 34-15,16 2 13 16,9-1-21-16,8-2-24 0,1 0-2 16,3-3-56-1,10-3-111-15,-17-2-162 0,-15-7-882 16</inkml:trace>
  <inkml:trace contextRef="#ctx0" brushRef="#br0" timeOffset="16685.56">10310 4623 1264 0,'0'0'166'0,"0"0"-96"16,0 0 86-16,0 0 0 15,0 0-76-15,0 0-19 16,0 0-23-16,61-1 2 15,-25 1-40-15,6 0-21 16,4 0-80-16,6-4-95 16,-13 2-174-16,-11-1-481 0</inkml:trace>
  <inkml:trace contextRef="#ctx0" brushRef="#br0" timeOffset="16850.57">10268 4813 1056 0,'0'0'103'16,"0"0"-41"-16,0 0 35 16,0 0 3-16,0 0-37 15,0 0 5-15,121 54-68 16,-18-54-23-16,-15 0-254 16,-6-10-704-16</inkml:trace>
  <inkml:trace contextRef="#ctx0" brushRef="#br0" timeOffset="17413.3">11180 4511 1262 0,'0'0'0'0,"0"0"-55"16,0 0 55-16,5 73 54 16,-5-31-25-16,4 4 13 15,-4-1-12-15,4-3-4 16,-1-9-13-16,0-11-7 16,0-8-5-16,-3-8-1 15,3-6 38-15,1-3 56 16,2-14 46-16,8-5-95 15,-2-6-26-15,4-4-7 16,7-2 29-16,-1 2-21 16,5 4 21-16,-1 4-11 0,3 4-1 15,-8 8-1-15,3 6-14 16,-5 6 1-16,2 0-5 16,-3 14-3-16,3 10-7 15,-3 9-1-15,-1 6-1 16,6 7 1-16,-2 6-13 15,23 29-61-15,-6-12-98 16,-2-6-392-16</inkml:trace>
  <inkml:trace contextRef="#ctx0" brushRef="#br0" timeOffset="17654.66">12042 5145 1132 0,'0'0'60'0,"0"0"-8"16,0 0 49-16,-36 80 7 16,24-49-28-16,-1-1-12 15,1 1-24-15,-5-5-21 16,4-2-23-16,-9-12-38 15,5-6-302-15,10-6-904 0</inkml:trace>
  <inkml:trace contextRef="#ctx0" brushRef="#br0" timeOffset="17824.54">12222 4738 1603 0,'0'0'167'0,"0"0"-69"16,0 0-22-16,0 0-25 16,0 0-51-16,0 0-31 15,0 0-177-15,20-6-770 0</inkml:trace>
  <inkml:trace contextRef="#ctx0" brushRef="#br0" timeOffset="18418.09">12919 4936 1272 0,'0'0'78'0,"0"0"-65"16,0 0 19-16,0 0 55 16,105-82-45-16,-68 51-30 15,0-1-3-15,2-2-9 16,-6-1 7-16,-5-2-6 15,-5 0 9-15,-6 3-1 16,-8 6-3-16,-4 5 21 0,-5 8 23 16,0 8-5-1,0 7 2-15,-11 0-30 0,-5 13-8 16,-8 17 7-16,-4 9 13 16,1 11 5-16,5 5-8 15,8-1-15-15,9-5-7 16,5-5-4-16,5-9-7 15,19-11-34-15,21-24-97 16,-3 0-119-16,-2-15-541 0</inkml:trace>
  <inkml:trace contextRef="#ctx0" brushRef="#br0" timeOffset="18601.72">13341 4348 1465 0,'0'0'97'16,"0"0"-62"-16,0 0-29 15,0 0-6-15,0 0-34 16,0 0 20-16,0 0-229 16,99 53-794-16</inkml:trace>
  <inkml:trace contextRef="#ctx0" brushRef="#br0" timeOffset="18810.4">13608 4726 126 0,'0'0'1345'0,"0"0"-1291"16,0 0-54-16,126 2 17 15,-65-2-10-15,8 0-7 16,0 0-48-16,5-8-61 16,-19-1-422-16,-19 0-176 0</inkml:trace>
  <inkml:trace contextRef="#ctx0" brushRef="#br0" timeOffset="19046.91">13844 4461 788 0,'0'0'482'15,"0"0"-471"-15,0 0 10 16,0 0 18-16,0 0 59 16,0 0-23-16,4 103-4 15,3-58 1-15,-1-1-17 16,0 3-27-16,1 0-22 15,-1-2-6-15,3 13-12 16,-2-11-77-16,1-10-241 0</inkml:trace>
  <inkml:trace contextRef="#ctx0" brushRef="#br0" timeOffset="19275.36">14305 4735 1370 0,'0'0'62'16,"0"0"-62"-16,0 0 48 0,108-3 15 15,-62-6-43-15,-1 0-11 16,20-7-9-16,-10 4-86 15,-11-2-432-15</inkml:trace>
  <inkml:trace contextRef="#ctx0" brushRef="#br0" timeOffset="19501.06">14471 4521 1098 0,'0'0'33'16,"0"0"-20"-16,0 0 7 16,0 0 67-16,-6 90-10 15,6-48 1-15,0 3-23 0,7 5-8 16,2 3-18-16,3-3-20 16,-1 2-9-16,1 4-47 15,-4-14-276-15,-3-11-788 0</inkml:trace>
  <inkml:trace contextRef="#ctx0" brushRef="#br0" timeOffset="19832.34">15169 4303 1077 0,'0'0'87'16,"0"0"-32"-16,0 0 58 16,81 2 38-16,-50 14-32 15,0 9 13-15,4 8-23 16,-2 11-18-16,-5 11-26 15,-1 3-3-15,-4 15-31 16,-6-6-10-16,-14 1-16 16,-3 1-5-16,-40-1-1 0,-71 21-71 15,4-14-152-15,-5-16-355 16</inkml:trace>
  <inkml:trace contextRef="#ctx0" brushRef="#br0" timeOffset="21514.66">4021 5826 755 0,'0'0'62'15,"0"0"-6"-15,0 0 41 16,0 0 56-16,0 0-5 16,0 0-39-16,-28-80-12 15,18 70-19-15,-1 0-12 16,-4 0-15-16,2 3-26 16,-4 1-9-16,1 0-8 15,1 2 13-15,0 3-1 16,6 1-5-16,3 0-14 15,-4 0 0-15,4 11-1 16,-2 5 0-16,2 5-1 0,-1 6 0 16,3 4 0-16,2 3 1 15,2 4 0-15,0 3 0 16,-3 0 0-16,0 1 1 16,-3-1-1-16,-3-3 0 15,-3-2 0-15,-4-6 0 16,1-3-6-16,-2-7 6 15,-2-6-18-15,4-5-7 16,3-8 14-16,0-1 2 16,2-1 9-16,7-11-19 15,-3-3-10-15,6 0 28 16,0 3 0-16,0 4 1 16,0 3 0-16,0 5 2 15,0 0 4-15,0 0-6 0,0 11-3 16,3 8 3-16,3 5 1 15,4 4 21-15,2 1-5 16,0 2 10-16,-3-2 5 16,0 0 1-16,0 1-6 15,1-3 5-15,-2 0 7 16,-2-3-14-16,0-5-6 16,3-2-5-16,1-2-1 15,-1-5-12-15,3-4 24 16,-3-1 6-16,2-1 15 15,3-1-3-15,-3-1-11 0,-2-1-7 16,1 1-10 0,-7-1-2-16,0-1-7 0,0 0 0 15,-3 1-4-15,0-1 9 16,0 0-9-16,0 0 10 16,0 0-6-16,0 0-5 15,0 0 5-15,0 0-3 16,0 0 9-16,0 0-6 15,0 2 6-15,0-2 4 16,0 0 3-16,0 0-3 16,0 0 2-16,0 0 0 15,0 0-9-15,0 0 4 16,0 0-5-16,0 0 3 16,0 0-5-16,0 0 3 15,0 0-3-15,0 0 3 0,0 0-8 16,0 0 8-16,0 0-8 15,0 0 0-15,0 0 6 16,0 0-6-16,0 0-1 16,0 0 0-16,0 0 0 15,0 0 1-15,0 0-2 16,0 0 1-16,0 0-13 16,0 0-3-16,0 0-23 15,0 0-26-15,0 0-55 16,0-9-88-16,3-4-135 0</inkml:trace>
  <inkml:trace contextRef="#ctx0" brushRef="#br0" timeOffset="22278.19">5170 6393 791 0,'0'0'91'16,"0"0"108"-16,0 0-21 15,0 0-28-15,0 0-37 16,0 0-33-16,0 0 4 16,-67-59-15-16,54 51-8 15,2 2-11-15,2 2-9 16,-1 2 2-16,1 2-13 0,3 0-16 15,-2 0-13-15,-2 3 14 16,-2 14-14-16,0 6 9 16,-3 9 0-16,6 8 2 15,3 6-5-15,2 5 8 16,4 4 2-16,0 2-8 16,4-1-7-16,5 0 4 15,0 0-6-15,-5-3-18 16,0-3-65-16,-4 8-73 15,-4-11-118-15,-6-10-335 0</inkml:trace>
  <inkml:trace contextRef="#ctx0" brushRef="#br0" timeOffset="23237.65">4729 6701 788 0,'0'0'127'16,"0"0"-10"-16,0 0 44 16,0 0-41-16,0 0 19 0,0 0-24 15,113-7-61-15,-55-1-40 16,2 0-14-16,1 0-51 16,-3 2-90-16,-9 3-35 15,-13 2-57-15,-9 1-7 16,-15 0 58-16,-6 0 105 15,-6 0 77-15,0 0 114 16,0 7 0-16,-9 4 5 16,0 5 51-16,-6 7-16 15,6 3-46-15,3 4-6 16,3 4-25-16,3-3-18 16,3-2-21-16,16-2-4 15,7-5-21-15,4-6-3 0,9-6 9 16,2-8 23-16,-2-2-8 15,3-6-24-15,-5-14-3 16,-11 0 2-16,-4-3 4 16,-13-3 2-16,-9 4 5 15,0-2-20-15,-18 3-27 16,-15 2-46-16,-7 3 1 16,-14 3-105-16,5 6-167 15,13 2-346-15</inkml:trace>
  <inkml:trace contextRef="#ctx0" brushRef="#br0" timeOffset="23517.74">5491 6692 702 0,'0'0'99'0,"0"0"50"16,0 0 6-16,94 0 3 16,-64 5 23-16,0 8-46 15,-5 0-29-15,-1 5-25 16,-8 0-48-16,-4-1-9 15,-9-1-23-15,-3-5 14 16,0-1-9-16,-3-1 7 16,-9-6 12-16,-4-3 29 15,-5 0-4-15,3-3-8 16,-3-10-10-16,6-6-16 16,5-5-16-16,10-8-10 15,0-5-24-15,22-7-38 16,57-21-65-16,-7 11-135 0,1 6-640 15</inkml:trace>
  <inkml:trace contextRef="#ctx0" brushRef="#br0" timeOffset="24034.18">6635 6235 1121 0,'0'0'92'15,"0"0"-81"-15,0 0 87 16,0 0-25-16,0 0-10 16,0 0-6-16,-95 30-7 15,74 2 12-15,0 7 10 16,6 7-14-16,5 6 2 16,6 3-18-16,4 4-23 15,0 7-11-15,17 0-8 16,1 1-15-16,6-1-87 15,15 5-74-15,-5-19-134 16,-4-16-431-16</inkml:trace>
  <inkml:trace contextRef="#ctx0" brushRef="#br0" timeOffset="24433.72">6801 6792 517 0,'0'0'878'0,"0"0"-847"16,0 0-5-16,0 0 49 16,0 0-22-16,0 0-4 15,84-35 6-15,-52 19-17 16,-2-4 2-16,-6-1-2 16,-3 1-12-16,-5 1-1 15,-7 5 9-15,-6 2-4 0,-2 8 14 16,-1 1 8-1,0 3-6-15,0 0-46 0,0 7-6 16,-1 11-24-16,-2 10 29 16,-1 10 1-16,2 6 1 15,2 3 13-15,0 2-3 16,0 1 5-16,0-2-6 16,0-1 2-16,-6 0-6 15,-4-6-6-15,-5-5-1 16,-9-8-9-16,-6-9-11 15,-4-8-19-15,-5-11-18 16,-4 0-56-16,-5-46-66 16,12 3-96-16,9-7-537 0</inkml:trace>
  <inkml:trace contextRef="#ctx0" brushRef="#br0" timeOffset="24605.44">7028 6328 1403 0,'0'0'162'0,"0"0"-138"15,0 0 74-15,0 0-16 16,0 0-77-16,0 0-5 16,0 0-51-16,101-2-272 0</inkml:trace>
  <inkml:trace contextRef="#ctx0" brushRef="#br0" timeOffset="24815.91">7411 6636 1324 0,'0'0'158'16,"0"0"-151"-16,0 0 106 15,0 0-18-15,116-8-37 16,-63 1-37-16,8-3-21 16,6 3-83-16,-15 0-83 15,-16 2-477-15</inkml:trace>
  <inkml:trace contextRef="#ctx0" brushRef="#br0" timeOffset="25034.76">7437 6898 856 0,'0'0'273'16,"0"0"-227"-16,0 0 101 15,0 0 15-15,0 0-46 16,0 0-24-16,80 33-22 16,-53-32-11-16,-1-1-23 15,0 0-6-15,-7 0-23 16,1 0-7-16,-8-7-56 15,7-9-42-15,-4-1-117 16,-3 0-446-16</inkml:trace>
  <inkml:trace contextRef="#ctx0" brushRef="#br0" timeOffset="26015.86">8193 6478 1119 0,'0'0'130'0,"0"0"1"16,0 0 30-16,0 0-56 16,0 0-54-16,0 0 23 0,0 0 25 15,23 96-31-15,-13-53-6 16,-1 3-23-16,1 1 5 16,-4-4 0-16,0-4-16 15,-3-3-1-15,0-5-11 16,-3-2-1-16,1-3-4 15,-1-5 0-15,0-3-1 16,0-8 3-16,0-1-11 16,0-6-1-16,0-1 11 15,0-1-4-15,0-1 3 16,0 0 3-16,0 0-1 16,0 0-1-16,0 0 1 15,0 0 1-15,0 0-4 0,0 0-1 16,0 0-2-16,0 0 1 15,0 0-7-15,0 0 7 16,0 0-8-16,0 0 1 16,0 0 1-16,0 0-1 15,0 0 5-15,0 0-6 16,0 0 0-16,0 0-1 16,0 0 0-16,0 0 1 15,0 0-1-15,0 0 0 16,0 0 0-16,0 0 0 15,0 0 0-15,0 0-2 16,0 0-3-16,0 0 6 16,0 0-9-16,0 0-9 0,0 0-15 15,0 0 2-15,0 0-7 16,0 0 4-16,0 0 3 16,0 0 3-16,0 0 7 15,0 0 2-15,0 0 3 16,0 0-6-16,0 0 10 15,3 0-3-15,-2 0 6 16,3 0 2-16,-4 0 6 16,0 0 1-16,0 0 0 15,0 0 1-15,0 0 0 16,0 0 11-16,0 0 0 16,0 0-2-16,0 0-9 0,0 0-1 15,0 0-11 1,0 0-28-16,-12-1-118 0,0-5-123 0</inkml:trace>
  <inkml:trace contextRef="#ctx0" brushRef="#br0" timeOffset="27145.86">9089 7051 823 0,'0'0'290'16,"0"0"-203"-16,0 0 85 15,0 0-21-15,0 0-33 16,0 0-27-16,0 0-21 16,0-2-41-16,-1 7-16 15,-5 8-13-15,-6 11 13 16,-6 4 2-16,-1 3 1 16,1 3-1-16,-3-3-10 15,3-4-5-15,0-2-34 16,9-14-74-16,6-7-148 15,3-4-623-15</inkml:trace>
  <inkml:trace contextRef="#ctx0" brushRef="#br0" timeOffset="27339.92">9279 6749 1480 0,'0'0'148'15,"0"0"-147"-15,0 0 52 16,0 0 18-16,0 0-23 16,0 0-30-16,0 0-18 15,9-7-32-15,6 3-79 16,-2-2-371-16,4-3-385 0</inkml:trace>
  <inkml:trace contextRef="#ctx0" brushRef="#br0" timeOffset="28403.39">9767 6773 1099 0,'0'0'159'0,"0"0"-146"15,0 0 95-15,0 0-29 0,0 0-36 16,0 0-13-16,88-76-4 15,-61 51 8-15,4-4 5 16,-4 3-3-16,-5 3 5 16,-5 1 3-16,-4 4 4 15,-7 6 15-15,0 5-6 16,-6 4-5-16,0 3-23 16,0 0 0-16,0 0-29 15,0 9-10-15,0 9-25 16,4 15 35-16,5 11 9 15,5 10 4-15,1 3 2 16,-4-1 1-16,-1 0 3 16,-1-1-18-16,-6-6 4 0,-3-5-4 15,0-7 4 1,0-7-3-16,-19-7-1 0,-4-7 6 16,-7-5-7-16,-14-9-23 15,-3-2-30-15,-1-13-11 16,-1-18-46-16,-3-37-55 15,16 11-89-15,11-6-324 0</inkml:trace>
  <inkml:trace contextRef="#ctx0" brushRef="#br0" timeOffset="28601.79">10056 6282 1493 0,'0'0'165'0,"0"0"-124"0,0 0 43 16,0 0 35-16,0 0-42 16,0 0-44-16,0 0-29 15,0-4-4-15,0 4-38 16,4 0-92-16,2 0-153 16,4 4-496-16</inkml:trace>
  <inkml:trace contextRef="#ctx0" brushRef="#br0" timeOffset="29711.79">10600 6657 614 0,'0'0'91'16,"0"0"61"-16,0 0 17 15,0 0-14-15,0 0-51 16,0 0-4-16,0 0-22 15,0-3-14-15,0 3-7 16,0-1-8-16,0 1 0 16,0 0-12-16,0 0-7 15,0 0-16-15,0 0 4 0,0 0-5 16,0 0-1-16,0 0 1 16,0 0-6-16,0 0 5 15,0 0-6-15,0 0 5 16,0 0-5-16,0 0 3 15,0 0-8-15,0 0 5 16,0 0-5-16,0 0 0 16,0 0 0-16,0 0-1 15,0 0 6-15,0 0-5 16,0 0 6-16,0 0-7 16,0 0 12-16,0 0-2 15,0 0-4-15,0 0 0 16,0 0-4-16,0 0 6 15,0 0-7-15,0 0 1 0,0 0-1 16,0 0 10-16,0 0 0 16,0 0 8-16,0 0 2 15,0 0-3-15,0 0 3 16,0 0-8-16,0 0 5 16,0 0-9-16,0 0-8 15,0 0 0-15,0 0-1 16,0 0 1-16,0 0-1 15,0 0 0-15,-2 0 0 16,2 0-9-16,-3 0-1 16,-3 0 1-16,-7 3 0 15,-1 2 9-15,-5 1 1 16,-1 5 7-16,1 1-7 16,-4 1-1-16,7 1 1 15,-3-2-1-15,0 2 1 16,5-4-1-16,-1 3 0 0,0-1 0 15,3-4-1-15,3 2 1 16,-4-3 0-16,3 0 0 16,3-4-1-16,3 1 0 15,1-2-5-15,0-2 6 16,3 0-1-16,0 0 1 16,0 0-12-16,0 0 6 15,0 3-6-15,0-3-3 16,6 0-6-16,4 6 21 15,7-2 3-15,6 3 18 16,9 2 9-16,7-1-17 16,4 1-2-16,5-1-11 0,4 1-21 15,19 1-71 1,-9-4-107-16,-10 0-163 0</inkml:trace>
  <inkml:trace contextRef="#ctx0" brushRef="#br0" timeOffset="30485.6">11082 6594 530 0,'0'0'365'16,"0"0"-285"-16,0 0 80 15,0 0-35-15,0 0-43 16,0 0 4-16,0 0 0 16,68 3-14-16,-35-3-32 15,-1 0-16-15,3 0-13 0,-5 0-11 16,-7 0-28 0,0 0-88-16,-8-2-293 0,-8 2-499 0</inkml:trace>
  <inkml:trace contextRef="#ctx0" brushRef="#br0" timeOffset="30701.14">11069 6809 939 0,'0'0'108'15,"0"0"-75"-15,0 0 45 0,0 0-1 16,0 0-38-16,0 0 13 15,0 0 30-15,42 27-5 16,-9-27-15-16,6 0-41 16,10 0-21-16,19-1-103 15,-8-5-112-15,-9-1-845 0</inkml:trace>
  <inkml:trace contextRef="#ctx0" brushRef="#br0" timeOffset="31992.87">11602 6832 18 0,'0'0'33'16,"0"0"0"-16,0 0 9 15,0 0 11-15,0 0 8 16,0 0 4-16,0 0 4 16,0 0-1-16,0 0 7 15,0 0-8-15,0 0 0 0,0 0-7 16,0 0-5 0,0 0-7-16,0 0-3 0,0 0 2 15,0 0 7-15,0 0 5 16,0 0 5-16,0 0-11 15,0 0-12-15,0 0-2 16,0 0-3-16,0 0 10 16,3 0-6-16,6-1-17 15,2-8-12-15,5 0-3 16,6-2 2-16,-3-5-3 16,4 0-5-16,2-1-1 15,-1-2 0-15,-3-2 0 16,0 0 5-16,-2-1 4 15,-5-1-9-15,-1-1 5 16,-7 2 1-16,-3-1 16 0,-3 6-7 16,0 2 19-16,0 4-23 15,0 2-2-15,0 5 14 16,0 3 0-16,-3 1-14 16,0 0-10-16,-7 15 1 15,-4 12 13-15,-4 8 23 16,2 8-1-16,-1 2 12 15,4 0-7-15,4-3 2 16,5-2-5-16,4-6-5 16,0-5-3-16,0-3-17 15,10-6 4-15,3-7-16 16,10-3 1-16,-1-7-2 16,5-3-49-16,8-13-69 15,-6-9-130-15,-6-5-449 0</inkml:trace>
  <inkml:trace contextRef="#ctx0" brushRef="#br0" timeOffset="32370.52">12030 6217 993 0,'0'0'106'0,"0"0"5"16,0 0 31-16,0 0 22 15,0 0-62-15,0 0-47 16,0 0-26-16,-3-1-7 16,3 1 0-16,-3 0 3 15,3 0 7-15,0 0 5 16,0 0 15-16,0 0 16 15,0 0 6-15,0 0-6 16,0 0-12-16,0 0-6 16,0-2-10-16,0-1-10 15,0 3-19-15,0-1-11 16,0 0-10-16,0 1-22 16,0 0-70-16,3 0-99 15,6 0-115-15,3 0-877 0</inkml:trace>
  <inkml:trace contextRef="#ctx0" brushRef="#br0" timeOffset="33305.58">12293 6098 660 0,'0'0'93'0,"0"0"-31"0,0 0 26 15,0 0 38-15,0 0-22 16,88-32-13-16,-69 31 22 16,-6 1-19-16,4 0-25 15,-5 0-17-15,-2 5-4 16,2 7-31-16,-1 2 2 16,-1 3-3-16,-4 5-4 15,-2 2-3-15,-4 2-2 16,0 0 6-16,-4-1-7 15,-12 0 6-15,-3-2 4 16,-1-4 16-16,-6 1-4 0,3-7 18 16,1 4-8-1,5-6 1-15,5-4-7 0,0-1-1 16,6-2-6-16,4-3-2 16,1-1-3-16,1 2-8 15,0-2 0 1,0 0-1-16,0 1 10 0,0-1 0 15,0 1-10-15,10 1-9 16,10 2 26-16,3 1 21 16,10 1-20-16,8-3-4 15,2 1-13-15,2-1 9 16,0 0-14-16,-5 1 2 16,-6-1-9-16,-7-3 2 15,-14 5-1-15,-4-4 0 16,-4-1 1-16,-5 1-1 15,0-1 8-15,0 0-9 0,0 0 6 16,0 0-6-16,0 0 0 16,0 0 0-16,0 0-1 15,0 0 1-15,0 0-2 16,0 0 2-16,0 0 0 16,0 0-1-16,0 2 1 15,0-2 0-15,0 0 0 16,0 0-1-16,0 0 0 15,0 0-10-15,0 0-9 16,0 0-31-16,-14 0-42 16,-2 2-97-16,-4-2-297 0</inkml:trace>
  <inkml:trace contextRef="#ctx0" brushRef="#br0" timeOffset="33705.07">12939 6879 1228 0,'0'0'116'0,"0"0"-88"15,0 0-5-15,0 0 6 16,0 0-3-16,0 0 37 15,-29 88-5-15,16-53-16 16,-1-1 3-16,1-1-16 16,1-3-17-16,-4-3-12 15,-8 0-22-15,6-11-115 16,0-3-357-16</inkml:trace>
  <inkml:trace contextRef="#ctx0" brushRef="#br0" timeOffset="33895.61">13056 6628 1330 0,'0'0'167'16,"0"0"-58"-16,0 0-33 15,0 0-27-15,0 0-49 16,0 0-45-16,0 0 20 15,12-30-122-15</inkml:trace>
  <inkml:trace contextRef="#ctx0" brushRef="#br0" timeOffset="34583.75">13628 6843 793 0,'0'0'69'15,"0"0"2"-15,0 0 59 16,0 0-13-16,0 0-44 0,0 0 9 16,82-63 5-1,-54 43-13-15,4 1-19 0,-6-5-5 16,3 1-12-16,-7 1 1 16,-2 2 9-16,-6 3 17 15,-6 5-1-15,-4 6 8 16,-4 3-17-16,0 3-8 15,0 0-26-15,0 0-21 16,0 9-17-16,0 15-12 16,-3 7 29-16,0 13 7 15,0 7-1-15,0 5-6 16,2 3 6-16,-2 0 36 16,0-3-19-16,-4-5-23 15,-2-5 0-15,-2-8 1 16,-1-7-1-16,2-3 1 0,-5-12-1 15,-5-3 1-15,-3-7-1 16,-7-6-1-16,-5 0-30 16,-4-17-23-16,4-14-27 15,-2-34-72-15,11 6-98 16,10-1-271-16</inkml:trace>
  <inkml:trace contextRef="#ctx0" brushRef="#br0" timeOffset="34777.49">13941 6357 1502 0,'0'0'136'0,"0"0"-58"16,0 0 33-16,0 0 19 16,0 0-48-16,0 0-54 15,0 0-28-15,20-4-22 16,3 4-136-16,3 4-76 15,-1 3-485-15</inkml:trace>
  <inkml:trace contextRef="#ctx0" brushRef="#br0" timeOffset="34995.56">14158 6721 146 0,'0'0'1218'0,"0"0"-1119"16,0 0-50-16,0 0-2 16,0 0 58-16,99 0-49 15,-47 0-37-15,7 0-13 16,-3 0-6-16,-2-4-56 16,-5-4-122-16,-14-1-319 15,-19 0-440-15</inkml:trace>
  <inkml:trace contextRef="#ctx0" brushRef="#br0" timeOffset="35226.97">14371 6548 1192 0,'0'0'145'0,"0"0"-87"0,0 0 0 16,0 0-8-16,0 0-48 15,0 0 36-15,0 0 45 16,0 106-39-16,0-66-6 16,0 4-6-16,0-3-20 15,0-2-12-15,0-1-17 16,0 4-73-16,0-6-249 16,0-11-718-16</inkml:trace>
  <inkml:trace contextRef="#ctx0" brushRef="#br0" timeOffset="35435.36">14738 6734 1256 0,'0'0'29'0,"0"0"-29"16,77 0 51-16,-26 0 27 15,11 0-28-15,-2 0-50 16,-3 0-30-16,-11-5-111 16,-14-1-200-16,-16 0-611 0</inkml:trace>
  <inkml:trace contextRef="#ctx0" brushRef="#br0" timeOffset="35646.49">14920 6582 1094 0,'0'0'91'16,"0"0"-53"-16,0 0-18 15,0 0 79-15,-4 74-31 16,0-33 9-16,4 4-23 16,0 1-13-16,0 1-12 15,0-3-21-15,0-1-8 16,14 2-34-16,-4-9-178 15,-1-11-344-15</inkml:trace>
  <inkml:trace contextRef="#ctx0" brushRef="#br0" timeOffset="35959.85">15576 6375 1452 0,'0'0'72'0,"0"0"5"0,0 0 1 16,108 71 65 0,-67-32-25-16,1 10-47 0,0 5-6 15,0 5-23-15,-10 4-7 16,-6-4-13-16,-13-6-13 15,-10-6-8-15,-3-5-1 16,-21-5 0-16,-31 0-7 16,-34-5-9-16,-41-5-42 15,-25-14-59-15,29-9-126 16,23-4 119-16</inkml:trace>
  <inkml:trace contextRef="#ctx0" brushRef="#br0" timeOffset="39148.28">4168 7788 570 0,'0'0'95'0,"0"0"34"0,0 0-22 15,0 0-24 1,0 0 16-16,0 0-41 0,-24-13-25 15,24 13 9-15,0 0 4 16,0 0-10-16,-2 0-11 16,2 2-12-16,-3 10 12 15,-1 6 36-15,1 5-18 16,3 7-6-16,-3-1-19 16,3 4-6-16,0 1 0 15,0 3-5-15,0-1-6 16,0 3 8-16,-6-2 0 15,-2-1-3-15,-5-3-5 16,1-7 14-16,-4-4 1 16,2-7 7-16,2-5 5 0,-1-6-5 15,5-4 22-15,-1 0-13 16,1-1-16-16,3-12 5 16,-1-2-12-16,3-1 1 15,0 0-4-15,3 2 0 16,0 8 10-16,0 4-3 15,0 2-4-15,0 0 5 16,6 6-13-16,5 13 12 16,6 5-12-16,0 9 20 15,5 7-15-15,-1-1 4 16,1 3-1-16,4-3-8 16,-1-2 0-16,5-3-1 15,3-5 0-15,7-2-10 0,2-3-38 16,34-2-142-16,-9-5-412 15,-6-7-490-15</inkml:trace>
  <inkml:trace contextRef="#ctx0" brushRef="#br0" timeOffset="39627.64">5437 8412 78 0,'0'0'782'0,"0"0"-684"16,0 0 119-16,-10-77-51 15,1 52 1-15,-5-5-68 16,-2 1 13-16,-7 3-34 16,4 1 2-16,-6 5-18 0,1 8-14 15,2 1-6-15,-1 11-2 16,1 0-21-16,1 13-13 15,3 14-6-15,4 15 1 16,7 9 8-16,7 8-9 16,0 4 0-16,6 1 1 15,9 3 0-15,3-1 0 16,0 0 0-16,-3-3-1 16,-2-2-22-16,-4-6-68 15,-6 8-67-15,-3-18-74 16,0-11-393-16</inkml:trace>
  <inkml:trace contextRef="#ctx0" brushRef="#br0" timeOffset="40064.61">5037 8735 1106 0,'0'0'127'16,"0"0"-126"-16,0 0 30 15,0 0 34-15,0 0-3 16,0 0 18-16,94-23-28 16,-58 18-21-16,3 4-12 15,0 1-5-15,-2 0-5 16,-6 3-8-16,-1 10 1 0,-4 3 6 15,-1 3-7 1,-1-1 0-16,-2-2 8 0,-2 0-2 16,-1-5 2-16,-3-4-8 15,1-4 7-15,-8-3 3 16,1 0 4-16,-4 0 5 16,-3-3 52-16,-3-11 1 15,0-3-38-15,-3-6-26 16,-9 3-8-16,-7-2-1 15,-2 4-6-15,0 2-24 16,3 3-11-16,6 6-13 16,12-2-34-16,0 6-145 0,0-4-397 15</inkml:trace>
  <inkml:trace contextRef="#ctx0" brushRef="#br0" timeOffset="40365.21">5800 8643 1224 0,'0'0'136'0,"0"0"-116"16,0 0 24-16,0 0 46 15,0 0-2-15,0 0-13 16,95 68-23-16,-73-44-24 16,1-1-15-16,-4 0 2 15,-11-5-14-15,-2-6 7 0,-3-6-6 16,-3-5 49-1,0-1 37-15,0 0 4 0,0-5-16 16,-9-11-48-16,2-7-28 16,3-7-6-16,4-3-9 15,0-7-12-15,3 1 5 16,17-2-35-16,9 4-60 16,43 3-39-16,-7 11-93 15,3 13-476-15</inkml:trace>
  <inkml:trace contextRef="#ctx0" brushRef="#br0" timeOffset="40731.57">6953 8203 912 0,'0'0'90'0,"0"0"18"16,0 0 37-16,0 0-49 16,0 0-41-16,-91 7 29 15,65 20 6-15,3 12 0 16,0 7-23-16,4 7 14 15,7 3-7-15,2 4-3 16,10-1-14-16,0 1-10 16,10-1-11-16,11 0-13 0,9-6-16 15,10 1-7-15,5-7-8 16,7-5-7-16,29 0-61 16,-10-12-130-16,-9-13-111 0</inkml:trace>
  <inkml:trace contextRef="#ctx0" brushRef="#br0" timeOffset="41348.08">7447 8325 947 0,'0'0'107'16,"0"0"29"-16,0 0 17 16,0 0-6-16,0 0-37 15,0 0-21-15,0 0-22 16,6 3-49-16,-3 18-17 15,0 6 41-15,3 11-11 16,-2 5 19-16,-4 10-21 16,0-2-7-16,0-2-1 15,0-3-4-15,0-7-8 0,0-8 0 16,-4-10-8-16,4-6 0 16,0-9 0-16,0-3-1 15,0-3 0-15,0 0-6 16,7-3 4-16,5-14-7 15,9 1 7-15,1-8-5 16,1-2-3-16,-1-1-4 16,-1 1 4-16,-3 4-15 15,-8 5-1-15,-2 5 2 16,-5 5 23-16,-3 7-19 16,0 0-5-16,-6 0-16 0,-9 13 41 15,0 6 13 1,-5 5 22-16,7-1 2 0,3-1 0 15,7-2-10-15,-1-4-10 16,4-2-4-16,4-3-12 16,12-1-1-16,4-2 2 15,13 0-2-15,8-6-38 16,30-2-78-16,-9 0-117 16,-6 0-407-16</inkml:trace>
  <inkml:trace contextRef="#ctx0" brushRef="#br0" timeOffset="41627.65">8085 8536 1242 0,'0'0'106'0,"0"0"-82"15,0 0-24-15,0 0 41 16,0 0 7-16,89-10-32 16,-57 4-16-16,-6 2-2 15,-4-2-43-15,-4 2-198 0,-9 1-284 16</inkml:trace>
  <inkml:trace contextRef="#ctx0" brushRef="#br0" timeOffset="41827.25">8072 8699 1046 0,'0'0'187'0,"0"0"-160"16,0 0 60-16,0 0 42 15,0 0-62-15,0 0-33 16,0 0-2-16,69 39-5 16,-27-39-27-16,4 0-1 15,18-13-108-15,-9-5-202 16,-9 0-435-16</inkml:trace>
  <inkml:trace contextRef="#ctx0" brushRef="#br0" timeOffset="42263.49">8670 8216 980 0,'0'0'116'0,"0"0"55"15,0 0-6-15,0 0-27 16,0 0-51-16,0 0-17 16,0 0-7-16,0-3 6 15,0 3-5-15,0 0-1 16,0 0-9-16,0 0-11 15,0 0-14-15,0 4-10 16,7 11 11-16,6 9-15 16,3 8 1-16,-4 11 6 15,2 5 2-15,2 3-1 0,-7 0-15 16,1-1-1-16,-3-2-6 16,0-3-1-16,-7-6-17 15,0-3-41-15,-17 3-67 16,-5-9-112-16,-2-10-338 0</inkml:trace>
  <inkml:trace contextRef="#ctx0" brushRef="#br0" timeOffset="43160.87">9647 8907 993 0,'0'0'142'16,"0"0"3"-16,0 0 11 15,0 0-48-15,0 0-57 16,0 0-11-16,0 0 41 16,0 43-11-16,-4-19-13 15,-2-5-16-15,-3 4-12 16,-1-4-13-16,-3 1-16 15,0 0-55-15,3-7-116 16,1-5-346-16</inkml:trace>
  <inkml:trace contextRef="#ctx0" brushRef="#br0" timeOffset="43343.05">9752 8471 1540 0,'0'0'151'16,"0"0"-139"-16,0 0-12 15,0 0 0-15,0 0-89 16,0 0-143-16,0 0-549 0</inkml:trace>
  <inkml:trace contextRef="#ctx0" brushRef="#br0" timeOffset="44014.15">10644 8285 1068 0,'0'0'124'16,"0"0"-41"-16,0 0 5 15,0 0 11-15,0 0 1 16,0 0 12-16,0 0-7 15,30 94-18-15,-30-47-19 16,-4 5-24-16,-9 6 6 16,0-3-19-16,-3-3-9 15,-1-2-9-15,4-7-3 16,1-8-4-16,0-7 0 16,6-9-6-16,3-9 0 15,3-5 0-15,0-5-1 16,0 0-14-16,6-2 9 0,15-14 5 15,7-8 0-15,6-9 0 16,7 0-17-16,-2-7-1 16,4 1-13-16,-4 3-6 15,-7 2 3-15,-3 11 14 16,-10 4 4-16,-8 9 16 16,-5 6 0-16,-6 4 0 15,0 0-11-15,-16 6-32 16,-10 15 44-16,-10 7 5 15,-6 3 12-15,-1 3 5 16,4-6 25-16,11-3-4 16,4-9 6-16,12-6-12 15,9-4-13-15,3-2-24 0,8-1-2 16,23 3 2-16,11 0 13 16,13 1-13-16,7 0-48 15,3 3-52-15,15-2-84 16,-17 0-158-16,-15-5-991 0</inkml:trace>
  <inkml:trace contextRef="#ctx0" brushRef="#br0" timeOffset="44877.38">11569 8481 1073 0,'0'0'133'0,"0"0"-55"16,0 0 45-16,0 0 33 16,0 0-56-16,0 0-28 15,0 0 2-15,0-5-4 0,0 5-2 16,0-1-1-16,0 1 5 16,0 0-13-16,0-1-2 15,0 1-4-15,0 0-1 16,3 0-1-16,-3 0-17 15,0-3-3-15,0 3-16 16,1 0-2-16,-1 0 0 16,2 0 7-16,-2 0-8 15,1 0 4-15,-1 0-10 16,2 0-5-16,-2-3 7 16,1 3-8-16,-1 0 0 15,2 0 0-15,-2 0-1 16,3 0-5-16,0 0 6 15,-2 0-1-15,1 0-1 0,-2 0 1 16,2 0-7 0,-2 0 1-16,0 0-8 0,0 0 6 15,0 0-4-15,0 0 2 16,0 0 0-16,0 0 3 16,0 0-1-16,0 0-3 15,0 0-1-15,0 0-2 16,0 0 5-16,0 0-11 15,0 0-6-15,0 0-17 16,0 0 0-16,-5 0 2 16,-1 7 11-16,-6 5 15 15,-7 1 15-15,-5 7 1 16,-5 6 1-16,1-3-1 0,-6 1 0 16,-1-1 0-1,5 1 0-15,4-4 0 0,8-5 1 16,1-3-1-16,10-4 0 15,2-2-1-15,5-2-13 16,0 0-6-16,6 2 6 16,14 1 14-16,6 0 2 15,12 2 10-15,7 0 1 16,7-2-4-16,6-3-2 16,2 4-7-16,-5-6-14 15,12 1-86-15,-14-3-193 16,-12 0-350-16</inkml:trace>
  <inkml:trace contextRef="#ctx0" brushRef="#br0" timeOffset="45226.62">12276 8491 1177 0,'0'0'135'0,"0"0"-135"16,0 0 76-16,0 0 36 15,0 0 11-15,0 0-47 16,0 0-19-16,97-23-38 16,-76 22-19-16,-2-3 0 15,1 2-42-15,-2-2-42 16,16 4-67-16,-10-2-181 16,3 1-358-16</inkml:trace>
  <inkml:trace contextRef="#ctx0" brushRef="#br0" timeOffset="45431.01">12257 8638 1132 0,'0'0'113'0,"0"0"-11"15,0 0 23-15,0 0 10 16,0 0-89-16,0 0-24 15,0 0 38-15,110 4-38 16,-56-4-22-16,25-10-117 16,-13 2-144-16,-11-6-845 0</inkml:trace>
  <inkml:trace contextRef="#ctx0" brushRef="#br0" timeOffset="46508.46">12915 8416 995 0,'0'0'114'0,"0"0"-33"16,0 0 22-16,0 0 26 15,0 0-65-15,0 0-32 16,0 0 45-16,30 35 5 16,-23-11-33-16,-1-2 20 0,0 5-6 15,-3-4-24 1,0-1-5-16,-3-4-6 0,1-4-8 15,-1-3-5-15,0-4-3 16,2-4-11-16,-2-3 13 16,1 0-3-16,4 0-1 15,-2 0 8-15,0-6 10 16,6-7 14-16,3-7-28 16,6-6-8-16,5-5-6 15,6-2 0-15,-1 1 0 16,5 2-1-16,3 6 1 15,-4 5-1-15,0 7 1 16,-2 8 0-16,-5 4 5 16,-2 6-5-16,-4 15 0 15,-1 10 0-15,-3 6 1 0,-1 3 0 16,-1 6 9-16,-4-3-10 16,1 1-13-16,-1-3-55 15,9 7-93-15,-3-11-152 16,-1-12-552-16</inkml:trace>
  <inkml:trace contextRef="#ctx0" brushRef="#br0" timeOffset="46808.48">13944 8382 1397 0,'0'0'113'0,"0"0"-43"16,0 0 18-16,0 0 15 15,0 0-49-15,0 0-19 16,0 0 42-16,-31 75-5 16,7-35-12-16,-1 6-13 15,-2-2-14-15,0 1-13 16,0-2-8-16,-2 3-5 15,3-5-7-15,-1-2-24 16,2-2-43-16,-4 9-77 16,10-11-125-16,-1-11-417 0</inkml:trace>
  <inkml:trace contextRef="#ctx0" brushRef="#br0" timeOffset="47197.8">13944 8632 563 0,'0'0'900'15,"0"0"-887"-15,0 0 12 16,81-19 19-16,-47 19 26 15,-1 0-30-15,-5 0-24 0,-5 7-7 16,-9 9-9-16,-8 4-6 16,-6 5-4-16,-7 5 8 15,-15 1-2-15,-6-2 4 16,2-1 11-16,2-6 5 16,3-5 3-16,8-5 15 15,5-6-2-15,7-5-7 16,1 2 3-16,0-3-18 15,7 0-9-15,16 0-1 16,6 2 13-16,13-2-13 16,7 1-50-16,27-1-77 15,-16 0-205-15,-6 0-488 0</inkml:trace>
  <inkml:trace contextRef="#ctx0" brushRef="#br0" timeOffset="47582.91">14620 9141 91 0,'0'0'778'0,"0"0"-713"15,0 0 91-15,0 0 30 16,0 0-44-16,-51 93-62 15,35-64-37-15,-1 1-6 16,-1 3-21-16,1-1-8 16,-6-1-8-16,4 2-8 15,-7-6-62-15,9-8-154 16,4-9-579-16</inkml:trace>
  <inkml:trace contextRef="#ctx0" brushRef="#br0" timeOffset="47761.12">14720 8715 1709 0,'0'0'59'0,"0"0"-40"16,0 0-12-16,0 0 15 15,0 0-22-15,0 0-32 16,0 0-95-16,42 17-243 0</inkml:trace>
  <inkml:trace contextRef="#ctx0" brushRef="#br0" timeOffset="48426.96">15432 8491 1096 0,'0'0'117'16,"0"0"-16"-16,0 0 11 15,0 0-12-15,0 0-40 16,0 0-40-16,0 0 52 16,6 75-24-16,-6-32-3 15,0 4 3-15,-9 2-13 16,-1-5-2-16,4-2-14 15,-2-5-5-15,6-8-8 16,2-10-5-16,0-2-1 16,0-10-10-16,0-6 3 15,6-1 7-15,11-4 8 0,6-9 4 16,9-9 3-16,-4-3-14 16,2-5 8-16,3 1-8 15,-2-2-1-15,0 2 2 16,1 0-2-16,-9 6 0 15,-4 8 0-15,-8 7 0 16,-8 5-7-16,-3 3-4 16,-3 0-21-16,-14 16-6 15,-9 3 38-15,-5 7 22 16,0 5-12-16,4-6 15 16,6-4 3-16,7-2-5 15,7-9 2-15,7 4-19 0,0-7-6 16,7 3-12-16,20 2 1 15,11-2-15-15,11 0-68 16,22-6-96-16,-6-2-196 16,-12-2-680-16</inkml:trace>
  <inkml:trace contextRef="#ctx0" brushRef="#br0" timeOffset="48626.04">15963 8758 1279 0,'0'0'126'0,"0"0"-84"15,0 0 1-15,0 0 96 16,0 0-75-16,115 0-48 0,-69 0-16 16,-1 0-67-16,7 0-115 15,-16 0-301-15,-13-1-494 0</inkml:trace>
  <inkml:trace contextRef="#ctx0" brushRef="#br0" timeOffset="48864.49">16027 8557 1071 0,'0'0'136'0,"0"0"-19"16,0 0-26-1,0 0 8-15,0 0-44 0,0 0 12 16,0 0 53-16,9 89-10 16,-3-42-34-16,3 2-19 15,2 4-31-15,2-1-8 16,-4 2-18-16,-2-5-29 16,-7 9-71-16,0-15-128 15,0-9-395-15</inkml:trace>
  <inkml:trace contextRef="#ctx0" brushRef="#br0" timeOffset="49091.36">16415 8701 1403 0,'0'0'74'16,"0"0"-21"-16,98-5-24 16,-46 5 10-16,3 0-23 15,-3 0-16-15,-3-3-26 16,-18-1-236-16,-10-3-440 0</inkml:trace>
  <inkml:trace contextRef="#ctx0" brushRef="#br0" timeOffset="49304.28">16503 8536 1215 0,'0'0'109'0,"0"0"-57"16,0 0 19-16,0 0 59 15,0 100-25-15,0-47 4 16,0 4-42-16,3-2-4 15,1 1-38-15,1-3-25 16,-5 3-28-16,0-10-105 16,-5-15-115-16</inkml:trace>
  <inkml:trace contextRef="#ctx0" brushRef="#br0" timeOffset="49630.67">17032 8343 1272 0,'0'0'110'16,"0"0"-39"-16,0 0-14 15,105 69 59-15,-67-32 5 16,3 7 2-16,6 20-31 0,-8-2-33 16,-4 4-9-16,-8-2-14 15,-20-9-24-15,-7-2 0 16,-1-6-12-16,-29-5 1 16,-14-6 7-16,-28 1-8 15,-52 1-56-15,13-7-163 16,-1-12-346-16</inkml:trace>
  <inkml:trace contextRef="#ctx0" brushRef="#br0" timeOffset="51634.12">5391 10079 1055 0,'0'0'0'16,"0"0"0"-16,0 0 40 15,0 0 20-15,0 0 0 16,-78-47 3-16,68 47 0 15,-2 0-7-15,-4 0-10 0,-4 5-4 16,-5 8 3-16,1 4 2 16,-2 3-5-16,7-1 3 15,3 7-22-15,3-2-5 16,9 2-9-16,1 4 1 16,3 2 4-16,0-2-5 15,0 5-3-15,0-1 1 16,0 3 4-16,0 0-11 15,0-3 9-15,-16 1-9 16,-8 0 8-16,-1-7-7 16,-8-5 0-16,5-8 2 15,2-8 4-15,4-4 2 16,4-3-6-16,9-3-3 0,3-9-4 16,2-5 4-16,4 1-11 15,0-1 1-15,0 3 9 16,0 4 1-16,0 5 2 15,0 5 17-15,0 0 10 16,4 0-29-16,5 15 1 16,7 10 43-16,4 7-11 15,2 3-3-15,5 4-10 16,3-1-12-16,-2-1-1 16,5 1-7-16,6-1-1 15,3 0-28-15,38 2-98 16,-8-5-143-16,-1-11-578 0</inkml:trace>
  <inkml:trace contextRef="#ctx0" brushRef="#br0" timeOffset="52130.51">6083 10690 1273 0,'0'0'87'0,"0"0"-85"16,0 0-2-16,0 0 72 15,0 0 23-15,39 106-39 16,-24-62 0-16,-4 1-13 16,2 2-15-16,-4-3-15 0,-2-2 2 15,-4-10-8-15,-3-6-1 16,0-8 1-16,0-9-6 15,0-5 9-15,0-4 6 16,-3-4 13-16,-7-15-11 16,-2-11-17-16,-2-7 8 15,1-12 0-15,4 0-2 16,3-2 12-16,6-1-9 16,0 3-10-16,6 6-15 15,12 6 6-15,9 7 9 16,0 10 0-16,4 7 1 15,-4 10 18-15,-5 3-10 16,-5 0-9-16,-7 16 0 0,-7 0-8 16,-3 2 8-1,-6 4 7-15,-15-2 0 0,-4-3 9 16,-2-1-7-16,2-6-8 16,-2-7-1-16,5-3-38 15,5 0-54-15,8-9-112 16,6-5-387-16</inkml:trace>
  <inkml:trace contextRef="#ctx0" brushRef="#br0" timeOffset="52513.97">6404 10638 1217 0,'0'0'78'0,"0"0"-66"16,0 0 43-16,0 0-2 0,0 0 7 15,0 0 4-15,0 0 6 16,88 68-12-16,-76-44-29 16,-1-4-20-16,-4-3-8 15,-4-5-1-15,0-4-1 16,-3-6 0-16,3-2 1 16,-3 0 0-16,3-2-1 15,0-11-14-15,0-4-20 16,4-3 16-16,2 3 2 15,-2 0 2-15,7 4-6 0,-2 4 2 16,0 4 11 0,3 3 7-16,0 2-14 0,1 0 6 15,-2 2 8 1,-1 9 2-16,-4-1 0 0,0 3 7 16,-7-3-8-16,3 0-10 15,-5 0-11-15,0 3-56 16,0-2-105-16,0-1-307 0</inkml:trace>
  <inkml:trace contextRef="#ctx0" brushRef="#br0" timeOffset="52913.25">6930 10657 491 0,'0'0'301'15,"0"0"-171"-15,0 0 107 16,0 0-61-16,0 0-49 16,0 0-42-16,0 0-29 0,10 11-22 15,0 8 53 1,1 10-8-16,4 2-6 0,1 5-33 16,3 5 2-16,-6-6-6 15,4 1-14-15,-5-3-21 16,-3-3-1-16,-2-3-47 15,-7-5-89-15,0-4-116 16,0-12-329-16</inkml:trace>
  <inkml:trace contextRef="#ctx0" brushRef="#br0" timeOffset="53101.18">6923 10346 1145 0,'0'0'150'16,"0"0"-53"-16,0 0-39 16,0 0-37-16,0 0-21 15,0 0-19-15,0 0-40 16,66 7-118-16,-32 8-179 16,-1 3-239-16</inkml:trace>
  <inkml:trace contextRef="#ctx0" brushRef="#br0" timeOffset="53592.63">7186 10535 13 0,'0'0'605'0,"0"0"-395"16,0 0 53-1,16 99-96-15,-5-62-35 0,2 2-41 16,-1-2-14-16,2-1-1 16,2-3-34-16,-5-6-13 15,0-5-20-15,-5-6-7 16,-2-8-1-16,0-6 1 15,-4-2-1-15,0-6 1 16,0-14-2-16,0-3-26 16,0-5 8-16,0 1 2 15,10 4-28-15,-1 6-11 16,10 13-26-16,7 4 43 16,7 4 37-16,10 16 1 15,5 6 8-15,4-3 2 16,0-3 9-16,-1-3 3 0,-2-8-1 15,-10-9-10-15,-6-6 15 16,-11-18 3-16,-12-7 20 16,-8-8-20-16,-2-5-11 15,-3-3 20-15,-9 0 3 16,-4-2 29-16,2 3-32 16,5 5-13-16,-1 12-9 15,7 9 7-15,-1 10 23 16,4 10-46-16,0 4-10 15,0 19-23-15,4 17 33 16,6 7 19-16,6 9-4 16,4-2-3-16,-2 3-11 15,3-5-1-15,-5-5-48 16,-13 2-162-16,-3-14-190 16,0-16-428-16</inkml:trace>
  <inkml:trace contextRef="#ctx0" brushRef="#br0" timeOffset="53755.62">7602 10597 1385 0,'0'0'151'0,"0"0"-151"16,0 0 0-16,0 0 22 16,0 0 41-16,136 7-41 15,-38 3-22-15,-11-3-64 0,-5 0-482 16</inkml:trace>
  <inkml:trace contextRef="#ctx0" brushRef="#br0" timeOffset="54872.71">8618 10393 48 0,'0'0'140'0,"0"0"-44"16,0 0-47 0,0 0-8-16,0 0-14 0,0 0 8 15,0 0 8-15,0-3-4 16,0 3 3-16,0 0 24 15,0 0 2-15,0 0-10 16,0 0 4-16,0 0 10 16,0 0 13-16,0 0-14 15,0 0-10-15,0 0-9 16,0-3-6-16,0 3-5 16,0 0-8-16,0 0-8 15,0 0-11-15,0 0 2 16,0 0 0-16,3 0 0 15,-3 0 2-15,0 0-7 16,0 0 2-16,0 0-7 0,0 0 2 16,0 0-7-16,0 0 4 15,0 0-4-15,0 0 9 16,0 0 0-16,0 0 6 16,0 0 24-16,0 0 24 15,0 0 10-15,0-1-14 16,0-1-11-16,-3-2 1 15,0 0-6-15,-3-2-27 16,-1-4 7-16,-3 0 9 16,0-3 1-16,-3 0-9 15,1 0-15-15,-2 1-4 16,-2 0-5-16,4 1 4 16,-3 6-5-16,6 2-1 0,-4 3-6 15,4 0-2-15,0 2 7 16,-6 12-7-16,3 13 9 15,-1 9 1-15,0 11 24 16,6 8-6-16,4 8 4 16,3 3-10-16,0-3-7 15,0-1-5-15,3-6-1 16,3-1-39-16,2-10-38 16,-8-5-35-16,0-7-49 15,-14-14-143-15,-5-8-342 0</inkml:trace>
  <inkml:trace contextRef="#ctx0" brushRef="#br0" timeOffset="55045.33">8121 10684 1217 0,'0'0'252'0,"0"0"-211"0,0 0 26 15,0 0 1-15,0 0 21 16,0 0-29-16,133-3-34 15,-36 3-26-15,43 0-19 16,-16 0-163-16,-17 0-329 0</inkml:trace>
  <inkml:trace contextRef="#ctx0" brushRef="#br0" timeOffset="55359.8">9576 10307 1162 0,'0'0'61'16,"0"0"-28"-16,-82-10-11 16,43 10 20-16,0 3 60 15,5 16 14-15,-2 9 8 16,6 15-30-16,2 10-15 15,7 5 14-15,9 6-35 16,9 2-11-16,3 0-31 16,0 1-1-16,18-3-15 0,9 1 0 15,5-7-5 1,9-4-38-16,9-6-47 0,34-7-61 16,-12-12-86-16,-5-9-573 15</inkml:trace>
  <inkml:trace contextRef="#ctx0" brushRef="#br0" timeOffset="55661.32">10274 10156 1026 0,'0'0'135'15,"0"0"-87"-15,0 0 10 16,0 0 66-16,0 0-15 16,-85 82-11-16,73-52-46 15,8 1-35-15,4-2-17 16,7 0-28-16,13 1-94 15,38-4-74-15,-6-7-140 16,0-12-414-16</inkml:trace>
  <inkml:trace contextRef="#ctx0" brushRef="#br0" timeOffset="55824.46">10514 10290 1162 0,'0'0'145'0,"0"0"26"16,0 0-56-16,0 0 13 15,0 0-27-15,-79 80-35 16,74-47-47-16,5 1-19 16,13 3-7-16,51 11-110 15,-3-5-111-15,9-8-443 0</inkml:trace>
  <inkml:trace contextRef="#ctx0" brushRef="#br0" timeOffset="56105.49">11306 10384 1273 0,'0'0'147'16,"0"0"-59"-16,0 0-37 15,0 0-17-15,0 0 87 16,-7 95-15-16,7-43-37 16,0 1-35-16,0 4-25 15,0-4-7-15,4-3-2 0,2-1-37 16,-4 4-103 0,-1-10-102-16,-1-13-401 0</inkml:trace>
  <inkml:trace contextRef="#ctx0" brushRef="#br0" timeOffset="56488.78">11289 10676 1495 0,'0'0'6'16,"0"0"-6"-16,0 0-32 15,0 0 32-15,0 0 0 16,89-9 16-16,-53 5-16 15,1 4 0-15,-1-6-1 16,0 2 1-16,-9-2-6 0,-4-7 6 16,-6-3 46-1,-2-3 36-15,-6-8-8 0,-6-2-4 16,0-2-7-16,-2 1-3 16,-1 7 43-16,0 7-5 15,0 5-13-15,0 5-42 16,0 6-24-16,0 0-19 15,0 0-1-15,0 3-17 16,0 14-13-16,0 16 31 16,0 6 3-16,0 11 8 15,9 3-10-15,5 4 6 16,5 1-7-16,-1-1-26 0,12 25-89 16,-3-13-118-16,-8-14-293 15</inkml:trace>
  <inkml:trace contextRef="#ctx0" brushRef="#br0" timeOffset="56697.59">11920 10934 1260 0,'0'0'256'16,"0"0"-203"-16,0 0-53 15,0 0 94-15,-3 97-7 0,3-60-24 16,0-2-34-16,0 5-29 16,9 6-19-16,-2-13-105 15,-1-6-241-15</inkml:trace>
  <inkml:trace contextRef="#ctx0" brushRef="#br0" timeOffset="56888.86">11987 10565 1598 0,'0'0'137'0,"0"0"-69"16,0 0-63-16,0 0-5 15,0 0-25-15,0 0-162 0,0 0-48 16,110-3-815-16</inkml:trace>
  <inkml:trace contextRef="#ctx0" brushRef="#br0" timeOffset="57592.42">12615 10132 1287 0,'0'0'122'15,"0"0"-105"-15,0 0 6 16,0 0-17-16,0 0 62 15,0 0-20-15,21 83-1 16,-17-54 1-16,-3 1-29 16,-1-3-12-16,0-4-7 15,0-7-19-15,-7-3-90 16,0-3-164-16,1-10-522 0</inkml:trace>
  <inkml:trace contextRef="#ctx0" brushRef="#br0" timeOffset="57792.24">12776 10138 1113 0,'0'0'105'0,"0"0"-29"16,0 0 24-16,0 0 20 15,0 0-27-15,0 0-29 16,-22 96-27-16,19-68-17 15,-4 0-20-15,1 10-21 16,2-9-111-16,0-4-273 0</inkml:trace>
  <inkml:trace contextRef="#ctx0" brushRef="#br0" timeOffset="58137.09">13118 10096 426 0,'0'0'881'0,"0"0"-800"16,0 0-8-16,85 33 18 15,-50-4 19-15,3 12 11 16,8 20 9-16,0 25-26 0,0 24-10 15,-5 12-25-15,-16-10-13 16,-14-9-10-16,-11-21-10 16,-11-3-5-16,-11-12-12 15,-7-14-10-15,3-13-3 16,-10-8 1-16,-9 4-7 16,-13-3-15-16,-8 3-43 15,-2-9-50-15,-16-16-73 16,20-6-142-16,11-5-376 0</inkml:trace>
  <inkml:trace contextRef="#ctx0" brushRef="#br0" timeOffset="58379.91">13670 11114 1400 0,'0'0'46'15,"0"0"-6"-15,-42 95 50 16,22-53 0-16,3 4-40 16,-1-4-15-16,1-3-27 15,-5 7-8-15,1-9-77 16,2-11-145-16</inkml:trace>
  <inkml:trace contextRef="#ctx0" brushRef="#br0" timeOffset="58555.04">13783 10713 52 0,'0'0'1717'0,"0"0"-1569"15,0 0-72-15,0 0-76 16,0 0-23-16,0 0-77 16,0 0 5-16</inkml:trace>
  <inkml:trace contextRef="#ctx0" brushRef="#br0" timeOffset="59487.55">5188 11846 1031 0,'0'0'97'16,"0"0"-85"-16,0 0 38 16,0 0-5-16,0 0-1 15,0 0-2-15,79-70 8 16,-49 61-10-16,3 6 7 15,-2 3-31-15,-1 0-8 16,-6 20-8-16,-9 10 7 16,-2 5 21-16,-10 9 33 0,-3 2 3 15,0 1 2 1,-3 1-8-16,0-7-5 0,0-4-33 16,3-9-15-16,0-7-5 15,6-9-6-15,8-6-7 16,5-6-11-16,3 0 4 15,5-15 1-15,-1-8 7 16,-1 2-4-16,-4-2-22 16,-6 8 26-16,-8 8 12 15,-7 4 8-15,0 3 5 16,0 0 6-16,0 6-19 16,0 13 0-16,0 11 44 15,0 12 15-15,-4 5-11 0,1 9-14 16,0-2-12-1,0 1-8-15,-3-2 5 0,-2 0-7 16,-8-4 6-16,1-2-8 16,-9-8 2-16,-4-5 0 15,-2-12-1-15,-9-4-10 16,-1-16-1-16,-8-2-48 16,-19-46-85-16,12 1-80 15,9-6-387-15</inkml:trace>
  <inkml:trace contextRef="#ctx0" brushRef="#br0" timeOffset="60061.07">5985 11933 927 0,'0'0'65'0,"0"0"-65"15,82-18 0-15,-54 18 0 16,-7 1 9-16,-9 20-3 16,-3 8 75-16,-9 9 59 15,0 5 11-15,0 4-29 0,0 3-19 16,0-5-8-16,8-4-33 15,8-2-27-15,3-6-17 16,1-7-12-16,2-6-6 16,-5-6-12-16,-4-11-11 15,-4-3 21-15,-5 0 2 16,2-9 34-16,-3-8-9 16,0-6-9-16,0 3-9 15,-3 7 2-15,0 2 0 16,0 8 1-16,0 3-10 15,0 0-1-15,0 3-13 16,0 12 11-16,0 10 3 16,0 11 29-16,0 11 15 15,3 10-13-15,5 2-12 0,-4 2 5 16,-1 6-7-16,-3 2-4 16,-3-2-4-16,-18-8-9 15,-7-3 0-15,-8-10 0 16,-13-13-3-16,-17-9-6 15,-28-15-19-15,6-9-3 16,9-9-66-16,-9-41-65 16,33 4-144-16,9-4-634 0</inkml:trace>
  <inkml:trace contextRef="#ctx0" brushRef="#br0" timeOffset="60612.81">6801 12001 938 0,'0'0'0'0,"0"0"0"16,0 0 29-16,0 0-12 15,0 0 13-15,0 0 142 16,0 0-14-16,38 101-10 16,-38-59-20-16,0 3-46 15,23-1-40-15,26-2-21 0,29-5-10 16,2-10-10 0,-3-12 1-16,-7-13-1 15,-24-2-1-15,2-10-6 0,-5-4 6 16,-15-2 1-16,-14 2 6 15,-8 7 24-15,-6-1 23 16,0 6 8-16,-14 2 4 16,2 0-36-16,-4 4-8 15,-4 13-7-15,7 9 8 16,-3 4 5-16,3 10 0 16,6 2 0-16,-4 4 12 15,9 1-7-15,-4 3-1 0,6 2-10 16,-3-2-7-1,3 2 3-15,-3-6-12 0,-3-6-6 16,-5-3 1-16,-2-8 13 16,-6-6-8-16,-11-2 11 15,-10-5-8-15,-4-5-9 16,-5-9 0-16,1-2-47 16,8-23-67-16,12-10-126 15,17-9-113-15</inkml:trace>
  <inkml:trace contextRef="#ctx0" brushRef="#br0" timeOffset="61259.28">8011 12047 1190 0,'0'0'54'16,"0"0"-3"-16,110-6-1 15,-71 23-6-15,-6 16-14 16,-10 27 49-16,-4 19 14 16,-12 0 1-16,-4-13-5 0,-3-9-5 15,0-18-18-15,6 1-9 16,3 2-32-16,6-8-16 16,3-9-9-16,4-8 0 15,5-10 0-15,-1-7 0 16,0 0 0-16,-3-9-6 15,-1-15 6-15,-12-7 0 16,-2-4 0-16,-8-1 0 16,-5 1 0-16,-11 6 0 15,-6 10 29-15,2 9 17 16,-6 7-9-16,3 3-21 16,1 20-1-16,-1 13 11 0,4 9 23 15,5 8-9-15,7 9 0 16,7 18-20-16,3-5 10 15,12-2 6-15,4 2-11 16,-3-15-6-16,1 5-10 16,-5-6 1-16,-12-9 1 15,0-8 4-15,-16-3 7 16,-35-5-10-16,-43-5 10 16,-46-8-15-16,-29-16-7 15,-19-4-33-15,-7-30-108 16,56 3-88-16,9-1-1728 0</inkml:trace>
  <inkml:trace contextRef="#ctx0" brushRef="#br0" timeOffset="90127.67">14920 1562 1043 0,'0'0'63'0,"0"0"-63"16,0 0-144-16,0 0 22 16,0 0 62-16,0 0 41 15,-18-16 19-15,18 16 19 16,0 0 13-16,-2 0 14 16,2 0 6-16,-1 0 0 15,1 0-10-15,-2 0-6 16,2 0 1-16,-1 0-2 15,-1 0 0-15,1 0-6 16,-1 0 3-16,1 0 2 16,1 0 0-16,0 0-10 0,0 0-5 15,0 0-7-15,0 0-6 16,0 0-5-16,0 0 9 16,0 0-8-16,0 0 6 15,0 0 0-15,0 0-7 16,0 0 6-16,0 0-5 15,0 0 6-15,0 0-7 16,0 0 0-16,0 0 5 16,0 0-5-16,0 0 0 15,0 0 0-15,0 0-1 16,0 0 0-16,0 0 0 16,0 0-29-16,0 0-57 15,0 0-134-15,0 0-145 0,0 0-330 0</inkml:trace>
  <inkml:trace contextRef="#ctx0" brushRef="#br0" timeOffset="92634.05">10193 1191 39 0,'0'0'46'16,"0"0"28"-16,0 0 12 16,0 0-11-16,0 0 3 0,0 0 15 15,0-4 3 1,0 4-3-16,0 0 2 0,0 0 12 15,0 0 3-15,0 0-34 16,0 0-3-16,0 0-8 16,0 0-7-16,0 0 1 15,0 0-8-15,0 0-5 16,0 0-2-16,0 0-9 16,9-2-18-16,11-6 8 15,-1 0-2-15,8-6-10 16,-3-3 0-16,3-1-7 15,-7 0-5-15,3-2 6 16,-8 3-5-16,-7 1-1 16,2 4 6-16,-7 2 19 15,0 2 14-15,-3-1-16 0,0 4 0 16,0 0-1-16,0 4 5 16,0 1-5-16,0 0 9 15,-10 0-10-15,-1 0-14 16,-4 3-8-16,-6 14-6 15,-4 6 5-15,-1 11 1 16,4 7 0-16,1 3 10 16,9 3-9-16,5-3 12 15,7 0-12-15,0-1 6 16,8-5-7-16,14-4 9 16,1-7-9-16,9-7-13 15,1-7-34-15,19-13-47 0,-7-9-95 16,-2-14-327-16</inkml:trace>
  <inkml:trace contextRef="#ctx0" brushRef="#br0" timeOffset="92897.16">10562 802 1413 0,'0'0'116'16,"0"0"-104"-16,0 0 52 16,0 0-12-16,0 0 4 0,0 0-26 15,0 0-9 1,-3-2-10-16,3 2-5 0,0 0-4 16,0 0-1-16,0-2-1 15,0 0-7-15,0 0-31 16,1-15-60-16,8 2 11 15,5 1-710-15</inkml:trace>
  <inkml:trace contextRef="#ctx0" brushRef="#br0" timeOffset="93292.55">10910 1099 937 0,'0'0'95'0,"0"0"-57"16,0 0 14-16,0 0 19 15,80-17-18-15,-41 10-25 16,2 1-14-16,3 1-14 15,-2 5-42-15,-5 0-169 16,-19 0-162-16</inkml:trace>
  <inkml:trace contextRef="#ctx0" brushRef="#br0" timeOffset="93477.03">10970 1273 1405 0,'0'0'74'0,"0"0"-63"16,0 0 23-16,0 0 7 16,0 0 14-16,0 0-9 15,86 16-12-15,-44-13-34 16,26-3-22-16,-8 0-55 16,-12 0-302-16</inkml:trace>
  <inkml:trace contextRef="#ctx0" brushRef="#br0" timeOffset="94848.11">11810 996 46 0,'0'0'71'0,"0"0"16"16,0 0 25-16,0 0-31 15,0 0 1-15,0 0 5 16,0 0 2-16,0-16 2 16,0 15 9-16,0-1 14 15,0 1-4-15,0-2-12 16,0 3-1-16,0-2-7 16,0 2-12-16,0 0-8 15,0 0 0-15,0 0-12 16,0 0-3-16,0 0-8 15,0 0-2-15,0 0-2 16,0 0-10-16,0 0-2 16,0 0-10-16,0 0-1 15,0 0-2-15,0 0-2 16,0 0-10-16,0 5-6 0,0 7 1 16,0 5 21-16,0 8 6 15,0 6 5-15,2 6 5 16,-2 3-11-16,0 3 13 15,0-1-15-15,0 1 19 16,-6-2-26-16,2-3 11 16,-2-5-5-16,3-6-11 15,0-6 14-15,0-5-15 16,3-6 0-16,0-4-10 16,0-2 12-16,0-4-4 15,0 0 2-15,0 0 3 0,0 0-8 16,0 0 5-16,0 0-6 15,0 0 0-15,0 0-5 16,0 0 1-16,0 0 0 16,0 0 4-16,0 0-6 15,0 0-8-15,0 0-10 16,-3 0-49-16,-4 0-79 16,-3-6-181-16</inkml:trace>
  <inkml:trace contextRef="#ctx0" brushRef="#br0" timeOffset="97442.24">10239 2360 134 0,'0'0'319'0,"0"0"-250"15,0 0-12-15,0 0 35 16,0 0-11-16,0 0 4 16,0 0 6-16,0 0 4 15,0 0 2-15,0 0-4 16,0 0-6-16,0 0-6 15,3 0-14-15,2 0-3 16,6-6-9-16,2-2-20 16,3-5-22-16,4-1-3 15,-2-3-9-15,-1 1 11 16,-1 0 4-16,-3 0 16 0,-4 3 1 16,0-1 13-16,0 6 5 15,-6-3-10-15,0 2-5 16,0 1 1-16,0 2-12 15,-3 1 0-15,0 2 9 16,0 3 2-16,0 0-5 16,0 0 4-16,0 0-17 15,0 0-18-15,0 0-9 16,0 11-3-16,0 8 6 16,0 12 6-16,-3 9 28 15,-3 9-10-15,0 3 1 16,-8 1-9-16,4-2 11 15,-3-5-8-15,4-1 5 0,-2-7-6 16,5-6 4-16,-4-6-1 16,4-7-8-16,3-5 0 15,-3-1-7-15,3-5 6 16,-2 1-6-16,1-3 0 16,-1 1 1-16,1-3 6 15,-2 2-7-15,-3-4 0 16,-4 3-8-16,-6-4-8 15,2 1 1-15,-6-2-17 16,4 0-11-16,-10-4-32 16,-8-24-84-16,6 3-113 15,1-3-385-15</inkml:trace>
  <inkml:trace contextRef="#ctx0" brushRef="#br0" timeOffset="97856.08">10435 1928 1122 0,'0'0'110'0,"0"0"-27"15,0 0 8-15,0 0-25 16,0 0-10-16,0 0-15 16,0 0-15-16,1 2 28 15,-1 4-12-15,0-2 8 16,0 0 11-16,0-2 2 16,0-2 3-16,0 0 21 15,0 0 6-15,0 0 12 16,0 0 3-16,0 0 0 15,0 0-10-15,0 0-16 16,0-6-30-16,0 2-29 16,0 0-7-16,0 0-5 15,0 3-11-15,0 1-13 16,0 0-57-16,0 0-128 16,7 5-108-16,-4 1-404 0</inkml:trace>
  <inkml:trace contextRef="#ctx0" brushRef="#br0" timeOffset="98995.24">7972 6711 418 0,'0'0'65'0,"0"0"-52"16,0 0-7-16,0 0 44 15,0 0-1-15,0 0-17 16,0 0-7-16,0 0-10 16,0 0-15-16,-9 0 0 0,-1-10-101 15,2-5-471-15</inkml:trace>
  <inkml:trace contextRef="#ctx0" brushRef="#br0" timeOffset="100490.52">11760 6977 77 0,'0'0'89'0,"0"0"-12"15,0 0-10-15,0 0-3 16,0 0-4-16,0 0-11 15,0 0-18-15,-2 0-5 16,2 0-5-16,0 0 2 16,0 0-5-16,0 0-4 15,0 0-1-15,0 0-4 16,0 0-3-16,0 0 2 16,0 0 2-16,0 0-4 0,0 0 1 15,0 0 2-15,0 0 8 16,0 0 2-16,0 0 1 15,0 0-5-15,0 0-1 16,0 0-1-16,0 0-3 16,0 0 3-16,0 0-4 15,0 0 4-15,0 0-3 16,0 0 10-16,0 0-4 16,-4 0-16-16,1 0-13 15,-4 0-132-15</inkml:trace>
  <inkml:trace contextRef="#ctx0" brushRef="#br0" timeOffset="101598.05">10981 2374 123 0,'0'0'177'16,"0"0"-110"-16,0 0 91 16,0 0-25-16,0 0-41 15,0 0 27-15,0 0 20 16,0 0 1-16,0 0-16 16,0 0-21-16,0 0-17 0,0 0-18 15,0 0-10-15,1 0-17 16,2 0-9-16,7 0-20 15,3 0-3-15,6-3 1 16,6 1-3-16,5-1-6 16,2 3-1-16,-2 0-19 15,-2 0-35-15,-4 0-50 16,-9 3-141-16,0 2-163 16,-12 0-371-16</inkml:trace>
  <inkml:trace contextRef="#ctx0" brushRef="#br0" timeOffset="101824.88">11004 2619 886 0,'0'0'20'0,"0"0"20"0,0 0 40 15,0 0 28-15,0 0 5 16,0 0 15-16,0 0-37 15,77 21-12-15,-47-21-47 16,6 0-24-16,-3 0-8 16,16-2-75-16,-15-3-144 15,-1-2-424-15</inkml:trace>
  <inkml:trace contextRef="#ctx0" brushRef="#br0" timeOffset="103189.06">11894 2242 211 0,'0'0'160'0,"0"0"71"15,0 0-35-15,0 0-24 16,0 0-10-16,0 0-33 15,0 0-9-15,2-7-7 0,-2 7-14 16,0 0-4 0,0 0-9-16,0 0 5 0,0 0-17 15,0 0-6-15,0 0-19 16,0 0-6-16,0 0-15 16,0 0-9-16,0 0-7 15,0 0-6-15,0 0-5 16,0 0-1-16,0 0 0 15,0 0-18-15,0 9 9 16,0 5 9-16,0 10 11 16,0 5 5-16,0 6-1 15,0 3-2-15,0 2-6 0,0-1-5 16,-3 0 4 0,0-2 1-16,-6 1 5 0,2-3-3 15,0-3 1-15,1-6 2 16,2-4-11-16,1-5 5 15,0-5 0-15,0-3-5 16,3-3 0-16,0-4 0 16,0-1 5-16,0-1-6 15,0 0 2-15,0 0-1 16,0 0 10-16,0 0-10 16,0 0 5-16,0 0-4 15,0 0 4-15,0 0-5 16,0 0 7-16,0 0 0 15,0 0-2-15,0 0 3 16,0 0-7-16,0 0 8 0,0 0 0 16,0 0-2-1,0 0-1-15,0 0-1 0,0 0 0 16,0 0-5-16,0 0 5 16,0 0-5-16,0 0 0 15,0 0-1-15,0 0 0 16,0 0-1-16,0 0 0 15,0 0-7-15,0 0-14 16,0 0-23-16,0 0-43 16,0-5-82-16,0-6-174 15,0-2-745-15</inkml:trace>
  <inkml:trace contextRef="#ctx0" brushRef="#br0" timeOffset="118089.18">10073 3323 414 0,'0'0'69'16,"0"0"54"-16,0 0 21 15,0 0-1-15,0 0-10 16,3-19-20-16,-3 19-7 15,0-1-5-15,0 0-9 16,0 1-10-16,0 0 0 16,0 0-6-16,0 0-6 15,0 0-12-15,0 0-20 16,0 0-23-16,0 0-15 16,0 4-15-16,0 7-10 15,0 6 25-15,3 6 0 16,1 7 6-16,-1 3 12 0,-3 4-2 15,0 1 0 1,0 1-10-16,0-3 5 0,0-1-2 16,-7-1 4-16,1-6-4 15,-1-3 3-15,3-4-12 16,1-7 6-16,0-3 0 16,3-4-5-16,-3-4 0 15,3-2 1-15,0-1 9 16,0 0-10-16,0 0 5 15,0 0-6-15,0 0 0 16,0 0-7-16,0 0-15 16,0 0-22-16,0-8-38 15,3-6-58-15,10-17-116 0,1 6-99 16,1 0-384-16</inkml:trace>
  <inkml:trace contextRef="#ctx0" brushRef="#br0" timeOffset="118785.42">10334 3391 423 0,'0'0'111'15,"0"0"35"-15,0 0 2 16,0 0-31-16,0 0-10 15,0 0-1-15,0 0-28 16,2-3-36-16,-2 3-30 0,-3 0-11 16,-5 6 22-16,-1 2 5 15,-8 3 5-15,-2 0 1 16,0 1-4-16,3-2 2 16,2-2-4-16,5-2-7 15,0-2 1-15,6-1-4 16,3-3 6-16,0 0 1 15,0 0 10-15,0 0 0 16,0 0-7-16,0 0-11 16,-4 0-9-16,4 0-7 15,0 0 0-15,-2 1-1 16,2 1-6-16,-2-2 6 0,0 1 0 16,0 1 0-16,0-2 1 15,1 3 0-15,-2-2 0 16,0 1 0-16,-3 1 11 15,3 0-12-15,-4 1 1 16,1 0-1-16,-1-1 0 16,4 0 0-16,0 0 1 15,2-2 0-15,-1-1-1 16,2 0 1-16,0 0 7 16,0 0 10-16,0 0-9 15,0 0 10-15,0 0-5 16,0 0-3-16,0 0-10 15,0 0 0-15,0 0-1 16,0 0 0-16,2 0-1 16,5 0-2-16,10 7 3 0,1 0 20 15,9 5 1-15,-1 1-13 16,6 2-2-16,1 2 0 16,-4 0-5-16,0-1 0 15,-5-2-1-15,0-1-1 16,-5-2-41-16,2-2-62 15,12-3-100-15,-7-2-160 16,-1-4-516-16</inkml:trace>
  <inkml:trace contextRef="#ctx0" brushRef="#br0" timeOffset="119166.82">10880 3507 584 0,'0'0'127'0,"0"0"3"15,0 0 89-15,0 0-88 0,0 0-41 16,0 0 20-16,0 0-5 16,55-9-38-16,-31 6-22 15,-1-1-22-15,-1 1-20 16,-3 0-3-16,-1 0-12 15,-3 2-58-15,-6-2-140 16,-2 2-362-16</inkml:trace>
  <inkml:trace contextRef="#ctx0" brushRef="#br0" timeOffset="120175.49">10885 3663 950 0,'0'0'100'0,"0"0"-100"0,0 0 106 16,0 0-31-16,0 0 6 15,0 0 81-15,0 0-55 16,34 11-32-16,-23-8 3 16,0-2 6-16,1 1-25 15,0 0-18-15,-3-2-13 16,-1 2 5-16,0-2-13 15,0 0-10-15,2 1 0 16,-7-1-2-16,3 0-2 16,-2 0-6-16,2 0 2 15,-1 3-2-15,-1-3 6 0,1 0-6 16,1 0 0 0,-6 2 0-16,3-2 1 0,-1 0-1 15,-2 1 1-15,4-1 0 16,-4 0 6-16,0 0 1 15,3 1-7-15,-3-1 6 16,0 0-7-16,3 2 2 16,-3-2-1-16,0 1 0 15,3-1 5-15,-2 1-5 16,3 1-2-16,-1 0 2 16,-1-2-1-16,-1 1 0 15,1-1 1-15,-2 0 0 16,0 1-1-16,0-1 1 15,0 0 0-15,0 0 0 0,0 0 0 16,0 0 0-16,0 0-1 16,0 0 2-16,0 0-2 15,0 0 1-15,3 0-1 16,-3 0 0-16,0 0 0 16,0 0 1-16,0 0-1 15,0 0 0-15,0 0 1 16,0 0 0-16,0 0 0 15,0 0 0-15,0 0 5 16,0 0-5-16,0 0-1 16,0 0 0-16,0 0 0 0,0 0 2 15,0 0-1 1,0 0-1-16,0 0 0 0,0 0 0 16,0 0 0-16,0 0 0 15,0 0 0-15,0 0-1 16,0 0 1-16,0 0 0 15,1 0 0-15,6 0 0 16,-4 0 6-16,0 0-6 16,4 0 0-16,-5 0 0 15,2 0 1-15,2 0-1 16,-2 0 1-16,2 0 0 16,5 0 1-16,-5 0 4 15,3 0-6-15,-3 0 0 0,-1 0 0 16,0 0 0-1,-2 0 0-15,-2 0 0 0,-1 0 1 16,0 0-1-16,0 0 1 16,0 0 0-16,0 0 6 15,0 0-6-15,0 0-1 16,0 0-1-16,0 0-9 16,0 2 3-16,0-2-11 15,0 1-2-15,0-1-20 16,0 0-14-16,0 2-27 15,0-2-24-15,0 0 6 16,-11 3-32-16,2-2-116 16,-3 2-289-16</inkml:trace>
  <inkml:trace contextRef="#ctx0" brushRef="#br0" timeOffset="126099.58">11714 3444 35 0,'0'0'65'15,"0"0"46"-15,0 0-43 16,0 0-25-16,0 0 12 16,0 0 4-16,0 0-19 15,0 0-14-15,0-1-11 16,0 1-7-16,0 0-7 16,0 0-1-16,0 0 0 15,0 0-1-15,0 0 1 16,0 0 0-16,0 0 1 15,0-2 22-15,0 2 22 16,0 0 24-16,0-1 22 16,0 1-5-16,0 0-3 0,0-1 5 15,0 1 20-15,0 0-8 16,0 0-10-16,0 0-17 16,0 0-23-16,0 0 4 15,0 0-12-15,0 0-8 16,0 0-14-16,0 0 5 15,0 0-6-15,0 0 0 16,0 0-2-16,0 0 2 16,0 0 3-16,0 0-2 15,0 0 10-15,0 0-4 16,0 0 3-16,0 0 0 16,0 0-8-16,0 0-4 15,0 0-3-15,0 0 10 0,0 0-3 16,0 0-6-1,0 0-2-15,0 0 6 0,0 0-6 16,0 0-1-16,0 0-6 16,0 0 1-16,0 0 1 15,0 0-7-15,0 0 1 16,0 0-2-16,0 0 5 16,0 0-4-16,0 0-2 15,0 0 2-15,0 0-2 16,0 0 1-16,0 0 0 15,0 0-1-15,0 0 0 16,0 0 0-16,0 0-9 0,0 0 9 16,0 0-9-16,0 0-2 15,-2 0-3-15,2 0 1 16,0 7-5-16,0 6 18 16,0 1 1-16,0 4 0 15,2 4 0-15,-2 1 0 16,0 3 1-16,4 1 0 15,-4 3 6-15,0-3-6 16,0-3 0-16,0-3 0 16,0-2-1-16,0-6 1 15,0-2-1-15,0-3 2 16,0-4-1-16,0-1 0 16,0-1-1-16,0-1 1 15,0-1 1-15,0 0-1 16,0 0 7-16,0 0-7 0,0 0 0 15,0 0 1-15,0 0 4 16,0 0-6-16,0 0 0 16,0 0-8-16,1 0-12 15,1 0-27-15,1-6-57 16,4-15-64-16,2 0-367 16,-1-1-420-16</inkml:trace>
  <inkml:trace contextRef="#ctx0" brushRef="#br0" timeOffset="126764.16">11948 3473 456 0,'0'0'156'15,"0"0"-33"-15,0 0 77 16,0 0-93-16,0 0-62 15,0 0 19-15,0 0 57 16,52 28-22-16,-32-12-47 16,3 2-11-16,0-1-19 15,-3 4-11-15,-1-3-5 16,-3 0-6-16,-3 0 0 16,1-3-13-16,-2-1-44 15,-3-4-49-15,1-3-114 16,-3-4-135-16,-1-3-387 0</inkml:trace>
  <inkml:trace contextRef="#ctx0" brushRef="#br0" timeOffset="127030.56">12233 3441 584 0,'0'0'113'0,"0"0"105"15,0 0-56-15,0 0-80 16,0 0-37-16,0 0-16 16,0 0-4-16,-34 36 43 15,18-10 12-15,-1 6-37 16,2 0-17-16,-6 0-5 16,5 1-8-16,-3-3-12 15,3-4-1-15,6-4 0 0,-2-5-30 16,3-5-59-16,4-6-89 15,2-5-192-15,3-1-271 0</inkml:trace>
  <inkml:trace contextRef="#ctx0" brushRef="#br0" timeOffset="127285.9">12127 3427 166 0,'0'0'378'0,"0"0"-192"0,0 0 81 15,0 0-47 1,0 0-66-16,0 0-60 0,0 0-41 16,0-29-51-16,-2 34-2 15,1 12 0-15,-2 9 19 16,0 10 21-16,3 3-16 16,-4 3-18-16,4-1 4 15,0-4-10-15,0-4 0 16,0-5-51-16,0-3-100 15,0-6-88-15,0-8-130 16,-3-5-188-16</inkml:trace>
  <inkml:trace contextRef="#ctx0" brushRef="#br0" timeOffset="127462">12040 3635 474 0,'0'0'228'0,"0"0"-131"16,0 0 154-16,0 0-99 15,0 0-77-15,0 0-24 16,0 0-9-16,9-3-25 16,14 3-8-16,7-1 3 15,25-5-12-15,-3 2-145 16,-4-3-430-16</inkml:trace>
  <inkml:trace contextRef="#ctx0" brushRef="#br0" timeOffset="128006.33">12563 3355 1257 0,'0'0'133'16,"0"0"-24"-16,0 0 10 16,0 0-62-16,0 0-42 15,0 0-9-15,0 0-3 16,6 59 27-16,0-21 1 16,1 2-21-16,-3 0-1 15,-1-6-3-15,0-6-6 0,0-9 0 16,-3-9 0-16,2-4 0 15,-2-4 1-15,1-2 17 16,1 0 5-16,1-5 46 16,0-12 17-16,3-5-61 15,-3-6-16-15,3-4 4 16,0 1 0-16,0-2 8 16,4 0-20-16,0-1 1 15,3 5 3-15,-2 3-5 16,-2 8-2-16,-1 7-4 15,-5 5 6-15,3 6 0 0,-3 0-9 16,3 8-16 0,6 16 12-16,5 8 13 0,6 7 9 15,-2 8 2-15,6 4-5 16,-5-1-5-16,2 0-1 16,-3-3-12-16,-3-1-51 15,-15 5-105-15,-3-14-124 16,0-9-519-16</inkml:trace>
  <inkml:trace contextRef="#ctx0" brushRef="#br0" timeOffset="128280.89">12475 3796 1367 0,'0'0'103'0,"0"0"-50"15,0 0 29-15,0 0-41 16,0 0 18-16,91-4-5 16,-36 0-36-16,4 0-6 15,9-3-11-15,-1 1-1 16,-2 2-26-16,7-1-62 15,-20 0-59-15,-13 1-416 0</inkml:trace>
  <inkml:trace contextRef="#ctx0" brushRef="#br0" timeOffset="128675.54">12539 4050 552 0,'0'0'809'15,"0"0"-809"-15,0 0 0 16,0 0 11-16,0 0 30 16,85 0-5-16,-52 0-21 15,-1 1-9-15,-3 7-6 16,-9-2-3-16,-7 2-6 0,-7 4-4 15,-6 1 13-15,0 1 5 16,-6 2 8-16,-15 4 18 16,3-1-9-16,-5-4 5 15,10-2 11-15,0-5 4 16,3-2-4-16,7-4-7 16,3 0 7-16,0-2 1 15,0 0-8-15,13 2-24 16,12-1 0-16,17 3 71 15,13 2-43-15,11 0-35 16,28 1-7-16,-19-2-81 16,-10-3-211-16</inkml:trace>
  <inkml:trace contextRef="#ctx0" brushRef="#br0" timeOffset="140908.2">13637 1133 136 0,'0'0'107'0,"0"0"-60"16,0 0 54-16,0 0-20 15,0 0-9-15,0 0-6 0,0 1 11 16,0-1-5-16,0 0-3 15,0 0-11-15,0 0 19 16,0 0 5-16,0 0-10 16,0 0-1-16,0 0-20 15,3-1-18-15,4-5 8 16,6-1 7-16,3-2-13 16,1-4-1-16,0 0-3 15,1-3-5-15,-3 1 0 16,1-3 8-16,-2-2 12 15,1-2-11-15,-1-3-7 16,3-6 14-16,-4 1-23 0,2 2 12 16,-1 3-1-16,-4 3 0 15,-3 9 12 1,-1 1-17-16,-3 5-5 0,-1 2 5 16,-1 4-4-16,-1 1-1 15,0 0-2-15,0 0 5 16,0 0-9-16,0 0-14 15,0 0-6-15,0 0 6 16,-4 6-1-16,-2 8-15 16,0 8 16-16,-4 8 1 15,-3 4 9-15,6 3-9 16,1 0 7-16,5-2-7 16,1-4-1-16,0-3 0 0,5-3-9 15,8-6 8 1,6-5-29-16,0-3-55 0,21-11-72 15,-7 0-85-15,-1 0-382 0</inkml:trace>
  <inkml:trace contextRef="#ctx0" brushRef="#br0" timeOffset="141247.23">14130 571 1046 0,'0'0'110'0,"0"0"-32"0,0 0-23 16,0 0-11-16,0 0-43 16,0 0 12-16,0 0-12 15,-6 0 12-15,5 0 8 16,1 0 22-16,0 0 34 15,-2 0 41-15,2 0 3 16,0 0-6-16,-1 0-11 16,1 0-28-16,-2-1-26 15,0-6-38-15,2 0-12 16,0 3-4-16,0-2-21 16,0 6-72-16,18 0-99 15,4 0-142-15,5 0-213 0</inkml:trace>
  <inkml:trace contextRef="#ctx0" brushRef="#br0" timeOffset="141509.64">14234 896 1228 0,'0'0'38'0,"0"0"36"0,0 0-32 15,0 0-6-15,0 0-4 16,0 0-6-16,108-19-13 16,-73 13-13-16,-2 4-84 15,1 0-158-15,-7 2-251 16,-8 0-11-16</inkml:trace>
  <inkml:trace contextRef="#ctx0" brushRef="#br0" timeOffset="141688.94">14298 1032 1189 0,'0'0'68'0,"0"0"-10"0,0 0-22 16,0 0-8-1,0 0-7-15,0 0 0 0,0 0-7 16,115 16-14-16,-52-16-46 16,-4 0-221-16,-12-7-677 0</inkml:trace>
  <inkml:trace contextRef="#ctx0" brushRef="#br0" timeOffset="142980.31">14809 792 477 0,'0'0'111'0,"0"0"41"0,0 0-37 16,0 0 28 0,0 0-47-16,0 0-27 0,0 0 5 15,36-44-13-15,-31 41-13 16,3-1-9-16,-2 1-4 15,1 0-2-15,2-1-4 16,-1 0 0-16,1 2-13 16,2-2 0-16,1 4-4 15,-4-2-2-15,0 2-3 16,1 0 5-16,-2 0-12 16,-1 0-2-16,1 0 2 15,-4 0-6-15,3 0-2 16,-3 5 2-16,1 0 6 15,-1 2 1-15,0 1 9 16,1 1-8-16,-2 1 5 0,-1 1-4 16,1 1 6-16,-2-2 2 15,0 2 13-15,0 1 0 16,0-1 3-16,-2-3 3 16,-4 2 7-16,0-1-2 15,-2 0-12-15,2 0 1 16,-4 1-8-16,1-3 3 15,-1 3-6-15,-1-1 4 16,3 0 2-16,-6 1-5 16,5-3 2-16,2 1-6 15,0-4 5-15,0-1-8 16,2-1 0-16,0 0 1 16,2 0-7-16,0 0 5 0,1-2-6 15,1 2 1 1,-2-1-1-16,2-2 2 0,1 0 0 15,0 1 7-15,0-1 1 16,0 0 6-16,0 0-3 16,0 0 2-16,0 0 2 15,0 0-5-15,0 0 6 16,0 0-5-16,0 0 5 16,0 0-6-16,0 0-1 15,0 0 0-15,0 0-10 16,1 0 9-16,9 0-2 15,6 0 5-15,4 0 24 0,13 0-7 16,8 0-7 0,8 3 8-16,4 3-7 0,3-2-6 15,-3 2-5-15,-4-1-13 16,-8-1 2-16,-8-1-1 16,-9 0 0-16,-12-2 0 15,-9-1 0-15,-2 0 1 16,-1 2 12-16,0-2 3 15,0 0-7-15,0 0-2 16,0 0-8-16,0 0 0 16,0 0 0-16,0 0-1 15,0 0-22-15,0 0-20 16,0 0-50-16,0 1-50 16,0-1-152-16,0 0-325 0</inkml:trace>
  <inkml:trace contextRef="#ctx0" brushRef="#br0" timeOffset="144623.75">13910 1983 261 0,'0'0'106'0,"0"0"12"0,0 0 15 16,0 0-19-16,0 0-16 16,0 0 10-16,0 0 12 15,0 0-1-15,6 0-19 16,1-3-21-16,5-1-19 16,2-3-24-16,2-2-18 15,0-1-8-15,1 0 0 16,-4 0-1-16,-1 0 12 15,-2 0 0-15,-3 5 5 16,-1-1 15-16,-6 5 5 16,3-1 2-16,-3 2-5 15,0 0-2-15,0 0 1 16,0 0 5-16,0 0-30 0,0 0-17 16,0 0-9-16,0 6 0 15,0 8-5-15,0 8 14 16,-3 11 13-16,0 6 21 15,0 7-6-15,-5 0 0 16,1 1-5-16,1-4-2 16,-2 0 0-16,1-5 0 15,-2-3-8-15,-2-4 11 16,4-6-17-16,1-5 2 16,1-5-9-16,0-6 1 15,2-1 0-15,3-4 0 16,-3-1 1-16,3-2-1 15,0 1 8-15,-3-2-8 16,3 0 8-16,0 0-7 16,-3 0 7-16,-2 0-9 0,-3-2-6 15,-5-8-15-15,0-4-7 16,-8-4-16-16,3-7-24 16,-5-5-63-16,3-23-64 15,5 6-70-15,3 2-319 0</inkml:trace>
  <inkml:trace contextRef="#ctx0" brushRef="#br0" timeOffset="145125.65">14111 1716 960 0,'0'0'50'16,"0"0"7"-16,0 0-20 16,0 0 73-16,0 0-20 15,0 0-7-15,0 0-27 16,40-6 0-16,-38 6 5 16,-2 0-3-16,0 0-17 15,0 0-9-15,0 0-3 16,0 0 7-16,0 0 10 15,0 0 14-15,0 0 14 16,0 0 3-16,0 0 2 0,0-2-9 16,0 1-6-16,0 0-14 15,0-3-19-15,0 2-4 16,0 1 2-16,0 1 0 16,0-3-7-16,0 3 2 15,0 0-8-15,0 0-1 16,0 0-9-16,0 0-6 15,0 0 1-15,0 0 0 16,0 0 0-16,0 0 0 16,0 0 5-16,0 0-6 15,0 0 6-15,0 0-6 16,0 0 0-16,0 0-1 16,0 0-17-16,0 0-40 0,0 0-96 15,0 4-147-15,0 1-532 16</inkml:trace>
  <inkml:trace contextRef="#ctx0" brushRef="#br0" timeOffset="153853.54">14450 2073 199 0,'0'0'378'16,"0"0"-290"-16,0 0 48 15,0 0-13-15,0 0-9 16,0 0-42-16,0 0-15 16,6 0-5-16,-3 0-4 15,0 0-1-15,3 0-5 16,2 0 15-16,9-3-16 15,3 0-12-15,-1 0-6 16,5 1-7-16,-3 0-15 16,0 2-1-16,-4 0-10 0,-3 0-34 15,-2 0-36-15,-3 0-43 16,-9 0-80-16,0 7-101 16,0 0-66-16</inkml:trace>
  <inkml:trace contextRef="#ctx0" brushRef="#br0" timeOffset="154046.76">14465 2241 586 0,'0'0'84'16,"0"0"0"-16,0 0 54 0,0 0 7 16,0 0-89-1,0 0-21-15,0 0 33 0,29 0 36 16,-3 0-53-16,4 0-18 15,4-2-11-15,23-4-22 16,-9 0-123-16,-6 0-278 0</inkml:trace>
  <inkml:trace contextRef="#ctx0" brushRef="#br0" timeOffset="154660.51">15215 1763 841 0,'0'0'72'16,"0"0"-27"-16,0 0 58 16,0 0 17-16,0 0-42 15,0 0-30-15,0 0-15 16,2-2-16-16,-2 2 7 0,0 0-4 15,-8 10-14-15,1 4 39 16,-11 6 11-16,0 5-3 16,-1 2-4-16,-2-1-15 15,3 3-1-15,3-3-11 16,3-4-9-16,3-2 2 16,2-5-9-16,3-3-5 15,2-3 8-15,2-2-9 16,0-3 1-16,0-1 0 15,0 0-1-15,0 0-1 16,0 0-1-16,0 2-5 16,6-3 7-16,5 4 0 15,6 2 0-15,7-1 0 0,6 0 0 16,1-1 7-16,5 1-5 16,0-3-2-16,-5 0-15 15,-1-1-20-15,-3-3-32 16,-8 0-19-16,-4 0-50 15,0-2-70-15,-6-6-82 16,-5 0-236-16</inkml:trace>
  <inkml:trace contextRef="#ctx0" brushRef="#br0" timeOffset="155120.21">15309 1982 494 0,'0'0'87'15,"0"0"54"-15,0 0 38 16,0 0 5-16,0 0-44 16,0 0-12-16,0 0-21 15,-1-1-27-15,1 1-16 16,-2 0-19-16,1 2-19 15,-2 11-24-15,3 8 78 16,-2 6 2-16,1 6-32 16,-5 3 1-16,3 0-4 0,-6 0-7 15,4 0 0-15,1 0-5 16,-1-5-2-16,2-2-2 16,0-5-22-16,2-6 1 15,1-4-3-15,0-4 4 16,0-4-10-16,0-1 5 15,0-5 0-15,0 0 1 16,0 0 1-16,0 0-2 16,0 0 3-16,0 0-2 15,0 0 0-15,0 0-6 16,0 0 0-16,0 0-1 16,0 0-25-16,-3 0-27 15,-4-5-79-15,-2-4-130 0</inkml:trace>
  <inkml:trace contextRef="#ctx0" brushRef="#br0" timeOffset="167577.85">13987 3259 178 0,'0'0'47'16,"0"0"20"-16,0 0 13 16,0 0-2-16,0 0-20 15,0 0-3-15,0 0 10 16,0 0-3-16,0 0 1 15,0 0-9-15,0 0-2 16,0 0 3-16,0-2 7 16,0 2 4-16,0 0-8 15,0 0-3-15,0-2-17 16,0-1-2-16,0 0-6 16,0-1 5-16,0 1 9 0,0-1 9 15,0 1-11-15,0 0-1 16,0 0-5-16,0 1 2 15,0-1 6-15,0 2-9 16,0-1 7-16,0 1-13 16,0 0 3-16,0-1-3 15,0 2-1-15,0 0-7 16,0 0-11-16,0 0-10 16,0 0-6-16,0 0-5 15,-1 0-11-15,-1 10 9 16,-1 7 7-16,-1 5 6 15,-2 8 7-15,-4 6 2 16,1 1-2-16,-4 1-6 16,0-1 6-16,6-2 2 15,-2-1-2-15,-2-2-5 0,4-6 5 16,2-2-1-16,1-4-6 16,1-6 1-16,1-4-1 15,1-4 0-15,1-3 0 16,0-3 1-16,0 0-1 15,0 0 1-15,0 0-1 16,0 0 1-16,0 0 0 16,0 0 0-16,0 0 2 15,0 0-2-15,0 0 6 16,0 0-7-16,0 0-1 0,7-7-15 16,4-8 6-16,7-2-9 15,-2-4 9-15,7-3 1 16,-2 2-7-16,4-3-7 15,-6 4 2-15,4-2 4 16,-1 1-2-16,1 1 8 16,-4-2 10-16,0 4-6 15,-2 0 6-15,-4 1 1 16,-1 2 0-16,-3 4-1 16,3 2 0-16,-6 3-5 15,-2-1 6-15,-1 5 0 16,-1 0 8-16,-2 3-8 15,0 0-13-15,0 0-15 0,0 0 7 16,-2 0-19-16,-5 4 1 16,-10 4 38-16,-1 5 1 15,-2 4 6-15,-7-3-5 16,6 1 7-16,-3-5-8 16,8-1 2-16,2-2 5 15,4-2-7-15,4-3 2 16,4-2-2-16,1 2 9 15,1-2 0-15,0 0 8 16,0 0 2-16,0 0 3 16,0 0-6-16,0 0-7 15,0 0-9-15,0 0 0 16,0 0-2-16,0 0-9 16,0 4 0-16,0 1-6 15,9 7 17-15,6 3 1 0,4 2-1 16,2 5 1-16,7 0 6 15,4 0-7-15,-3 0 0 16,3-2-1-16,1-2-15 16,-4-3-45-16,4-3-100 15,-4-7-133-15,-12-5-422 0</inkml:trace>
  <inkml:trace contextRef="#ctx0" brushRef="#br0" timeOffset="167854.5">14368 3467 742 0,'0'0'107'0,"0"0"-44"15,0 0 33-15,0 0 5 16,0 0-36-16,0 0-12 16,0 0-3-16,51-1-18 15,-29-1-32-15,2 2 0 16,-2 0-45-16,4 0-58 16,-4 0-123-16,-4 0-268 0</inkml:trace>
  <inkml:trace contextRef="#ctx0" brushRef="#br0" timeOffset="168041.42">14413 3601 370 0,'0'0'322'0,"0"0"-276"16,0 0 41-16,0 0 4 15,0 0 1-15,0 0 3 16,0 0 30-16,37 6-64 15,-11-4-61-15,14-2-5 16,-3 0-135-16,-12 0-240 0</inkml:trace>
  <inkml:trace contextRef="#ctx0" brushRef="#br0" timeOffset="171232.37">14988 3241 497 0,'0'0'59'16,"0"0"-20"-16,0 0 66 15,0 0 15-15,0 0-13 16,0 0-9-16,0 0-12 16,0-9-1-16,0 9-5 15,0 0-1-15,0 0-25 16,0 0-3-16,0 0-25 16,-1 0-1-16,-4 0-9 0,0 5-16 15,-7 6 0-15,-6 10 6 16,-1 4 20-16,-4 4 6 15,4 0-9-15,-1-2-11 16,4-3 4-16,7-4-5 16,0-4-2-16,3-5-7 15,0-2 0-15,4-5-1 16,2-1 0-16,0-2 0 16,0 0-1-16,0-1 0 15,0 0-7-15,0 2 1 16,0 1-4-16,8 1 10 15,1 3 1-15,6 0-1 0,6 1 7 16,1 0-7-16,1 1 0 16,0-4 0-16,3 0-19 15,-7-2-16-15,6-2-36 16,-4-1-64-16,5 0-71 16,-6-3-80-16,-6-5-268 0</inkml:trace>
  <inkml:trace contextRef="#ctx0" brushRef="#br0" timeOffset="171592.25">15009 3407 316 0,'0'0'134'16,"0"0"-78"-16,0 0 84 16,0 0-4-16,0 0-41 15,0 0-18-15,0 0-4 16,0 0-9-16,0 0-15 16,-3 0-14-16,2 0-18 15,-1 7 2-15,-1 9 64 16,2 5-14-16,-2 5-24 15,1 4-6-15,-1-1-18 0,2 2-10 16,-2 0 5 0,0-3-16-16,1-2 1 0,-2 0-1 15,3-3 0-15,-2 7-51 16,0-8-95-16,3-5-373 0</inkml:trace>
  <inkml:trace contextRef="#ctx0" brushRef="#br0" timeOffset="172141.53">15360 3276 829 0,'0'0'83'0,"0"0"-33"15,0 0-6-15,0 0 3 16,0 0-28-16,0 0-10 15,0 0 47-15,17 25-7 16,-10-12 12-16,3 5-4 16,1 1-4-16,5 3 8 15,1 4-23-15,0 1-10 16,3 1-18-16,-2-3 1 16,-1 1-11-16,2-5 0 0,-6-1-15 15,-1-4-34-15,3-4-71 16,-3-4-203-16,-3-5-284 0</inkml:trace>
  <inkml:trace contextRef="#ctx0" brushRef="#br0" timeOffset="172450.86">15630 3269 712 0,'0'0'105'0,"0"0"53"16,0 0-41-16,0 0-1 15,0 0-60-15,0 0-30 0,0 0-24 16,-32 8-1-16,13 11 15 16,-5 6 28-16,-2 6-5 15,-4 2-3-15,2 2-13 16,0-1-10-16,4-3-7 15,5-3-6-15,6-6-1 16,3-5-23-16,3-2-34 16,4-5-50-16,3-10-91 15,2 0-126-15,9 0-271 0</inkml:trace>
  <inkml:trace contextRef="#ctx0" brushRef="#br0" timeOffset="172713.81">15526 3190 808 0,'0'0'95'0,"0"0"-18"16,0 0 24-16,0 0-7 16,0 0-42-16,0 0-41 15,0 0-10-15,-3 44 47 16,0-9 12-16,3 8-1 15,-3 4-20-15,3 1-10 16,-5-4-13-16,3-2-15 16,-1-5 0-16,-2-5-1 0,0-6-13 15,-7 0-55 1,2-8-100-16,-5-9-340 0</inkml:trace>
  <inkml:trace contextRef="#ctx0" brushRef="#br0" timeOffset="172922.27">15299 3467 810 0,'0'0'150'16,"0"0"-143"-16,0 0 32 15,0 0 48-15,0 0 14 16,0 0-34-16,101 0-22 15,-56 0-42-15,0 0-3 0,11 0-151 16,-12-3-187-16,-10-2-482 0</inkml:trace>
  <inkml:trace contextRef="#ctx0" brushRef="#br0" timeOffset="173756.07">15945 3137 869 0,'0'0'121'0,"0"0"57"15,0 0-61-15,0 0-12 16,0 0-62-16,0 0-27 15,0 0-16-15,0 16-8 16,0 13 8-16,0 10 49 16,0 9 8-16,0 6-27 15,-3 0-5-15,0-7-9 16,0-5-3-16,-1-12-3 16,4-7-4-16,-4-7-3 0,4-9-2 15,0-3 8-15,0-4 6 16,0 0 23-16,0-1 36 15,0-14 11-15,4-6-70 16,3-4 2-16,-1-7-16 16,3-1 9-16,0-1-4 15,2 0 0-15,2 2-5 16,-2 2 0-16,3 4 7 16,1 5-6-16,-6 6-2 15,0 4 0-15,-2 5 8 16,-1 3-7-16,-2 3 7 15,-1 0-8-15,4 0 0 16,2 14-7-16,4 7 0 0,-1 8 7 16,3 10 0-16,-5 3 6 15,2 4-6-15,0 0 1 16,-1-1-1-16,-2-2-1 16,-1-4-40-16,-5-1-72 15,-3 1-58-15,0-10-203 16,-11-10-391-16</inkml:trace>
  <inkml:trace contextRef="#ctx0" brushRef="#br0" timeOffset="174051.46">15821 3662 970 0,'0'0'341'0,"0"0"-309"16,0 0 12-16,0 0-2 15,0 0 13-15,0 0-8 16,0 0 17-16,69-6 8 16,-32-2-34-16,10-1-26 15,2-1 1-15,0 2-6 16,-4 1-7-16,-7 2 0 15,-5 5-49-15,-6 0-65 16,-14 0-118-16,-4 5-262 0,-7 2-154 16</inkml:trace>
  <inkml:trace contextRef="#ctx0" brushRef="#br0" timeOffset="174632.62">15867 3839 722 0,'0'0'341'0,"0"0"-325"15,0 0 40-15,0 0 40 16,0 0 11-16,0 0-23 16,0 0-50-16,90-10-18 15,-66 9 2-15,-5 1 6 0,-4 0-1 16,-3 1-18-16,-6 9-5 15,-6 8-9-15,0 3 2 16,0 5 6-16,-14 4 1 16,-1-1 7-16,1-1 5 15,-3-7-1-15,2-5 5 16,6-4 6-16,5-6 7 16,1 1-7-16,0-5 4 15,3-2-4-15,0 0 0 16,0 0-3-16,0 0-1 15,0 0-7-15,3 0 5 16,9 0 33-16,7 4 37 16,6-2-20-16,7 1-17 0,2-2-9 15,2 1-15 1,0 1 15-16,0-2-8 0,-5 1-7 16,-7 0-8-16,-7 0-16 15,-7-2 9-15,-4 0-2 16,-6 1 5-16,0-1-1 15,0 0 4-15,0 0-5 16,0 0-3-16,0 0-6 16,0 0-1-16,0 0 0 15,0 0 0-15,0 0-1 16,0 0 0-16,0 0 0 16,0 0-11-16,0 0-10 0,0 0-35 15,0 4-61 1,0 1-98-16,-3-3-173 0</inkml:trace>
  <inkml:trace contextRef="#ctx0" brushRef="#br0" timeOffset="177380.79">17169 986 557 0,'0'0'80'16,"0"0"-25"-16,0 0 26 16,0 0 13-16,0 0-15 15,0 0-25-15,35-10 4 16,-22 3-9-16,4 1-4 16,1-5-3-16,3 1-6 15,-2-2-17-15,0-2-5 16,1-1-5-16,-2 0-3 15,0-1-5-15,-6-1 1 0,-1-1 8 16,0-2-2-16,-3 0 13 16,-1 1 3-16,-3 4 5 15,-1 0-8-15,-1 7 0 16,-2 2 16-16,0 3-2 16,0 3-6-16,0 0-29 15,0 0-3-15,-2 0 2 16,-5 12-11-16,-7 9 12 15,2 7 1-15,-4 6 9 16,6 5-3-16,-3-1 9 0,5-2 1 16,5-3-3-1,3-3-7-15,0-6-2 0,0-6-5 16,7-3 0-16,6-6-13 16,3-4-5-16,4-5-50 15,16-12-44-15,-4-11-188 16,-7-5-680-16</inkml:trace>
  <inkml:trace contextRef="#ctx0" brushRef="#br0" timeOffset="177586.51">17481 517 1117 0,'0'0'125'0,"0"0"-35"16,0 0-32-16,0 0 0 0,0 0-55 16,0 0-3-16,0 0-58 15,15-9-86-15,3 9-24 16,0 0-173-16</inkml:trace>
  <inkml:trace contextRef="#ctx0" brushRef="#br0" timeOffset="177817.26">17652 777 1081 0,'0'0'0'0,"0"0"-23"0,0 0 23 15,0 0 33-15,0 0 23 16,0 0-43-16,108 11-13 16,-63-11-50-16,-9 0-154 15,-7 0-427-15</inkml:trace>
  <inkml:trace contextRef="#ctx0" brushRef="#br0" timeOffset="178001.81">17688 946 120 0,'0'0'1053'0,"0"0"-1025"15,0 0-9-15,0 0-18 16,0 0 15-16,0 0-1 16,137-1-15-16,-46-5-51 15,-14 0-212-15,-7 0-675 0</inkml:trace>
  <inkml:trace contextRef="#ctx0" brushRef="#br0" timeOffset="178545.02">18298 719 646 0,'0'0'573'0,"0"0"-560"16,0 0 32-16,0 0 34 15,0 0 17-15,91-27-38 16,-65 27-30-16,-2 0-20 15,-6 0-8-15,-1 10-30 0,-11 7-7 16,-6 3-12 0,0 4 26-16,-6 1 22 0,-8 1 1 15,-2-5 1-15,2-4 8 16,5-6-8-16,3-3 0 16,5-3 0-16,1-1-1 15,0-1 0-15,3 2 0 16,10 3 16-16,4 2 17 15,2 4-5-15,1 3 2 16,-1 1 4-16,-1 0-24 16,-6-1 10-16,-6 1-5 15,0-5 2-15,-5 0 4 16,-1-1 2-16,0 0-3 16,0-1 8-16,-9-3-7 15,-6 3 11-15,-9-4 3 16,-5-1-15-16,-9-6-11 15,-3 0-9-15,-3-12-37 0,-5-22-60 16,12 3-187-16,8 1-612 0</inkml:trace>
  <inkml:trace contextRef="#ctx0" brushRef="#br0" timeOffset="179673.37">17294 2078 335 0,'0'0'273'0,"0"0"-204"15,0 0 34-15,0 0 15 16,0 0-28-16,0 0-21 16,0 0-5-16,43-39 7 15,-29 26-10-15,2 0 14 16,-4-2-24-16,4 0-1 15,-2 2-5-15,-4 0-1 16,-2 2-8-16,-1 3 14 16,-4 2-14-16,0 1 1 0,-2 4 15 15,-1-1-4 1,0 2-11-16,0 0-6 0,0 0-11 16,0 0-20-16,0 14-36 15,3 5 28-15,1 11 8 16,3 9 10-16,2 8 5 15,-5 5 6-15,3 1-8 16,-4 0 4-16,-2-1-9 16,-1-4-8-16,0-5 6 15,0-4-6-15,0-8 2 16,-4-9-2-16,-3-6 1 16,3-8-1-16,-5-2 8 15,-6-3 2-15,-8-3 6 16,-8 0-3-16,-8-9-13 15,-3-12-18-15,2-9-69 0,-1-27-75 16,9 2-142-16,12 2-470 0</inkml:trace>
  <inkml:trace contextRef="#ctx0" brushRef="#br0" timeOffset="179966.58">17483 1676 1237 0,'0'0'145'0,"0"0"-94"16,0 0-2-16,0 0-20 0,0 0-24 16,0 0-4-1,0 0-1-15,0 7 1 0,0-5 9 16,0-1 16-16,1-1 42 15,-1 0 24-15,2 0 19 16,-1 0-20-16,1-7-32 16,1-2-52-16,0-1-7 15,2 2-37-15,8 4-90 16,0 1-111-16,2 3-407 0</inkml:trace>
  <inkml:trace contextRef="#ctx0" brushRef="#br0" timeOffset="180236.21">17685 2052 1318 0,'0'0'29'16,"0"0"-29"-16,0 0 0 16,0 0 57-16,0 0 2 15,84-6-28-15,-45 2-14 0,1 1-17 16,-1 3-10-16,2 0-125 16,-13 0-170-16,-7 3-336 15</inkml:trace>
  <inkml:trace contextRef="#ctx0" brushRef="#br0" timeOffset="180409.99">17719 2282 971 0,'0'0'103'16,"0"0"-49"-16,0 0-2 15,0 0 16-15,0 0-7 16,0 0-1-16,0 0-16 15,121 12-44-15,-63-12-136 16,-3-6-175-16</inkml:trace>
  <inkml:trace contextRef="#ctx0" brushRef="#br0" timeOffset="181316.23">18626 1892 677 0,'0'0'100'0,"0"0"44"16,0 0-31-16,0 0 26 0,0 0-51 15,0 0-23-15,0 0-28 16,-55-59-1-16,46 54 15 16,-5 3-22-16,1 2-16 15,-3 0 4-15,-1 0-2 16,-2 8 1-16,0 6 3 15,5 3-11-15,2 0-6 16,6 0-2-16,3 0 0 16,3-3-1-16,0 0-2 15,7-4-4-15,7-3-9 16,3-1 16-16,3-4 4 16,1-2 15-16,0 0 12 15,-3-6-7-15,0-6-2 16,-5-1 35-16,-3-2 1 15,-5-1 4-15,1 3 2 0,-5 1-8 16,-1 1 8-16,0 7-11 16,0 0-6-16,0 2-13 15,0 2-14-15,0 0-11 16,0 0-9-16,0 0-7 16,0 4-14-16,0 11 1 15,0 8 15-15,0 10 5 16,-1 7 0-16,1 3 6 15,0 4 2-15,0 2 8 16,0 0 1-16,0 1 0 16,0-4-4-16,1-2-3 0,2-7 11 15,1-8-14-15,-1-9 2 16,-3-8-7-16,0-7 7 16,0-2 5-16,0-1 0 15,0-2 8-15,0 0-3 16,0 0 2-16,-3 0-9 15,-16 0 4-15,-7 0-12 16,-12 0-4-16,-8 0-44 16,-20 0-70-16,10 0-137 15,9 0-278-15</inkml:trace>
  <inkml:trace contextRef="#ctx0" brushRef="#br0" timeOffset="182854.47">11496 7311 511 0,'0'0'58'0,"0"0"17"15,0 0 20-15,0 0-1 0,0 0-27 16,0 0-8 0,0 0 6-16,50-12 4 0,-27 8-4 15,4 1 5 1,5-1-25-16,7 4-5 0,6-3-18 15,6 3 10-15,2 0-32 16,3 0-1-16,-8 7-21 16,-10 2-10-16,-5-2-17 15,-10-2-48-15,-7-1-52 16,-13 1-36-16,-3-2-35 16,-16 4-68-16,-1-4-35 0</inkml:trace>
  <inkml:trace contextRef="#ctx0" brushRef="#br0" timeOffset="183178.8">11493 7394 825 0,'0'0'114'0,"0"0"-23"15,0 0 43-15,0 0-87 16,0 0-5-16,0 0-18 15,0 0 5-15,34 0 57 16,-6 0-12-16,9 0-13 16,8 3-23-16,11-1 4 15,5-2-12-15,6 1-3 16,2 2-14-16,-5-2 13 16,-7 5-19-16,-11-3-4 0,-17-3-3 15,-10 4-7 1,-10-4-3-16,-5 2-9 0,-4 0 11 15,0-2-19-15,0 0-1 16,0 0-55-16,-10 0-93 16,0 0-334-16</inkml:trace>
  <inkml:trace contextRef="#ctx0" brushRef="#br0" timeOffset="185401.33">17542 3163 603 0,'0'0'88'16,"0"0"11"-16,0 0 0 15,0 0 52-15,0 0-38 16,0 0-22-16,0 0-4 16,10-15-4-16,-10 15-3 15,0 0-12-15,0 0-17 16,0 0-24-16,0 0-26 16,0 0-2-16,0 7-4 15,0 7-1-15,-3 9 6 0,0 6 18 16,-5 9-7-16,0-1 5 15,1 5-3-15,-2-3-2 16,2-3-3-16,-4-3-6 16,4-3 9-16,-3-5-9 15,4-5-1-15,0-3 1 16,0-5-2-16,3-3 1 16,0-4-1-16,3-1-1 15,0-2-34-15,0-2-42 16,0 0-73-16,0-2-120 15,3-9-220-15,6-4-212 0</inkml:trace>
  <inkml:trace contextRef="#ctx0" brushRef="#br0" timeOffset="185892.23">17743 3202 720 0,'0'0'87'15,"0"0"-47"-15,0 0-15 16,0 0 1-16,0 0-16 16,0 0-10-16,0 0 0 0,-19 26 33 15,6-8 13-15,0 2 15 16,-4 2-12-16,-1-4-10 15,1-3-5-15,-3-1 2 16,2-3-10-16,4-2-6 16,1-3-5-16,7-3 2 15,2-2 2-15,4 1 13 16,0-2 8-16,0 0 4 16,0 0-4-16,0 0-3 15,0 0-2-15,0 0-21 16,0 0-4-16,3 0-9 15,1 0 8-15,1 0 5 16,6 0-1-16,-1 6 8 16,5 6-8-16,6 4-2 15,-2 3-11-15,2 4 0 0,3 0 0 16,-2-1 0 0,-3 0-4-16,1-2-22 0,1 0-38 15,-6-2-54-15,12-1-65 16,-8-4-143-16,-1-7-463 0</inkml:trace>
  <inkml:trace contextRef="#ctx0" brushRef="#br0" timeOffset="186194.72">18066 3466 920 0,'0'0'110'16,"0"0"-22"-16,0 0 25 16,0 0 37-16,0 0-52 15,0 0-54-15,0 0-24 16,9-15-19-16,6 12 15 15,5-1 0-15,8 0-16 16,2 2-17-16,-1-2-55 16,7 4-98-16,-7-2-166 0,-9 0-236 15</inkml:trace>
  <inkml:trace contextRef="#ctx0" brushRef="#br0" timeOffset="186393.83">18033 3563 955 0,'0'0'98'0,"0"0"-25"15,0 0-27-15,0 0 23 16,0 0-5-16,0 0 26 16,0 0-19-16,63 15-17 15,-27-14-54-15,3-1-6 16,13 0-114-16,-12 0-231 15,-7-6-678-15</inkml:trace>
  <inkml:trace contextRef="#ctx0" brushRef="#br0" timeOffset="187609.89">17598 3286 130 0,'0'0'92'0,"0"0"-37"15,0 0 14-15,0 0 19 16,0 0-20-16,0 0-29 15,0 0-14-15,0 0-11 16,0 0-7-16,-4 0-5 16,4 0 9-16,0 0 8 15,-4 0 23-15,3 0-19 16,-2-2-16-16,0 0-7 16,0-1-17-16,-2 1-32 15,1 1-30-15,-2 0-41 16,3 1 12-16,2-2 78 15,1 0 30-15,0 2 24 16,0-2 67-16,0-1 16 0,0 2 16 16,0-1-9-16,0 0-12 15,0-2-28-15,0 1 10 16,0 0-9-16,0-2-13 16,0 1-13-16,1-1 2 15,-1 0-6-15,2-1-6 16,-1 0-9-16,2-1 4 15,-2-2-10-15,2 0 14 16,0-4-9-16,0 0-1 16,2-1 5-16,-2-3 9 15,5-1-20-15,-4-1-6 16,2-2-6-16,-2 0 5 16,0 1-8-16,1 2 3 0,-2 1-8 15,2 3 4 1,-4 2 20-16,2 4-19 0,-2 2 1 15,1 2-8-15,-2 1 8 16,0 0-7-16,1 2 5 16,-1 1-5-16,0-1 6 15,0 1-1-15,0 0-5 16,0-1 1-16,0 1-2 16,0 0 1-16,0 0 0 15,0 0-1-15,0 0-6 16,0 0-3-16,0 0 0 15,0 0-4-15,0 0 7 16,-3 7-11-16,-4 11 9 16,0 7 8-16,-4 7 1 0,0 8 2 15,-5 4-2-15,0 4-1 16,0 4-9-16,-16 29-86 16,7-10-98-16,1-11-414 0</inkml:trace>
  <inkml:trace contextRef="#ctx0" brushRef="#br0" timeOffset="190694.15">18872 3296 168 0,'0'0'86'15,"0"0"-60"-15,0 0 10 16,0 0 49-16,0 0 19 16,0 0-32-16,0 0-10 15,13-12 3-15,-9 7 29 0,-4 1-13 16,2-2-23-16,-2 0-19 16,0-3-2-16,0-1-21 15,0-2-10-15,0 1-3 16,0-1 13-16,-9-1-2 15,0 2 8-15,-1-1-12 16,-5 2 5-16,-2 2-4 16,-3 1-10-16,-4 3-1 15,0 2 1-15,0 2 0 16,2 0-1-16,-1 0 7 0,3 7-6 16,5 4 6-1,-2 5 0-15,5 2 6 0,3 0-11 16,5-2 9-16,2 1-2 15,2 1-8-15,0-5 8 16,8 2-2-16,5-4 0 16,10-1-7-16,-4-2 26 15,3-4-1-15,2-2 1 16,-1-2-7-16,-4 0 7 16,-3-3-2-16,-3-7 8 15,-3-2 18-15,-3-3 5 16,-1-2-16-16,0-6-8 15,-3 1-2-15,1 0-7 16,-1 4 14-16,1 3-5 16,-4 5 4-16,0 3-9 0,0 4-4 15,0 2-2 1,0 1-9-16,0 0-11 0,0 0-8 16,0 0-8-16,0 1-9 15,0 13 13-15,0 7 12 16,0 7 8-16,0 8 2 15,0 7 9-15,0 1 3 16,0 3 0-16,0-2 1 16,0 1-8-16,0-6-6 15,0-3 2-15,0-8 1 16,0-3-11-16,0-5 18 16,-5-5-8-16,-1-6 0 15,2 0-4-15,-4-5 0 16,-5-1 4-16,-7-1 0 15,-5 0 1-15,-6-3-11 0,-7 0-1 16,-4 0-39-16,-2-7-27 16,-19-7-100-16,11 0-190 15,10 3-819-15</inkml:trace>
  <inkml:trace contextRef="#ctx0" brushRef="#br0" timeOffset="191543.28">19023 3245 142 0,'0'0'115'0,"0"0"-70"16,0 0 67-16,0 0 2 15,0 0 52-15,0 0-26 16,0 0 19-16,7-24-27 15,-5 24-21-15,-2 0-27 16,0 0-10-16,0 0-23 0,1 0-34 16,4 7-17-16,5 9-1 15,3 6 1-15,7 8 29 16,-1 6 3-16,4 1-20 16,-1-2-2-16,-1 1-2 15,-2-5-8-15,-1-1-1 16,-3-6-1-16,-3-3-8 15,-3-5-29-15,0-4-84 16,-4-4-112-16,-1-6-267 0</inkml:trace>
  <inkml:trace contextRef="#ctx0" brushRef="#br0" timeOffset="191843.51">19259 3219 886 0,'0'0'39'16,"0"0"75"-16,0 0-35 15,0 0 46-15,0 0-38 16,0 0-44-16,0 0-30 16,-17-10-13-16,2 21 1 15,-4 8 19-15,-13 8 31 16,-4 5-25-16,-4 4-3 15,3 0-7-15,3-3 3 16,4-2-17-16,8-4 2 16,6-3-4-16,5-6-1 0,6-4-39 15,4-2-37-15,1-7-136 16,0-4-103-16,3-1-89 0</inkml:trace>
  <inkml:trace contextRef="#ctx0" brushRef="#br0" timeOffset="192098.37">19058 3177 990 0,'0'0'84'16,"0"0"53"-16,0 0-47 15,0 0 6-15,0 0-56 0,0 0-40 16,0 0-1-16,2 39 1 15,1-7 35-15,1 6-23 16,3 4 7-16,-3 1-12 16,-1-1-7-16,1-1 0 15,-1-4-12-15,-1-5-56 16,-2 2-87-16,0-9-182 16,0-11-301-16</inkml:trace>
  <inkml:trace contextRef="#ctx0" brushRef="#br0" timeOffset="192303.79">18957 3456 1033 0,'0'0'109'0,"0"0"-63"16,0 0 15-16,0 0 46 15,0 0-40-15,0 0-24 16,0 0-1-16,98-22-21 15,-51 15-21-15,5-1-60 16,15-4-133-16,-10 1-180 16,-13 0-530-16</inkml:trace>
  <inkml:trace contextRef="#ctx0" brushRef="#br0" timeOffset="192956.18">19637 3021 1035 0,'0'0'69'0,"0"0"-56"0,0 0 3 16,0 0 26-16,0 0-25 16,0 0-15-16,0 0 15 15,-1 53 13-15,1-23-6 16,0 5-1-16,0-1-6 15,0 2-5-15,0-6-5 16,0-3 0-16,0-7-6 16,0-5 0-16,0-7-1 15,0-4 1-15,0-4 0 16,0 0 20-16,1 0 20 16,2-9 74-16,3-9-59 15,-1-5-42-15,2-8-3 16,0 1-2-16,1-3 4 15,1 1 13-15,1 1 0 16,-1-1-7-16,3 6 8 0,0 3 9 16,0 5-23-16,-1 5-5 15,0 3 3-15,0 6-2 16,-2 2 1-16,3 2 2 16,0 0-3-16,3 10-9 15,0 7 0-15,6 7-1 16,-6 7 1-16,5 5 0 15,-3 5 1-15,1 1 0 16,-2 3 11-16,-4 0-12 16,-3-4-34-16,-3 1-36 0,-6 13-58 15,0-14-105-15,0-7-169 16</inkml:trace>
  <inkml:trace contextRef="#ctx0" brushRef="#br0" timeOffset="193227.16">19533 3545 1209 0,'0'0'26'0,"0"0"-19"16,0 0 3-1,0 0 87-15,0 0-37 0,119-22-20 16,-67 14-22-16,7 0-7 16,-3 3 8-16,0 2-7 15,-7 2-12-15,-7 1-55 16,-8 0-67-16,-13 0-283 16,-13 1-230-16</inkml:trace>
  <inkml:trace contextRef="#ctx0" brushRef="#br0" timeOffset="193751.45">19505 3820 1031 0,'0'0'0'0,"0"0"-120"16,0 0 109-16,0 0 11 15,0 0 37-15,96-9 2 16,-71 9 19-16,-5 0 4 16,-2 3 0-16,-4 9-24 15,-5 1-38-15,-6 5-3 16,-3 9 3-16,0 2 20 16,-8 3 6-16,-5 2-3 15,-7-3 5-15,1-3-9 16,2-6-1-16,1-5 26 0,6-5-2 15,4-3 10 1,-1-4-11-16,4-4-8 0,3 2-1 16,0-3 8-16,0 0-8 15,0 0-3-15,0 0-3 16,13 0-14-16,7 0 27 16,9 0 21-16,10 0-13 15,0 2-18-15,6 1 0 16,-4-2-17-16,-5 2-3 15,-6-2 6-15,-5 0-5 16,-10 1-10-16,-3-2 0 16,-8 1-1-16,-2-1-5 15,-2 0-2-15,0 2-14 16,0-2 3-16,0 0-15 16,0 0-21-16,0 0-36 0,0 0-56 15,0-2-168-15,0-6-365 16</inkml:trace>
  <inkml:trace contextRef="#ctx0" brushRef="#br0" timeOffset="204967.45">21972 1054 772 0,'0'0'0'16,"0"0"8"-16,0 0-8 15,0 0 9-15,0 0-8 16,0 0 31-16,0 0 20 16,3 0 0-16,2-5 2 15,1 0-1-15,0-1-4 16,1 1 0-16,2-2-5 15,1 0-4-15,1-2-11 16,4-2 2-16,1-2-15 16,4-2 5-16,0 1-3 15,2-2-1-15,0 1-2 0,2-3-7 16,-2 2 3-16,-1-5-10 16,0 1 8-16,-2-1 2 15,-4-2-3-15,0 2 6 16,-6 2 9-16,-1 3 11 15,-5 4-2-15,0 2-12 16,-3 5-4-16,0 0 0 16,0 1-4-16,0 4 7 15,-2 0-11-15,-4 0 1 16,-5 0-9-16,-5 12 7 16,-2 7-6-16,-4 4 17 15,-1 2-2-15,5 1-7 16,4-1 1-16,3-1-4 15,2-3 5-15,8-1-10 16,1-3-1-16,0-2-1 0,10 1-5 16,7-4-4-16,9-2-71 15,4-1 11-15,22-9-113 16,-8 0-150-16,-7-3-559 0</inkml:trace>
  <inkml:trace contextRef="#ctx0" brushRef="#br0" timeOffset="205295.56">22444 529 1018 0,'0'0'97'15,"0"0"52"-15,0 0-111 0,0 0-25 16,0 0-13-16,0 0-1 15,0 0-5-15,-10-3 6 16,9 3 14-16,-3 1 1 16,2 1 14-16,2-2 33 15,0 0 28-15,0 0 0 16,0 0-5-16,-1 0-14 16,1 0-18-16,-2-3-30 15,2-3-13-15,0 3-10 16,0-3-9-16,0 3-20 15,3 1-79-15,29 2-100 16,-1 0-299-16,0 7-77 0</inkml:trace>
  <inkml:trace contextRef="#ctx0" brushRef="#br0" timeOffset="205543.62">22626 810 1113 0,'0'0'0'16,"0"0"-9"-16,0 0 9 16,0 0 45-16,0 0 41 15,109 0-40-15,-63 0-4 0,0 0-27 16,-3 0-15-16,-5 1-14 15,-7 2-48-15,-6-2-96 16,-8 3-221-16,-13-4-331 0</inkml:trace>
  <inkml:trace contextRef="#ctx0" brushRef="#br0" timeOffset="205721.72">22632 965 845 0,'0'0'0'16,"0"0"0"-16,0 0 45 0,0 0 30 16,119 1-24-16,-64 2-51 15,6-1-9-15,25 0-39 16,-15-2-129-16,-11 0-327 0</inkml:trace>
  <inkml:trace contextRef="#ctx0" brushRef="#br0" timeOffset="206858.28">23428 684 1144 0,'0'0'35'0,"0"0"10"16,0 0 18-16,0 0-16 15,0 0-20-15,0 0-26 16,0 0-1-16,9 43 19 16,-1-12 16-16,-1 3-3 15,1 1-22-15,-4 1 3 16,2-3-13-16,-1-3 10 15,0-7-10-15,0-3 1 16,-2-7 0-16,-2-6 0 16,1-2 0-16,-2-4 6 15,1-1 6-15,-1 0 5 0,3 0 43 16,1-5 32-16,2-9-40 16,4-7-37-16,2-3 1 15,1-3-7-15,4-1-4 16,2 0-6-16,-1 1 0 15,6 1 0-15,0 4 8 16,1 4-1-16,-2 2-6 16,2 6 19-16,-1 2-11 15,-2 6 1-15,-1 2-4 16,-2 0-5-16,0 0 14 16,-3 6-14-16,0 7 0 15,-4 2 1-15,0 3 4 16,-2 5-6-16,-1 3 13 0,-1-1 3 15,0 3-6-15,0-1 3 16,0 0-7-16,1-1-4 16,-1-2-1-16,0-2 6 15,-2-4-6-15,0-5 0 16,-3-5-1-16,-1-2 2 16,-1-5-1-16,-1 0 0 15,0-1 0-15,0 0 5 16,0 0 3-16,0 2-9 15,0-2 6-15,0 0-6 16,0 0 1-16,0 0-1 16,0 0 0-16,0 0 0 0,0 1-1 15,0-1 0-15,0 0 0 16,0 0 0-16,0 0 0 16,0 0 0-16,0 0-1 15,0 0 0-15,0 3-4 16,0 2 6-16,0 1 0 15,0 0 0-15,0-1 1 16,0-2 0-16,0 1 0 16,0 0-1-16,0-3 1 15,0 1-1-15,0-1 1 16,0-1 0-16,0 2-1 16,0-2 3-16,0 0-3 15,0 1 2-15,0-1-1 16,0 0 6-16,0 0-6 15,0 0 6-15,0 0 0 0,0 0 1 16,0 0 5-16,0 0 5 16,0 0 2-16,0 0-13 15,0 0 5-15,0 0-12 16,0 0 1-16,0 0 0 16,0 0 0-16,0 0-1 15,0 0 0-15,0 0 0 16,0 0 0-16,0 0 0 15,0 0 0-15,0 0-1 16,0 0 1-16,0 0 0 16,0 0 0-16,0 0-2 15,0 0 1-15,0 0-14 16,0 0-24-16,0 2-62 0,-3 10-97 16,-8 2-158-1,-1-2-335-15</inkml:trace>
  <inkml:trace contextRef="#ctx0" brushRef="#br0" timeOffset="208085.14">22354 2032 312 0,'0'0'28'15,"0"0"21"-15,0 0 37 16,0 0 30-16,0 0-38 16,0 0-12-16,0 0 0 0,0 1 7 15,0-1 8 1,0 0 7-16,0 0-7 0,0 0-6 15,0 0-10-15,0 0-5 16,0 0 0-16,0 0-10 16,9 0-10-16,6-1-2 15,5-6 4-15,5-2-20 16,2-2-9-16,1 0-5 16,-3-2-8-16,-3 1 0 15,-3-3 1-15,-3 2-1 16,-4 2 2-16,-4 1 17 15,-1 2-2-15,-3 3 11 0,-2 0 7 16,-2 2 10 0,0 2-7-16,0 1-14 0,0 0-8 15,0 0-15-15,0 0-1 16,0 0-13-16,0 0-3 16,0 10-12-16,-2 10 28 15,-1 9 12-15,-2 8 27 16,-1 5-9-16,1 4 2 15,-1 4-3-15,0 0-8 16,-1-3-5-16,1-2-3 16,0-2 7-16,1-6-8 15,1-2-6-15,-1-8-5 16,3-6 1-16,-2-7-1 16,3-6 1-16,1-2-1 15,-2-5-1-15,2 2 1 0,-1-3 0 16,-1 0 8-16,-2 0 4 15,-8 0-7-15,-3-6-6 16,-9-8-5-16,-6-3-13 16,2-8-16-16,1-3-23 15,3-24-114-15,8 7-74 16,10 0-348-16</inkml:trace>
  <inkml:trace contextRef="#ctx0" brushRef="#br0" timeOffset="208406.96">22674 1635 1217 0,'0'0'152'0,"0"0"-58"15,0 0-20-15,0 0 1 16,0 0-5-16,0 0-43 15,0 0-21-15,3-2-6 16,-3 2 2-16,0 0 5 16,0 0 6-16,0 0 10 15,0 0 15-15,0 0 12 16,0-2 4-16,0-2-17 16,0-3-11-16,0-5-26 15,4 0-6-15,-1 2-24 16,0 0-26-16,3 4-55 15,15 6-71-15,-2 0-299 0,3 6-194 16</inkml:trace>
  <inkml:trace contextRef="#ctx0" brushRef="#br0" timeOffset="208658.08">22809 2035 829 0,'0'0'132'15,"0"0"-87"-15,0 0-45 0,0 0 78 16,0 0 24-16,0 0-5 16,0 0-11-16,78 1-45 15,-47-1-23-15,1 0-18 16,-4 0-23-16,0 0-93 15,-7 0-214-15,-9 0-384 0</inkml:trace>
  <inkml:trace contextRef="#ctx0" brushRef="#br0" timeOffset="209120.45">22649 2296 971 0,'0'0'196'0,"0"0"-170"0,0 0-23 16,0 0 60-16,0 0 92 16,0 0-24-16,0 0-30 15,69 27-24-15,-42-23-33 16,0 1-8-16,-5 0-18 16,-1-3-8-16,-6-2-10 15,-2 0-10-15,-3 0-13 16,-3 0-11-16,0 0-7 15,-2 0 8-15,-1 0 1 16,4 0 7-16,-1 0 0 16,5 0 8-16,-3 0-1 15,0 0-8-15,1 0 1 0,-2 0 4 16,-2 0 10-16,-1 0 3 16,-2 0 0-16,1 0-5 15,-3 0-8-15,-1 0-6 16,0 0-15-16,0 0 0 15,0 0 12-15,0 0 20 16,0 0 4-16,0 0 4 16,0 0-13-16,0 0 14 15,0 0-7-15,0 0 7 16,0 0-28-16,0 0-33 16,0 0-28-16,0 0-66 15,0 0-127-15,0 0-85 0</inkml:trace>
  <inkml:trace contextRef="#ctx0" brushRef="#br0" timeOffset="212201.91">24386 2074 235 0,'0'0'40'0,"0"0"-39"16,0 0 0-16,0 0 22 15,0 0 1-15,0 0-9 16,0 0-2-16,-31 25 34 16,23-25 28-16,-8-17-75 15,2-2-26-15,0-5-238 0</inkml:trace>
  <inkml:trace contextRef="#ctx0" brushRef="#br0" timeOffset="213775.27">23508 2121 743 0,'0'0'81'15,"0"0"-9"-15,0 0 60 16,0 0 5-16,0 0-4 15,0 0-2-15,0 0-15 0,0-10-27 16,0 10-10-16,0 0-17 16,0 0-16-16,0 0-23 15,0 0-23-15,0 2-7 16,0 6-18-16,1 10 18 16,6 6 7-16,-2 4 0 15,-1 2 0-15,-2 3 10 16,-2-1-4-16,0-5 2 15,0-5-8-15,0-5 3 16,0-6-3-16,0-8 0 16,0-3 2-16,0 0 15 15,0 0 13-15,3 0 18 16,1-14 45-16,5-6-66 0,2-8-26 16,2-6 1-16,5-3-2 15,4-2 2-15,1 0-1 16,2 3-1-16,2 2-14 15,-3 6 12-15,-2 7-4 16,-7 8 6-16,-3 6-20 16,-2 7 9-16,0 0 0 15,0 5-8-15,5 16 5 16,1 7 4-16,4 5 10 16,-3 8 0-16,0 0 0 15,-2 1-12-15,-3-6-32 16,-5-3-73-16,-5-2-22 15,-2-7-156-15,0-12-344 0</inkml:trace>
  <inkml:trace contextRef="#ctx0" brushRef="#br0" timeOffset="214303.18">24010 1832 211 0,'0'0'581'15,"0"0"-497"-15,0 0 111 16,0 0-99-16,0 0-1 15,0 0-8-15,0 0-17 16,31-43-31-16,-14 36-13 16,5 1-3-16,2 1-1 15,0 3-4-15,-3-1-8 16,-2 3 0-16,-4 0-9 16,-3 3-1-16,-4 4-15 15,-5 5 2-15,-3 2 2 16,0 5 5-16,-5 5 6 15,-11 2 0-15,-5 2 15 16,-3-4-1-16,2-1-3 0,4-6-3 16,3-6 16-1,6-3 0-15,3-3-5 0,4-4-3 16,2 0 6-16,0-1 2 16,0 0-10-16,5 0-2 15,11 0 4-15,13 0 25 16,14 0 1-16,12 5-10 15,23 3-26-15,-7 0-6 16,34 11-42-16,-22-4-119 16,-21-3-222-16</inkml:trace>
  <inkml:trace contextRef="#ctx0" brushRef="#br0" timeOffset="-212730.59">21736 3173 814 0,'0'0'109'0,"0"0"25"16,0 0-60-16,0 0-38 16,0 0 25-16,0 0 0 15,0 0 7-15,5-4-12 16,-5 4-5-16,0 0-4 16,0 0-24-16,0 0-10 15,0 0-13-15,0 7-14 16,0 11 14-16,0 5 23 15,-6 9 16-15,-2 10-8 16,-6 5-11-16,-3 2 2 0,-4 2-5 16,-1-4-11-16,-2 0 7 15,2-5-7-15,1-3 4 16,3-10-1-16,4-5-7 16,4-8 6-16,7-4-7 15,-1-5 0-15,4-6-1 16,0 1 1-16,0-2 5 15,0 0 3-15,7-4-8 16,8-11 29-16,10-7-6 16,7-7-13-16,5-6-2 15,2-2-9-15,2 0 0 16,-3 1 1-16,-2 4-1 16,-3 5 0-16,-8 4-1 15,-4 7 0-15,-8 4 1 0,-5 6 0 16,-6 4-2-16,-2 2-10 15,0 0-27-15,0 0 4 16,-2 0-2-16,-9 10 8 16,-4 4 20-16,-7 1 8 15,-1 2 1-15,0 0 2 16,2-4 4-16,4-3-5 16,4-4 5-16,3-2-4 15,5-2 4-15,2 0-6 16,3-2 2-16,0 0 5 15,0 0-4-15,0 0-2 16,0 0 0-16,0 0-1 16,0 1-9-16,5 2-5 0,6 1-1 15,7 5 15-15,8 2 0 16,3 3 11-16,4 2-10 16,0 1-1-16,-1 1-20 15,-1 0-56-15,9 4-101 16,-9-5-221-16,-7-7-533 0</inkml:trace>
  <inkml:trace contextRef="#ctx0" brushRef="#br0" timeOffset="-212473.4">22169 3521 922 0,'0'0'299'15,"0"0"-287"-15,0 0-17 16,0 0 16-16,0 0 31 16,0 0-2-16,99-11-15 15,-73 8-16-15,-2 1-9 16,-2 2-52-16,-8 0-129 15,-6 0-203-15</inkml:trace>
  <inkml:trace contextRef="#ctx0" brushRef="#br0" timeOffset="-212289.25">22100 3721 1313 0,'0'0'123'15,"0"0"-122"-15,0 0 8 16,0 0 20-16,80 0 9 16,-33 0-22-16,5 0-16 15,12-1-51-15,-12 1-164 16,-11-3-379-16</inkml:trace>
  <inkml:trace contextRef="#ctx0" brushRef="#br0" timeOffset="-210082.76">22851 3448 872 0,'0'0'123'16,"0"0"72"-16,0 0-106 16,0 0-4-16,0 0 12 15,0 0-18-15,0 0-12 0,30-14-13 16,-30 14-11-16,0 0-13 15,0 0-20-15,1 2-10 16,2 12 1-16,2 7 13 16,2 6 21-16,-5 4-24 15,1 4 3-15,-3 0 2 16,0 0 8-16,0-5-23 16,0-3 12-16,-3-7-7 15,1-4 0-15,-2-8-5 16,4-2 0-16,0-5 6 15,0-1 7-15,0 0 8 16,0 0-6-16,0 0 12 16,4-7 13-16,4-8-9 15,4-5-21-15,2-4-3 16,3-4-7-16,2 1-1 0,-1-3 0 16,3 2 0-16,1 1 0 15,1 1 1-15,-2 4-1 16,1 1-2-16,-1 4 2 15,-3 3-1-15,-3 5-8 16,-6 3 8-16,-5 5-5 16,-1 1-4-16,0 0-15 15,3 10-6-15,3 10 17 16,2 7 13-16,0 5 1 16,1 4 0-16,-2-3 0 0,0 0 1 15,-3-2-1-15,1-6-5 16,-4-1-35-16,-2-2-80 15,-2-1-49-15,0-4-216 16,-3-11-489-16</inkml:trace>
  <inkml:trace contextRef="#ctx0" brushRef="#br0" timeOffset="-208805.02">23248 3084 651 0,'0'0'78'0,"0"0"-18"16,0 0 47-16,0 0-14 15,0 0 31-15,0 0-21 16,0 0-21-16,67-57-37 16,-49 51-4-16,-2 2-5 15,1 0-13-15,-2 2-4 16,-4 2-17-16,-3 0-2 16,-4 0-15-16,0 6 2 15,-4 8 0-15,0 3 0 16,0 2 13-16,-2 3-1 15,-10-1 1-15,-3-3 0 0,0-1 10 16,0-3-8 0,2-4 21-16,0-2-4 0,5-3-2 15,3-2 1-15,2-2-1 16,3-1 9-16,0 0 6 16,0 0 12-16,0 0-11 15,0 0-6-15,0 0-19 16,8 0-2-16,8 0-6 15,7 0 13-15,11 0-13 16,6 4 0-16,2 1-51 16,15 4-84-16,-10-1-134 15,-9-1-310-15</inkml:trace>
  <inkml:trace contextRef="#ctx0" brushRef="#br0" timeOffset="-208211.03">23586 3487 918 0,'0'0'87'0,"0"0"-13"16,0 0-55-16,0 0 7 16,0 0 45-16,0 0-3 15,0 0-9-15,96 55 12 16,-66-33 5-16,0 1-14 16,-2 1-36-16,-4 0-11 15,-5-3-15-15,-2-1 0 16,-7-2-11-16,2-2-51 15,-5-5-68-15,3-3-153 0,-3-3-229 16</inkml:trace>
  <inkml:trace contextRef="#ctx0" brushRef="#br0" timeOffset="-207709.58">23987 3473 851 0,'0'0'95'16,"0"0"57"-16,0 0-62 16,0 0-44-16,0 0-15 15,0 0-30-15,0 0 9 16,-60 34 40-16,28-11-9 16,-2 3 3-16,-2 2-14 15,2 2-15-15,-2-2-8 0,5 1-7 16,4-4-8-16,4-4-24 15,10-4-35-15,6-6-38 16,7-5-95-16,0-5-56 16,3-1 73-16,14-3 52 15,6-12 4-15,2-6-49 16,1-7 115-16,-1-1 61 16,-1-2 41-16,-5-3 62 15,-1 0 44-15,-2 2 13 16,-4 2 25-16,-2 5-9 15,-2 3-14-15,-5 8-51 16,0 3 24-16,-1 7-22 16,-2 4-53-16,0 0-41 0,0 0-19 15,0 4-28 1,-3 14 8-16,-6 7 20 0,-2 7 19 16,0 5-11-16,-1 2 5 15,1 0-11-15,-1-4-2 16,-1-1-29-16,2-2-60 15,-11 2-93-15,4-9-112 16,2-7-96-16</inkml:trace>
  <inkml:trace contextRef="#ctx0" brushRef="#br0" timeOffset="-207495.42">23624 3668 1054 0,'0'0'120'16,"0"0"-11"-16,0 0-47 16,0 0 34-16,0 0-63 15,0 0-25-15,0 0 21 16,73-2 7-16,-11 2-21 16,25 0-15-16,17 0-69 15,-16 0-66-15,-22 0-417 0</inkml:trace>
  <inkml:trace contextRef="#ctx0" brushRef="#br0" timeOffset="-206794.44">24464 3301 751 0,'0'0'96'16,"0"0"51"-16,0 0-44 15,0 0-31-15,0 0-36 16,0 0-35-16,0 0 11 15,0 43 21-15,0-16 19 16,4 5 3-16,-4 1-13 16,0-2-31-16,0-6 2 15,-6-4-12-15,2-5 10 16,1-6-4-16,1-4-5 16,2-5 11-16,0-1 6 0,0 0 26 15,0 0 15-15,0-4 37 16,8-9-20-16,4-6-46 15,0-3-16-15,4-5-8 16,2 0 2-16,1 0-8 16,2-1 4-16,-1 4-4 15,2 4-1-15,-3 5 0 16,-4 4 0-16,-3 5-2 16,0 5-4-16,-3 1 5 15,2 0-11-15,2 11 2 0,0 11 4 16,2 8 5-16,-4 7 2 15,2 7-1-15,-4 3 0 16,-3 5-6-16,-4 1-57 16,-2-3-45-16,-2 13-92 15,-11-14-160-15,-2-13-487 0</inkml:trace>
  <inkml:trace contextRef="#ctx0" brushRef="#br0" timeOffset="-206529.04">24307 3798 1263 0,'0'0'142'0,"0"0"-36"15,0 0-45-15,0 0-24 16,0 0 21-16,0 0-19 15,131-10-7-15,-54 6-23 16,20 2-9-16,-5 2-9 16,-13 0-8-16,-9 0-14 15,-22 0-46-15,-2 6-122 16,-7-2-322-16,-20 0-289 0</inkml:trace>
  <inkml:trace contextRef="#ctx0" brushRef="#br0" timeOffset="-206101.57">24242 4098 859 0,'0'0'93'15,"0"0"-27"-15,0 0-15 16,0 0 34-16,0 0 38 15,88-7-62-15,-47 1-17 16,4 0-18-16,-2 4 11 16,-1-2 4-16,-8 4-3 15,-8 0-18-15,-10 0-2 16,-8 5-18-16,-8 4 0 16,0 5-2-16,-8 3 2 15,-14 5 11-15,-5 4 7 0,-3-1-2 16,-4-3-3-16,7-1 4 15,1-3 4-15,7-6-5 16,7-3 1-16,3 0 1 16,8-7-4-16,1-1-8 15,0 0 8-15,9 1-14 16,17 1 0-16,31 5 54 16,45 4-10-16,34 6-22 15,7 4-21-15,-27-5-1 16,-34-3-49-16,-43-7-169 0,-23-7-676 15</inkml:trace>
  <inkml:trace contextRef="#ctx0" brushRef="#br0" timeOffset="-191597.13">11004 11585 9 0,'0'0'46'16,"0"0"35"-16,0 0-22 0,0 0-7 15,0 0 30 1,0 0 5-16,0-20-22 0,0 17 8 16,0 3 9-16,0-3-22 15,0 2 0-15,0-1-5 16,0-1 13-16,0 3-3 16,0-3-12-16,0 3 4 15,0 0-17-15,0-2-5 16,0 2-9-16,0 0-1 15,0-2-9-15,0 2-3 16,0 0 0-16,0 0-6 16,0 0 0-16,10-3-6 0,5 0 22 15,12 2-11 1,6 1 11-16,8 0-7 0,9 0-4 16,-1 4 2-16,6 6-13 15,-4 2 6-15,4 1-7 16,1 2 5-16,2 1-5 15,-3 0-1-15,3-2 1 16,-5 3 0-16,2-2-1 16,1-1-5-16,-8-2-1 15,-3-1 0-15,-7-1-2 16,-5-3 8-16,-6-1 0 16,-11-3-12-16,-4 0 0 15,-8-3-19-15,-4 3-28 16,0-3-54-16,-6 0-45 15,-11 0-53-15,-2 0-465 0</inkml:trace>
  <inkml:trace contextRef="#ctx0" brushRef="#br0" timeOffset="-191190.2">11138 11595 159 0,'0'0'186'0,"0"0"-159"15,0 0 17-15,83-6 21 16,-49 6-2-16,7 0 35 16,4 0-21-16,10 4-17 15,11 2-2-15,5 7-19 16,3-3-7-16,-2 4-16 16,0-2-3-16,-5 2-12 15,-4-5 6-15,-8 1-6 16,-10 0-2-16,-9-4 1 0,-14 0-16 15,-4-4-24 1,-12 1-31-16,-6-3-45 0,-15 0-55 16,-3-3-34-16</inkml:trace>
  <inkml:trace contextRef="#ctx0" brushRef="#br0" timeOffset="-190903.37">11199 11701 508 0,'0'0'0'16,"0"0"8"-16,0 0-8 0,0 0 83 15,121 4-13-15,-63-4-10 16,16 0 4-16,0 3-17 15,5 0 24-15,-5 4-25 16,-5 0-14-16,1 1 6 16,-4-1-19-16,-11-3-10 15,-13 2-9-15,-12-2-55 16,-11 0-104-16,-16-4-119 0</inkml:trace>
  <inkml:trace contextRef="#ctx0" brushRef="#br0" timeOffset="-187736.13">2204 14575 537 0,'0'0'0'0,"0"0"-41"15,0 0 41-15,0 0 80 16,-36-92-5-16,20 68-2 16,2 1 5-16,-5 1-44 15,0 1-33-15,-17 5-1 0,3 0-123 16,3 6-152-16</inkml:trace>
  <inkml:trace contextRef="#ctx0" brushRef="#br0" timeOffset="-184454.4">181 15711 476 0,'0'0'0'0,"0"0"-55"15,0 0 55-15,0 0 16 16,0 0 10-16,0 0 4 16,0 0 6-16,0 0 9 15,0 0 17-15,0 0 7 16,0 0-4-16,0 0-13 0,0 0-28 15,0 0-24-15,-3 0-79 16,-3 0-204-16</inkml:trace>
  <inkml:trace contextRef="#ctx0" brushRef="#br0" timeOffset="-182280.3">1412 14371 684 0,'0'0'66'0,"0"0"69"0,0 0-2 16,0 0 4-16,0 0-15 16,0 0-21-16,0 0-8 15,3-12-36-15,-3 12-28 16,0 0-18-16,0 2-11 16,0 8-10-16,0 9 10 15,6 7 4-15,4 7 18 16,-1 4 7-16,2 3-16 15,-1-5 5-15,-4-1-10 16,3-5-6-16,-6-3-1 16,3-10 7-16,-3-1-7 15,1-5-1-15,-2-8 0 16,-2-2 2-16,1 0 17 16,1 0 0-16,-2-4 40 0,0-11 9 15,3-9-44-15,-3-4-23 16,0-3 6-16,3-5-6 15,0-1 1-15,6-2-2 16,1 3 1-16,2-4 0 16,3 8 1-16,0-2-2 15,7 7 0-15,-2 4-2 16,1 7 1-16,-5 6 1 16,-1 7-14-16,-3 3-2 15,3 3-14-15,0 16 13 16,8 9 17-16,0 7 1 15,4 5 8-15,1 7-8 0,-1 2 10 16,2-2-10-16,-1 2-1 16,2 0 0-16,-5-2-8 15,-4-2-46-15,-12 11-59 16,-6-12-109-16,-3-8-299 0</inkml:trace>
  <inkml:trace contextRef="#ctx0" brushRef="#br0" timeOffset="-181983.65">1427 14918 1450 0,'0'0'35'15,"0"0"-24"-15,0 0-11 16,0 0 2-16,0 0 6 16,0 0 17-16,0 0 11 15,131-50 10-15,-70 31-33 16,2-1 5-16,1 6-17 16,-6 1-2-16,-7 8-14 15,-8 4-29-15,-13 1-117 16,-9 3-192-16,-12 7-355 0</inkml:trace>
  <inkml:trace contextRef="#ctx0" brushRef="#br0" timeOffset="-181453.73">1461 15134 1043 0,'0'0'0'15,"0"0"55"-15,0 0-6 16,0 0 25-16,109-41-11 16,-67 28 3-16,-2 6 16 15,-4 5-29-15,-8 2-21 16,-7 0-32-16,-12 6-1 16,-3 13-1-16,-6 5 2 15,0 5 9-15,-12 5 0 16,-12 1 2-16,-1-1-2 15,-5-1 3-15,0-6-2 16,2-5 9-16,4-2 10 0,6-8 4 16,2-1 7-16,10-7-5 15,3-1-3-15,3-3-10 16,0 0 1-16,0 0-7 16,3 0-16-16,16 0-1 15,12-10 1-15,14 2 6 16,12 0 9-16,7-2-15 15,5-1-53-15,29-2-126 16,-19 1-328-16,-10 2-580 0</inkml:trace>
  <inkml:trace contextRef="#ctx0" brushRef="#br0" timeOffset="-181002.39">2701 15016 834 0,'0'0'107'15,"0"0"-43"-15,0 0 89 16,0 0-33-16,0 0 5 15,0 0-31-15,0 0-11 16,48-12 13-16,-20 2-16 16,12 0-12-16,5 0-32 15,4 4-18-15,-1 3-18 16,-3-1-17-16,-5 4-65 16,-10 0-61-16,-8-3-118 15,-11 3-274-15,-8-3-259 0</inkml:trace>
  <inkml:trace contextRef="#ctx0" brushRef="#br0" timeOffset="-180724.06">2765 14697 1151 0,'0'0'72'15,"0"0"-44"-15,0 0 73 16,0 0-2-16,0 0-35 16,0 0-27-16,0 0-22 0,0 14-14 15,3 12 42 1,6 13 6-16,3 7-5 0,0 4-21 16,0 7-8-16,3-2-15 15,-6-2 0-15,4 3-13 16,-1 13-63-16,-6-15-142 15,3-12-515-15</inkml:trace>
  <inkml:trace contextRef="#ctx0" brushRef="#br0" timeOffset="-179968.91">3875 14320 897 0,'0'0'48'15,"0"0"39"-15,0 0-5 16,0 0 12-16,0 0-26 16,0 0-4-16,0 0-13 15,6-10-40-15,-6 21-9 16,-3 11 15-16,-9 8 41 16,-4 7-14-16,-9 2-12 15,5 3-15-15,-4-1 15 16,2-8-16-16,5-3 0 15,1-4 0-15,7-7-5 16,6-5-1-16,0-4-9 16,3-3 6-16,0-1-7 15,12 1 0-15,10 0 11 0,7-1 20 16,8 1 1 0,8 0-25-16,4-2 2 0,3 2-9 15,-1-3-13-15,-5-4-63 16,-8 0-32-16,2 0-111 15,-15 0-111-15,-7 0-64 0</inkml:trace>
  <inkml:trace contextRef="#ctx0" brushRef="#br0" timeOffset="-179709.63">3963 14632 51 0,'0'0'733'15,"0"0"-632"-15,0 0 129 16,0 0-62-16,0 0-38 0,0 0-44 16,0 0-28-16,0-5-27 15,0 5-17-15,0 7-13 16,0 13 34-16,0 3 9 16,3 7-16-16,0 6-18 15,-3 4-5-15,3 4-5 16,-3 1 0-16,3 8-33 15,0 13-103-15,6-14-196 16,0-12-449-16</inkml:trace>
  <inkml:trace contextRef="#ctx0" brushRef="#br0" timeOffset="-178884.11">4421 14605 978 0,'0'0'51'0,"0"0"-25"16,0 0 82-16,0 0 28 15,88 13-28-15,-59-1-15 16,6 5-32-16,-5 0-21 16,0 0-38-16,-6-1-1 15,3 1-1-15,-8-4-11 16,1-4-52-16,-1 1-78 16,0-10-121-16,-5 0-312 15,-5-3 24-15</inkml:trace>
  <inkml:trace contextRef="#ctx0" brushRef="#br0" timeOffset="-178672.33">4720 14512 658 0,'0'0'60'16,"0"0"7"-16,0 0 11 16,0 0-25-16,0 0 15 15,0 0 49-15,0 0-10 16,-102 106-26-16,77-74-21 15,1 5-21-15,-1-3-23 16,2-1-16-16,1-1 0 0,5-6-25 16,4-2-121-1,6-6-154-15,5-10-222 0</inkml:trace>
  <inkml:trace contextRef="#ctx0" brushRef="#br0" timeOffset="-178455.76">4551 14462 622 0,'0'0'120'0,"0"0"93"15,0 0-31-15,0 0-35 16,0 0-70-16,0 0-77 16,0 0 0-16,6 40 17 15,-3-3 8-15,6 5-9 16,-2 1-9-16,4 3-7 0,-3-5-42 15,0 8-78-15,-5-13-164 16,-3-10-237-16</inkml:trace>
  <inkml:trace contextRef="#ctx0" brushRef="#br0" timeOffset="-178275.38">4333 14664 1205 0,'0'0'52'0,"0"0"-51"16,0 0-1-16,0 0 7 16,0 0 29-16,88 0 47 0,-7 0-29 15,32-6-54 1,8-2-18-16,-24 2-159 0,-29-1-353 0</inkml:trace>
  <inkml:trace contextRef="#ctx0" brushRef="#br0" timeOffset="-177768.65">5479 14214 1247 0,'0'0'94'16,"0"0"-68"-16,0 0-7 16,0 0-19-16,0 0 1 15,0 0-1-15,0 0 10 16,0 100-1-16,0-61-8 16,0-3 8-16,0-9-9 15,0-3 6-15,0-9-6 16,0-8 0-16,0-4 1 15,0-3 15-15,0 0 35 16,0-10 36-16,3-9-52 16,3-3-9-16,1-6-5 15,4-1 6-15,1-1-15 16,1 0-5-16,3 4 11 0,4 2-8 16,-5 5-3-16,6 2 4 15,-2 8-1-15,1 1 15 16,2 5-24-16,2 3 14 15,1 0-10-15,5 17-5 16,1 6 0-16,2 8 0 16,0 7 0-16,3 5 0 15,-5 7-1-15,-4 0-52 16,-5 2-49-16,-8 14-65 16,-8-12-116-16,-6-11-330 0</inkml:trace>
  <inkml:trace contextRef="#ctx0" brushRef="#br0" timeOffset="-177523.02">5495 14723 1413 0,'0'0'73'16,"0"0"-52"-16,0 0-6 15,0 0 59-15,90-26-26 16,-37 13-13-16,9-1-33 16,5 4 17-16,0 2-17 15,-3 3-4-15,-10 5-54 0,-8 0-113 16,-16 7-193 0,-18 3-381-16</inkml:trace>
  <inkml:trace contextRef="#ctx0" brushRef="#br0" timeOffset="-177193.31">5567 14945 1051 0,'0'0'0'16,"0"0"0"-16,0 0 16 15,0 0 40-15,91 0-7 16,-58 2-12-16,-2 6 12 15,-7 2 6-15,-6 2-36 16,-8 2-19-16,-7 6 0 0,-3 0 4 16,-7 3 19-16,-11 0 3 15,-3 0 15-15,3-3 14 16,2-6 5-16,7-5-22 16,1-3-12-16,8-1-19 15,0-2 5-15,0-1-12 16,20 1-6-16,26 1 6 15,30 7 12-15,26-5-12 16,11 2-34-16,-25-3-155 16,-24-5-205-16</inkml:trace>
  <inkml:trace contextRef="#ctx0" brushRef="#br0" timeOffset="-176902.05">6759 14935 1100 0,'0'0'94'0,"0"0"-94"0,0 0 76 16,0 0-29 0,106-10-8-16,-70 6-19 0,7-2-2 15,-4 3-18-15,13-4-25 16,-13 4-165-16,-8-6-369 0</inkml:trace>
  <inkml:trace contextRef="#ctx0" brushRef="#br0" timeOffset="-176633.52">6904 14652 1295 0,'0'0'93'15,"0"0"-16"-15,0 0 32 0,0 0 3 16,0 0-29-1,0 0-26-15,0 0-25 0,0 6-31 16,0 13 0-16,0 12 33 16,0 11-4-16,3 10-11 15,7 5-13-15,-1 5-6 16,5 5-1-16,5 13-18 16,11 11-120-16,-6-18-148 15,1-18-12-15</inkml:trace>
  <inkml:trace contextRef="#ctx0" brushRef="#br0" timeOffset="-175731.02">8495 14661 446 0,'0'0'91'0,"0"0"-6"16,0 0 100-16,0 0-3 16,0 0-58-16,0 0-21 15,0 0-15-15,2-14-11 0,-2 8-6 16,0 2-14-16,-2-3-8 16,-2-2-14-16,-5-1-6 15,-1 0 2-15,-5-2-15 16,-3 4-16-16,-1-1 0 15,-3 5 0-15,2 4 0 16,-4 0 0-16,3 7-1 16,-3 9 0-16,5 5-12 15,4 4 13-15,3-2-10 16,9 1 1-16,3-1-8 16,8-3 7-16,11-1 8 15,4-7-6-15,3-4 8 16,-1-8 5-16,1 0 17 0,-2-2 4 15,-5-16 4-15,-4-5 0 16,-3 1-2-16,-3-5 0 16,-6 3 4-16,-3 1 6 15,0 4-10-15,0 6 17 16,0 7-10-16,0 2-29 16,0 4-6-16,0 0-19 15,0 6-13-15,0 15 8 16,-3 11 24-16,0 11 0 15,3 7 1-15,-3 9-1 16,3 1 6-16,0-1-4 16,0 0 8-16,0-6-10 15,0-7 0-15,0-13 1 0,-3-6-1 16,-8-11 0 0,1-6 0-16,-12-6-1 0,-8-1-16 15,-15-3-34-15,-37-17-46 16,12-5-72-16,7-5-342 0</inkml:trace>
  <inkml:trace contextRef="#ctx0" brushRef="#br0" timeOffset="-175180.9">9134 14561 1136 0,'0'0'0'16,"0"0"0"-16,0 0 38 16,0 0 69-16,84 73 5 15,-38-41-2-15,3 6-37 16,2 1-30-16,-4 1-27 15,-2-4-8-15,-7-1-8 0,-5-6-33 16,-11-4-47 0,-1-8-101-16,-9-7-187 0,-6-7-310 0</inkml:trace>
  <inkml:trace contextRef="#ctx0" brushRef="#br0" timeOffset="-174950.04">9612 14522 1001 0,'0'0'84'15,"0"0"-25"-15,0 0-11 0,0 0 46 16,-85 59 19 0,52-28-30-16,-5 7-12 0,2 3-33 15,7-2-17-15,-1 1-21 16,5-1 0-16,5-7-31 15,10-1-71-15,10-7-101 16,0-12-205-16,0-8-309 0</inkml:trace>
  <inkml:trace contextRef="#ctx0" brushRef="#br0" timeOffset="-174730.29">9416 14437 995 0,'0'0'130'16,"0"0"21"-16,0 0-92 0,0 0-35 16,0 0-23-16,0 0 64 15,-6 99 10-15,6-52-34 16,0 0 0-16,6 7-21 16,1-5-12-16,3 4-8 15,-6-6-45-15,-4 2-112 16,-4-13-243-16,-9-16-460 0</inkml:trace>
  <inkml:trace contextRef="#ctx0" brushRef="#br0" timeOffset="-174551.5">9176 14730 1000 0,'0'0'399'0,"0"0"-351"16,0 0 26-16,0 0 34 0,0 0-41 15,0 0 8-15,98-7 14 16,-8 5-73-16,25-1-16 16,10-1-95-16,-30 1-143 15,-27-4-454-15</inkml:trace>
  <inkml:trace contextRef="#ctx0" brushRef="#br0" timeOffset="-174019.64">10559 14235 176 0,'0'0'1047'16,"0"0"-925"-16,0 0 14 15,0 0-54-15,0 0-63 16,0 0-19-16,0 0 0 16,-3 73 9-16,0-28 4 15,-3 5-12-15,2-6 4 0,1-6-5 16,3-11-7-16,0-13-5 15,0-6-2-15,0-8 14 16,0-2 8-16,0-21 0 16,7-3-7-16,-1-11 13 15,3-3-13-15,-2 0 13 16,4 1 1-16,1-4 5 16,-4 10-8-16,4 3 21 15,-3 7-9-15,1 9 11 16,-3 8 0-16,2 6-19 15,4 4-10-15,10 18 11 16,5 8 14-16,8 10-15 16,2 10-3-16,0 5-7 0,-2 3-5 15,-4 4-1-15,0 0-60 16,-11 17-75-16,-3-15-92 16,-10-12-410-16</inkml:trace>
  <inkml:trace contextRef="#ctx0" brushRef="#br0" timeOffset="-173755.67">10358 14859 1435 0,'0'0'64'0,"0"0"-45"15,0 0-11-15,0 0 88 16,91-7-18-16,-33-2-14 16,24 5-47-16,15-2-1 15,16 6-4-15,-12 0-12 16,-20 0-20-16,-29 0-45 16,-7 0-89-16,-8 0-251 15,-8 0-401-15</inkml:trace>
  <inkml:trace contextRef="#ctx0" brushRef="#br0" timeOffset="-173389.56">10387 15124 1274 0,'0'0'0'15,"0"0"-55"-15,0 0 55 16,108 0 13-16,-66 0 0 16,-3 0 13-16,-6 9 17 15,-8 1-4-15,-9 1-39 16,-14 7 0-16,-2 1 9 16,-8 6 4-16,-18 0 0 15,0 2-4-15,-4-4 10 16,5-2 1-16,3-6 15 0,8-4 3 15,8-1-11-15,3-6-15 16,3-2-5-16,0 2 2 16,9-4-9-16,16 6 39 15,15-4 2-15,15 3-18 16,23-2-23-16,25-3-61 16,-14 0-135-16,-12-10-354 0</inkml:trace>
  <inkml:trace contextRef="#ctx0" brushRef="#br0" timeOffset="-173001.15">11523 14911 1190 0,'0'0'123'15,"0"0"-88"-15,0 0 64 16,0 0-2-16,0 0-20 0,0 0-11 16,0 0-24-16,113-9-24 15,-68 5-18-15,4 2-14 16,2 2-34-16,-6 0-60 16,-5 0-108-16,-12 0-194 15,-10-5-289-15</inkml:trace>
  <inkml:trace contextRef="#ctx0" brushRef="#br0" timeOffset="-172779.05">11625 14704 1028 0,'0'0'63'0,"0"0"-35"0,0 0 33 16,0 0-27-16,0 0 45 15,0 0 76-15,-11 108-39 16,11-58-39-16,0 3-16 16,0 3-37-16,0-3-24 15,3-4 0-15,4 8-88 16,-3-14-209-16,-1-12-874 0</inkml:trace>
  <inkml:trace contextRef="#ctx0" brushRef="#br0" timeOffset="-170570.22">19510 870 224 0,'0'0'94'16,"0"0"-37"-16,0 0-9 16,0 0 53-16,0 0-38 15,0 0-1-15,42-76-11 16,-36 68-6-16,-1-1-1 16,-1 3-9-16,0-1 4 0,3 1-3 15,-4 1 3 1,0-2 46-16,3-1-48 0,-2-1-20 15,3 1 12-15,-1 0 24 16,-1-3-2-16,1 1-29 16,2 1-12-16,0-3-9 15,0 1 0-15,1-3 1 16,-2 1 15-16,4-1-4 16,-5 0 5-16,0 0-1 15,-2 3-1-15,-2 2 0 16,-1 4 26-16,-1 2-3 15,0 2-13-15,0 1-26 16,0 0-1-16,0 0-25 16,-1 5-11-16,-8 11 28 15,-4 9 9-15,-1 5 7 0,-1 6 12 16,5 3-6-16,-1 0 7 16,6-1-7-16,5-3-3 15,0-3-9-15,2-3 5 16,12-5-5-16,0-3-1 15,8-4 0-15,4-4-23 16,23-13-72-16,-5 0-191 16,-6-2-462-16</inkml:trace>
  <inkml:trace contextRef="#ctx0" brushRef="#br0" timeOffset="-170358.36">19759 463 1213 0,'0'0'19'0,"0"0"19"15,0 0 37-15,0 0-14 16,0 0 7-16,0 0-50 16,0 0-18-16,-10-12-20 15,10 12-53-15,17 4-69 16,-2 6-27-16,2-1-160 0</inkml:trace>
  <inkml:trace contextRef="#ctx0" brushRef="#br0" timeOffset="-170133.05">19889 692 894 0,'0'0'17'16,"0"0"-8"-16,0 0-9 16,0 0 13-16,0 0 69 15,0 0-41-15,88 15-4 16,-53-13-27-16,1 2-10 16,-4-3-105-16,-8 0-133 15,-12-1-248-15</inkml:trace>
  <inkml:trace contextRef="#ctx0" brushRef="#br0" timeOffset="-169989.49">19860 777 553 0,'0'0'111'0,"0"0"-105"16,0 0 10-16,0 0-16 16,0 0 57-16,0 0 12 15,114 11-60-15,-64-7-9 16,-1-4-254-16</inkml:trace>
  <inkml:trace contextRef="#ctx0" brushRef="#br0" timeOffset="-169609.79">20400 586 715 0,'0'0'62'16,"0"0"64"-16,0 0-58 16,0 0 33-16,0 0-42 15,0 0-44-15,0 0-15 16,-14 0-8-16,7 12 8 16,-5 7 20-16,-2 4 15 15,1 6-13-15,-2-2-8 16,5 2 4-16,-4-3-10 15,8-3-7-15,3-3-1 0,3-6-1 16,0-1-11 0,8-1 11-16,13-4 1 0,10-1 27 15,6 0 2-15,5-3-4 16,0 0-25-16,-2 0-21 16,-7-4-15-16,-6 0-31 15,-6 0-57-15,-11 0-48 16,-4 0-68-16,-6-4-128 0</inkml:trace>
  <inkml:trace contextRef="#ctx0" brushRef="#br0" timeOffset="-169391.47">20486 778 722 0,'0'0'92'0,"0"0"72"15,0 0-43-15,0 0 15 16,0 0-59-16,0 0-39 15,0 0-28-15,-1 16 6 16,1 5 32-16,0 9 17 16,0 7-39-16,0 4-13 15,0 5-12-15,0 2-1 16,8 6-11-16,6 27-74 16,0-12-187-16,-2-7-453 0</inkml:trace>
  <inkml:trace contextRef="#ctx0" brushRef="#br0" timeOffset="-168542.22">19669 2257 85 0,'0'0'110'16,"0"0"-41"-16,0 0 64 15,0 0-8-15,0 0 7 16,0 0-38-16,0 0 2 16,38-87 11-16,-28 69-16 15,-3-1-27-15,-1 1 21 16,0 1-38-16,-2 1-18 0,-1 5 10 16,-1 4 40-1,-1 3-26-15,-1 2-27 0,0 2-25 16,0 0-1-16,0 0-19 15,0 6-13-15,0 12 9 16,0 9 23-16,0 10 9 16,0 5 9-16,0 7-1 15,0 2-8-15,0-1 5 16,0-2-3-16,2-5 0 16,-2-3-2-16,0-11-9 15,0-7 11-15,0-7-11 16,0-5 1-16,0-6 9 15,-9-2 28-15,-10-2-8 16,-7 0 2-16,-10-3-32 16,1-10-8-16,-1-6-24 15,4-26-119-15,12 6-243 0,7-4-497 16</inkml:trace>
  <inkml:trace contextRef="#ctx0" brushRef="#br0" timeOffset="-168338.81">19857 1885 905 0,'0'0'378'0,"0"0"-349"16,0 0 46-16,0 0-33 15,0 0 12-15,0 0-45 16,0 0-9-16,20-3-58 15,5 4-61-15,-3 8-159 0,2-3-314 16</inkml:trace>
  <inkml:trace contextRef="#ctx0" brushRef="#br0" timeOffset="-168137.54">19980 2121 913 0,'0'0'0'0,"0"0"-41"16,0 0 41-1,0 0 87-15,0 0-5 0,94 10-43 16,-58-6-39-16,6-1-108 16,-9 0-175-16,-14-2-226 15</inkml:trace>
  <inkml:trace contextRef="#ctx0" brushRef="#br0" timeOffset="-167992.06">20051 2239 201 0,'0'0'605'0,"0"0"-604"16,0 0 47-16,0 0-32 16,0 0 26-16,0 0-6 15,91 2-36-15,-42-2-52 16,-4 0-313-16</inkml:trace>
  <inkml:trace contextRef="#ctx0" brushRef="#br0" timeOffset="-167724.25">20421 1981 849 0,'0'0'39'16,"0"0"48"-16,0 0-35 16,0 0-16-16,0 0-7 15,0 0-12-15,0 0 21 16,20 81 20-16,-15-41 0 0,-5 7-2 16,0 2-20-16,0 5-36 15,0 0 0-15,0-1-56 16,-8 14-109-16,1-14-125 15,0-13-242-15</inkml:trace>
  <inkml:trace contextRef="#ctx0" brushRef="#br0" timeOffset="-167161.34">20786 2131 393 0,'0'0'3'15,"0"0"32"-15,0 0-21 16,0 0 19-16,0 0 35 16,0 0 8-16,0 0 15 15,-91 64 12-15,77-38-42 16,1 1 8-16,4 1-27 0,5-2-10 16,2 1-22-16,2-2 1 15,0-5-11-15,11-2 0 16,5-8 1-16,2 0 32 15,2-6 15-15,3-3-24 16,-2-1-3-16,0 0-11 16,-5 0 4-16,-1-5-7 15,-5-5 4-15,-4 4 0 16,-2-2 41-16,-4 2 9 16,0 1-19-16,0 2 5 15,0 2-15-15,-4-1 5 16,-4 2-24-16,-3 0-5 15,-3 0-7-15,-3 6 6 0,-4 5-1 16,2 3-5 0,-3 1 9-16,5 0-10 0,1 4-6 15,1 7-108-15,7-3-207 16,4-6-544-16</inkml:trace>
  <inkml:trace contextRef="#ctx0" brushRef="#br0" timeOffset="-166101.95">18489 4586 379 0,'0'0'69'0,"0"0"87"15,0 0-29-15,0 0 17 16,0 0-5-16,0 0-44 15,0 0-5-15,22-39-13 16,-22 39-50-16,0 6-27 16,0 13-10-16,-3 11 10 15,-5 9 36-15,-3 8-17 0,-1 4 17 16,-2 3-15-16,-2-3-4 16,1-2 1-16,1-6-2 15,4-6-14-15,4-12 4 16,3-7-6-16,3-9-4 15,0-6 2-15,0-3-19 16,4 0 0-16,13-13 21 16,5-7 22-16,7-5-10 15,-1-3-12-15,0-3-1 16,-1 2-9-16,-6 1-6 16,-3 2 6-16,-1 5 3 15,-10 6 7-15,-3 5 0 16,-2 6 1-16,-2 4-1 0,0 0-21 15,0 0-15-15,-9 11-26 16,-9 7 62-16,-3 6 21 16,1 4 3-16,3-5 7 15,6-2-7-15,3-2-5 16,8-5-4-16,0 3-8 16,5-3-7-16,15-2 0 15,10 1-23-15,10-2-13 16,25-5-55-16,-9-2-196 15,-6-2-320-15</inkml:trace>
  <inkml:trace contextRef="#ctx0" brushRef="#br0" timeOffset="-165890.13">18917 4963 1147 0,'0'0'64'0,"0"0"-28"16,0 0 21-16,0 0-17 16,0 0-9-16,0 0-12 15,85 0 30-15,-38 0-49 16,3 0-48-16,6 3-208 16,-15 1-111-16,-13 2-395 0</inkml:trace>
  <inkml:trace contextRef="#ctx0" brushRef="#br0" timeOffset="-165724.44">18869 5148 838 0,'0'0'148'0,"0"0"-148"16,0 0 0-16,0 0 32 15,95 0 56-15,-33 0-88 16,35 0-60-16,-12 0-112 15,-14 0-405-15</inkml:trace>
  <inkml:trace contextRef="#ctx0" brushRef="#br0" timeOffset="-164884.15">19872 4769 740 0,'0'0'63'0,"0"0"-37"15,0 0-11-15,0 0-9 16,0 0 1-16,0 0 32 15,0 0 27-15,-18 76 7 16,8-42-26-16,5 6 18 16,-4 1-33-16,1 2-12 15,-2 0-12-15,2-4-8 16,2-2-15-16,5-5-54 16,1 2-87-16,7-9-107 0,8-9-233 15</inkml:trace>
  <inkml:trace contextRef="#ctx0" brushRef="#br0" timeOffset="-164477.84">20231 4909 732 0,'0'0'82'0,"0"0"-3"15,0 0-38-15,0 0 24 0,0 0-36 16,0 0 46 0,0 0 10-16,-83 92-14 0,56-55 2 15,7-2-34-15,4-3-9 16,7-3-18-16,7-7-12 16,2-5-2-16,0-5 0 15,11-5-28-15,5-2-14 16,2-5 18-16,3 0 4 15,-2 0 15-15,-4-7-6 16,-1 1 12-16,-10-2 1 16,-2 4 15-16,-2 2-5 15,0 0 3-15,-12 2 15 16,-2 0-11-16,-3 0-1 16,-1 0 0-16,0 8-6 15,6 0-10-15,6 0-39 0,6 3-121 16,9-4-138-16,10-3-272 15</inkml:trace>
  <inkml:trace contextRef="#ctx0" brushRef="#br0" timeOffset="-164213.22">20486 4985 817 0,'0'0'1'15,"0"0"47"-15,0 0 18 16,0 0 53-16,85 43-29 0,-58-18-28 16,0 3-36-16,-2 0-20 15,-7-2-6-15,-1-2-13 16,-7-5-54-16,-5-3-115 15,-4-5-114-15,-1-6-370 0</inkml:trace>
  <inkml:trace contextRef="#ctx0" brushRef="#br0" timeOffset="-163998.79">20642 4989 887 0,'0'0'77'0,"0"0"-63"16,0 0-2 0,0 0 21-16,0 0 64 0,0 0-10 15,-94 89-22-15,77-58-38 16,1 1-19-16,1-3-8 16,1-1-43-16,4 2-52 15,2-9-160-15,2-7-83 0</inkml:trace>
  <inkml:trace contextRef="#ctx0" brushRef="#br0" timeOffset="-163764.38">20579 4926 950 0,'0'0'39'0,"0"0"9"16,0 0-25-16,0 0 3 15,0 0-19-15,0 0 41 16,-21 73-6-16,9-34 3 16,3-1-25-16,0-3-10 15,0-1-8-15,3-1-2 16,0-7-10-16,0-1-54 16,0-5-174-16,0-10-166 0</inkml:trace>
  <inkml:trace contextRef="#ctx0" brushRef="#br0" timeOffset="-163598.72">20421 5166 212 0,'0'0'866'0,"0"0"-815"16,0 0 40-16,0 0-33 16,0 0-14-16,0 0-8 15,85-9-19-15,-40 8-17 16,26-2-78-16,-12-2-125 15,-7 2-203-15</inkml:trace>
  <inkml:trace contextRef="#ctx0" brushRef="#br0" timeOffset="-163143.66">21043 4836 978 0,'0'0'0'0,"0"0"-3"15,0 0 3-15,0 0 55 16,0 0 2-16,4 86-23 16,-4-52-8-16,0-4-14 15,0-3-11-15,-3-5 0 16,0-9 14-16,2-4-5 15,1-6-1-15,0-2 21 0,0-1 19 16,0 0 48-16,0-9 15 16,0-9-65-16,8-5-33 15,2-2 12-15,0-1-15 16,3 2-11-16,1-1 7 16,2 5-6-16,1 0-1 15,2 3 0-15,-2 5-1 16,2 4 1-16,-4 5 5 15,1 3 2-15,-2 3-7 16,1 13 0-16,-2 9-2 16,0 10 2-16,-5 5-9 15,1 9 9-15,-7 2-10 16,-2 2-30-16,-5 12-124 0,-12-10-120 16,-3-14-316-16</inkml:trace>
  <inkml:trace contextRef="#ctx0" brushRef="#br0" timeOffset="-162930.72">21022 5306 212 0,'0'0'749'0,"0"0"-689"16,0 0-21-16,0 0 34 15,89 0 7-15,-48 0-54 16,2 0-13-16,0 0-13 16,-4 0-72-16,-6 0-168 0,-16 0-317 0</inkml:trace>
  <inkml:trace contextRef="#ctx0" brushRef="#br0" timeOffset="-162615.59">20995 5492 582 0,'0'0'33'0,"0"0"-33"16,0 0 16-16,100 30 1 16,-69-18-9-16,-4 1-8 15,-8 1 1-15,-7 0 12 0,-9 2-2 16,-3 3 27-16,-1 2 34 15,-15 1-26-15,1-2 44 16,-3-2-4-16,4-4 20 16,4-4-22-16,3-2-39 15,4-2-21-15,3-1-19 16,0-3-5-16,11 7 0 16,12 0 4-16,12 3-4 15,36 6-40-15,-7-1-135 16,-3-4-201-16</inkml:trace>
  <inkml:trace contextRef="#ctx0" brushRef="#br0" timeOffset="-160989.28">12533 14627 690 0,'0'0'42'15,"0"0"6"-15,0 0-48 16,0 0 78-16,0 0 24 16,0 0 10-16,0 0-17 15,7-3-12-15,-7 3-14 16,0 0 4-16,0 0-15 15,0 0-16-15,0 0-24 16,0 0-18-16,0 13 0 16,0 11 22-16,0 8 14 15,0 8-22-15,0 4 9 16,0 8-22-16,0 1 7 16,0 0-8-16,0-1-22 0,0-2-55 15,3 6-112-15,9-9-167 16,2-15-231-16</inkml:trace>
  <inkml:trace contextRef="#ctx0" brushRef="#br0" timeOffset="-160552.86">13046 14747 796 0,'0'0'19'0,"0"0"14"15,0 0 29-15,0 0 60 0,0 0-14 16,0 0-56-16,0 0-11 16,-46-4-15-16,16 27 20 15,2 8 2-15,-2 5 0 16,9 3-13-16,3 0-21 15,9 1-8-15,6-7-4 16,3-3-2-16,1-7 0 16,13-6-10-16,7-5-9 15,5-5 6-15,4-7 13 16,2 0-9-16,-4 0-17 16,-5-2 9-16,-6-6 8 15,-6 3 9-15,-8 1 0 0,-3 1 7 16,0 3 8-16,-9 0-14 15,-6 0 6-15,-10 0-6 16,4 6-1-16,3 3 0 16,3 2-84-16,9-2-211 15,6-5-358-15</inkml:trace>
  <inkml:trace contextRef="#ctx0" brushRef="#br0" timeOffset="-160289.78">13336 14790 1013 0,'0'0'68'16,"0"0"-32"-16,0 0 64 15,0 0-26-15,0 0-19 16,0 0 3-16,0 0-10 15,87 66-13-15,-55-34-24 16,4 5-10-16,-6-1-1 16,4 0-14-16,-4-6-55 15,-1 0-87-15,-6-10-118 16,-10-11-321-16</inkml:trace>
  <inkml:trace contextRef="#ctx0" brushRef="#br0" timeOffset="-160072.04">13556 14727 1066 0,'0'0'74'16,"0"0"-51"-16,0 0-13 16,0 0 35-16,-49 78 16 15,25-34 0-15,2 3-12 16,1-2-27-16,-3 1-13 15,5-6-9-15,-2-6-48 16,13-9-125-16,7-7-198 16,1-12-310-16</inkml:trace>
  <inkml:trace contextRef="#ctx0" brushRef="#br0" timeOffset="-159846.12">13507 14640 1083 0,'0'0'94'16,"0"0"-42"-16,0 0-45 15,0 0-6-15,0 0 79 16,-16 81 10-16,13-36-13 16,-4 8-16-16,4 0-38 0,2-3-17 15,-1-1-6 1,2-6-38-16,-1 4-79 0,1-15-127 15,-5-9-274-15</inkml:trace>
  <inkml:trace contextRef="#ctx0" brushRef="#br0" timeOffset="-159681.79">13394 14988 1101 0,'0'0'65'0,"0"0"-29"15,0 0-23-15,0 0-7 16,0 0 20-16,0 0-26 0,146 9-13 16,-81-8-223-1,0-1-436-15</inkml:trace>
  <inkml:trace contextRef="#ctx0" brushRef="#br0" timeOffset="-159171.62">14339 14408 1182 0,'0'0'15'0,"0"0"22"16,0 0-6-16,0 0-20 16,0 0 15-16,0 0-7 15,9 83-7-15,-9-48-11 16,0-6 12-16,0-1-12 16,0-6 11-16,0-6-6 15,0-10-5-15,0-3 6 16,0-3 23-16,5 0 36 15,7-9 21-15,0-11-46 16,4-6-33-16,7-3 1 16,-4-5-9-16,5 5 9 15,-5-5-8-15,7 5 15 16,-3 2-15-16,3 5-1 0,-1 2 1 16,1 9-1-16,-3 5 0 15,0 6 0-15,-5 3-1 16,3 13 2-16,-2 14 8 15,-3 7-9-15,3 8 6 16,-5 6 0-16,-2 8-6 16,2 10-22-16,-8 27-66 15,-2-17-174-15,-2-12-545 0</inkml:trace>
  <inkml:trace contextRef="#ctx0" brushRef="#br0" timeOffset="-158937.75">14325 15002 1373 0,'0'0'90'15,"0"0"-74"-15,0 0 19 16,94-14-13-16,-38 8-22 15,8-2 0-15,7 5-23 16,-6 3-31-16,11 0-11 16,-16 0-203-16,-17 0-337 0</inkml:trace>
  <inkml:trace contextRef="#ctx0" brushRef="#br0" timeOffset="-158613.97">14396 15191 794 0,'0'0'0'0,"0"0"-33"16,0 0 27-16,122 21-11 16,-82-15-19-16,-7 8 36 15,-9 0 0-15,-10 1 33 16,-13 4-4-16,-1 6 37 0,-13-3 27 15,-13 3 17-15,0-3 1 16,2-3-13 0,4-4 10-16,9-5-23 0,5-4-31 15,6 0-21-15,0-3-27 16,12 4-5-16,17 1 8 16,30 2-9-16,23 2 0 15,18-8-125-15,-12 2-365 16,-23-6-433-16</inkml:trace>
  <inkml:trace contextRef="#ctx0" brushRef="#br0" timeOffset="-158307.09">16016 15106 376 0,'0'0'0'0,"0"0"-43"16,114 2-41-16,-69-2-100 15</inkml:trace>
  <inkml:trace contextRef="#ctx0" brushRef="#br0" timeOffset="-158080.87">17027 15124 1169 0,'0'0'125'0,"0"0"-98"15,0 0-27 1,0 0 16-16,93 0-16 0,-28 6-46 15,33 4-98-15,-11-1-122 16,-6-1-261-16</inkml:trace>
  <inkml:trace contextRef="#ctx0" brushRef="#br0" timeOffset="-157923.43">18474 15186 721 0,'0'0'0'0,"0"0"-133"15,111 0-152-15</inkml:trace>
  <inkml:trace contextRef="#ctx0" brushRef="#br0" timeOffset="-157676.03">19701 15143 590 0,'0'0'66'15,"0"0"18"-15,0 0 7 0,81-3 27 16,-60 0-51-16,-2 0-41 15,-5 2-20-15,-1-2-4 16,-4 3-2-16,-1 0 0 16,-5 0-9-16,0 0-72 15,-3 0-197-15</inkml:trace>
  <inkml:trace contextRef="#ctx0" brushRef="#br0" timeOffset="-156581.18">20027 14987 13 0,'0'0'42'0,"0"0"-9"16,0 0 29-16,0 0 90 16,0 0 14-16,0 0 20 15,0 0-20-15,57-52-3 16,-53 48-8-16,0-2-16 16,-1 3-12-16,-3 2-3 15,2 1-22-15,-2 0-28 16,0 0-33-16,0 0-30 0,0 0-11 15,0 8-22 1,0 10 22-16,0 9 16 0,0 7 10 16,0 5 18-16,1 4-23 15,2 0-7-15,0-3 4 16,0-1-8-16,0-3-9 16,0-9 0-16,0-7-1 15,-1-7 0-15,-1-6 0 16,-1-4 0-16,2-3 0 15,-2 0 10-15,2 0 12 16,5 0-2-16,-4-13 17 16,6-7-30-16,4-7 1 15,2-2-8-15,1-4 6 0,2-4-6 16,2 0 0 0,2-2 1-16,2-1-1 0,4-1 0 15,2 0-1-15,1 5 0 16,-1 9-2-16,2 8 3 15,-3 6 0-15,0 6 1 16,-1 7 1-16,0 0-1 16,1 7 4-16,-4 10-3 15,-2 8-2-15,-1 8 0 16,-3 10 9-16,-4 2-2 16,-2 3 10-16,-3 2-16 15,-4 0-1-15,-2-4 0 0,-2-1-7 16,-2-5-22-1,0-4-80-15,0 1-67 0,0-11-146 16,-6-12-597-16</inkml:trace>
  <inkml:trace contextRef="#ctx0" brushRef="#br0" timeOffset="-154313.05">20671 14436 347 0,'0'0'53'0,"0"0"-25"15,0 0 58-15,0 0 31 16,0 0 12-16,0 0-18 15,0 0 12-15,3 0-8 16,-1 0-3-16,0 0-41 0,1-6 1 16,1-2-15-1,0 2-6-15,2-2-14 16,2 0-9-16,0-2-3 0,3 0-8 16,3 1 21-16,3 2-15 15,7-4-4-15,3 5-9 16,4 2 1-16,2 1-4 15,0 3 3-15,-2 0 0 16,-2 0-9-16,-7 0 0 16,-3 1-1-16,-4 7 0 15,-4 0-6-15,-4 1 5 16,-2 2-14-16,-4 2 8 16,-1 3 7-16,0 0-1 15,-1 8 1-15,-11-5 0 16,-4 2 10-16,-3 2-10 0,-4-6 1 15,-3-2 9-15,1-1 3 16,4-4 0-16,0-3-1 16,6 0-3-16,3-5-1 15,6-2 1-15,5 0-3 16,-1 2 10-16,2-2-4 16,0 0 8-16,0 0-15 15,3 0-5-15,11 0-3 16,13 0 3-16,14 0 13 15,13 2-13-15,13 4-23 16,4 0-47-16,25 12-99 16,-17-3-211-16,-16-4-599 0</inkml:trace>
  <inkml:trace contextRef="#ctx0" brushRef="#br0" timeOffset="-153995.94">21457 14982 730 0,'0'0'291'0,"0"0"-247"0,0 0 81 15,0 0-22 1,0 0-3-16,0 0-22 0,87 29-11 16,-53-11-21-16,4 0-21 15,-1 6-10-15,-1-2-15 16,-5-3-5-16,-4 6-29 16,-3-5-80-16,0 6-104 15,-6-5-97-15,-5-7-185 0</inkml:trace>
  <inkml:trace contextRef="#ctx0" brushRef="#br0" timeOffset="-153749.03">21826 14945 1159 0,'0'0'104'0,"0"0"-65"15,0 0-27-15,0 0 15 16,0 0 36-16,-99 59 20 16,64-32-30-16,-4 0-21 15,0 2-20-15,-3 0-12 16,-1 2 0-16,4-6-36 16,5 2-88-16,9-3-90 15,7-6-100-15,12-7-210 0</inkml:trace>
  <inkml:trace contextRef="#ctx0" brushRef="#br0" timeOffset="-153510.18">21658 14833 1094 0,'0'0'149'0,"0"0"27"16,0 0-114-16,0 0-31 15,0 0-31-15,0 0-4 16,0 0 4-16,-11 69 43 16,0-30-16-16,1 7-13 15,0 1-13-15,1-4-1 16,-3-4-20-16,0-3-39 16,-7 3-88-16,3-7-237 15,0-9-492-15</inkml:trace>
  <inkml:trace contextRef="#ctx0" brushRef="#br0" timeOffset="-153321.43">21302 15116 1239 0,'0'0'101'15,"0"0"-37"-15,0 0-3 16,0 0-16-16,139-10-26 15,-48 10-19-15,19 0-51 16,0 0-125-16,-29-2-185 16,-27-2-496-16</inkml:trace>
  <inkml:trace contextRef="#ctx0" brushRef="#br0" timeOffset="-152812.53">22354 14637 1348 0,'0'0'63'16,"0"0"-53"-16,0 0 9 0,0 0 5 15,0 0 8 1,0 0 12-16,18 96-11 0,-18-53-25 15,0-3 8-15,0 0-15 16,-4-10-1-16,-1-5 3 16,4-11-2-16,-1-4 0 15,2-7 0-15,0 0 12 16,0-3-3-16,0 0 22 16,2-10 53-16,9-10-31 15,3-5-42-15,2-5-1 16,4-1 7-16,1-4-11 15,2 3 2-15,4 1-9 16,-1-3 7-16,2 7-6 0,-1 5-2 16,-3 5 2-1,-5 8-1-15,-5 6 1 0,2 3 0 16,-4 0-1-16,0 12-2 16,0 15 2-16,3 6 10 15,0 10 4-15,-3 10-14 16,0 3 2-16,-1 3-2 15,-5 1-10-15,-4-4-49 16,-2-4-34-16,-14 9-65 16,-9-11-329-16,-3-18-142 0</inkml:trace>
  <inkml:trace contextRef="#ctx0" brushRef="#br0" timeOffset="-152552.75">22251 15261 1403 0,'0'0'102'16,"0"0"-28"-16,0 0-29 15,121 0 5-15,-66-6-36 16,7 6-2-16,0-3-10 15,1 3 0-15,-2 0-1 16,-4 0-1-16,-8 0-31 16,-9 3-75-16,-12 7-161 0,-11-2-301 15</inkml:trace>
  <inkml:trace contextRef="#ctx0" brushRef="#br0" timeOffset="-151970.15">22229 15470 1091 0,'0'0'129'0,"0"0"-122"16,0 0 54-16,95 0-29 16,-40 4 5-16,5 5-24 15,-2 5 2-15,-5 2-15 0,-9 4 9 16,-11 1 13-1,-15-4-13-15,-11 2-9 0,-7 0 7 16,-16 3 13-16,-15 5 12 16,-5-4 10-16,-3 2 0 15,5-4-2-15,7-5-8 16,8-4 7-16,8-4-5 16,5-3-10-16,6-2 0 15,0-3-2-15,0 2-3 16,0-2-6-16,11 4 9 15,11 2 39-15,11 1-18 16,9 3-12-16,7 0-17 16,2-4 5-16,1 2-4 15,0-2 17-15,-4-2-10 16,-4 2-1-16,-8-3-1 0,-6-3-1 16,-10 4 1-16,-7-2-9 15,-7-2 13-15,-3 0 0 16,-3 0 2-16,0 0-7 15,0 0-1-15,0 0 1 16,0 0-4-16,0 0 1 16,0 0-10-16,0 0 3 15,0 0-9-15,0 0 1 16,0 0 0-16,0 0-2 16,0 0 1-16,0 0-15 15,0 0-19-15,0 0-30 16,0 0-33-16,-3 3-86 15,-9 1-121-15,-7-4-722 0</inkml:trace>
  <inkml:trace contextRef="#ctx0" brushRef="#br0" timeOffset="-146609.97">1252 16170 871 0,'0'0'76'16,"0"0"-12"-16,0 0 23 15,0 0 30-15,0 0-10 16,0 0-16-16,0-3 4 16,0 3-14-16,0 0-6 15,0 0-27-15,0 0-18 16,-6 3-24-16,2 11-5 16,-2 8 6-16,0 5 14 15,-1 2-2-15,2 7-6 16,-4-3 10-16,6 4-15 15,0-7 3-15,0 1-10 0,3-9 4 16,0-8-5 0,0-2 0-16,0-8 0 0,0-1 0 15,0-3 5-15,0 0-4 16,0 0 12-16,0 0-2 16,0-1 11-16,0-10 24 15,3-7-15-15,0-5-20 16,3-10-11-16,3 0 5 15,-3-9 1-15,6-1-3 16,-2 2-3-16,2-1 0 16,-1 6 0-16,2 8 0 15,-7 8 1-15,3 8 8 16,-3 4 3-16,-2 6-4 16,-2 2 2-16,-2 0-10 15,3 0 8-15,3 0-8 0,0 0 12 16,0 0-11-16,4 4 9 15,1 9-8-15,1 2 8 16,4 5 3-16,2 7-2 16,-3 2 0-16,4 2-3 15,-2 5-2-15,-1 0-6 16,2-2 1-16,0 4-1 16,-3-1 0-16,-2 3-19 15,-3-4-47-15,1 20-119 16,-8-13-79-16,-3-6-383 0</inkml:trace>
  <inkml:trace contextRef="#ctx0" brushRef="#br0" timeOffset="-146174.72">1106 16798 214 0,'0'0'220'15,"0"0"-163"-15,0 0 122 16,0 0-38-16,0 0 9 16,0 0-5-16,0 0-21 15,0 3-22-15,0-3-11 16,12-3-20-16,6-4 12 16,13-3-3-16,8 2-16 15,7-4-8-15,11 2 1 16,0 1-16-16,4 0-9 15,-3 5-9-15,-6 4-23 16,-8 0-10-16,-9 0-34 16,-9 0-75-16,-7 9-77 15,-3 1-168-15,-11 0-214 0</inkml:trace>
  <inkml:trace contextRef="#ctx0" brushRef="#br0" timeOffset="-145641.41">1188 16980 804 0,'0'0'65'0,"0"0"87"16,0 0-17-16,0 0-57 15,0 0-15-15,0 0-5 16,0 0 5-16,78-44-14 0,-50 34 8 16,-1 2-14-16,-5 7-12 15,-5 1-5-15,-4 0-25 16,-7 0-1-16,0 9 10 16,-3 8-8-16,-3 2 8 15,0 9 0-15,0 5 9 16,-6-2-10-16,-10 3 11 15,-4-1-18-15,-2-2 23 16,-5-3-5-16,2-4 12 16,5-9 15-16,1-3 7 0,7-6-1 15,6 0-8 1,0-6 0-16,6 4-17 0,0-4 0 16,0 0-7-16,0 0 0 15,0 0-4-15,0 0-1 16,0 0-7-16,0 0-7 15,0 0-2-15,10 0-6 16,7-4 3-16,16 0 3 16,10-1 15-16,11 0-3 15,1 0-11-15,3-1-1 16,-1 2-51-16,13-12-99 16,-12-3-170-16,-12-2-530 0</inkml:trace>
  <inkml:trace contextRef="#ctx0" brushRef="#br0" timeOffset="-144913.8">2467 16118 393 0,'0'0'401'16,"0"0"-301"-16,0 0 24 16,0 0-17-16,0 0-4 15,0 0-2-15,0 0-27 16,-27-39-7-16,18 39 1 16,-3 0-5-16,-6 0-21 15,-1 2-7-15,-10 15-4 16,-2 8 13-16,-9 6 4 15,1 12-3-15,-3 6 2 16,5 7 3-16,-2 16-6 16,5 16-16-16,4 17 1 0,9 1-13 15,12-21 22-15,9-19-16 16,0-22-1-16,3-3-4 16,15 6 4-16,3 2-3 15,9 5 4-15,5-11-7 16,1-8 2-16,3-5 3 15,-3-10-1-15,0-8 2 16,-8-3 1-16,-1-3 3 16,-5-3-9-16,-5-3-1 15,-7 0-6-15,-1 0 3 16,-6 0-5-16,0 0-6 16,-3 0 6-16,3 0-6 0,-3 0 4 15,0 0-5-15,0 0 0 16,0 0 0-16,0 0-2 15,0 0-8-15,0 0-11 16,0 0-6-16,0 0-27 16,0 0-17-16,0 0-46 15,12-13-97-15,0-7-284 16,4-6-481-16</inkml:trace>
  <inkml:trace contextRef="#ctx0" brushRef="#br0" timeOffset="-143838.59">3099 16296 952 0,'0'0'107'16,"0"0"-65"-16,0 0 114 15,0 0-10-15,0 0-35 16,0 0-7-16,0 0-18 16,0 0-23-16,0 0-4 0,0 0-2 15,0 0-16-15,0 0-13 16,0 2-17-16,0 15-10 16,0 10 39-16,0 3 5 15,0 9-7-15,0 1 2 16,0 3 12-16,0 3-4 15,0-6-9-15,0 0-10 16,0-4 2-16,0-3-13 16,0-7 7-16,-3-7-10 15,3-5-3-15,0-8-10 16,0-2-1-16,0-4 8 16,0 0-9-16,0 0 7 15,0 0-7-15,0 0-18 16,0 0-35-16,0 0-46 15,9-7-83-15,2-6-137 0,5-7-494 16</inkml:trace>
  <inkml:trace contextRef="#ctx0" brushRef="#br0" timeOffset="-143535.16">3563 16435 1209 0,'0'0'47'0,"0"0"61"16,0 0-2-16,0 0-22 15,0 0 3-15,0 0 18 16,0 0-16-16,81-4-37 15,-51 2-35-15,4-2 0 16,-3 3-17-16,-2-2 0 16,-1 3-54-16,-4 0-63 15,-5-3-61-15,-5-1-424 16,-8 1-286-16</inkml:trace>
  <inkml:trace contextRef="#ctx0" brushRef="#br0" timeOffset="-143232.22">3735 16233 1139 0,'0'0'104'0,"0"0"12"15,0 0 8-15,0 0-20 16,0 0-29-16,0 0-2 15,0 0-27-15,0 0-9 16,0 0-15-16,0 16-11 16,-3 3 13-16,0 10-4 15,0 9-2-15,0 1-9 16,3 8-8-16,-3 3 0 16,3 3-1-16,0 0-7 0,0 6-33 15,-6-3-62-15,-12 13-73 16,3-18-195-16,-1-9-684 0</inkml:trace>
  <inkml:trace contextRef="#ctx0" brushRef="#br0" timeOffset="-142789">4509 16187 1277 0,'0'0'72'16,"0"0"-1"-16,0 0 5 16,0 0-9-16,0 0-19 15,0 0-16-15,0 0-18 16,-30 30 14-16,5-4 10 15,-5 7 4-15,-3 3 1 16,-5 0-13-16,5 0-5 16,7-5-12-16,1-4 2 15,7-7-9-15,6-2-5 16,6-8 0-16,2-2-1 0,4-8-10 16,0 2 9-16,0-2-22 15,16 0 5-15,14 2 18 16,6 2 16-16,6 0-8 15,7 0-6-15,0 2-2 16,-4-2-16-16,-3-1-35 16,-7 1-42-16,-5-1-43 15,-9-3-122-15,-9 0-126 16,-6 0-188-16</inkml:trace>
  <inkml:trace contextRef="#ctx0" brushRef="#br0" timeOffset="-142547.04">4499 16421 1026 0,'0'0'135'0,"0"0"-48"0,0 0 61 16,0 0-34-16,0 0-56 16,0 0-4-16,0 0-39 15,-9 20-1-15,4 4 72 16,2 9-26-16,0 3-10 15,-1 1-18-15,4 2-13 16,0 3-19-16,0 1 0 16,0 0-42-16,21 11-82 15,-5-9-144-15,5-15-558 0</inkml:trace>
  <inkml:trace contextRef="#ctx0" brushRef="#br0" timeOffset="-142283.84">5070 16421 1288 0,'0'0'39'16,"0"0"-2"-16,0 0-13 15,0 0 63-15,0 0-18 16,106-27-42-16,-70 19-18 0,4 1-7 16,-4 2-2-16,0-1-73 15,-5-3-61-15,-7 2-390 16,-15 0-314-16</inkml:trace>
  <inkml:trace contextRef="#ctx0" brushRef="#br0" timeOffset="-142044.53">5200 16191 1119 0,'0'0'106'16,"0"0"-95"-16,0 0 34 0,0 0-6 15,0 0 10-15,0 0 72 16,0 75-15-16,0-36-36 15,3 5-7-15,-3 5-33 16,0 1-22-16,0 0-8 16,0 1-6-16,6 20-69 15,0-15-165-15,9-10-435 0</inkml:trace>
  <inkml:trace contextRef="#ctx0" brushRef="#br0" timeOffset="-141428.87">6028 16329 912 0,'0'0'2'0,"0"0"90"16,0 0-54-16,0 0 43 16,0 0 7-16,0 0-11 15,0 0-19-15,-107-61 11 16,77 80 11-16,-3 9-1 16,2 2-12-16,11-1-44 15,7 1-19-15,10-5-4 0,3-6-17 16,13-5-9-16,13-3 1 15,9-7-6-15,1-4 15 16,3 0 3 0,-3-15 5-16,-8-4 8 0,-7 1 5 15,-6-2 7-15,-5-1 11 16,-9 3 28-16,-1 0-17 16,0 1 9-16,0 5 20 15,0 5-19-15,0 3 0 16,0 4-44-16,0 0-6 15,0 1-19-15,0 16 1 0,0 9 24 16,0 10 23 0,0 5-2-16,3 7 15 0,4 2 2 15,-4 0-13 1,0 2 6-16,0-5-12 0,-3-1 0 16,0-10-18-16,0-7 8 15,-12-4-1-15,-6 0 1 16,-7-2 0-16,-11-6-8 15,-3-3-1-15,-10-1-15 16,4-9-24-16,3-3-70 16,5-4-66-16,16-12-134 15,14-7-499-15</inkml:trace>
  <inkml:trace contextRef="#ctx0" brushRef="#br0" timeOffset="-141166.49">6525 16577 1295 0,'0'0'86'0,"0"0"-47"16,0 0-13-16,0 0 42 15,106-8-17-15,-66 0 3 16,2 3-22-16,-3 3-13 16,0-3-19-16,-4 3-24 15,-8-4-77-15,-12 2-217 16,-9-3-469-16</inkml:trace>
  <inkml:trace contextRef="#ctx0" brushRef="#br0" timeOffset="-140898.59">6762 16286 347 0,'0'0'945'16,"0"0"-910"-16,0 0 40 15,0 0-9-15,0 0-11 16,0 0 18-16,0 0 45 0,0 93-16 15,0-48-16 1,0 8-23-16,0 1-10 0,0 3-21 16,6 1-20-16,6-2-12 15,-2-7-7-15,4 1-53 16,2-1-79-16,-3-12-103 16,0-13-432-16</inkml:trace>
  <inkml:trace contextRef="#ctx0" brushRef="#br0" timeOffset="-140564.84">7524 16160 1343 0,'0'0'108'0,"0"0"-72"16,0 0 32-16,0 0 15 15,0 0-35-15,0 0-18 16,0 0-19-16,3 30 18 16,-2 3 23-16,6 10 10 15,-1 8-37-15,-1 4-4 16,2 4-20-16,0 0-1 15,-4-2-17-15,3-6-51 16,-5-2-64-16,5-4-74 0,1-15-97 16,-4-14-461-16</inkml:trace>
  <inkml:trace contextRef="#ctx0" brushRef="#br0" timeOffset="-140071.3">7978 16276 1234 0,'0'0'43'0,"0"0"-14"0,0 0-28 16,0 0 47-16,0 0-28 15,0 0 14-15,-88 39 32 16,50-12 19-16,6 5-11 15,2 2-26-15,5 6-20 16,8-4-12-16,7 1-5 16,10 1-10-16,0-4 13 15,13 2-4-15,7-3 7 16,8-3-15-16,2-4-2 16,0-6 1-16,-5-7 1 15,-1-6-1-15,-5-4 1 16,-7-3 11-16,-6 0 7 15,2-13 26-15,-5-4-17 0,1-2-10 16,-4-4-9 0,0-1-10-16,0 2 0 0,-10 5-4 15,0 1 4-15,0 10-1 16,-6 0-1-16,-4 6-9 16,1 2 11-16,-7 14 0 15,3 5 13-15,-1 4 2 16,9-2-15-16,6 1 0 15,9-2-15-15,0-2-26 16,33 2-54-16,2-2-87 16,9-8-324-16</inkml:trace>
  <inkml:trace contextRef="#ctx0" brushRef="#br0" timeOffset="-139716.46">8624 16473 942 0,'0'0'133'16,"0"0"-6"-16,0 0 18 16,0 0 6-16,0 0-52 0,0 0-17 15,0 0-44 1,9 0-17-16,12 0-7 0,5 0 16 16,12 0-21-16,8-1-9 15,-4 1-23-15,0 0-25 16,-5 0-114-16,-9-1-60 15,-11-2-267-15,-11-3-179 0</inkml:trace>
  <inkml:trace contextRef="#ctx0" brushRef="#br0" timeOffset="-139481.75">8776 16335 958 0,'0'0'116'15,"0"0"33"-15,0 0-39 16,0 0-14-16,0 0-48 16,0 0-25-16,0 0-5 15,-9 31 59-15,6-3 1 16,0 7-37-16,3-2-25 16,0 5-14-16,0 3-2 15,3 1-40-15,10 11-104 16,4-14-223-16,-2-9-804 0</inkml:trace>
  <inkml:trace contextRef="#ctx0" brushRef="#br0" timeOffset="-139256.47">9592 16556 1553 0,'0'0'85'0,"0"0"-33"16,0 0-33-16,0 0 6 15,0 0-3-15,81 0-4 16,-38 0-18-16,8 7-45 16,43 3-103-16,-12 0-154 15,-5-3-357-15</inkml:trace>
  <inkml:trace contextRef="#ctx0" brushRef="#br0" timeOffset="-139100.09">10841 16637 1046 0,'0'0'65'0,"0"0"44"15,0 0-82-15,0 0-27 16,129-1-39-16,-76 1-181 15,0 0-327-15</inkml:trace>
  <inkml:trace contextRef="#ctx0" brushRef="#br0" timeOffset="-138928.84">11929 16695 371 0,'0'0'793'15,"0"0"-741"-15,0 0 32 16,0 0-84-16,0 0-39 16,0 0-184-16,0 0-13 15,85-10-116-15</inkml:trace>
  <inkml:trace contextRef="#ctx0" brushRef="#br0" timeOffset="-138470.82">12415 16365 1045 0,'0'0'92'0,"0"0"-44"16,0 0-6-16,0 0-9 15,0 0-14-15,0 0 109 16,-9 83-35-16,3-41-40 15,0 5 7-15,2-7-37 16,1 0-14-16,3-8-8 16,0-6 6-16,0-12 4 15,0-7-9-15,0-7 12 16,0 0 17-16,10-4 15 0,2-15-13 16,6-7-13-16,3-4-20 15,3-1 10-15,-1-1-4 16,3-5-6-16,2 4 12 15,-2 4-11-15,-3 5 5 16,0 4 1-16,-11 10 7 16,-1 5-13-16,-2 5 15 15,1 0 1-15,-3 8-11 16,3 9 3-16,4 13-9 16,1 0 10-16,0 10-8 15,-1 2 5-15,2 1-7 16,0-2-26-16,-3 4-65 15,1-8-84-15,-5-18-305 0</inkml:trace>
  <inkml:trace contextRef="#ctx0" brushRef="#br0" timeOffset="-138071.78">12861 15975 46 0,'0'0'1205'0,"0"0"-1114"16,0 0 2-16,0 0-22 16,0 0-13-16,97-55-22 0,-73 53-22 15,-3 2-7-15,0 0-1 16,-2 5-6-16,-7 8 0 15,-2 3-6-15,-2 11-3 16,-5 0 9-16,-3 5-5 16,0 1 5-16,0-3 1 15,0-10 12-15,0-4-12 16,0-9 0-16,0-3 20 16,0-2 24-16,0-2 16 15,0 0-7-15,0 0-4 16,9 0-18-16,16 0-16 15,15-2-16-15,13-6-1 16,30 2-112-16,-14 5-135 0,-11-5-571 16</inkml:trace>
  <inkml:trace contextRef="#ctx0" brushRef="#br0" timeOffset="-137222.76">13764 15975 535 0,'0'0'76'16,"0"0"90"-16,0 0-28 15,80 4 48-15,-50 9-44 16,3 4-38-16,-4 10 14 16,3 5 1-16,-2 8-24 15,-3 4-11-15,-3 5-2 16,-4 16-10-16,0 18-21 15,-14 19-4-15,-3 6-2 16,-3-5-9-16,-9-14 0 16,-9-22 1-16,3-11-12 0,-1-13 3 15,-4-4-7 1,1 2-5-16,-10 4-10 0,-2-3 3 16,-3-8-8-16,-12-10-1 15,-16-4-8-15,-27-8-57 16,-30-5-63-16,12-4-139 15,17-3-251-15</inkml:trace>
  <inkml:trace contextRef="#ctx0" brushRef="#br0" timeOffset="-134640.8">1785 17367 582 0,'0'0'88'16,"0"0"-3"-16,0 0 46 15,0 0 31-15,0 0-32 16,0 0-8-16,0 0-16 16,6-22-18-16,-6 22-18 15,0 0-4-15,0 0-18 16,0 0-32-16,0 2-16 16,3 10-18-16,4 3 15 15,-1 10 3-15,5 0 2 0,-5 3-1 16,4 0 0-16,-4 0 6 15,0-9-5-15,0-2-2 16,-6-5 1-16,3-4 0 16,-3-5 8-16,0-3 0 15,3 0 5-15,-3 0 1 16,0 0 0-16,2 0 1 16,-2-3 3-16,0-12 22 15,0 0-30-15,0-7 0 16,0-3-11-16,0-3 4 15,0 2-3-15,0-3-1 16,2 4 0-16,6-2 0 16,1 5-2-16,4-3 2 0,4 6-1 15,-1 0-9-15,2 6 9 16,0 6 0-16,-3-1-13 16,1 8 3-16,1 0-3 15,2 0 14-15,5 15 2 16,4 4 9-16,2 4-10 15,3 4 5-15,-2 5-6 16,-1 2 0-16,0 1 1 16,-6 2 0-16,3 0-1 15,-5-1-16-15,-1 1-37 16,-6 0-52-16,1 11-94 16,-7-9-163-16,-7-8-422 0</inkml:trace>
  <inkml:trace contextRef="#ctx0" brushRef="#br0" timeOffset="-134346.94">1928 17791 975 0,'0'0'347'0,"0"0"-328"16,0 0-3-16,0 0 3 15,0 0-4-15,0 0-14 16,0 0 33-16,100-42 1 0,-51 24-16 16,8 0-18-1,3 4-1-15,-2 4-1 0,-3 4-30 16,8 6-75-16,-14 0-157 15,-15 0-295-15</inkml:trace>
  <inkml:trace contextRef="#ctx0" brushRef="#br0" timeOffset="-133951.63">2086 17936 981 0,'0'0'14'0,"0"0"-8"15,0 0 72-15,82-19-56 16,-43 8-9-16,-3 6 4 16,-2 5 10-16,-10 0-25 15,-9 0-2-15,-6 13-1 16,-6 7 1-16,-3 9 9 15,-5 2 11-15,-14 6 8 16,0 1-14-16,-1-7 11 16,4-2-2-16,4-10 25 15,2-8 7-15,5-2-6 0,2-7-8 16,3 1-13-16,0-1-9 16,0-2-10-16,3 0-9 15,12 0-1-15,13 0 1 16,14 0 27-16,10-5-16 15,11 0-11-15,31-9-8 16,-21 4-126-16,-10-1-377 0</inkml:trace>
  <inkml:trace contextRef="#ctx0" brushRef="#br0" timeOffset="-133469.3">3337 17373 537 0,'0'0'362'0,"0"0"-264"16,0 0 95-1,0 0-70-15,0 0 10 16,0 0-25-16,0 0-31 0,-102-14-4 15,71 36-13-15,-2 9 19 16,-1 6-3-16,7 9 0 16,6 3-1-16,6 0-22 15,12 6-22-15,3-1-9 16,9 3-5-16,16-1-11 16,11 3 0-16,10-4-6 15,10-4-9-15,18 0-23 16,23-3-49-16,21-15-77 15,-21-7-121-15,-18-16-407 0</inkml:trace>
  <inkml:trace contextRef="#ctx0" brushRef="#br0" timeOffset="-128538.34">4105 17499 778 0,'0'0'368'16,"0"0"-329"-16,0 0 74 15,0 0-34-15,0 0 14 16,0 0-29-16,0 0-3 16,4 0-15-16,-1 6-8 15,5 6 7-15,1 8 40 16,1 2-28-16,-1 8-22 0,0 1-17 15,-1 3-11-15,-1-1-1 16,-1-1-4-16,-3 3-2 16,0-1-11-16,0 3-31 15,3 8-93-15,-3-7-99 16,7-11-449-16</inkml:trace>
  <inkml:trace contextRef="#ctx0" brushRef="#br0" timeOffset="-128265.52">4772 17699 350 0,'0'0'897'0,"0"0"-833"15,0 0 110-15,107-22-101 16,-68 15 2-16,3-1-34 16,-3 1-12-16,-1 6-28 15,-5-3-1-15,-9-1-29 16,-3 5-35-16,-11 0-53 16,-4-1-181-16,-6 1-422 0</inkml:trace>
  <inkml:trace contextRef="#ctx0" brushRef="#br0" timeOffset="-128006.31">4969 17522 1083 0,'0'0'118'0,"0"0"56"15,0 0-39-15,0 0 14 16,0 0-37-16,0 0-11 15,0 0-35-15,-6-4-32 16,6 6-34-16,-3 15 7 16,3 2-6-16,0 9 7 0,0 4-2 15,0 2-6-15,0 5-13 16,3 1-57-16,7 2-62 16,2 22-72-16,-2-15-291 15,-2-7-480-15</inkml:trace>
  <inkml:trace contextRef="#ctx0" brushRef="#br0" timeOffset="-127150.04">3993 17229 165 0,'0'0'160'0,"0"0"-33"16,0 0 47-16,0 0-3 16,0 0-27-16,0 0-25 15,0 0-27-15,28-48-9 16,-11 37-11-16,5-1-17 16,8-1-8-16,0 3 12 15,4-2 1-15,-4 4-34 16,-4 4-13-16,-7 1-12 15,-3 3-1-15,-10 0-13 16,-6 10-6-16,0 7 1 16,0 7 18-16,-3 5 7 15,-9 4 8-15,-4-3-4 0,2-4 13 16,-2-3 5-16,4-8 12 16,2-5-2-16,2-2-8 15,5-7 4-15,3 0-5 16,0-1 10-16,0 0-8 15,0 0-9-15,0 0-18 16,0 0-5-16,11 0-13 16,11 0 13-16,13 0 14 15,12 0-14-15,11 0-7 16,36 0-158-16,-16 5-135 16,-4 0-454-16</inkml:trace>
  <inkml:trace contextRef="#ctx0" brushRef="#br0" timeOffset="-126395.05">5543 17733 504 0,'0'0'78'0,"0"0"64"15,0 0-35-15,0 0 20 16,0 0 19-16,0 0-31 15,0 0-5-15,-9-63 10 16,9 53-40-16,0 0-27 16,3 0-17-16,6 0-13 0,9 0-7 15,3 1 2-15,6-1-8 16,-1 2 3-16,3 2 10 16,-5 6 1-16,-5 0-10 15,-4 0-14-15,-4 0 0 16,-8 2-6-16,1 10 4 15,-4 3 2-15,0 5 6 16,0 4 3-16,-15 5-2 16,-3 5 2-16,-4-3-7 15,-5 1 12-15,0 0-3 16,-1-5 13-16,1-4-3 16,6-3 1-16,3-4-2 15,6-6-1-15,5-3-5 0,4-4-13 16,0-2 8-16,3-1-9 15,0 0 0-15,0 0-7 16,10 0-5-16,9 0 1 16,13 0 11-16,11 0-1 15,5 0-35-15,4-4-43 16,17-9-84-16,-11 0-88 16,-9-1-330-16</inkml:trace>
  <inkml:trace contextRef="#ctx0" brushRef="#br0" timeOffset="-126000.1">5778 17317 874 0,'0'0'38'16,"0"0"-9"-16,0 0 17 15,0 0-19-15,0 0 14 16,56-74 15-16,-32 68-41 16,6 6 9-16,-2 0 12 15,-1 0-5-15,-11 0-9 16,-5 11-14-16,-8 8 11 16,-3 1 38-16,-3 7-2 15,-15 1-5-15,0-1 4 16,0-4 6-16,3-6 5 0,5-4-9 15,4-6-21 1,3-5-11-16,3-2-8 0,0 0-6 16,6 0-10-16,13 0 0 15,14 0 2-15,6 0 6 16,13 0-8-16,0 0-48 16,2 0-44-16,13 7-76 15,-16 0-186-15,-8-1-403 0</inkml:trace>
  <inkml:trace contextRef="#ctx0" brushRef="#br0" timeOffset="-125786.26">6207 17673 876 0,'0'0'40'16,"0"0"9"-16,0 0 42 15,0 0 13-15,0 0-27 16,91 0-25-16,-55 0-30 16,1-3-21-16,-1-2-1 15,3 0-156-15,-12-1-191 16,-8-4-423-16</inkml:trace>
  <inkml:trace contextRef="#ctx0" brushRef="#br0" timeOffset="-125558.26">6330 17518 914 0,'0'0'85'0,"0"0"42"16,0 0-23-16,0 0 12 16,0 0-32-16,0 0-15 15,0 0 50-15,0 43-20 16,7-17-32-16,-1 4-29 15,0 3-14-15,0 1-17 16,4 5-7-16,-1-3-10 16,2 23-58-16,2-9-114 15,-4-7-374-15</inkml:trace>
  <inkml:trace contextRef="#ctx0" brushRef="#br0" timeOffset="-125100.27">6741 17509 1187 0,'0'0'33'0,"0"0"8"15,0 0-9-15,109-44 21 16,-79 37 4-16,-6 4 4 15,-2 3-13-15,-11 0-29 0,-8 7-19 16,-3 11 0-16,-3 7 1 16,-17 4 8-16,-5 1 4 15,-2-1 0-15,5-5-7 16,5-5 8-16,7-5 4 16,7-4-14-16,3-6-4 15,0 5-6-15,3 1 6 16,13 2 2-16,5 5 24 15,0 2 9-15,6 6 22 16,-2-2-15-16,-1 3-7 16,-3 0 8-16,-3 2-10 15,-9-3-18-15,-2-4-3 16,-7-2-5-16,0-2 2 0,-13-4-3 16,-14 0 4-16,-12 0-10 15,-7-6-28-15,-2-4-47 16,-10-9-65-16,10-12-119 15,14-5-336-15</inkml:trace>
  <inkml:trace contextRef="#ctx0" brushRef="#br0" timeOffset="-124743.68">7086 17314 1141 0,'0'0'86'16,"0"0"-4"-16,0 0-26 0,110-24-1 15,-83 20-1-15,-9 4-28 16,-8 0-25-16,-7 0-1 16,-3 7-10-16,0 10 10 15,-7 6 14-15,-11 0 20 16,-2 2-1-16,4 0 17 15,-3-2-4-15,3-10 14 16,4 0-15-16,7-6-17 16,2-1-4-16,3-5-16 15,0 0-2-15,0-1-6 0,12 3-1 16,12-1 1 0,11 2 0-16,15-3-9 0,34 6-130 15,-10 1-83-15,-12-4-401 0</inkml:trace>
  <inkml:trace contextRef="#ctx0" brushRef="#br0" timeOffset="-124501.81">7538 17756 1092 0,'0'0'123'0,"0"0"-78"0,0 0 60 16,0 0-20-1,94-10-41-15,-52 3-17 0,7 1-18 16,-1 4-9-16,-2-3-10 16,-4 2-134-16,-11-3-134 15,-13-2-309-15</inkml:trace>
  <inkml:trace contextRef="#ctx0" brushRef="#br0" timeOffset="-124267.07">7654 17593 1041 0,'0'0'110'0,"0"0"-8"15,0 0 21 1,0 0 15-16,0 0-42 0,0 0-26 15,0 0 32-15,-4 50-28 16,4-23-19-16,4 5-29 16,2 5-19-16,0 0 0 15,2 5-7-15,-1-1-49 16,-1 4-58-16,0 5-66 16,-3-11-315-16,3-15-593 0</inkml:trace>
  <inkml:trace contextRef="#ctx0" brushRef="#br0" timeOffset="-123924.96">8170 17475 1303 0,'0'0'31'0,"0"0"15"15,0 0-42-15,0 0 44 16,0 0-22-16,0 0 15 16,0 0 19-16,-22 84-17 15,9-48-11-15,-1-1-7 16,1-3 3-16,4-5 7 16,6-7-15-16,3-6-11 15,0-4-8-15,3-1 0 16,13-2 2-16,4-5 16 0,11 1-7 15,9-3 1-15,2 0-13 16,3 0-44-16,1-4-76 16,6-3-112-16,-13 3-288 15,-9-2-242-15</inkml:trace>
  <inkml:trace contextRef="#ctx0" brushRef="#br0" timeOffset="-123688.81">8287 17670 947 0,'0'0'113'0,"0"0"40"15,0 0-15-15,0 0-15 16,0 0-49-16,0 0 59 16,0 0-18-16,0 79-27 15,3-45-28-15,0 2-31 16,1 3-16-16,-1-3-13 15,0 1-23-15,-3 2-65 16,0 1-87-16,0-9-221 16,0-11-620-16</inkml:trace>
  <inkml:trace contextRef="#ctx0" brushRef="#br0" timeOffset="-123326.81">8448 17137 722 0,'0'0'643'0,"0"0"-588"16,0 0 2-16,0 0-28 15,89-69 7-15,-63 65-4 16,-6 4-13-16,-1 0-16 15,-3 17-3-15,-10 7-7 16,-6 12-1-16,0 2 8 0,-9 1 1 16,-4-1 12-1,-3-7 0-15,6-8 6 0,3-8 6 16,4-5-6-16,3-5-2 16,0-3-1-16,0-2 3 15,6 0-8-15,18 0 3 16,13 0-14-16,12-2-1 15,8-4-84-15,16 5-103 16,-14 1-200-16,-12 0-399 0</inkml:trace>
  <inkml:trace contextRef="#ctx0" brushRef="#br0" timeOffset="-123086.76">8770 17662 1053 0,'0'0'126'0,"0"0"-73"16,0 0 86-16,0 0-47 15,112 0-53-15,-67 0-16 16,4 0-21-16,2 0-2 15,4 0-99-15,-10 0-198 16,-18-2-335-16</inkml:trace>
  <inkml:trace contextRef="#ctx0" brushRef="#br0" timeOffset="-122858.86">8888 17505 403 0,'0'0'821'0,"0"0"-770"16,0 0 56-16,0 0-10 16,0 0-23-16,0 0 65 15,0 0-21-15,6 79-40 16,0-40-45-16,1 0-11 16,4 8-21-16,-5 0-1 15,3 2-38-15,-3 18-79 16,1-13-83-16,-4-10-338 0</inkml:trace>
  <inkml:trace contextRef="#ctx0" brushRef="#br0" timeOffset="-122618.88">9649 17702 1603 0,'0'0'123'0,"0"0"-53"16,0 0-53-16,0 0 7 16,85-10-24-16,-41 10-24 0,36 0-92 15,-12 0-116-15,1 0-328 16</inkml:trace>
  <inkml:trace contextRef="#ctx0" brushRef="#br0" timeOffset="-122440.32">10657 17723 1132 0,'0'0'129'16,"0"0"2"-16,0 0-73 15,0 0-28-15,84 0-30 0,-36 0-35 16,40 0-106 0,-12 0-232-16,-6 6-471 0</inkml:trace>
  <inkml:trace contextRef="#ctx0" brushRef="#br0" timeOffset="-122259.73">11644 17739 1018 0,'0'0'120'16,"0"0"47"-16,0 0 17 16,0 0-9-16,0 0-70 15,0 0-51-15,0 0-48 16,87-5-6-16,-45 4-58 16,33 1-64-16,-13 0-206 15,-3 0-500-15</inkml:trace>
  <inkml:trace contextRef="#ctx0" brushRef="#br0" timeOffset="-121734.49">12212 17527 1000 0,'0'0'75'15,"0"0"18"-15,0 0 27 16,0 0 58-16,0 0-57 0,0 0-47 16,0 0-45-1,12 27 43-15,-11 0-20 0,2 9-8 16,-3 3-23-16,2 2-20 16,-2-4 0-16,0-3 0 15,1-7 5-15,1-11-6 16,1-8 1-16,-2-2-1 15,4-6 2-15,-5 0 13 16,6-5 7-16,0-10 3 16,0-4-23-16,5-11 5 15,5-2 9-15,-4 0-2 16,5-6 11-16,3 1-7 16,-2 1 7-16,4 3-1 15,2-1-2-15,-3 7-21 16,0 8 6-16,-4 6-6 0,-4 6 4 15,-7 4-5-15,1 3-1 16,-4 0-14-16,4 16 13 16,2 8 2-16,0 9 14 15,5 8-4-15,-5 5-10 16,-3 3 1-16,2 2-1 16,-2 0-30-16,-3-5-47 15,1-3-47-15,-4-14-73 16,0-9-370-16,-5-13-457 0</inkml:trace>
  <inkml:trace contextRef="#ctx0" brushRef="#br0" timeOffset="-121360.07">12689 17160 1109 0,'0'0'61'0,"0"0"-22"16,0 0 26-16,99-47 43 15,-68 42 11-15,1 1-42 16,-7 4-12-16,-1 0-21 16,-9 7-22-16,-4 11-12 15,-4 4-10-15,-7 7 1 16,0 8-1-16,-14-3 1 0,-2 1 8 15,1-9-2 1,1-4-6-16,5-9 10 0,5-6 5 16,4-2 7-16,0-5 15 15,0 0 9-15,0 0 7 16,1 0-11-16,16 0-10 16,11-3-11-16,10-4-22 15,5-2-2-15,15 2-53 16,-12-3-134-16,-4 4-217 0</inkml:trace>
  <inkml:trace contextRef="#ctx0" brushRef="#br0" timeOffset="-120946.79">13474 17267 1068 0,'0'0'95'0,"0"0"-43"15,0 0 37-15,0 0 51 0,91 0-22 16,-61 16-26 0,0 11 10-16,4 10-4 0,5 10 6 15,6 24-5-15,2 18-31 16,-8 19-5-16,-7 3-21 16,-22-20-11-16,-10-21-21 15,0-30-4-15,-7-8-6 16,-13 4 0-16,-8 1-5 15,-8 0-15-15,-16-5-30 16,-45 1-59-16,9-8-131 16,3-7-412-16</inkml:trace>
  <inkml:trace contextRef="#ctx0" brushRef="#br0" timeOffset="-110597.89">18646 6994 500 0,'0'0'70'16,"0"0"-40"-16,0 0 22 15,0 0 24-15,0 0 43 16,0 0-11-16,-7-62-26 15,4 52-11-15,0 1 10 16,-1-1-4-16,-2-1 4 16,0 4 3-16,-4-3-15 15,0 1-5-15,0 2 1 16,-2 1-27-16,2-2-9 16,-7 2-8-16,5 6 18 15,-1 0-20-15,-8 0 4 16,-1 6-12-16,-4 10 5 0,1 11-2 15,-9 7 2-15,1 11 8 16,-6 16-5-16,-2 21 15 16,6-4-11-16,8-8-4 15,12-7 9-15,15-16-7 16,0 6-3-16,18 6 15 16,21-3-16-16,22 0-8 15,24-3 0-15,30-7-9 16,1-13-10-16,-2-16-75 15,-34-9-132-15,-31-8-350 0</inkml:trace>
  <inkml:trace contextRef="#ctx0" brushRef="#br0" timeOffset="-110069.13">18993 7060 715 0,'0'0'120'0,"0"0"48"16,0 0 20-16,0 0 2 15,0 0-28-15,0 0-44 16,0 0-36-16,4-26-47 0,-4 26-35 16,0 19 10-16,0 9 30 15,0 11 20-15,0 8-31 16,0 5-16-16,0 4-11 15,0-2-2-15,0-2-40 16,0 10-92-16,0-13-149 16,0-12-336-16</inkml:trace>
  <inkml:trace contextRef="#ctx0" brushRef="#br0" timeOffset="-109657.06">19145 6800 833 0,'0'0'66'15,"0"0"-56"-15,0 0 51 16,0 0 30-16,88-77 18 15,-58 67-47-15,2 0-23 16,0 1-6-16,-5 9 1 16,-8 0-34-16,-6 0 0 15,-6 9-24-15,-7 10 24 16,-4 8 0-16,-15 6 64 0,-4 1-32 16,-10-2 7-16,1-4-2 15,6-6 48-15,3-6-25 16,7-6 3-16,10-6-17 15,3-1-16-15,3-2-12 16,3-1-18-16,23 0-28 16,15 0 28-16,18 0 0 15,12 3 0-15,31 6-156 16,-19-2-130-16,-12 1-410 0</inkml:trace>
  <inkml:trace contextRef="#ctx0" brushRef="#br0" timeOffset="-109151.94">19528 7246 211 0,'0'0'394'15,"0"0"-285"-15,0 0-6 16,0 0 34-16,0 0 12 0,0 0-75 15,0 0-26-15,11 0-9 16,8-4 42-16,8 0-33 16,11 1-2-16,3 0-32 15,5 0-14-15,17 0-84 16,-12 2-175-16,-11-2-373 0</inkml:trace>
  <inkml:trace contextRef="#ctx0" brushRef="#br0" timeOffset="-108876.44">19684 7014 990 0,'0'0'110'0,"0"0"-25"16,0 0-40-16,0 0 55 15,0 0-41-15,0 0-41 16,0 0 51-16,0 68 7 16,0-24-9-16,1 7-25 15,4 4-24-15,-1 1-8 16,0 0-9-16,-1 0-1 16,2-6-39-16,6 10-98 15,-1-15-191-15,-1-15-769 0</inkml:trace>
  <inkml:trace contextRef="#ctx0" brushRef="#br0" timeOffset="-108514.54">20019 7242 1307 0,'0'0'92'0,"0"0"-61"16,0 0-25-16,97-25 18 15,-64 24 1-15,-4 1-17 0,-6 0-8 16,-7 13-9 0,-9 7-14-16,-7 3 3 0,0 4-11 15,-23 2 31-15,0-3 16 16,-4-2 9-16,6-5 14 15,4-6 29-15,7-6-15 16,7-3-17-16,3-1-21 16,0 1-15-16,13-1-3 15,19-1 3-15,12 4 0 16,13-2-21-16,28-4-153 16,-12 0-343-16,-12 0-353 0</inkml:trace>
  <inkml:trace contextRef="#ctx0" brushRef="#br0" timeOffset="-108080.63">20376 6652 614 0,'0'0'0'0,"0"0"-13"16,0 0 13-16,98-5 1 0,-79 5-1 15,-8 13-13-15,-11 5 4 16,0 2 9-16,-23 5 56 16,-4 5-2-16,-5-5 12 15,4-5 50-15,5-5 53 16,7-3-45-16,8-8-9 16,5-1-33-16,3-3-19 15,0 0-26-15,17 0-37 16,11 0 37-16,11 3 2 15,10 0-39-15,22 4-77 16,-12-3-180-16,-11 3-294 0</inkml:trace>
  <inkml:trace contextRef="#ctx0" brushRef="#br0" timeOffset="-107839.15">20521 7315 1217 0,'0'0'0'0,"0"0"-81"16,0 0 81-16,0 0 59 15,92-2 22-15,-55 0-33 0,-1 0-35 16,0 2-13-16,3-1-75 15,-8 1-180-15,-10-3-264 0</inkml:trace>
  <inkml:trace contextRef="#ctx0" brushRef="#br0" timeOffset="-107621.83">20725 7136 1104 0,'0'0'93'16,"0"0"-60"-16,0 0-32 16,0 0 34-16,0 0 25 0,0 0 30 15,-5 90-24-15,5-52-37 16,0 1-23-16,0-4-6 16,0-1-15-16,10-2-95 15,1-5-242-15,3-11-567 0</inkml:trace>
  <inkml:trace contextRef="#ctx0" brushRef="#br0" timeOffset="-107411.54">21131 7282 1431 0,'0'0'117'0,"0"0"-117"16,0 0-47-16,0 0 37 16,0 0 10-16,88-15-66 15,-36 15-171-15,-9 0-150 16,-5 0-355-16</inkml:trace>
  <inkml:trace contextRef="#ctx0" brushRef="#br0" timeOffset="-107214.64">21801 7199 1051 0,'0'0'187'0,"0"0"-180"16,0 0 19-16,0 0 38 15,0 0 7-15,0 0-41 16,80 0-30-16,-32 0-73 15,-5 4-185-15,-3-2-418 0</inkml:trace>
  <inkml:trace contextRef="#ctx0" brushRef="#br0" timeOffset="-107058.39">22299 7226 1134 0,'0'0'72'0,"0"0"-8"16,0 0-54-16,0 0-10 0,0 0-104 16,0 0-386-16,0 0-12 15</inkml:trace>
  <inkml:trace contextRef="#ctx0" brushRef="#br0" timeOffset="-106309.24">22056 7150 895 0,'0'0'126'0,"0"0"59"16,0 0-85-16,0 0 29 15,0 0-56-15,0 0-64 16,0 0 36-16,1 79 35 16,-1-33-42-16,0 1-19 15,0-2 2-15,-3-8-10 16,-1-5-11-16,1-9 1 0,1-8 0 16,1-9 7-1,1-2-8-15,0-4 6 0,0 0 9 16,0-5 5-16,1-14-13 15,8-3-6-15,3-5-1 16,2-4 0-16,3 0 1 16,2-3 1-16,1 1-2 15,6 0 1-15,2 0-1 16,2 5-1-16,-1 6 1 16,-1 6-2-16,-3 12-8 15,-4 4 0-15,-4 1-8 16,-3 19 5-16,-3 8-3 15,-3 6 7-15,-2 9 9 0,-4 0-1 16,-2-4-26-16,0 8-111 16,0-15-107-16,0-11-368 15</inkml:trace>
  <inkml:trace contextRef="#ctx0" brushRef="#br0" timeOffset="-105963.51">22535 6838 1101 0,'0'0'62'0,"0"0"-43"16,0 0-12-16,94-6 6 15,-75 6-13-15,-9 11-5 16,-5 5-17-16,-5 9-1 16,-2-2 2-16,-14-2 19 15,0-1 2-15,-4-7 21 16,8-3 54-16,5-4-1 16,4-5-13-16,3-1-6 15,0 0-12-15,9 3-31 16,14-2-10-16,12 2 24 15,28 6-26-15,-8-1-151 16,-10-3-335-16</inkml:trace>
  <inkml:trace contextRef="#ctx0" brushRef="#br0" timeOffset="-105600.58">22963 6859 1069 0,'0'0'116'16,"0"0"-90"-16,79 4 52 15,-37 11 8-15,-4 5 30 16,0 6-35-16,-4 7-38 0,-4 4 13 15,-6 10-8-15,-7 5 2 16,-6 8-10-16,-9 3-11 16,-2 3 0-16,-9 2 2 15,-11-5-21-15,-6-6-3 16,-6-3-6-16,-2-12-1 16,-2-5 0-16,-3-9-21 15,-4-6-3-15,0-7-15 16,-23-8-79-16,9-3-72 15,10-4-413-15</inkml:trace>
  <inkml:trace contextRef="#ctx0" brushRef="#br0" timeOffset="-105290.23">23809 7319 1260 0,'0'0'118'0,"0"0"-88"16,0 0-8-16,116-34 26 0,-67 24 13 15,-1 7-10-15,0-2-34 16,-8 4-7-16,-5 1-10 16,-12 0-24-16,-15 0-104 15,-8 0-246-15,0 0-588 0</inkml:trace>
  <inkml:trace contextRef="#ctx0" brushRef="#br0" timeOffset="-105067.03">23746 7496 1255 0,'0'0'33'0,"0"0"59"15,0 0 18-15,0 0 92 16,0 0-50-16,115 0-65 16,-65 0-48-16,3 0-26 15,-1 0-2-15,-5 0-11 16,-7 0 0-16,-6 0-3 15,-9 0-24-15,-8 0-62 16,-7 0-24-16,-5-2-47 16,-5-4-168-16</inkml:trace>
  <inkml:trace contextRef="#ctx0" brushRef="#br0" timeOffset="-101660.99">19558 8643 100 0,'0'0'105'15,"0"0"29"-15,0 0 44 16,0 0-21-16,0 0-1 15,0 0 6-15,0 0-8 0,0 0-2 16,13-50-15 0,-13 48-31-16,0 0 0 0,2 2-14 15,-2 0-3-15,0 0-19 16,0 0-21-16,0 0-20 16,0 0-23-16,0 2-6 15,5 13-6-15,1 11 6 16,1 5 40-16,3 7-3 15,-2 3-26-15,-4-2-4 16,-1 1 5-16,-1-8-12 16,-1-4 5-16,-1-6-4 15,0-8-2-15,0-5 1 16,0-4-1-16,0-4-5 16,4-1 6-16,-1 0 11 0,1-3 8 15,3-15 3-15,5-9-13 16,4-6-8-16,4-5 0 15,2-4 10-15,5 0-11 16,2 2 10-16,3 2-10 16,3 3 1-16,4 2-1 15,1 11 6-15,-1 2-5 16,-8 5 0-16,-3 13 10 16,-8 2-11-16,-2 0-9 15,-5 8-6-15,3 14 15 16,0 7 0-16,0 12 1 15,-1 1 11-15,-2 7-11 16,-1 0 6-16,1 0-6 0,-2 0-2 16,0-7-10-16,-1-3-64 15,-6 4-70-15,-2-10-139 16,-2-13-471-16</inkml:trace>
  <inkml:trace contextRef="#ctx0" brushRef="#br0" timeOffset="-101113.36">20901 8449 867 0,'0'0'133'16,"0"0"26"-16,0 0-75 16,0 0 44-16,0 0 13 15,0 0-64-15,0 0-39 16,-36-31-21-16,18 44 2 15,-7 11 26-15,-6 12 36 16,-4 9-4-16,1 6-30 16,1 8-24-16,5 1 14 15,6 0-22-15,9-5-15 16,9-2 0-16,4-6-5 16,4-8-2-16,19-3-10 15,4-6-37-15,30 0-69 0,-8-7-95 16,-4-10-335-16</inkml:trace>
  <inkml:trace contextRef="#ctx0" brushRef="#br0" timeOffset="-100633.14">20987 8712 985 0,'0'0'127'15,"0"0"-39"1,0 0-31-16,0 0 14 0,0 0-36 16,0 0-34-16,0 0 15 15,0 42 36-15,0-18-20 16,0-1-3-16,0 2-16 15,-4-7-4-15,3-5-9 16,-1-2 2-16,2-9-1 16,0-1 14-16,0-1 5 15,0 0 0-15,0-3 34 16,9-11 19-16,1-5-42 16,4-5-18-16,4-6 19 15,4 3-9-15,1-1-12 16,2 1-1-16,2 0-3 15,0 11 2-15,-5 3-9 0,-4 6 9 16,0 7-7-16,-6 0-2 16,1 20 0-16,-2 6 0 15,-2 8 0-15,-1 6 0 16,-3 5-1-16,-2 0-58 16,-3 10-62-16,0-10-165 15,0-15-463-15</inkml:trace>
  <inkml:trace contextRef="#ctx0" brushRef="#br0" timeOffset="-100434.15">21401 8801 1255 0,'0'0'130'16,"0"0"-98"-16,0 0-1 15,0 0-4-15,98-26-3 16,-60 22-24-16,6-3-54 16,-9 1-253-16,-12-1-456 0</inkml:trace>
  <inkml:trace contextRef="#ctx0" brushRef="#br0" timeOffset="-100186.07">21544 8632 1211 0,'0'0'133'0,"0"0"-45"15,0 0-38-15,0 0 21 16,0 0-19-16,0 0-30 16,0 0-20-16,0 34 31 15,0-5 9-15,4 8-2 16,-1 7-17-16,-1 1-8 15,-2-2-15-15,0 0 0 16,0-4-41-16,0 7-83 16,-3-10-98-16,-3-9-499 0</inkml:trace>
  <inkml:trace contextRef="#ctx0" brushRef="#br0" timeOffset="-99907.81">21935 8609 110 0,'0'0'1356'16,"0"0"-1208"-16,0 0-49 15,0 0-45-15,0 0 21 16,0 0-56-16,0 0 9 15,54 60 8-15,-37-18-24 16,-2 4-5-16,0 4 1 0,-6 3-8 16,-3-3-6-16,-4-4-59 15,-2 8-82-15,-6-15-136 16,-6-10-584-16</inkml:trace>
  <inkml:trace contextRef="#ctx0" brushRef="#br0" timeOffset="-99581.77">22317 8438 1215 0,'0'0'148'16,"0"0"-61"-16,0 0 3 15,98-3 6-15,-63 17-20 16,-1 8-19-16,-1 10-16 16,-2 9 13-16,-2 8-7 15,-7 8-21-15,-7 0-15 16,-8 4-4-16,-7-5-6 16,-3-6 5-16,-21-2-6 15,-9-7 0-15,-11-5 0 16,-7-7-19-16,-10-6-10 15,-17 2-37-15,-23-9-73 16,13-2-70-16,10-8-451 0</inkml:trace>
  <inkml:trace contextRef="#ctx0" brushRef="#br0" timeOffset="-99109.78">22909 8424 783 0,'0'0'104'15,"0"0"48"-15,0 0-16 16,0 0-23-16,0 0 13 15,0 0-58-15,0 0-37 16,-36-2-5-16,19 21 57 0,-3 11-3 16,-4 9-23-16,2 7 6 15,1 4-34-15,6 7-7 16,4 2-13-16,4 0-8 16,7-2-1-16,0-5-11 15,3-5-30-15,26 2-71 16,-4-13-128-16,-1-9-302 0</inkml:trace>
  <inkml:trace contextRef="#ctx0" brushRef="#br0" timeOffset="-98762.43">22961 8660 1071 0,'0'0'123'0,"0"0"-104"16,0 0 17-16,0 0 0 16,84-31-12-16,-49 28 2 15,-5 3-15-15,-7 0-9 16,-5 0-1-16,-11 6 0 16,-7 5-1-16,0 6 0 15,-12 2 0-15,-9 3 20 16,-2-1 18-16,3-5-8 15,4 0 21-15,5-6-10 16,5-6-4-16,4-1-10 16,2-3-14-16,0 3-13 15,11-2-10-15,11 2-25 0,11 3 29 16,8-2-1-16,21 2-92 16,-9-1-263-16,-12-5-397 15</inkml:trace>
  <inkml:trace contextRef="#ctx0" brushRef="#br0" timeOffset="-98033.35">23454 8675 392 0,'0'0'761'0,"0"0"-722"16,0 0 20-16,0 0-15 16,0 0 24-16,0 0-39 15,0 0-13-15,12 0-6 16,-11 0-9-16,1 0 8 16,-2 0-9-16,1 0 9 15,-1 0-2-15,0 0 1 16,0 0-8-16,0 0 2 15,2 0-1-15,1 0 0 16,0-3 9-16,2 0-9 16,0 0 7-16,-4 0 3 0,2 2 25 15,-3-1 10-15,0 2 0 16,0 0-16-16,0 0-8 16,0 0-22-16,0 0 0 15,0 0-10-15,0 0-11 16,0 8 4-16,0 9 17 15,-1 4 9-15,-4 2-2 16,-1 5 8-16,1-4-9 16,2-4-6-16,-2 0 0 15,2-6-1-15,0-6 0 16,0-1 1-16,3-6 8 16,0 1 0-16,0-2 8 15,0 0-1-15,0 0 16 16,0-6 17-16,0-6-29 15,8-8-12-15,1-4-6 0,4-5 0 16,1 2-1-16,2-2 1 16,0 1 0-16,4 3-1 15,-4 2 0-15,4 6-1 16,-3 5 0-16,0 4-8 16,1 8 2-16,-2 0-5 15,0 0 11-15,-2 10-15 16,-2 11 7-16,-3 4 8 15,-2 1 1-15,-1 8 0 16,-2-1 1-16,1 1-2 16,-2-3 1-16,0 3-28 15,0-7-55-15,2-2-111 16,-1-8-218-16,1-10-623 0</inkml:trace>
  <inkml:trace contextRef="#ctx0" brushRef="#br0" timeOffset="-97820.21">23867 8751 986 0,'0'0'99'0,"0"0"-10"15,0 0-41-15,0 0 3 16,86-9-27-16,-50 9-17 0,0 0-7 15,-4 0-39-15,-9-4-155 16,-9 2-127-16,-7-2-329 0</inkml:trace>
  <inkml:trace contextRef="#ctx0" brushRef="#br0" timeOffset="-97576.1">23956 8583 669 0,'0'0'69'0,"0"0"21"16,0 0-19-16,0 0 99 15,0 0-45-15,0 0-63 16,0 0-30-16,4 10 3 16,-1 13 81-16,-2 7-32 0,2 6-30 15,-1 7-22-15,-2 0-15 16,0-4-7-16,1 1-10 15,-1 0-19-15,0 2-61 16,3-8-162-16,-3-11-449 0</inkml:trace>
  <inkml:trace contextRef="#ctx0" brushRef="#br0" timeOffset="-97297.1">24398 8576 1265 0,'0'0'138'15,"0"0"-98"-15,0 0-39 16,0 0 18-16,0 0 16 15,26 87 4-15,-20-41-24 16,-3 3-8-16,-3 4-1 16,0 0-6-16,-11 7-47 15,-7-12-120-15,-1-13-349 0</inkml:trace>
  <inkml:trace contextRef="#ctx0" brushRef="#br0" timeOffset="-96968.98">24701 8428 963 0,'0'0'117'16,"0"0"12"-16,88 0 20 15,-49 10-14-15,-3 7-26 0,2 4-21 16,-5 6-17 0,-3 4-24-16,-9 7-3 0,-3 6-7 15,-9 6 8-15,-9 6-26 16,0 7-6-16,-20-1 2 16,-17 4-6-16,-12 1 1 15,-21 8-10-15,-30 11-9 16,-27 13-33-16,-13 4-100 15,26-24-58-15,22-23-364 0</inkml:trace>
  <inkml:trace contextRef="#ctx0" brushRef="#br0" timeOffset="-96253.08">21251 9422 700 0,'0'0'44'0,"0"0"29"15,0 0 2-15,0 0-2 16,0 0 31-16,0 0-23 16,0 0-15-16,-7-13 1 15,7 13 16-15,0 0 27 16,0 0-16-16,0-2-6 16,0 1-24-16,3-4-22 0,16 3-24 15,14-4 8 1,27 0 8-16,37-2-8 15,46 8 6-15,24 0-1 0,11 0 7 16,0 8 5-16,-9 1 2 16,12 1-11-16,13-1-8 15,10-5-8-15,1-1-11 16,-4 0-6-16,-17-2 0 16,-22 2-1-16,-19 6 1 15,-22-1 4-15,-28 0-5 16,-29 0 0-16,-22-5-1 15,-12 3 1-15,-2-3-1 16,-4-2 1-16,-5 2 0 0,-8 0 0 16,-8-3 0-1,-3 1 0-15,0-1 0 0,0 0-8 16,0 2-27-16,0-2-50 16,-30 1-73-16,0-1-41 15,-7 0-427-15</inkml:trace>
  <inkml:trace contextRef="#ctx0" brushRef="#br0" timeOffset="-95549.4">22473 9690 401 0,'0'0'260'0,"0"0"-192"15,0 0 11-15,0 0 5 16,0 0 71-16,0 0-25 15,0 0-65-15,-53-53-20 16,31 53-6-16,-11 0 22 16,-2 6-9-16,-7 14 21 15,-1 7 4-15,0 8-15 16,4 6-16-16,5 5-11 16,7 4-9-16,8 0-6 15,9-1-9-15,10-3-10 0,0-3 6 16,11-10-7-1,11-4 0-15,7-9 0 0,5-6 0 16,7-6 9 0,2-6-8-16,-3-2 6 0,-3-3-6 15,-7-12 0-15,-9 1 0 16,-7-7 10-16,-10 3-10 16,-4 0-1-16,0 1 2 15,-1 7 10-15,-15 0 10 16,-6 6-6-16,-6 4-8 15,-6 0-6-15,-5 0 7 16,0 6-7-16,2 9 3 16,4 0-5-16,-6 12-66 15,11-1-115-15,4-5-354 0</inkml:trace>
  <inkml:trace contextRef="#ctx0" brushRef="#br0" timeOffset="-94379.27">21586 9399 510 0,'0'0'13'16,"0"0"23"-16,0 0-8 15,0 0 45-15,0 0 7 16,0 0-22-16,-91-14 7 16,74 11 17-16,-1 3 0 15,-1-3-17-15,-2 3 6 16,-1-1-23-16,0-1-13 16,-2 1-12-16,-1-2-1 0,0 0-8 15,-5 2-13 1,-1-2 9-16,-2 1-9 0,-3-1 5 15,-4 3 22-15,0 0-10 16,1 0-17-16,-5 0 1 16,-3 0-2-16,-5 0 1 15,-2 0 0-15,-4 0-1 16,-3 0 6-16,-2 0-6 16,-1 0 1-16,2 0 12 15,-1 3 16-15,5-1-9 16,4 1 17-16,5-2 9 15,7 5-18-15,3-2-12 16,9 2-15-16,5-2 4 16,4 0-4-16,3-1 0 15,6 0 0-15,5-3 6 0,-2 0 7 16,6 0 10-16,1 0 5 16,2 0 7-16,0 0 5 15,0 0-10-15,0 0 1 16,0 0-16-16,0 0 2 15,0 0-8-15,0 0 3 16,0 0-3-16,0 0 0 16,0 0-4-16,0 0-5 15,0 0-1-15,0 0 0 16,0 0 0-16,0 0-16 16,0 0-52-16,18 0-75 15,3 2-130-15,-2 3-322 0</inkml:trace>
  <inkml:trace contextRef="#ctx0" brushRef="#br0" timeOffset="-74678.72">14659 16673 311 0,'0'0'93'0,"0"0"106"16,0 0-62-16,0 0-16 15,0 0 21-15,0 0-19 16,-2 0-19-16,2 0-20 16,0 0-4-16,0 0 1 0,0 0-3 15,0 0 2-15,0 0-7 16,0 0 5-16,0 0-26 16,0-4-14-16,8 0-17 15,9-3 7-15,7 1-22 16,5 0-5-16,-2-3-1 15,4 5-3-15,2 1-35 16,-6 0-74-16,3 2-25 16,-1 1-47-16,-8 0-138 15,-10 0-239-15</inkml:trace>
  <inkml:trace contextRef="#ctx0" brushRef="#br0" timeOffset="-74484.97">14588 16801 937 0,'0'0'136'0,"0"0"-84"16,0 0 10-16,0 0 49 15,0 0 23-15,0 0-28 16,0 0 22-16,72-10-67 16,-34 2-24-16,2 4-25 15,2-2-12-15,13-4-56 16,-7 5-99-16,-8-5-391 0</inkml:trace>
  <inkml:trace contextRef="#ctx0" brushRef="#br0" timeOffset="-73652.14">15569 16414 842 0,'0'0'117'0,"0"0"-4"16,0 0-41-16,0 0 18 16,0 0-25-16,0 0-33 15,0 0-3-15,0 28 61 16,0-5 0-16,0 4-24 15,0 1-30-15,0-1 1 16,0-1-7-16,0-6-15 16,0-1-9-16,0-5 2 15,0-4-8-15,0-6 2 16,0-1-2-16,0-3 9 16,0 0 9-16,0 0 17 15,0-7 42-15,6-12-42 0,3-2-23 16,5-8-6-1,5-1 13-15,0-1-12 0,5-1-1 16,-2 3-6-16,4-1 0 16,2 7 9-16,-3-1 0 15,0 8-3-15,-6 3 0 16,-3 5 13-16,-6 4-18 16,1 4 15-16,-5 0-16 15,0 2 0-15,3 15-8 16,4 11 8-16,1 6 28 15,2 10-14-15,0 5 3 16,4 4-16-16,-1-1 6 16,7 1-7-16,-3 0-22 0,3-4-51 15,-1-5-84-15,-2-1-55 16,-6-12-183-16,-9-12-414 0</inkml:trace>
  <inkml:trace contextRef="#ctx0" brushRef="#br0" timeOffset="-73323.63">15624 16973 846 0,'0'0'189'0,"0"0"-156"16,0 0 25-16,0 0 1 16,0 0 36-16,0 0 6 15,0 0-14-15,32-6-21 16,1-3 24-16,12 1-22 16,9 1-34-16,9 0-1 15,-2 1-6-15,5 3-11 16,-7 3-16-16,-2 0 0 15,-9 3-47-15,-8 7-66 16,-14 6-91-16,-10-5-200 16,-13-1-256-16</inkml:trace>
  <inkml:trace contextRef="#ctx0" brushRef="#br0" timeOffset="-72637.74">15640 17217 818 0,'0'0'19'15,"0"0"44"-15,0 0-51 16,0 0 100-16,0 0-5 16,93-8-14-16,-62 7-15 15,-2 1-10-15,-3 0-17 16,0 0-4-16,-8 3-26 0,-4 7-9 15,-1 3-12 1,-7 4-1-16,-3 5 1 0,-3 3 23 16,-3 2-7-16,-16 4-7 15,-7 2 4-15,-7 0-4 16,-6-4 0-16,-3-1 4 16,-1-7 9-16,0-4 7 15,6-3 9-15,2-6 8 16,11 1 7-16,8-9-17 15,6 1 7-15,4 1 2 16,6-2-13-16,0 0 2 16,0 0-4-16,0 0 1 15,0 0-16-15,9 0-6 0,11 0-2 16,12 0 36 0,11 3 0-16,5-1-15 0,4 1-11 15,-3 2-15-15,-3-1 11 16,-7 2-13-16,-4-1 1 15,-10-3-1-15,-4 1 1 16,-12 0 0-16,-5-3-1 16,-2 0 7-16,-2 0-7 15,0 0 8-15,0 0-8 16,0 0 1-16,0 0 0 16,0 0 0-16,0 0-1 15,0 0 1-15,0 0-1 16,0 0 0-16,0 0 0 15,0 0-2-15,0 0 2 16,0 0-6-16,0 0 5 0,0 0-13 16,0 0 2-16,0 0-7 15,0 0-11-15,0 0-18 16,0 0-61-16,0 0-78 16,1 0-167-16,2 0-530 0</inkml:trace>
  <inkml:trace contextRef="#ctx0" brushRef="#br0" timeOffset="-71871.01">16756 17012 704 0,'0'0'1'0,"0"0"7"15,0 0 3-15,0 0 7 16,0 0 19-16,0 0 50 16,0 0-18-16,-18 40 14 15,7-30-28-15,2-6 14 16,-2 2-11-16,4-5-15 16,1-1 1-16,3 0-2 15,1 0 0-15,2 0 13 0,0-1 9 16,0-9-42-1,0 2-21-15,0-2 0 0,2 0 6 16,2 5-6-16,-1-1 9 16,0 6 3-16,-3 0 6 15,0 0 1-15,0 0-12 16,0 0-8-16,0 0-2 16,0 0 1-16,0 0-12 15,0 0 12-15,0 0 1 16,0 0 2-16,0 0 11 15,0 0 7-15,0 0 34 16,0 0 3-16,0 0 4 16,0 0-8-16,0-4-3 15,-3-3-37-15,-1-3-12 16,-1 3-1-16,1-1 0 0,1 4-21 16,3-2-28-16,0 5-54 15,0-2-153-15,0-3-497 0</inkml:trace>
  <inkml:trace contextRef="#ctx0" brushRef="#br0" timeOffset="-69264.36">17244 16559 377 0,'0'0'33'0,"0"0"-23"16,0 0 36-16,0 0 19 15,0 0 4-15,0 0 8 0,11-22 9 16,-10 19 14-16,2 3-5 15,-3-3 14-15,0 2-8 16,1 1-4-16,-1 0-13 16,0 0-10-16,0 0-13 15,0 0-16-15,0 0-14 16,0 0-20-16,0 0-11 16,0 4 8-16,2 9 2 15,1 7 41-15,2 0 4 16,-2 5-27-16,0-1-5 15,-3-5-5-15,0-1-11 16,0-5 3-16,3 0-9 16,-3-6 6-16,0 2-7 15,0-8 1-15,0 1-1 16,0-2 0-16,0 0 0 0,1 0 8 16,1 0 4-1,1 0-2-15,2 0 6 0,3-13 2 16,4-6 4-16,7-5-21 15,3-5 6-15,3-6-7 16,4 0 0-16,3 2-1 16,1 3 1-16,0 1-1 15,-2 9-5-15,-1 0 6 16,-5 10-1-16,-3 3 1 16,-3 4-2-16,-3 3 2 15,-6 0 0-15,0 0-7 16,-1 10 0-16,1 6-1 15,0 9 8-15,-3 6 9 16,2 6 11-16,-1 2 1 16,4 0-5-16,-6 2-10 0,2-1-6 15,1 0 0-15,0-8-24 16,-1-1-59-16,13 4-59 16,-6-6-138-16,3-11-408 0</inkml:trace>
  <inkml:trace contextRef="#ctx0" brushRef="#br0" timeOffset="-68790.49">18439 16206 629 0,'0'0'77'0,"0"0"24"15,0 0-28-15,0 0 31 16,-91-39 45-16,77 36-57 0,3 3-48 16,0 0-19-16,-2 9 8 15,0 8 57-15,-5 4-26 16,3 4-22-16,2 7-1 16,-4 2-5-16,5 6 8 15,3-1-18-15,4 4 2 16,3 1-12-16,2-2-4 15,0 2-12-15,15-5 1 16,8 4 0-16,7-6-1 16,9-4-32-16,9-3-72 15,32-5-77-15,-11-7-170 16,-3-10-314-16</inkml:trace>
  <inkml:trace contextRef="#ctx0" brushRef="#br0" timeOffset="-68371.33">18826 16458 1073 0,'0'0'36'16,"0"0"23"-16,0 0-5 16,0 0 1-16,0 0-10 15,0 0-35-15,0 0-10 16,-8 15 35-16,4 5 4 15,-2 4-19-15,0-1-8 16,-1 0-5-16,0-6-7 16,3-4 0-16,2-2 0 0,1-9 1 15,1-2 9-15,0 0 5 16,0 0 9-16,7-8 30 16,8-7-26-16,2-5-8 15,7-3 5-15,-2 0-25 16,5-2 8-16,0 4 0 15,3 2-7-15,0 4 14 16,-7 9-1-16,0 0 2 16,-7 6-4-16,-3 0-3 15,-2 6-9-15,-3 8-1 16,2 9-1-16,-1 2 2 16,-2 9 0-16,3 0-30 15,9 17-69-15,-3-8-154 16,1-6-261-16</inkml:trace>
  <inkml:trace contextRef="#ctx0" brushRef="#br0" timeOffset="-68164.52">19308 16569 889 0,'0'0'59'0,"0"0"-27"16,0 0 32-16,92-13-34 16,-51 11-23-16,-3-3 11 0,8-1-18 15,-10 3-110-15,-9-6-191 16</inkml:trace>
  <inkml:trace contextRef="#ctx0" brushRef="#br0" timeOffset="-67920.16">19458 16335 995 0,'0'0'116'16,"0"0"-53"-16,0 0-21 15,0 0 13-15,0 0-29 0,0 0 53 16,0 0 43-1,-4 86-44-15,1-46-31 0,-4 5-30 16,4 5-10-16,-4 2-7 16,4-1-30-16,3 12-106 15,0-17-143-15,7-13-406 0</inkml:trace>
  <inkml:trace contextRef="#ctx0" brushRef="#br0" timeOffset="-67640.66">19943 16345 1295 0,'0'0'0'16,"0"0"-4"-16,0 0 4 15,0 0 14-15,0 0 9 16,0 0 8-16,11 84 11 16,-11-51 20-16,0 11-22 15,0 1-20-15,0 2-20 16,-6 1 0-16,6 11-100 16,-5-12-102-16,5-8-198 0</inkml:trace>
  <inkml:trace contextRef="#ctx0" brushRef="#br0" timeOffset="-67193.9">20468 16081 846 0,'0'0'102'0,"0"0"18"0,106 3-33 15,-63 8 19-15,-7 7-38 16,-4 2-19-16,-13 3-7 16,-1 8 25-16,-6 5-23 15,-5 3 11-15,-7 8-22 16,0 6 7-16,-4 0-39 16,-13 4 21-16,-5 2-13 15,-3-2-2-15,-3 1-7 16,-3-8-7-16,0-3-8 15,-1-5-21-15,-6-5 4 0,-2-5-9 16,-21 5-42-16,8-10-120 16,10-7-198-16</inkml:trace>
  <inkml:trace contextRef="#ctx0" brushRef="#br0" timeOffset="-66770.39">21347 16197 611 0,'0'0'78'15,"0"0"69"-15,0 0-44 16,0 0-34-16,0 0-34 16,0 0 5-16,-89 20 28 15,56-1-1-15,5 7-6 16,1 5 5-16,4 1-5 15,4 5-7-15,5 2-15 16,4 3-7-16,7 2-14 16,3 3-8-16,0-1-9 0,16 0-1 15,8-3 0-15,3-3-26 16,24-1-77-16,-7-6-178 16,-6-16-381-16</inkml:trace>
  <inkml:trace contextRef="#ctx0" brushRef="#br0" timeOffset="-66402.21">21402 16520 958 0,'0'0'7'0,"0"0"5"16,0 0 41-16,0 0 9 15,97-26-10-15,-65 24-2 16,-4 2-11-16,-7 0 17 16,-8 0-4-16,-7 0-27 15,-6 0-22-15,0 9 6 16,-13 7 21-16,-8 1 8 16,-2 5-12-16,-1-5-11 15,7-3 6-15,5-3-2 16,6-3-1-16,4-4-4 15,2-2-8-15,0 2-6 16,0-4 2-16,8 2-2 0,14 3 0 16,11-2 0-1,10-3-11-15,8 3-66 0,22-2-85 16,-12-1-196-16,-10 0-463 0</inkml:trace>
  <inkml:trace contextRef="#ctx0" brushRef="#br0" timeOffset="-65912.95">22090 16431 704 0,'0'0'134'0,"0"0"116"0,0 0-127 15,0 0-3-15,0 0-62 16,0 0-32-16,0 0-20 16,-7 34 64-16,-4-5-31 15,-2 4-14-15,1 3-15 16,0-6-7-16,0-3 4 16,6-4-7-16,1-10 0 15,4-4 0-15,1-5 1 16,0-4 5-16,0 0 4 15,0 0 6-15,6-11 17 16,8-7-12-16,2-6-11 16,6-5 4-16,-1 1-13 15,5-1 6-15,-1-1-7 0,3 3-2 16,-1 5 1-16,-3 2-17 16,-6 13 17-16,-2 1-16 15,-7 6 7-15,-1 0 9 16,-4 15 0-16,2 7 1 15,-3 6 0-15,0 6 1 16,0 3 0-16,1 2-1 16,3-2-20-16,3 2-49 15,12 1-80-15,-1-7-138 16,3-14-309-16</inkml:trace>
  <inkml:trace contextRef="#ctx0" brushRef="#br0" timeOffset="-65711.13">22490 16612 796 0,'0'0'91'0,"0"0"0"16,0 0-19-16,0 0-18 15,0 0-25-15,83-6-23 16,-53 4-6-16,-1-2-51 15,5-3-63-15,-7 0-116 16,-8-3-149-16</inkml:trace>
  <inkml:trace contextRef="#ctx0" brushRef="#br0" timeOffset="-65456.28">22570 16421 179 0,'0'0'359'0,"0"0"-204"16,0 0-34-16,0 0-37 16,0 0-12-16,0 0-36 15,0 0 10-15,-3 20 77 16,-1 1 13-16,-2 15-31 16,-3 0-28-16,-3 6-31 15,-3 2-11-15,0 5-19 0,-1 0-15 16,1 4-1-1,0-3-30-15,6 10-84 0,5-12-170 16,4-15-332-16</inkml:trace>
  <inkml:trace contextRef="#ctx0" brushRef="#br0" timeOffset="-65154.07">23025 16477 929 0,'0'0'24'0,"0"0"38"15,0 0 37-15,0 0 18 0,0 0-51 16,0 0-32-16,0 0-21 15,41 23 30-15,-41 7-8 16,-2 7-12-16,-7 4-21 16,-1 6 12-16,-3 0-14 15,3 2-16-15,-3 8-58 16,3-15-201-16,2-13-381 0</inkml:trace>
  <inkml:trace contextRef="#ctx0" brushRef="#br0" timeOffset="-64804.84">23515 16268 925 0,'0'0'35'0,"0"0"7"16,0 0 82-16,82 2-12 15,-55 8-21-15,-3 3-24 0,-1 2-12 16,0 6 1 0,-1 9 0-16,-2 5-16 0,-4 8-2 15,-6 3-25-15,-7 5 14 16,-3-2-4-16,-4 1 0 15,-17-2-17-15,-7 2-6 16,-10-2-7-16,-12-3-69 16,-46 18-48-16,11-14-135 15,2-9-345-15</inkml:trace>
  <inkml:trace contextRef="#ctx0" brushRef="#br0" timeOffset="-63286.14">17555 17300 622 0,'0'0'81'0,"0"0"-58"16,0 0 15-16,0 0 2 15,0 0-1-15,0 0-16 16,0 0-2-16,-6 4 15 16,6-4 24-16,0 0 17 0,3 2 13 15,13 2 43-15,6-2-32 16,8 0-16-16,9-1-14 16,4 1-23-16,8-2 6 15,4 0-18-15,7 0-2 16,4 3-12-16,14-3 1 15,17 3-10-15,17 1 5 16,7 2-5-16,-5-5-2 16,-8 2 6-16,-9 0-10 15,0-3-6-15,-3 0-1 16,-2 2 6-16,-6 1-5 16,-13 1 1-16,-14-1-2 0,11 0 0 15,6 1 0-15,13 0-6 16,11 2 6-16,-10-2 0 15,-21-1 6-15,-13 0-5 16,-12 1-1-16,-4 2 1 16,8-2-2-16,8 2 2 15,7 4-1-15,-1-5 0 16,2 4 0-16,1-1-1 16,4 3 1-16,4-5 0 15,0 1 0-15,2 3 0 16,-4-2-1-16,2-2 1 15,-7 2 1-15,0 0-1 16,-3-1 1-16,0 1-1 16,0 0 0-16,3 1 2 15,4-2-2-15,3 1 1 0,2-2-2 16,1 0 1-16,0-2-2 16,-7 2 2-16,-6-3-8 15,-7 1 8-15,-6-1-8 16,-9 0 8-16,0-1 0 15,-4-2 0-15,2 2 0 16,0 1 1-16,-1-3-1 16,1 3 0-16,-4-3 0 15,-3 0-6-15,-2 0 6 16,-4 0 0-16,-2 0 7 16,-3 0-6-16,0 0 11 15,-4 0 1-15,-3 0-3 16,-2 0 0-16,-7 0 5 0,-2 0-2 15,-4 0 0 1,-1 0 3-16,0 0-15 0,0 0-1 16,0 0-11-16,-1 2-48 15,-35 4-94-15,0 0-64 16,-7-3-542-16</inkml:trace>
  <inkml:trace contextRef="#ctx0" brushRef="#br0" timeOffset="-62424.93">20645 17798 195 0,'0'0'53'16,"0"0"-17"-16,0 0 25 16,0 0 28-16,0 0 38 15,0 0-5-15,0 0-23 16,0-75 7-16,-10 66-15 16,-2 1-42-16,-5 1-4 15,-6-3-8-15,-2 1 12 16,-8 2 6-16,-4-1-10 15,-5 7-4-15,-2 1 24 16,-3 0-11-16,0 6-6 16,1 9 11-16,1 4-17 15,2 6 4-15,3 5-6 16,3 6 6-16,2 4-20 0,2 4 3 16,10 3 0-16,3 3 0 15,7-1-7-15,6-4-6 16,5-4 3-16,2-4-13 15,0-8 6-15,13 0-5 16,6-6-1-16,1-4-5 16,7-3 0-16,3-4-1 15,3-5 2-15,4-4 6 16,2-3-7-16,-1 0 7 16,0-12-8-16,-7-8-1 15,-2-3-7-15,-10-2 1 16,-3 0 1-16,-5 5 6 15,-5 0 1-15,-3 5 0 16,-3-1 1-16,0 2-1 16,0 4-1-16,-9 0 10 0,-3 1 2 15,-6 1-11-15,-1 0 0 16,-11 4 6-16,-2 2-6 16,-2 2 14-16,-4 0-2 15,2 4 8-15,1 6-9 16,4 1 10-16,3 5-14 15,4 2-7-15,4 1 0 16,2 3-1-16,5 1-2 16,4 1-24-16,9 11-78 15,0-4-223-15,10-10-537 0</inkml:trace>
  <inkml:trace contextRef="#ctx0" brushRef="#br0" timeOffset="-52599.45">15902 16758 48 0,'0'0'47'15,"0"0"-8"-15,0 0-3 16,0 0-4-16,0 0-4 16,0 0 8-16,0 0 0 15,0 0 0-15,0 0-3 16,0 0-3-16,0 0-7 16,0 0-8-16,0 0-7 15,0 0-6-15,0 0-2 16,0 0 0-16,0 0-36 15,0 0-103-15</inkml:trace>
  <inkml:trace contextRef="#ctx0" brushRef="#br0" timeOffset="-51993.33">17763 17102 218 0,'0'0'89'16,"0"0"-89"-16,0 0 15 15,0 0 1-15,0 0 1 16,0 0-14-16,0 0-2 16,-1 0-1-16,1 0 0 15,0 0-21-15,0 0-53 16,0-1-152-16</inkml:trace>
  <inkml:trace contextRef="#ctx0" brushRef="#br0" timeOffset="-47553.96">16659 11278 23 0,'0'0'29'16,"0"0"20"-16,0 0 2 16,0 0-4-16,0 0-1 15,0 0-5-15,0 0-12 16,-3-13 17-16,3 7-14 16,-1 4 25-16,1-4 10 15,0 4 5-15,0-2-7 16,0 2-3-16,0-2 7 15,-2 0-23-15,2-2-5 16,0 2-21-16,0-2 2 16,0-1 5-16,0-2 24 15,0 2-5-15,0-3-11 0,0 0 43 16,0 0-25-16,2 0-21 16,2 3-1-16,1-3-4 15,3 0 5-15,-1 0-12 16,-1 3 6-16,3-2-2 15,2 0-6 1,2-1-7-16,0 2 7 0,0 0-10 16,1 4 0-16,1-3-7 15,-5 3 0-15,2-2 1 16,2 6 4-16,-5-1-6 16,-6 1-1-16,0 0-1 15,-2 0-8-15,-1 0 10 0,0 0-8 16,0 0 8-16,0 0 0 15,3 4 19-15,-2 3-1 16,1 4-7-16,-1-3 4 16,1 6-5-16,-1-1 12 15,-1 1-12-15,0 2 0 16,0 0 3-16,0 1 3 16,0-1 10-16,0-2-2 15,-3-1 2-15,-4 0-10 16,1 4 3-16,-1-7-2 15,-1 3-3-15,-4 0-7 16,2 1 28-16,-2-2-18 16,-5 5 2-16,2-4-11 0,-2 1 8 15,-1-4-2-15,1 3-5 16,0 0 3-16,-2-4-11 16,2 1 11-16,3 0-12 15,-1 0 7-15,3-4-6 16,2 2 7-16,-1-2-8 15,4-2 1-15,1-1 0 16,1 3 0-16,0-6 9 16,3 0-9-16,2 4 6 15,0-4-6-15,0 0 8 16,0 0 1-16,0 0 7 16,0 0 0-16,0 0-1 15,0 0-2-15,0 0-8 16,0 0 5-16,0 0-11 15,0 0 6-15,0 0-6 0,2 0 0 16,9 0 2-16,8 0 10 16,3 0 4-16,11 0-9 15,-1 0-1-15,8 0-6 16,2-4 1-16,0 4-1 16,3 0 0-16,-3 0 0 15,-6 0-1-15,-8 0-9 16,-9 0-1-16,-8 0 0 15,-7 0-5-15,-3 0 10 16,-1 0-38-16,0 0-53 0,0 0-66 16,0 0-69-1,0 0-336-15</inkml:trace>
  <inkml:trace contextRef="#ctx0" brushRef="#br0" timeOffset="-46369.49">17328 11080 588 0,'0'0'118'15,"0"0"37"-15,0 0 9 16,0 0-12-16,0 0-23 15,0 0-36-15,0 0-31 16,0 0-8-16,0 0-10 0,0 0-6 16,0 0-12-16,0 0-15 15,3 7-3-15,1 9 27 16,2 10 11-16,0 7-14 16,1 5 12-16,-1 5-19 15,-2-2 12-15,-1 6-11 16,-3-3 3-16,0 1-2 15,0-3-4-15,0-4 4 16,-8-2-10-16,2-10 8 16,0-3-13-16,2-7 2 15,-1-2-3-15,2-7 5 16,2-3-9-16,1-2 0 0,0-2 1 16,0 0-1-16,0 0 12 15,0 0-5-15,0-6 14 16,0-7 6-16,0-11-15 15,3-11-18-15,4-5 0 16,5-6-1-16,2 2 0 16,-1-1 0-16,0 7 0 15,4-1 0-15,-1 6-1 16,2 3 1-16,2 3-1 16,2 1 1-16,2 0-6 15,1 2 5-15,1 1-1 16,4 4-6-16,-5 3 8 15,2 2-7-15,-5 4 6 0,-2 4-4 16,-7 2 5 0,-6 1-11-16,-1 3 3 0,-3 0-6 15,3 0 0-15,2 13 8 16,1 1 1-16,-2 6 4 16,5 5 2-16,-2 5 6 15,0 1-6-15,0 2 7 16,-4-1-6-16,0 5-1 15,-3-1 14-15,0-3-15 16,-2 1 9-16,1-1-7 16,-2-4 5-16,0-2-7 15,0-1 0-15,0 0-1 16,0-2 0-16,0 1-33 16,-6 3-51-16,-1 1-60 15,-3 13-93-15,2-9-246 0,0-5-325 16</inkml:trace>
  <inkml:trace contextRef="#ctx0" brushRef="#br0" timeOffset="-45267.24">18384 10254 85 0,'0'0'377'15,"0"0"-282"-15,0 0-3 0,0 0-34 16,0 0 11-16,0 0-11 16,0 0-29-16,0-3 1 15,0 3 5-15,0 0 20 16,0 0-12-16,-4 0-1 15,-6 7 22-15,-1 3 7 16,-3 3-29-16,-4 7 10 16,0 0-6-16,-2 6-8 15,-4 3 1-15,-1 4 0 16,-4 3 4-16,2 1 2 16,-1 2-5-16,-1-1 0 15,6-5-11-15,2-4-7 16,2-1-6-16,5-6 1 0,2-3-5 15,3-2 2-15,0-4-12 16,5-1 5-16,1-4-6 16,0-1 0-16,-1-1 4 15,4-3-3-15,0-2-2 16,0 1 0-16,0-2 0 16,0 0 1-16,0 0-1 15,0 0 0-15,0 0 1 16,0 0 0-16,10 0 6 15,6 0 17-15,10 3 3 16,9-1 7-16,8 1-22 16,9-1 5-16,4 1-15 0,-2-1 8 15,-2 0-9-15,-3 1-1 16,-7 0 2-16,-8-3-2 16,-9 0 5-16,-10 0-4 15,-4 0 0-15,-8 0 0 16,-2 0 18-16,-1 0-10 15,0 0 1-15,0 0-4 16,0 0-5-16,0 0-1 16,0 0-7-16,0 0-10 15,0 0-23-15,0 0-18 16,-1 0-39-16,-23 0-41 16,2-6-380-16,-4-3-102 0</inkml:trace>
  <inkml:trace contextRef="#ctx0" brushRef="#br0" timeOffset="-44468.6">18366 10571 479 0,'0'0'56'0,"0"0"37"16,0 0 37-16,0 0-16 16,0 0-20-16,0 0-41 15,0 0-4-15,0-9 21 16,0 9 14-16,0 0-6 0,0 0-4 16,0 0-22-16,0 0-14 15,-1 3-27-15,1 10 10 16,-2 6 50-16,-1 5-4 15,-1 8-13-15,-1 2 23 16,1 3-18-16,-4 3-7 16,3 5-2-16,-5 2-13 15,1-2 16-15,0 3-1 16,1-3 4-16,2-2-28 16,0-6 15-16,1-4-14 15,2-8-11-15,3-8 7 16,0-4-10-16,0-9 0 0,0 0-9 15,0-2 20 1,0-2 0-16,0 0 9 0,0 0-11 16,0 0 1-16,0 0-3 15,0 0-5-15,0 0 2 16,0 0-9-16,0 0 5 16,0 0-13-16,0 0 10 15,0 0-12-15,0 0 7 16,0 0-7-16,0 0 1 15,0 0 0-15,0 0 0 16,0 0 4-16,0 0-4 16,0 0 6-16,0 0-6 15,0 0-1-15,0 0 0 0,0 0 1 16,0 0 1 0,0 0-2-16,0 0 1 0,0 0 0 15,0 0-1-15,0 0 0 16,0 0-1-16,0 0 2 15,0 0-2-15,0 0-4 16,0 0 5-16,0 0-7 16,0 0-5-16,0 0 3 15,0 0-8-15,0 0 1 16,0 0-12-16,0 0 0 16,0 0-18-16,0 0-14 15,0 0-21-15,0 0-9 16,0 0-25-16,0 0-64 15,4-3-45-15,6-2-336 0</inkml:trace>
  <inkml:trace contextRef="#ctx0" brushRef="#br0" timeOffset="-43916.17">18593 11462 405 0,'0'0'138'0,"0"0"-18"16,0 0 44 0,0 0-55-16,0 0 47 0,0 0-37 15,0 0-21-15,49-22-4 16,-22 15-4-16,4-2 8 16,8 3-14-16,3 2 8 15,0-2-33-15,-1-2-11 16,-5 2-35-16,-4 2-3 15,-9 1-9-15,-6 0-1 16,-8 3 0-16,-3-1-10 16,-5-1-15-16,-1 2-48 15,0-6-50-15,0-1-101 16,-11-4-722-16</inkml:trace>
  <inkml:trace contextRef="#ctx0" brushRef="#br0" timeOffset="-43428.02">18806 11176 633 0,'0'0'62'0,"0"0"34"15,0 0 102-15,0 0-27 16,0 0-15-16,0 0-63 15,0 0-23-15,-6-10-8 16,5 10 2-16,1 0-27 16,0 0-7-16,0 10 4 15,0 3 30-15,0 4-11 16,0 2-26-16,0 1 3 0,0 3-4 16,0-2 9-16,0 2-26 15,0-1 20-15,0-1-18 16,-4-1 11-16,1 2-9 15,-2-1 6-15,2-2-18 16,0 1 11-16,0-1-11 16,1-2 0-16,2-1 4 15,0-5-4-15,0 2 2 16,-1-3-2-16,1 0-2 16,0-1 1-16,-2-2 0 0,2 3 0 15,-1 0-5-15,-1 0 4 16,1 0-15-16,-2 0-5 15,2-1-17 1,-1 2 9-16,1-2-36 0,1 1-50 16,0 0-79-16,4-4-188 15,6-6-740-15</inkml:trace>
  <inkml:trace contextRef="#ctx0" brushRef="#br0" timeOffset="-42843.71">19557 11839 424 0,'0'0'85'16,"0"0"-15"-16,0 0 67 16,0 0 27-16,0 0 33 15,0 0-65-15,88-6-15 16,-58 6-27-16,1-2-19 15,5 2-16-15,3 0-17 16,5 0-7-16,1 0-7 16,3 0-5-16,-2 0-13 15,0 2 7-15,-4 2-1 16,-7-4-6-16,-10 0-5 16,-7 0-1-16,-9 0 0 0,-5 0 0 15,-2 0 0-15,-1 0-25 16,2 0-30-16,11 0-63 15,1 0-216-15,2-4-428 0</inkml:trace>
  <inkml:trace contextRef="#ctx0" brushRef="#br0" timeOffset="-38795.97">21476 11839 679 0,'0'0'7'0,"0"0"-1"16,0 0 77-16,0 0-23 15,0 0 45-15,0 0 14 16,0 0-14-16,0 0-28 16,2 0-23-16,4-2-8 15,5-4-5-15,3-2-5 16,8 1-14-16,9 2 2 16,6-3-11-16,11 6 8 0,4-2-11 15,4 4 3-15,0 0 3 16,1 0 4-16,-2 0 9 15,-3 0-1-15,-7 0 1 16,-6 4-14-16,-9-4-2 16,-8 2-12-16,-7 2 5 15,-8-4-5-15,-4 0 0 16,-1 0 9-16,-2 0-3 16,0 0 8-16,0 0-7 15,0 0 3-15,0 0-10 16,0 0 11-16,0 0-11 15,0 0 1-15,0 0 4 16,0 0-6-16,0 0 2 0,0 0-2 16,0 0 0-1,0 0 1-15,0 0-1 0,0 0 0 16,0 0 0-16,0 0 0 16,0 0-1-16,0 0 1 15,0 0-9-15,0 0 8 16,0 0-11-16,0 0 12 15,0 0-1-15,0 0 0 16,0 0 1-16,0 0-1 16,0 0 0-16,0 0 0 15,0 0 0-15,0 0 0 16,0 0 0-16,0 0 0 16,0 0 1-16,0 0 0 15,0 0 0-15,0 0 0 16,0 0-2-16,0 0 2 0,0 0-9 15,0 0 9-15,0 0-11 16,0 0-5-16,0 2-33 16,0 0-37-16,-21 8-127 15,4-5-110-15,-2 2-319 0</inkml:trace>
  <inkml:trace contextRef="#ctx0" brushRef="#br0" timeOffset="-37510.25">23334 11890 48 0,'0'0'102'0,"0"0"-1"16,0 0-6-16,0 0 8 15,0 0-12-15,0 0 5 16,0 0-6-16,0 0 2 15,2 0-9-15,8 0-17 16,8 0 6-16,6-1-7 16,9-2-18-16,7 3-15 15,5 0 7-15,7 0-16 16,5 3 20-16,-1 1-11 16,4 3 0-16,-2 0 4 0,-1-2-7 15,-2 2 3-15,-1 0-16 16,-8 0 3-16,-3-3-12 15,-10-2 8-15,-6 0-9 16,-11 2 7-16,-4-4-12 16,-7 1 11-16,-2-1-2 15,-3 0 2-15,1 0-2 16,-1 0-3-16,0 0 2 16,0 0-9-16,0 0 6 15,0 0-6-15,0 0 1 16,0 0 0-16,0 0 6 15,0 0-1-15,0 0-6 16,0 0 2-16,0 0-2 0,0 0 1 16,0 0-1-1,0 0 0-15,0 0 1 0,0 0-1 16,0 0 0-16,0 0 0 16,0 0 0-16,0 0 0 15,0 0 0-15,0 0 0 16,0 0 0-16,0 0-6 15,0 0-5-15,0 0-11 16,0 0 1-16,0 0 3 16,0 0-1-16,0 0 1 15,0 0-9-15,0 0-1 16,0 0-20-16,-3 0-48 16,-23 3-79-16,0-3-88 0,0 0-269 15</inkml:trace>
  <inkml:trace contextRef="#ctx0" brushRef="#br0" timeOffset="-36551.92">24662 11890 214 0,'0'0'228'16,"0"0"-155"-16,0 0 54 16,0 0-17-16,0 0 36 15,0 0 1-15,0 0-22 16,0-4-40-16,0 4-27 16,0-3 6-16,9 3-15 0,7 0-10 15,7 0 6 1,8 0-8-16,8 0-13 15,4 0 0-15,5 0-5 0,0 0-2 16,-1 6-4-16,-2-2 6 16,-2-1-9-16,-7-1 11 15,-7 0-10-15,-10-2 1 16,-4 0 1-16,-7 0-1 16,-4 0 7-16,-2 0-3 15,-2 0 4-15,0 0-11 16,0 0-2-16,0 0-7 15,0 0-1-15,0 0-1 16,0 0-20-16,0 0-16 16,0 3-42-16,-23 6-79 15,-2 1-184-15,-5-3-164 0</inkml:trace>
  <inkml:trace contextRef="#ctx0" brushRef="#br0" timeOffset="-33324.36">19795 11833 53 0,'0'0'69'0,"0"0"-19"16,0 0-5-16,0 0 6 0,0 0-5 16,0 0-7-16,0 0-2 15,0 0 6-15,0 0 1 16,0 0-7-16,0 0-8 16,0 0-7-16,0 0-6 15,0 0 2-15,0 0-2 16,0 0-3-16,0 0-13 15,0 0-5-15,0 0-59 16,-9 0-45-16,-1 0-86 0</inkml:trace>
  <inkml:trace contextRef="#ctx0" brushRef="#br0" timeOffset="-30895.23">19444 11886 162 0,'0'0'55'16,"0"0"-55"-16,0 0 0 16,0 0 22-16,0 0 39 15,0 0-2-15,0 0 4 16,0 0 12-16,0 0 5 15,0 0 5-15,0 0-7 0,0 0-12 16,0 0-11 0,0 0-9-16,0 0 5 0,0 0-18 15,0 0 5-15,0 0-11 16,0 0 5-16,0 0-2 16,0 0 1-16,0 0-1 15,0 0-2-15,0 0-2 16,0 0-12-16,0 0 2 15,0 0-3-15,0 0 5 16,0 0-10-16,0 0 5 16,0 0-4-16,0 0 0 15,0 0 1-15,11-3-4 16,1 0 5-16,5 1-2 16,-1 0 1-16,5 2-3 15,4 0 4-15,3 0-9 0,4 0 4 16,-1 0-4-16,4 0 5 15,-7 0 0-15,0 0-6 16,-1 0 0-16,-1 4 0 16,1-1 12-16,-2 0-3 15,5 0 5-15,2-2-14 16,6 5 15-16,0-4 0 16,1 3-4-16,-3-1-6 15,-2-2-6-15,-1 1 1 16,0 1-1-16,0-1 7 15,1 0-7-15,3 1 0 16,2-1 1-16,3 1 0 16,4 0 7-16,2-2-7 0,4 0 7 15,2 2-8-15,1-3 6 16,-1 2-4-16,0-1 9 16,-4 3-2-16,-2 1-8 15,-2-2 0-15,1-1 5 16,-1 3 4-16,3-5-2 15,3 5 5-15,5-4-13 16,3 3 13-16,2-3-7 16,4 3 7-16,1 0-7 15,-1 2-4-15,4 0 8 16,-3 2-10-16,0-2 6 16,0 3-6-16,1 0 1 0,1 0-1 15,1 0 7-15,2 0-6 16,3-4 6-16,-2 4 5 15,2 1-5-15,-4-5 15 16,-2 4-21-16,-4 0 9 16,-2 0-9-16,-3-1 0 15,-4-1 0-15,3 2 0 16,-3-4 2-16,1-2-2 16,1 2 0-16,1 0 0 15,0 0 0-15,-1-2 0 16,0 3 5-16,-1 3-5 15,1-3 13-15,0 3-12 16,3 0 8-16,4-1 2 0,0-3-1 16,6 1-2-1,2 3-7-15,1-2 11 0,0-4-13 16,-3 4 6-16,-2-5-6 16,-2 4 2-16,-3-4-2 15,-4 1 1-15,-2-1 0 16,-3-3-1-16,-4 0 1 15,-1 0 0-15,-3 0 4 16,5-7-4-16,0-6-1 16,2 3 1-16,-2-4-1 15,0 1 0-15,-1-2 0 16,-3 1-1-16,-5 1-4 16,-6 3 4-16,-4-1 2 15,-3-1-2-15,-4-2 1 16,2 2 0-16,-3-2 1 0,3-3-1 15,2-1 0-15,2-3-7 16,-2 2 7-16,-2-6-12 16,-3 3 11-16,-1-2-7 15,-4 1 2-15,-1-4 0 16,-1 2-10-16,-5-1 6 16,-1-2 1-16,0 2-7 15,-3-1 0-15,-1-2 0 16,-1-1-5-16,-3-2 20 15,-2-2-12-15,1 2 7 16,-3-2 6-16,0 1-2 16,0 0 2-16,0 4-1 15,0-4 0-15,-6 0-6 0,-4 0 6 16,-1-4-9-16,-1 1 0 16,-3-1 9-16,-1-5-11 15,-4-1 6-15,-2 0 5 16,-3 0-8-16,-1-3 4 15,-4 3 4-15,-1 4 1 16,0 3-10-16,-1 1 9 16,-3 6-5-16,3 3-12 15,-2 2 17-15,-2 2-19 16,-3 5 19-16,-1 3-11 16,-6-2-9-16,-2 3 21 15,-7 2-1-15,-5-2 1 0,-4 0-1 16,-2-3 1-1,-2 2-1-15,-1 1 0 0,-1 0 1 16,-13 0 0-16,-16 0 6 16,-13 0-6-16,-3 3 1 15,5 0 1-15,13 0 7 16,7 0-8-16,2 1-1 16,0-4 0-16,-1 1 9 15,-1 0-2-15,5 2-7 16,2 0 10-16,1 4-9 15,-1 0 1-15,0-2-1 16,0 4 6-16,11-2-6 16,11 6-1-16,10-3 8 15,3 3-7-15,-10 0-1 16,-9 0 0-16,-9 0 0 0,1 0 0 16,-1 0 1-16,1 0 0 15,1-1 5-15,1-2-5 16,-1 3 0-16,-9 0-1 15,7 0 1-15,0 0-1 16,1 0 1-16,10 0 0 16,-8 7-1-16,2 3 8 15,0 4-6-15,2-1-1 16,2 3 4-16,3-2-4 16,0-2-1-16,0 2 1 15,-2 2-1-15,-2-6 0 16,2 3 10-16,0-2-9 15,3-1 5-15,4-1-5 0,2 4 6 16,5-3-3-16,0 6-3 16,0-2-2-16,-5 2 2 15,4 2-1-15,0 1 0 16,-1 4 0-16,3 1 0 16,-1 1 0-16,3 5 0 15,3 0 0-15,1 2 3 16,5 2-3-16,1 6-1 15,-3-1 1-15,3 8 0 16,-1-2 1-16,1 1-2 16,2-3 1-16,4 2 0 15,6-2 0-15,8-7-1 0,6-1-1 16,3-1-5 0,7-2 6-16,3-2-4 0,0 0 4 15,5-1 2-15,13 1 0 16,3 1 5-16,10-1 5 15,8 3 11-15,6-7 3 16,22 3-2-16,21 1-10 16,20-3 3-16,5-5-15 15,-18-6 12-15,-23-9-7 16,-26 0-5-16,-1-4 8 16,3-3-9-16,4 3 2 15,4-3-1-15,-6 0 7 16,-6 0-7-16,-8-3 0 15,-8-3 5-15,-8 2 2 16,-8-2-6-16,-5 5 5 0,-5-1 5 16,-1 2-12-16,-1 0 7 15,0 0-7-15,0 0-14 16,-3 0-64-16,-9 0-147 16,-9-4-581-16</inkml:trace>
  <inkml:trace contextRef="#ctx0" brushRef="#br0" timeOffset="-28134.05">16644 10730 52 0,'0'0'48'0,"0"0"-35"16,0 0 11 0,0 0-8-16,0 0 13 0,0 0 10 15,-4-16-3-15,4 12-26 16,0 4 15-16,0-3 12 16,0 2-2-16,0-2 4 15,0 0 11-15,0 3-4 16,0-3-21-16,0 2-11 15,3-1 21-15,-3-2 20 16,0 4 8-16,0-3 17 16,0 3-34-16,0-3-22 15,0 2 7-15,-6 1-11 0,2-2-1 16,-2 2-2 0,-5 0 3-16,-4 0-19 15,-1 0-1-15,-10 3 9 0,0 7 5 16,-4 3 31-16,0 4 1 15,-1-1-21-15,-1 3-12 16,1 5 25-16,0 2-9 16,-1 1-2-16,4 2-15 15,0 7 9-15,2 2-15 16,4 1 9-16,-2 1-7 16,5 6 1-16,-2-7-2 15,6 4-7-15,3 0 10 16,1-3-4-16,5 3 5 15,5 3-10-15,1 4 5 16,0 2-5-16,7 4 8 0,11 7-8 16,4-5 0-16,7 1 11 15,7-4-11-15,6-2 5 16,3-10-6-16,4-4 0 16,3-5 0-16,4-5 3 15,1-5-3-15,9-11 16 16,8-8-13-16,19-5-3 15,-8-2-1-15,-9-12-12 16,-12-6 12-16,-15-5-16 16,2-1 8-16,1-12 11 15,-6-4-2-15,-8-5 0 16,-7-5 1-16,-6-5-1 16,-5-6 0-16,-5-2 8 0,-8-1-6 15,-4-3 8-15,-3 1-10 16,0 0 0-16,-7 1 1 15,-7-1 7-15,-3 5-8 16,-4 3 0-16,0 7 0 16,-6 3-3-16,2 6 2 15,-7 7 1-15,-1 6-6 16,-4 5-11-16,-8 12-68 16,-39 11-56-16,10 3-123 15,1 0-245-15</inkml:trace>
  <inkml:trace contextRef="#ctx0" brushRef="#br0" timeOffset="-27026.91">17234 11984 542 0,'0'0'43'0,"0"0"-42"15,0 0 8-15,0 0 26 16,0 0 24-16,0 0 29 16,0 0-1-16,-3 0 22 15,13 0 8-15,15 0-1 16,27 0 15-16,34 0-36 16,46-8-29-16,25 1-15 15,10 3-2-15,-7 1-29 16,-21 3 15-16,-12 0-20 0,-20 0-3 15,-26 0-12 1,-22 0 0-16,-21 0 0 0,-13 0-19 16,-3 0-12-16,-7-3-29 15,-7 3-54-15,-14 0-37 16,-15 0 151-16,-15-3-275 0</inkml:trace>
  <inkml:trace contextRef="#ctx0" brushRef="#br0" timeOffset="-26727.39">17149 12153 1185 0,'0'0'44'0,"0"0"-44"0,0 0 0 16,101-12 10-16,-25 2 39 15,27-1 22-15,26-1 3 16,12 1-24-16,0 5-5 16,-1 2 6-16,-16 1 1 15,-11 3-14-15,-24 0-15 16,-26 0-10-16,-24 0-7 16,-9 0-6-16,-5 0 0 15,-5 3-32-15,-6 1-20 16,-22 7-72-16,-14-1-46 15,-15-1-511-15</inkml:trace>
  <inkml:trace contextRef="#ctx0" brushRef="#br0" timeOffset="-25325.34">15890 12739 84 0,'0'0'45'0,"0"0"44"0,0 0-17 15,0 0 12-15,0 0 40 16,0 0-16-16,0 0-13 16,37-63 11-16,-37 53 1 15,0 3-47-15,0-3 36 16,0-3 17-16,-2 2-40 15,-4-2-18-15,-3-2-17 16,-1 4 16-16,0-5-11 16,-4 4 5-16,-1 0-33 15,2 2-6-15,-5 2 4 16,1 3-13-16,-3 3 10 16,-6 2-9-16,-4 0 13 0,-2 0-13 15,-7 12 5-15,-7 8 12 16,-2 7-2-16,-1 5 1 15,1 8 6-15,2 4-2 16,1 5-7-16,2 8 8 16,4 2-13-16,7 2 4 15,6 6 6-15,5-3 4 16,9 1-15-16,9 1 6 16,3-7 10-16,9 1-5 15,18-4 14-15,8 0-6 16,13-6-7-16,24 1-14 15,25-6 9-15,27-13-4 16,10-11 6-16,-8-21 6 16,-16-6-5-16,-25-15-2 15,-21 2 2-15,-17-2-10 0,-8-2-7 16,2-4 10-16,2-11-9 16,-4-9 13-16,-10-1-15 15,-6-7 0-15,-16-4-8 16,-7-2 7-16,0 0 0 15,-10-2 0-15,-16 1 0 16,-2 3-5-16,-3 2 6 16,-5 1 0-16,-3 6 0 15,2-3 0-15,0 8 0 16,-2 3 0-16,-1 8-6 16,-1 4-3-16,2 6-11 15,3 8 1-15,0 6-16 16,3 1-16-16,-2 7-39 0,4 2 3 15,0 2-60 1,-8 20-54-16,9 2-151 0,11-8-304 0</inkml:trace>
  <inkml:trace contextRef="#ctx0" brushRef="#br0" timeOffset="-24537.51">17662 12583 576 0,'0'0'62'15,"0"0"-24"-15,0 0 25 16,0 0-3-16,0 0-1 16,-45-89 81-16,26 76-30 15,-4-2-29-15,0 9 0 16,-7-2-20-16,-5 3-31 0,-5 2 15 16,-9 3 13-16,-6 0 8 15,-3 10-2-15,-3 7-12 16,-1 9 5-16,3 8-25 15,-1 18 6-15,-9 27-22 16,4 20 3-16,2 8-6 16,18-3-7-16,14-8 10 15,11-12-14-15,13-2 17 16,7-9-5-16,0-16 10 16,4-16 1-16,16-5-6 15,5 7-3-15,12 4-9 16,10-3 6-16,11-5-5 15,8-9 12-15,2-10-12 0,8-7-8 16,14-10-32 0,7-3 10-16,-6-3-35 0,-10-12-84 15,14-20-63-15,-34 8-183 16,-3-2-216-16</inkml:trace>
  <inkml:trace contextRef="#ctx0" brushRef="#br0" timeOffset="-23926.72">18075 13006 959 0,'0'0'18'0,"0"0"-10"15,0 0 30-15,0 0 14 16,0 0 17-16,0 0-21 16,0 0-22-16,6 16-16 15,-6 8 48-15,-3 8-10 16,-4 5-4-16,-2 6-17 16,-5-4-1-16,4-6-5 15,4 1-13-15,-1-11-6 16,4-7-1-16,3-5 7 15,0-9-8-15,0 1 14 16,0-3 9-16,0 0 31 0,0-5-1 16,8-12-13-16,4-8-25 15,8-4-5-15,-2-3 5 16,6-5-2-16,2-3 0 16,4 3-3-16,2-2 18 15,2 3-18-15,0 3 11 16,4 3-8-16,-2 7 6 15,0 3 11-15,-1 4-15 16,-4 9 6-16,-4 4-13 16,-4 3 4-16,-4 0-11 15,-1 3 0-15,-6 12 0 16,1 4 9-16,1 4-2 16,-2 10 2-16,-1 3 6 0,0 6-15 15,0 5 14 1,-1 3-8-16,0-1 0 0,1-3-7 15,0 1-1-15,0-8-16 16,1-2-36-16,0-4-64 16,8-1-38-16,-7-8-92 15,0-11-461-15</inkml:trace>
  <inkml:trace contextRef="#ctx0" brushRef="#br0" timeOffset="-23379.08">19292 12277 861 0,'0'0'13'0,"0"0"49"16,0 0 23-16,0 0-10 15,0 0 21-15,0 0-31 16,0 0-38-16,3-11-27 16,-4 17-9-16,-9 9 9 15,-4 7 36-15,-8 8 22 0,-5 3-5 16,-6 6-29-1,-3-3 17-15,1 4-12 0,-1-4 3 16,0-1-29 0,6-3 14-16,5-6-8 0,5-1-7 15,8-7 9-15,4-8-3 16,5-7-6-16,3 1-1 16,0-2-1-16,3-2 1 15,16 5 19-15,11-2 9 16,10 0-4-16,12 1 3 15,9-4-21-15,5 3 3 16,-2-1-10-16,1 3 1 16,-9-2-1-16,-7-1 0 0,-10 1-1 15,-8-3-18-15,-10 1-16 16,-10-1-47-16,-7 0 10 16,-4 0-27-16,-1-6-95 15,-10-2-602-15</inkml:trace>
  <inkml:trace contextRef="#ctx0" brushRef="#br0" timeOffset="-23086.89">19357 12616 829 0,'0'0'83'0,"0"0"-21"16,0 0 65-16,0 0 35 0,0 0-4 15,0 0-53-15,0 0-51 16,0-1-22-16,0 2-19 16,0 19-12-16,0 6 53 15,-6 10 10-15,2 7-20 16,-4 3-18-16,2 1-4 16,0-4-15-16,1-4 0 15,3-2-6-15,2-4-1 16,0 0-22-16,0-6-55 15,0-5-85-15,2-5-184 16,3-13-326-16</inkml:trace>
  <inkml:trace contextRef="#ctx0" brushRef="#br0" timeOffset="-22666">19924 12277 1038 0,'0'0'82'0,"0"0"-38"15,92-18 63-15,-48 16 26 16,0 2-8-16,-2 0-20 15,-2 2-31-15,-2 16-11 16,-3 4 16-16,2 11-34 0,0 10 21 16,3 23-19-16,-3 30 0 15,-6 20-7-15,-7 9-2 16,-15-25-3-16,-9-28-14 16,0-29 22-16,0 0-28 15,-12 6 1-15,-9 5 9 16,-5 4-12-16,-10-1 1 15,-12 1-7-15,-19 2 8 16,-29 3-8-16,-30 10-7 16,-17-4-37-16,-10 4-23 15,-3-4-92-15,45-20-182 0,5-15-381 16</inkml:trace>
  <inkml:trace contextRef="#ctx0" brushRef="#br0" timeOffset="-16580.51">18466 13971 38 0,'0'0'49'0,"0"0"-7"15,0 0-19-15,0 0 20 16,0 0 25-16,0 0-13 15,-49 28-55-15,21-26-15 16,-5-2-234-16</inkml:trace>
  <inkml:trace contextRef="#ctx0" brushRef="#br0" timeOffset="-14670.33">17936 13058 29 0,'0'0'12'0,"0"0"-5"15,0 0 9-15,0 0 5 16,0 0 57-16,0 0-9 16,0 0-8-16,20-6 5 15,-20 6 9-15,0-4-8 0,0 4-18 16,0 0-6-1,0 0 0-15,0 0 4 0,0 0-4 16,0 0 0-16,0 0-8 16,0 0-2-16,0 0-3 15,0 0-11-15,0 0-6 16,0 0 3-16,0 0 7 16,0-2 0-16,5-1 8 15,-5-1-15-15,3-2-9 16,2-1-7-16,0 0-1 15,1 0 0-15,0-2-9 16,0 2-2-16,1-3 5 16,0 3-18-16,3-3 12 15,-6 3 12-15,2 2-6 16,1-2 7-16,-4 1 0 0,-1 5 0 16,1-2 0-16,-2 0 0 15,1 2 2-15,-2 1 6 16,0-3 17-16,0 3 17 15,0-3 23-15,0 3-13 16,0 0 6-16,0 0-16 16,0 0-7-16,0 0 1 15,0 0-9-15,0 0 4 16,0 0-12-16,0 0 2 16,0 0-5-16,0 0 2 15,0 0-5-15,0 0-2 16,0 0-10-16,0 3 0 15,0 7 13-15,0 4 36 0,-6 1-17 16,0 6-15 0,-3 0 24-16,2 1-4 0,-6 4-8 15,3 1-8-15,1-4-4 16,2 4-1-16,-1-5-8 16,3 1 1-16,-3 0-8 15,5-2 11-15,-2 1-7 16,-1-2 5-16,0 3-5 15,-1-4 0-15,0 2 13 16,1-2-10-16,-2 1 0 16,1-3-8-16,1-1 6 15,0 4-7-15,0-4 2 0,0 2-2 16,-1 0 2-16,0-1-1 16,3-3 0-16,-1-1 5 15,2-3-5-15,0 0 6 16,2-7-7-16,1 0 1 15,0 1-1-15,0-4 6 16,0 0-5-16,0 0 9 16,0 0 0-16,0 0-2 15,0 0 3-15,0 0 1 16,0 0 3-16,0 0-8 16,0 0 8-16,0 0-14 15,0 0 9-15,0 0-9 16,0 0 0-16,0 0 7 15,0 0-7-15,0 0 0 16,0 0 0-16,0 0 1 0,0 0-2 16,0 0 6-16,0 0-6 15,0 0 1-15,0 0 1 16,0 0 0-16,0 0-1 16,0 0 1-16,0 0 4 15,0 0-6-15,0 0 1 16,0 0 0-16,0 0 9 15,0 0-8-15,0 0-1 16,0 0-1-16,0 0 1 16,0 0-1-16,0 0 0 15,0 0 0-15,0 0 1 16,0 0-2-16,0 0 1 16,0 0 0-16,0 0 0 0,0 0 1 15,0 0-1-15,0 0 0 16,0 0 1-16,0 0-1 15,0 0 0-15,0 0 1 16,0 0-2-16,0 0 1 16,0 0-9-16,-10 0-25 15,-2-7-78-15,-14-12-268 0</inkml:trace>
  <inkml:trace contextRef="#ctx0" brushRef="#br0" timeOffset="-9794.33">12277 7467 15 0,'0'0'14'0,"0"0"-6"15,0 0-8-15,0 0-37 0</inkml:trace>
  <inkml:trace contextRef="#ctx0" brushRef="#br0" timeOffset="-8916.72">11767 7354 32 0,'0'0'76'0,"0"0"-16"0,0 0-17 16,0 0-7 0,0 0 1-16,0 0 2 0,0 0 0 15,-10-16 2-15,7 13 8 16,3 1-3-16,-3 1 7 15,3 1-1-15,0 0-1 16,-3 0-11-16,3 0 3 16,0 0-22-16,0-1-10 15,0 1-10-15,0-2-1 16,0 1 0-16,0-2-22 16,6 0-2-16,10-4 24 15,10 3 36-15,4-3-10 16,5-2-13-16,7 2-3 15,1 0 0-15,1 0-9 16,-1 0-1-16,2 1-19 0,-12 1-26 16,-4 1-17-16,-6 1-45 15,-11 1-83-15,-7 2-6 0</inkml:trace>
  <inkml:trace contextRef="#ctx0" brushRef="#br0" timeOffset="-8625.65">11584 7450 473 0,'0'0'0'16,"0"0"-171"-16,0 0 171 15,0 0 59-15,0 0 19 16,83-9 31-16,-51 1-13 16,7 3-49-16,4-4 10 15,2 3-14-15,3-3-29 16,4 4-5-16,-6-2-9 16,-4 1-9-16,3 4-56 15,-12 0-58-15,-11 1-119 0</inkml:trace>
  <inkml:trace contextRef="#ctx0" brushRef="#br0" timeOffset="-8407.91">11725 7586 13 0,'0'0'610'0,"0"0"-610"15,0 0-167-15,0 0 167 16,0 0 12-16,107-31 34 16,-61 15-20-16,5 5-1 15,18-1-25-15,-10 2-68 16,-19 3-127-16</inkml:trace>
  <inkml:trace contextRef="#ctx0" brushRef="#br0" timeOffset="-8255.94">11904 7561 590 0,'0'0'0'0,"0"0"-266"15,0 0 149-15</inkml:trace>
  <inkml:trace contextRef="#ctx0" brushRef="#br0" timeOffset="-496.88">15651 4906 186 0,'0'0'0'15,"0"0"-43"-15,0 0-67 16</inkml:trace>
  <inkml:trace contextRef="#ctx0" brushRef="#br0" timeOffset="14850.93">1064 4970 335 0,'0'0'46'0,"0"0"-44"16,0 0 6-16,0 0 22 15,0 0-10-15,0 0 28 16,0-26 4-16,0 22 11 16,0 0 14-16,0 2 2 0,0 2 6 15,0-2 3-15,0 2-10 16,0 0-14-16,0 0-13 16,0 0-12-16,0 0 1 15,0 0-22-15,0 0-18 16,3 2-28-16,0 6 9 15,6 7 19-15,2 7 9 16,2 5-8-16,2 5 9 16,0 3-3-16,0 1-1 15,-2-3 1-15,-1-1-6 16,0-2 0-16,-3-3-1 16,-3-4 9-16,0-4-9 15,3-6 0-15,-6-1 1 0,0-6 0 16,-3-3 0-16,0-3 0 15,0 0 17-15,2 0 45 16,-2 0 22-16,0-4-6 16,0-9-18-16,0-7-37 15,0-2-11-15,4-6-12 16,-4-4 8-16,3 0-8 16,0-1 5-16,0-1-5 15,0 1 0-15,0 0 1 16,1 2-1-16,-1 3 0 0,3 4 2 15,3 1-3 1,-1 5 0-16,-1 3 0 0,2 2-2 16,-3 5 1-16,0 2-1 15,0 3-5-15,-3 2-2 16,0 1-1-16,6 0-5 16,3 1 7-16,6 10 1 15,1 2 7-15,5 6 1 16,0 0 5-16,6 5-5 15,-5 0-1-15,2 1 0 16,-2 3 7-16,2 1 2 16,-6-2-2-16,0-1 9 15,-3-3-10-15,0-3 3 16,-6-5-3-16,1-2 1 16,-4-5 0-16,-3-2 2 0,1-4-8 15,-4 2 6 1,-3-4-1-16,2 1 1 0,-2-1 2 15,0 0-8-15,0 0 6 16,0 0-6-16,0 0 0 16,0 0-1-16,3 0 0 15,-3 0-8-15,6 0-27 16,19-3-63-16,-1-5-93 16,4-4-378-16</inkml:trace>
  <inkml:trace contextRef="#ctx0" brushRef="#br0" timeOffset="16518.84">1300 7074 496 0,'0'0'55'0,"0"0"-19"16,0 0 15-16,0 0 22 15,0 0 7-15,0 0 9 16,0 0-11-16,-3-27-7 16,3 27-1-16,-3 0-14 0,3 0-18 15,0 0-38-15,0 4-12 16,0 8 6-16,15 9 6 15,0 8 18-15,7 8-10 16,2 5 4-16,0 4 8 16,0-2-10-16,-2-1 3 15,-1-4-7-15,-6-6-5 16,1-9 7-16,-5-4-7 16,-2-5 0-16,-6-7 0 15,0-3 1-15,1-5 15 16,-4 0 18-16,0 0 40 15,0-6 12-15,0-10-50 16,0-3-18-16,-10-8-12 0,4-4 0 16,0-1-5-16,0-2 8 15,1-2-10-15,4 3 15 16,1-3-6-16,0 5-9 16,4-1 0-16,7 2-1 15,4 2 1-15,7 1 0 16,-1 6-1-16,6 4-5 15,-3 4-1-15,0 6-1 16,1 7 7-16,-1 0-17 16,4 6-8-16,-1 12 15 15,4 6 10-15,-1 6 1 16,6 2 1-16,-3 5-1 0,1 0-1 16,-1-1-21-16,0 0-18 15,3-4-42-15,5-2-90 16,-8-9-142-16,-10-11-442 0</inkml:trace>
  <inkml:trace contextRef="#ctx0" brushRef="#br0" timeOffset="17127.52">1956 6784 846 0,'0'0'0'16,"0"0"-132"-16,0 0 111 16,0 0 21-16,0 0 27 15,0 0 11-15,14-77-2 16,-2 62 4-16,6 1-15 15,-2 2 2-15,2 0 14 16,3 5 8-16,-3 3-30 16,1 4-19-16,-4 0 0 15,3 4-15-15,-3 9 8 16,-3 5 7-16,0 2 0 16,-2 3-5-16,-7-1 5 15,-3 5 17-15,0-5 9 16,-3 2 1-16,-10-8-6 15,4 0 21-15,3-5-3 0,0-4 1 16,2-4 12-16,2 0-4 16,2-3 1-16,0 0 8 15,0 0-15-15,0 0-35 16,0 0-7-16,9-5-4 16,9-3 4-16,9-9 30 15,10-3-1-15,3 1-4 16,2-4-15-16,-3 2-9 15,-3 1 5-15,-6 4-6 16,-5 3 1-16,-3 1-1 16,-4 4 1-16,-9 2 1 15,0 2-2-15,-3 2-2 0,-3 2-8 16,1 0-18-16,-2 0-31 16,4 0-76-16,16 0-13 15,-2 0-150-15,2 0-487 0</inkml:trace>
  <inkml:trace contextRef="#ctx0" brushRef="#br0" timeOffset="37489.37">424 11326 362 0,'0'0'163'16,"0"0"-163"-16,0 0 0 15,0 0 32-15,0 0 4 16,0 0-14-16,-6 0 4 15,6 0 8-15,0 0 10 16,0 0 18-16,0 0 13 16,0 0-6-16,0 0-4 0,-3 0-11 15,3 0-1-15,0 0-4 16,0 0-7-16,-4 0-8 16,4 0-21-16,0 2-10 15,0 9 4-15,0 5-7 16,0 10 6-16,0 7 12 15,0 6 0-15,0 7-11 16,0 8 26-16,4 2-1 16,-1 3-11-16,3 1-8 15,2-7-6-15,1-1-6 16,1-5-1-16,2-8-8 16,7 4-61-16,-2-14-123 0,-4-5-387 15</inkml:trace>
  <inkml:trace contextRef="#ctx0" brushRef="#br0" timeOffset="37963.84">169 12259 464 0,'0'0'36'16,"0"0"-20"-16,0 0-16 16,0 0 41-16,0 0-5 15,0 0 26-15,0 0 10 16,0 0-17-16,0-3-2 16,12-7 48-16,6-3-18 15,6-4 3-15,13-9-25 16,8 0-30-16,10-4-18 0,3 0 0 15,2 1-12 1,-2-1-1-16,-4 6 0 0,-6 4 0 16,-5 5-29-16,-10 5-39 15,-11 10-89-15,-10 0-117 16,-8 0-304-16</inkml:trace>
  <inkml:trace contextRef="#ctx0" brushRef="#br0" timeOffset="38554.65">487 12272 614 0,'0'0'0'0,"0"0"-63"15,0 0 63-15,0 0 30 16,0 0 3-16,0 0-14 16,0 0-9-16,55-42 7 15,-40 34 11-15,3 6 4 16,0-2-18-16,-2 4-2 16,5 0-3-16,-6 0-9 15,1 0-7-15,-5 11 7 0,-2-1 0 16,-3 3 15-1,1 3-6-15,-7 1 20 0,0 2-12 16,0 1-4-16,0-1 16 16,-13 2 6-16,-2 2-16 15,-3 0 17-15,-4 1-13 16,2-4 29-16,-2-1-13 16,1 0-26-16,3-6 20 15,0 2-14-15,6-5-7 16,2-2 5-16,4-4-1 15,6-1-9-15,-3-3-5 16,3 0 5-16,0 0-7 16,0 0 1-16,0 0 0 15,0 0 18-15,0 0-3 16,0 0-10-16,0 0-6 0,0 0-1 16,13 0 1-16,4-6 16 15,8-3 13-15,5-5-13 16,9 0-3-16,2-5 5 15,4-1-18-15,-3 0-7 16,18-6-71-16,-11 2-195 16,-12 4-357-16</inkml:trace>
  <inkml:trace contextRef="#ctx0" brushRef="#br0" timeOffset="38993.25">1282 11889 869 0,'0'0'0'16,"0"0"-220"-16,0 0 163 15,0 0 57-15,0 0 10 0,0 0 39 16,0 0 19 0,18 23-5-16,-18-19-24 0,0-2 10 15,0-2 52-15,0 0 25 16,0 0-1-16,0 0 4 15,0 0-37-15,0-6-44 16,0 0-19-16,0 0 14 16,0-1-13-16,0 4-17 15,0-1 3-15,0 1-1 16,0 3-1-16,0 0-14 16,0 0-42-16,7 0-130 15,1 3-559-15</inkml:trace>
  <inkml:trace contextRef="#ctx0" brushRef="#br0" timeOffset="40673.54">1852 11314 950 0,'0'0'0'15,"0"0"-92"-15,0 0 51 16,0 0 17-16,0 0 24 16,0 0 6-16,0 0 40 15,40 67 9-15,-25-38-2 0,0 1-25 16,0 2 6-16,1-4-6 16,-2 2-5-16,-2-7-22 15,-2-1 14-15,1-4-14 16,-5-5 7-16,0-4-7 15,-2-5 1-15,-4-1-1 16,3 0 9-16,-3-3 10 16,0 0 41-16,0-10 23 15,0-10-25-15,0-13-31 16,0-7-9-16,-3-3 18 16,3-6 0-16,0 2-8 15,0-1-10-15,3 5-6 16,9 2 6-16,2 9 0 0,-1 11-11 15,-1 5 7-15,-2 10-10 16,-1 2-5-16,-1 4-1 16,2 0-8-16,2 10 9 15,7 6 0-15,4 5 1 16,4 5 15-16,4 4-8 16,-1 3 3-16,0 0-9 15,1 1 7-15,-7-1 1 16,-2-4-9-16,-2-2 5 15,-4-2-6-15,-4-8 0 16,-4-1 0-16,-1-2 0 16,-4-7 0-16,0-2 0 15,-3 0 2-15,0-5-1 16,0 0 6-16,0 3 5 0,0-3 2 16,0 0-5-16,0 0 1 15,0 0-8-15,0 0 7 16,0 0-8-16,0 0-1 15,0 0-10-15,0-6-36 16,-3-1-98-16,-6-6-143 0</inkml:trace>
  <inkml:trace contextRef="#ctx0" brushRef="#br0" timeOffset="42272.53">800 11414 90 0,'0'0'206'15,"0"0"-180"-15,0 0 6 16,0 0 5-16,0 0 5 16,0 0 14-16,0 0 6 15,0-27-23-15,0 18 9 16,-1-1 30-16,-4-1-33 15,-1-1-5-15,-4-2-1 16,1 1 4-16,0 2-2 0,-6-2 2 16,3 1-18-16,-4-1-5 15,2 3 3-15,-5 0-6 16,2 4-8-16,-2-2 3 16,1 5 9-16,0-1-6 15,-1 1-7-15,2 3 3 16,-2 0-10-16,1 0-1 15,-3 0 0-15,-1 7 0 16,-2 4 0-16,-3 3 3 16,-3 4-3-16,-1 3 0 15,-2 1 0-15,-1 1 1 16,4 4-1-16,-1-2 1 16,1 2-1-16,4 0 1 0,1-1 0 15,3 1 11 1,3 3-5-16,5-1 4 0,3 1-10 15,4 3 0-15,1 3-1 16,3 7 1-16,3 3-1 16,0 7 13-16,0 0-4 15,13 16-8-15,4 17 6 16,8 16-6-16,5-2 0 16,-2-14 1-16,-4-20-1 15,-6-23 9-15,0-4-8 16,7 4-1-16,1 6-1 15,8 1 0-15,0-9 1 16,2-6-1-16,0-8-7 16,3-8 7-16,4-6-6 15,-1-9 6-15,0-4 9 0,4 0-3 16,2-14 5-16,-2-4-3 16,2-3-8-16,-5-5 2 15,2-4-1-15,-4 0 7 16,-5-3 0-16,-3-4-7 15,-4 2 1-15,-6-2 6 16,-9-2 0-16,-5-4-1 16,-3-4-6-16,-6-6 9 15,0-6-1-15,0-3 7 16,-3-1 1-16,-6-1 8 16,-2 1 10-16,1 8 5 15,1-1-8-15,-3 6-4 16,0-3-12-16,0 1 7 0,-7-1 3 15,-1 0-4-15,-2 0-9 16,-5 3 5-16,2 4-4 16,-5 6 2-16,3 7 6 15,0 7 10-15,3 9-6 16,-1 1-17-16,1 10-9 16,-1 1-2-16,-5 5-11 15,-3 0-28-15,-1 9-43 16,-17 16-38-16,6 1-97 15,5-5-302-15</inkml:trace>
  <inkml:trace contextRef="#ctx0" brushRef="#br0" timeOffset="47889.61">2073 8749 41 0,'0'0'56'0,"0"0"-20"16,0 0 4-16,0 0 14 0,0 0-11 15,0 0 10-15,0 0-2 16,0 0-11-16,0-2 1 16,0 2 8-16,0 0 7 15,0-1 9-15,0-1-10 16,0 0-11-16,0 2 24 15,0-4 7-15,0 4-2 16,0 0 10-16,0-2-15 16,0 2-8-16,0-1-10 15,0 1-8-15,0-3-5 16,0 3 3-16,0 0-4 16,0 0-5-16,0 0-12 15,0 0 0-15,0 0-5 16,0 0-1-16,0 0-11 15,0 0-2-15,0 0-8 0,0 0-9 16,0 10 2-16,0-1 15 16,7 8 8-16,4 3-6 15,1-1 11-15,-2 5-2 16,2-1-9-16,3-1 6 16,-3 3 0-16,0-2-7 15,1 2 14-15,-2 0-2 16,2 0-13-16,-4-2 16 15,0 1-15-15,0-2 13 16,0-4-2-16,-3-3-6 0,-3 2 1 16,3-7-7-1,-3-3 6-15,0-4-5 0,-3 2 0 16,0-5 5-16,4 0 7 16,-4 0 5-1,0 0 40-15,0-5 19 0,3-5-17 16,-3-6-32-16,0-8-21 15,0-2 2-15,0-4-9 16,0 1 6-16,0-4-5 16,0 2 0-16,0 2-1 15,3-1 1-15,0 1-1 16,3 3-1-16,-1 0 1 16,-2 3 1-16,0 4-1 15,4 0 0-15,-4 3 0 16,0 0-1-16,0 3 1 0,0 2 0 15,0 4-1-15,0 1 1 16,0 0 0-16,-3 5-1 16,3-3 1-16,0 2 0 15,-3 2-1-15,0 0 0 16,1 0 1-16,-1 0-2 16,0 0 1-16,0 0-9 15,0 0 2-15,2 0-2 16,1 0 3-16,3 0 7 15,3 0 5-15,4 4-5 16,1-1 1-16,-2 3 1 16,4 0-1-16,2 0 8 15,-3 1-8-15,1 0 15 16,-2-1-16-16,-2 2 8 16,1-1-7-16,-4-1 0 0,0 1 0 15,0 0-1-15,-3 1 1 16,3-1 2-16,-3 6 17 15,4-2-14-15,1 1 2 16,-2 0-8-16,1 2 18 16,-1 1-8-16,0 0-1 15,3-1-2-15,-3 3 0 16,0-4-1-16,1 1-5 16,-4-2 1-16,2-1-1 15,-2-2 10-15,-3-1-2 16,0-3-7-16,1 2 9 15,-1-4-5-15,-3 1 0 16,0-2-4-16,0-2 8 0,3 1-4 16,-3-1 4-16,0 0 0 15,0 0 2-15,0 0-2 16,0 0-1-16,0 0-2 16,0 0 3-16,0 0-1 15,0 0-3-15,0 0 0 16,0 3-6-16,0-3 0 15,0 3-2-15,0 0 2 16,0 1 6-16,3 2 0 16,0-2-6-16,0 3 0 15,0-1 1-15,0-2-1 16,-1 5 1-16,2-3 1 0,0-2 3 16,-2 2-5-1,-2-5 0-15,0 2 0 0,0-3 1 16,0 0 6-16,0 0-6 15,0 0 14-15,0 0-6 16,0 0 10-16,0 0-4 16,0 0 2-16,3 0-3 15,-3 0 0-15,0 0-3 16,0 0 0-16,0 0-3 16,0 0-8-16,0 0 0 15,0 0-8-15,0 0-39 16,0 0-117-16,-15 0-213 0</inkml:trace>
  <inkml:trace contextRef="#ctx0" brushRef="#br0" timeOffset="54768.28">11529 12553 42 0,'0'0'58'0,"0"0"-19"16,0 0-15-16,0 0-12 15,0 0 5-15,0 0-1 0,0-20 34 16,0 18 15 0,0-1 12-16,-2 2-15 0,1-3-13 15,-5 2 0-15,3-3-14 16,-3 3 11-16,-1-4-4 15,-3 1-12-15,1 3-17 16,-1-2 7-16,-6-2-8 16,0 2 5-16,-1-2-4 15,-6 5-12-15,4-2 14 16,-5 0-5-16,2 3 6 16,-4 0-10-16,3 0-5 15,0 0 8-15,1 0-8 16,4 6 10-16,-3 1-1 15,5 3-2-15,-3 4-8 16,2 2 0-16,2 0 7 0,-3 5-1 16,2 2 3-1,4 2 8-15,-2 2 8 0,2 6-7 16,8 1 7-16,-2-1-2 16,2 3 3-16,4-3-1 15,0 3-9-15,0-2 5 16,7-4-9-16,4-2 5 15,8-2-9-15,0-5-7 16,3 2-1-16,4-7 6 16,3 1 7-16,0-3 2 15,4-5 8-15,0-3-3 16,2-2 0-16,1-1 1 0,3-3 6 16,0 0-15-16,1-3-1 15,-1-4-10-15,-5-3 0 16,-1-2 5-16,-3 2-6 15,-7-4 8-15,-1 1-7 16,-3-2-1-16,-1-3 11 16,-6-2-2-16,0 0-6 15,-2-5 6-15,-3-5-8 16,0-1 8-16,-4-2-3 16,-3 1-5-16,0-3 9 15,0 3-9-15,-7 3 10 16,-2 2-9-16,-2 1 27 15,-4 0-7-15,-2 2 1 0,1 1-7 16,-3 3-5 0,-1 1 5-16,-2-1-14 0,-2 0-1 15,1 3 0-15,-3 0-1 16,5 4-1-16,-6 1-12 16,5 5-22-16,-2 3-31 15,3 4-50-15,-12 0-60 16,1 11-162-16,9-1-274 0</inkml:trace>
  <inkml:trace contextRef="#ctx0" brushRef="#br0" timeOffset="55361.13">12336 12279 337 0,'0'0'53'0,"0"0"-14"15,0 0 3 1,0 0-7-16,0 0 45 0,0 0 16 16,0 0-27-16,-79-59-4 15,67 55-4-15,-3 2-5 16,0 2-17-16,-1 0-17 15,-6 0-2-15,2 0 35 16,-6 8-16-16,0 6-16 16,-4 3 22-16,-2 2 17 15,3 5-30-15,-4 2 3 16,3 4-2-16,5 3-7 16,2 4 10-16,4 5-7 0,7 2-7 15,1 6-7-15,7 1 12 16,4 6-21-16,0-1 16 15,9 0-15-15,12-3 12 16,4-3-12-16,9-5-6 16,4-5 7-16,5 0-8 15,2-7 1-15,-3-1-1 16,7-6-19-16,15-1-76 16,-9-6-89-16,-4-8-311 0</inkml:trace>
  <inkml:trace contextRef="#ctx0" brushRef="#br0" timeOffset="56029.13">12563 12662 575 0,'0'0'0'0,"0"0"-31"15,0 0 31-15,0 0 35 16,0 0 19-16,0 0 8 0,0 0-12 15,9 85-14-15,-9-60-1 16,0 0 0-16,0-6-14 16,0 4-6-16,0-9-7 15,0-1-7-15,0-6 0 16,-3-2-1-16,3-2-1 16,0-3 1-16,0 0 1 15,-3 0 2-15,0-8-3 16,-1-4 0-16,1-5 25 15,3-6 43-15,0-4-26 16,0-2-5-16,10-1 14 16,3-2-22-16,2 1 43 0,6 0-30 15,0 2 20-15,6 3-20 16,-4 0-1-16,6 3 0 16,-4 7-11-16,2 2-1 15,-8 4 6-15,1 3-13 16,-7 4-10-16,-1 3 5 15,-1 0-7-15,-2 0-4 16,1 13-5-16,2 3 11 16,6 8-1-16,-3 8 4 15,4 5-14-15,1 3 15 16,-1 4-10-16,5-2 3 16,-6 1-9-16,6-5 0 15,-5-1 0-15,0-7-2 16,1-3-29-16,2-4-65 15,-5-6-171-15,-6-14-346 0</inkml:trace>
  <inkml:trace contextRef="#ctx0" brushRef="#br0" timeOffset="56531.46">13361 12102 657 0,'0'0'87'16,"0"0"-53"-16,0 0-5 15,0 0 39-15,0 0-10 16,0 0-2-16,0 0 8 16,-3-18-40-16,0 21-24 15,0 12 0-15,-8 4 79 16,1 11-13-16,-6 2-15 16,-3 5-21-16,-4 2-1 15,-4-2 2-15,2-1-15 16,-1-3 4-16,4-1-4 0,1-7-9 15,7-3 2-15,6-6-8 16,5-6 5 0,3-6 1-16,0 2-6 0,3-5-1 15,17 5 0-15,12-2 0 16,7-1 22-16,7-3-6 16,6 0-7-16,-4 0-9 15,-2 0-23-15,-7 0-47 16,-3 0-40-16,-4-10-68 15,-9 0-131-15,-13 2-264 0</inkml:trace>
  <inkml:trace contextRef="#ctx0" brushRef="#br0" timeOffset="56795.49">13367 12381 740 0,'0'0'82'0,"0"0"-70"16,0 0 4-16,0 0 17 15,0 0-14-15,0 0 37 16,0 0 49-16,-3 53-39 16,3-23 0-16,-3 3-12 15,3 3-14-15,0 1-21 16,-3 2-10-16,3-2-9 15,0 3 0-15,0 2-39 16,9-8-74-16,-2-12-224 0</inkml:trace>
  <inkml:trace contextRef="#ctx0" brushRef="#br0" timeOffset="57194.16">13875 12015 1015 0,'0'0'72'0,"0"0"-53"16,0 0 4-16,0 0 25 15,100-14 8-15,-74 14 22 16,-4 14 5-16,7 10 1 16,-1 5-28-16,3 13-26 15,1 7 8-15,-3 8 1 16,-3 6 18-16,-4 16-25 16,-8 13 5-16,-11 16-5 15,-3-2-7-15,-20-18-3 16,-5-24-15-16,-4-22-7 15,-7-10 0-15,-11 8-7 0,-13 2-23 16,-21 5-38 0,-29-11-91-16,18-8-192 0,8-16-825 0</inkml:trace>
  <inkml:trace contextRef="#ctx0" brushRef="#br0" timeOffset="61212.25">12416 12733 84 0,'0'0'58'0,"0"0"-45"16,0 0-6 0,0 0 3-16,0 0 19 0,0 0 20 15,0 0 3-15,0-8 1 16,0 8 8-16,0 0-11 16,0-3-8-16,0 2-13 15,0-2-3-15,0 0-12 16,0 0-4-16,0-1-8 15,0-1 17-15,0-2-5 16,0 2-7-16,0-3 3 16,0-3 5-16,0 1-4 15,0 0-9-15,0-1 8 16,0 3 7-16,0 2 21 0,0-2-14 16,0 5-2-16,0-1 20 15,0 1 4-15,0 3 2 16,0 0 4-16,0-2-2 15,0 2-6-15,0 0-10 16,0 0 1-16,0-1-5 16,0 1-1-16,0 0-1 15,0 0 5-15,0 0 5 16,0 0-2-16,0 0-7 16,0 0-7-16,0 0-9 15,0 0-3-15,0 0 2 16,0 0 1-16,0 0-2 15,0 0-11-15,0 0-1 16,0 3-10-16,3 4 11 0,5 4 10 16,1 3 6-16,0 4 3 15,-2-1-1-15,3 0 6 16,0 2-3-16,-1 2 3 16,-2-7-5-16,0 4-6 15,-1-1-11-15,-1-5 7 16,-1 2 1-16,4 2 4 15,-5-3-5-15,0-3 1 16,0 4 5-16,0-2-6 16,3-2 7-16,-3 4-15 15,1-1 11-15,2-1-11 16,-2 2 15-16,2-3-10 16,1 1-5-16,-4 1 6 0,3 1-6 15,1-4 1-15,-4 3-1 16,1-3 6-16,-1 3-6 15,0-4 9-15,0-2-9 16,0 3-1-16,0 0 2 16,-1 0-1-16,4 1 6 15,-3-1-6-15,0 3 8 16,0 0-7-16,3-1 12 16,-3-1-12-16,0-1 4 15,1 0-6-15,0-1 1 16,-1-2-1-16,-1 3 2 15,1-3-1-15,0-1-1 16,-2-2 1-16,3 1 0 16,-4 0 1-16,3-5-1 15,-3 2 0-15,0-2 1 0,0 0-1 16,0 0 6-16,0 0-4 16,0 0 7-16,0 0-1 15,0 0 4-15,0 0-1 16,0 0-6-16,0 0 1 15,0 0-6-15,0 0 5 16,0 0-6-16,0 0 2 16,0 0-2-16,0 0 0 15,13 0-23-15,-3 0-90 16,4 0-249-16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26T21:45:49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18351 8018 111 0,'0'0'176'16,"0"0"-176"-16,0 0-39 15,0 0 39-15,0 0 39 16,0 0-16-16,14 0-5 16,-10-3 3-16,-4 3 34 15,1-4-16-15,-1 4-6 16,2 0 0-16,-1 0-2 15,3-2-2-15,1 0 10 16,2-4-3-16,0 6-16 16,5-6-7-16,5 5 7 0,3-2 2 15,6 1-12-15,3 1 6 16,4 1-8-16,5 0-7 16,5 0 15-16,3 0 0 15,8 0 1-15,2 6-9 16,4-1 1-16,1-3-9 15,3 6 0-15,0-6 1 16,2 5-1-16,0-4 0 16,-2 1 0-16,-1-1 8 15,-4 1-8-15,-3-1-1 16,-8-3 0-16,-9 3-1 16,-6 0 2-16,-7-2-2 15,-8-1-5-15,-8 2 7 16,-3-2 0-16,-3 0-7 15,-4 0-1-15,0 0-2 0,-15 0-26 16,-5 0-95-16,-5-2-225 0</inkml:trace>
  <inkml:trace contextRef="#ctx0" brushRef="#br0" timeOffset="5210.97">17723 6045 363 0,'0'0'0'16,"0"0"0"-16,0 0 7 15,0 0 88-15,0 0-30 16,14-78 7-16,-11 65-7 16,-2 4 2-16,2-1-8 15,-2 3-9-15,1 2 8 0,-2 3 22 16,0 2-31-16,0 0-9 16,0 0 9-16,0 0 2 15,0 0-15-15,0 0-18 16,0 11 2-16,2 6 20 15,-1 10 5-15,3 10-17 16,-4 6 7-16,2 12-8 16,-2 6-2-16,1 14 1 15,-1 14 0-15,0 17-10 16,0 4 0-16,0-8-4 16,0-9-12-16,0-15 4 15,0-1-3-15,0-4-1 16,3 1 0-16,2 1 0 15,-1 0 1-15,-2-13 0 16,1-8 0-16,-2-12 0 0,3-5 1 16,-4 10-1-16,0 9 1 15,0 6-2-15,0 4 0 16,0 12 1-16,0-7-1 16,0 1 0-16,0-2 0 15,0-5-1-15,0 5 0 16,0 0 0-16,4-5-10 15,0-1 4-15,4-1-1 16,1-4 7-16,2-5-6 16,2-2 6-16,-6-4 1 0,5 0 0 15,-3-2-6 1,0 0 6-16,3 3 0 0,-3-2-1 16,1 2 1-1,3 0-1-15,1-2 0 0,1-3 0 16,-2-3-15-16,4-5 7 15,-7-5 3-15,2-2 6 16,3-5-9-16,-3-1 9 16,3-1-7-16,-3-4-3 15,2-1-2-15,-4-5 2 16,-1 5 8-16,0-4 1 16,-1 3 1-16,-1-3 0 15,-1 0 0-15,0 0 0 16,0-2-1-16,1-2-7 15,0 1 8-15,2-3 0 16,3 3 0-16,2-3 0 16,-1 3 0-16,5 0-1 0,3 2 1 15,3 0 0-15,-2 0-1 16,5 1 1-16,3 3 0 16,1 0 1-16,2 3 0 15,1 0 5-15,2 3-4 16,1-1-2-16,1-2 1 15,-1 1-1-15,4 0 0 16,-3 0 0-16,1-3 3 16,0 2-3-16,4 0 0 15,-1-2 1-15,-2 3-1 16,3-4 1-16,-1 1-1 0,2 0 1 16,-1-4-1-1,-2 4 1-15,4-5-1 0,-2 3 1 16,1-3 0-16,2 1-1 15,-3 2 0-15,2-4 1 16,-2 0 0-16,0 2 0 16,-2-4 0-16,-2 1-1 15,-2 3 0-15,1-3 1 16,-2-2 0-16,-1 1-1 16,1-2 0-16,-3 0 0 15,2 1 0-15,0 1 0 16,0-3-1-16,-1 3 1 15,2-2 0-15,0 2 1 16,2-2-1-16,2 0 0 16,0 0 0-16,4 3 0 0,-2-3 1 15,2-1-1-15,0 4-5 16,3-4 5-16,2 2 2 16,-3-1-2-16,3-2 0 15,0 3-6-15,-2-2 6 16,0 0 7-16,0 1-7 15,-2-1 0-15,1 1 1 16,-1 0-2-16,1-1-4 16,-3 0 5-16,3 0 3 15,-2-1-3-15,2 0-1 16,-4-1-7-16,1 0-5 16,2-2-5-16,-3-1 18 0,-2 2-12 15,0 3 11 1,-2-2 1-16,-7 0 0 0,0 2 0 15,-4-1 0-15,-3-3 0 16,-3 4 0-16,1-2 0 16,-1-4 0-16,0 2-2 15,3 2 2-15,3-3-6 16,1-1 6-16,2 3 0 16,3-3 0-16,0 3-1 15,1-2 1-15,2 1 1 16,1-1-1-16,2-1 0 15,0 3-1-15,1-3 1 16,3 0 0-16,1 0 0 16,0 3 5-16,1-2-5 0,-1 2 1 15,1-1 6-15,0 2-6 16,0 0-1-16,-3 1 0 16,-1-2 1-16,1-2-1 15,-1 2 1-15,2 0 0 16,-4 0-1-16,3-1 1 15,-1-2 0-15,-1 2 0 16,-1-2-1-16,1 0 0 16,-1 0 0-16,2 0-2 15,-1 4 2-15,3-4 1 16,1 2 1-16,-1 2-1 16,0-2-1-16,-1 3 2 15,-1 1-1-15,0-2-1 16,-4 2 1-16,-2-2 0 0,0 2 0 15,-2-2-1-15,0-2 2 16,0 2-1-16,1 0 0 16,0-1 7-16,4-3-8 15,-2 4 0-15,2-4 0 16,1 0 5-16,-3 0-5 16,1 0 0-16,-2 0 0 15,1 0 1-15,0 0 0 16,2-7 13-16,2-1-6 15,2-1-8-15,-2-1 6 16,-2 0-6-16,-3 0-2 16,1 0 2-16,0 0 5 0,0-2-5 15,-1 1 0-15,1-2 9 16,0-4-8-16,-1 4-1 16,2-1 2-16,-2-2-2 15,1 4 0-15,-1-2 3 16,-2 1-2-16,-2 0 6 15,-4 3-6-15,-2 1 0 16,1-3-1-16,-3-1 0 16,3 1 2-16,-3-1-1 15,1 2 0-15,-3 1-1 16,0-3 1-16,0 3 0 16,-3 0 6-16,0 3-6 15,-2-1 1-15,1-1-2 16,-3 1 1-16,1-2 4 15,-1 0-5-15,2 0 0 0,-1 1 1 16,1-3 0-16,2-1 6 16,1 0-1-16,-2-4 1 15,0 5-6-15,-1-5 0 16,-1 3 4-16,0-4-4 16,-1 4 11-16,-1-5-12 15,0 2 0-15,2-1 1 16,-2 0-2-16,5-2-4 15,-1 0 5-15,1-1 1 16,-2 0 0-16,2 0 0 16,-3 1 0-16,0 3-1 15,-3 0 1-15,1-1 0 16,-1 1-1-16,-1 0 1 0,-1 0-1 16,-1-2 2-16,0 3-2 15,0-1 0-15,0 0 1 16,-1 1-1-16,-1-4 0 15,2 1 0-15,-3-1 1 16,3 0 0-16,-3 1 8 16,1 0-8-16,-1 0 8 15,-1-3-8-15,1 1-1 16,-2-2 6-16,2 4-6 16,1-2 1-16,-1-1-1 0,1-1 1 15,-1 3 0 1,0-3-1-16,1 3 0 15,-1-4 1-15,1 0-1 0,-1-1 2 16,3-2-1 0,-1 0 1-16,-1-1 0 0,-1 2-2 15,0-4 6-15,1 3-6 16,-2 0 0-16,-1 1 2 16,3 0-2-16,-1 3 1 15,1 1-1-15,-1-2 0 16,1 3 1-16,-1-1 0 15,0 2-1-15,1 1 1 16,0-1 1-16,-3 0-2 16,1-1 1-16,-2 1 0 15,0 1 8-15,1-1-8 0,-4-3 9 16,4 1-10 0,-2-3 0-16,1-4 0 0,-2 2 1 15,-1 2-1-15,0 0 1 16,0-1-1-16,0-1 7 15,-4 2-7-15,-5-6 0 16,-1 5-1-16,1 0-7 16,-3-3 7-16,1 2 1 15,1 1 0-15,-2-1 0 16,0 3 0-16,0-1-6 16,-1 1 6-16,1-2 2 15,-2 3-2-15,1-3 1 16,-2 2-1-16,1-3 1 15,0 2 0-15,3-3-1 16,-1 1 1-16,0 1 0 0,2 1 0 16,1 1-1-16,-1-2 4 15,1 5-4-15,-1-1 0 16,0-1-1-16,1 3 1 16,-1 0-1-16,0 1 1 15,-1-3 0-15,0 1-1 16,-2 1 1-16,1-3 0 15,0 2-1-15,-1-2-5 16,1 0 6-16,-2 1 0 16,2-2 0-16,0-2 0 15,-2-2 0-15,1-1-2 16,-3-2 0-16,3-3-4 16,-5 5 6-16,4-2 0 15,-2-1 0-15,1 1-1 16,-1 1 0-16,1 1 1 0,-3 1 0 15,1-1 0-15,1 2 0 16,1-1 0-16,0 4 2 16,3 1-2-16,-4-3 1 15,5 0 0-15,-4-1 0 16,0 3-1-16,-1-3 0 16,0 1-1-16,-4-2-6 15,0 1 7-15,-2 1 0 16,0 0 2-16,-2-2-1 15,3 0 5-15,-3 0-6 0,1 0 0 16,-3 0 1 0,3 0 0-16,-3 0 1 0,1 1-2 15,-4-2 0-15,1 4 0 16,0-2 0-16,-2 0 0 16,2 1 0-16,-2-4 0 15,0 5 0-15,0 0 2 16,-1-1-1-16,-1 0 1 15,0 1-2-15,-3 1 0 16,1 0 1-16,-4 1-1 16,0 1 0-16,-1 1 0 15,-1-1 0-15,-5-1 0 16,3 3-7-16,-1 0 7 0,0 2 0 16,2 1 6-1,1 3-7-15,-2 1 1 0,3 1-1 16,2 1 0-16,0 2 1 15,-2-1 0-15,3 2 0 16,0 0 1-16,1 1-1 16,-1-1 0-16,1 3 0 15,0 2-1-15,1-3 1 16,1 2 0-16,-2 2 0 16,0-3 0-16,2 5-2 15,-3-1 4-15,1 0-4 16,0 1 2-16,-1 0 0 15,2 0 0-15,-1 0 0 16,1 0-1-16,0 0 2 16,-2 0-1-16,3 0 0 0,-3 0 2 15,4 0-2-15,0 0 0 16,1 0 0-16,0 0 0 16,1 0 0-16,0 1 0 15,3 3 0-15,0 0-2 16,0 0 2-16,0 2-1 15,0 1 1-15,2-1-1 16,1 3 0-16,2 0-1 16,-2-1 1-16,-1 2 0 15,-2 1 0-15,0 1 0 16,-1 2-5-16,0 0 6 16,2-2 0-16,0 1 1 15,0-2 0-15,2 0 0 16,-1-1 0-16,2-2-1 15,-3-1 2-15,3 2-2 0,-1-2 1 16,3 0-1-16,-3-1-5 16,0 1 5-16,-1-1 8 15,0 2-8-15,0-2 0 16,0-1 0-16,0 1 0 16,-1-1 0-16,0-3 0 15,0 2 1-15,1-1 0 16,-2-2 6-16,0 2-6 15,-1-2-2-15,1 1-1 16,0-2 2-16,-2 0 0 0,-1 0 0 16,0 0 0-1,-3 0 0-15,0 0 0 0,-1-2 0 16,-2 0 1-16,-1-3 0 16,-3 1-1-16,-1-1 1 15,-1-1-1-15,-2-1 1 16,-3-2 0-16,0 1 0 15,-3 0 0-15,0-2-1 16,-1-1 0-16,-2 3 0 16,0-4 0-16,-1 2 2 15,-1-1-2-15,3 1 0 16,-2-3 0-16,2 5 1 16,2-2 7-16,-2 0-8 15,3 0 0-15,1 0-7 16,1 0 7-16,2 0 1 0,0 1 6 15,2 0-7-15,1-1-1 16,1 0 1-16,-1 0 0 16,1 3-1-16,4 0 1 15,1 1 0-15,2-1-1 16,1 1 1-16,0 1 0 16,2 1 0-16,0 0-8 15,-4 1 8-15,2 2 1 16,-1-1-1-16,-1 1 0 15,0 1 0-15,1 0 0 16,-1 0 0-16,0 0 0 16,-1 0 0-16,-2 0 0 15,-3 0 0-15,2 0 1 16,-2 0 0-16,2 1-1 16,1 4 0-16,-2-1 0 0,4-1-1 15,-4 1 1-15,-1-1 1 16,-1 1 0-16,0 3-1 15,1-5 0-15,1 5 0 16,-2-1-2-16,2 1 2 16,-1 2-1-16,-3-1-1 15,2 1-3-15,-3-1 5 16,3 0 0-16,-1 0 1 16,1 3-1-16,1-3 0 15,0 2 1-15,3-1 0 16,-1 1-1-16,1 1 0 15,2 0-8-15,1 2 8 0,-1 0 0 16,2 2 7-16,3 2-6 16,-5 0 0-16,1-1 5 15,1 5-6-15,-1-3 11 16,1 2-10-16,0-4 11 16,4 2-1-16,5-5-9 15,2-1 10-15,4-2-5 16,6 0-5-16,-4-2-1 15,5-1 5-15,0 2-6 16,-1-2 6-16,4-1 3 16,3-2-9-16,1 0 1 15,4-2 0-15,-2-1 0 16,3-1-1-16,0 0-1 0,0 0-8 16,0 1-15-1,12 1-35-15,40 5-35 0,-3 2-34 16,7-4-248-16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26T21:22:59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8281 5798 522 0,'0'0'198'0,"0"0"-149"16,0 0 91-16,0 0 45 15,0 0-35-15,0 0 8 16,12-44-4-16,-12 38-36 16,0 0-8-16,0-1-31 15,0-2-8-15,-12-1-25 16,-6-3 9-16,-3-5-14 16,-9 0-4-16,-8-2-28 15,-5-1 18-15,-3 1-16 16,-3 0 4-16,0 5 4 15,2 3 29-15,1 3-29 16,6 6 0-16,6 3-17 16,4 0 12-16,5 3-14 15,5 14-8-15,1 13 1 16,1 9-4-16,6 25 10 0,3 28-8 16,9 26 7-16,0 8-9 15,6-1 10-15,3-15-1 16,-3-17-8-16,-2-7-20 15,-3-15-36-15,-1-14-40 16,0 1-105-16,-4-20-157 16,-3-9-673-16</inkml:trace>
  <inkml:trace contextRef="#ctx0" brushRef="#br0" timeOffset="388.59">7439 6410 235 0,'0'0'1291'0,"0"0"-1252"16,0 0-32-16,0 0 9 16,0 0 69-16,127-7-18 15,-72 1-38-15,5 6-4 16,-10 0-25-16,0 9 0 15,-8 11 0-15,-10 6 0 16,-3 0 0-16,-2 1 0 16,-8-3 1-16,-3-5 10 15,1-4 0-15,-5-10-11 0,2-5 0 16,2 0 0 0,0-16 21-16,-3-14 2 0,-3-4-4 15,-7-2-3 1,-3-3-4-16,-11 7 6 0,-8 5-18 15,-6 7-15-15,1 6-9 16,1 10-67-16,8 4-59 16,1 1-80-16,12 12-257 15,2-2-109-15</inkml:trace>
  <inkml:trace contextRef="#ctx0" brushRef="#br0" timeOffset="652.91">8037 6375 227 0,'0'0'282'0,"0"0"65"16,0 0-103-16,87 10-56 0,-54-4-1 15,3 0-62 1,6 4-21-16,-2 5-3 0,-3 2-36 16,-4 3-34-16,-10 0-16 15,-7 4-9-15,-6-5 1 16,-7-2 2-16,-3-8 14 16,0-1 10-16,-16-8 31 15,-4 0-13-15,-2-9-8 16,-5-9 0-16,5-8-18 15,4-5-9-15,6-5-8 16,9-3-8-16,3-5-21 16,24-2-47-16,28 0-34 15,48 7-165-15,-9 9-94 16,0 13-518-16</inkml:trace>
  <inkml:trace contextRef="#ctx0" brushRef="#br0" timeOffset="974.33">9403 6056 1392 0,'0'0'132'0,"0"0"-35"15,0 0 17-15,0 0 44 0,0 0-18 16,-90-53-73 0,60 60-32-16,-1 18 11 0,-9 13 8 15,4 11-8-15,0 11-5 16,8 8-11-16,7 10-14 16,15 13-16-16,6-11 0 15,4-7-40-15,25-11-41 16,7-12-27-16,35 25-44 15,-2-12-90-15,-5-9-380 0</inkml:trace>
  <inkml:trace contextRef="#ctx0" brushRef="#br0" timeOffset="2328.6">10101 6638 651 0,'0'0'169'0,"0"0"-143"16,0 0 68-16,0 0 39 15,0 0-18-15,0 0 8 16,0 0-1-16,39-37-27 0,-30 24-4 15,-1 3-22-15,2 4-27 16,-7-2 2-16,4 1-6 16,-1 2-6-16,-3-1-11 15,3-2-2-15,0-1-9 16,0-1-3-16,3 2-6 16,-6 0 0-16,0 3 5 15,0-1-5-15,-3 5 9 16,0-1 1-16,0 2 3 15,3-1-8-15,-3 1 3 16,0-3-8-16,0-1 10 16,3-2-11-16,0 0 1 15,0 0 8-15,1 3-8 0,-4-1 9 16,1 1-4-16,-1 3 6 16,0-1-6-16,2 1 0 15,-2 0 2-15,0-2-7 16,0 2 0-16,0-3 1 15,3-2 4-15,0 3-6 16,0-4 6-16,5-5-4 16,-5-1-1-16,4 0 0 15,-4-1 8-15,0 0-7 16,0 3 4-16,-3 0 5 16,0 3 7-16,0 2 19 15,0 4 7-15,0 1 9 0,0 0-40 16,0 2-13-16,-6 17-21 15,-1 11 8-15,-3 9 13 16,4 8 11-16,2-2 10 16,4 1-3-16,0-5-11 15,6-7 2-15,8-3 3 16,6-4-11-16,6-7-1 16,-2-7-21-16,13-13-72 15,16-21-93-15,-5-8-94 16,-5-13 238-16</inkml:trace>
  <inkml:trace contextRef="#ctx0" brushRef="#br0" timeOffset="2479.92">10600 6082 1147 0,'0'0'549'0,"0"0"-495"16,0 0 145-16,0 0-67 15,0 0-51-15,0 0-66 16,0 0-15-16,-44-21-96 15,54 20-178-15,7-3-730 0</inkml:trace>
  <inkml:trace contextRef="#ctx0" brushRef="#br0" timeOffset="2748.83">10929 6503 347 0,'0'0'1392'0,"0"0"-1380"16,0 0-12-16,0 0 19 15,0 0 19-15,0 0-10 16,82-21-14-16,-46 11-14 15,-2 1-36-15,-4 5-55 16,-6 2-142-16,-12 2-58 16,-9 0-414-16</inkml:trace>
  <inkml:trace contextRef="#ctx0" brushRef="#br0" timeOffset="2915.16">10910 6722 1045 0,'0'0'133'0,"0"0"65"0,0 0 13 15,0 0-51-15,0 0-37 16,0 0-42-16,0 0-21 16,64 62-25-16,-14-62-35 15,21 0-23-15,30-21-115 16,-17-1-230-16,-9-6-701 0</inkml:trace>
  <inkml:trace contextRef="#ctx0" brushRef="#br0" timeOffset="3165.3">11858 6294 1753 0,'0'0'158'15,"0"0"-37"-15,0 0-24 16,0 0-5-16,0 0-61 15,0 0 16-15,26 87 75 16,-10-34-61-16,-3 5-36 16,0 9-12-16,0 2-13 15,-9 0-5-15,-1 24-98 16,-3-18-107-16,0-15-260 0</inkml:trace>
  <inkml:trace contextRef="#ctx0" brushRef="#br0" timeOffset="3852.04">12754 7063 1303 0,'0'0'116'0,"0"0"-50"0,0 0 2 15,0 0-16-15,0 0 23 16,0 0 2-16,-30 90-7 16,12-64-36-16,-2 4-20 15,0-3-14-15,0-2-3 16,-2-1-64-16,-7-8-82 15,9-8-207-15,3-8-883 0</inkml:trace>
  <inkml:trace contextRef="#ctx0" brushRef="#br0" timeOffset="4049.21">12706 6681 1590 0,'0'0'142'16,"0"0"-37"-16,0 0-11 16,0 0-2-16,0 0-51 15,0 0-34-15,0 0-7 16,29-3-81-16,-7 3-131 16,0 0-535-16</inkml:trace>
  <inkml:trace contextRef="#ctx0" brushRef="#br0" timeOffset="4566.16">13406 7013 1111 0,'0'0'218'0,"0"0"-155"15,0 0 72-15,0 0 22 16,0 0-55-16,85-65-23 16,-53 34-17-16,6-4-27 15,-1 0 7-15,-7-2-7 16,-9 3-10-16,0 1-6 16,-12 3-5-16,-3 11 2 15,-6 5 4-15,0 7 20 16,0 4-6-16,0 3-31 15,-9 8-3-15,-8 15-25 16,-2 14 25-16,-7 9 0 16,7 1 7-16,3 0-5 15,9-7 3-15,7-5-5 0,0-10-6 16,19-6-38-16,7-12-24 16,36-17-64-16,-7-17-121 15,-6-5-339-15</inkml:trace>
  <inkml:trace contextRef="#ctx0" brushRef="#br0" timeOffset="4726.88">13896 6392 1475 0,'0'0'166'16,"0"0"-54"-16,0 0-10 15,0 0-42-15,0 0-51 16,0 0-9-16,0 0-32 15,-25 75-168-15,28-53-520 0</inkml:trace>
  <inkml:trace contextRef="#ctx0" brushRef="#br0" timeOffset="5091.71">14129 6371 1713 0,'0'0'0'0,"0"0"-9"16,0 0 9-16,0 0 0 0,0 0 1 16,102-47 18-16,-76 47-10 15,0 0 13-15,-10 12 6 16,-6 15-12-16,-10 7 10 15,0 9 2-15,-18 5 6 16,-8 0 26-16,0-6 15 16,2-6 2-16,5-9 7 15,6-11-19-15,4-1-12 16,6-9-32-16,3-3-20 16,0 0-1-16,15-1-15 15,14-2 14-15,30 4-23 16,38-4-65-16,-9 0-96 15,-9-6-344-15</inkml:trace>
  <inkml:trace contextRef="#ctx0" brushRef="#br0" timeOffset="5549.29">15299 6609 512 0,'0'0'748'0,"0"0"-707"16,0 0 69-16,0 0 51 15,0 0-47-15,0 0-15 16,0 0-48-16,-53 38 45 16,12-9 13-16,-5-1-4 15,-5 2-36-15,2-3 8 16,-1-4-19-16,9-1-21 16,5-6 0-16,6-3-11 15,11-3-11-15,7-2-9 16,5-6-6-16,6-1-6 0,1-1-5 15,0 3-3 1,4-1-12-16,15 6 6 0,15 2 20 16,8 5 7-16,13 2 1 15,21 6-8 1,21 4-25-16,19 5-100 0,-17-5-102 16,-20-7-163-16</inkml:trace>
  <inkml:trace contextRef="#ctx0" brushRef="#br0" timeOffset="6171.28">16055 6666 1330 0,'0'0'142'0,"0"0"-59"16,0 0-16-16,0 0-29 16,0 0-14-16,0 77 71 15,0-28-38-15,-1 4-27 0,-5 0-19 16,-2-4 1-16,4-11-10 16,-2-9-1-16,3-9-1 15,-1-12 1-15,4-6 5 16,0-2 16-16,0 0 102 15,0-14 4-15,4-12-51 16,5-3-52-16,0-8-4 16,7-4-3-16,1 0 17 15,5 1-13-15,2 0-2 16,0 3-4-16,3 8 5 16,-5 9-1-16,2 8 12 15,-8 7-4-15,4 5-16 16,2 5 6-16,5 17 17 0,0 9 4 15,4 7 3 1,-2 4-17-16,-3 3-14 0,-3 1-1 16,-3-1-9-16,-3 0-1 15,-2 3-1-15,-5 1-75 16,-1 19-109-16,-2-12-92 16,-5-13 262-16</inkml:trace>
  <inkml:trace contextRef="#ctx0" brushRef="#br0" timeOffset="9013.36">15499 6707 497 0,'0'0'146'16,"0"0"-112"-16,0 0 36 16,0 0 54-16,0 0 13 15,0 0-42-15,0 0-15 16,3 0 4-16,1 0 9 16,2 0 0-16,2 2 5 15,4-2-4-15,4 0-24 0,2 1-34 16,1-1-20-16,0 0-15 15,0 1-1-15,-5 1-56 16,-3-2-78-16,-8 10-91 16,-2-2-163-16,-1 0-212 0</inkml:trace>
  <inkml:trace contextRef="#ctx0" brushRef="#br0" timeOffset="9182.98">15454 6922 383 0,'0'0'359'15,"0"0"-278"-15,0 0 25 16,0 0 80-16,0 0-44 16,0 0-33-16,0 0-9 15,31 45-12-15,10-45-16 16,8 0-42-16,12 0-30 0,27-4-10 16,-13 0-215-16,-11-1-1050 0</inkml:trace>
  <inkml:trace contextRef="#ctx0" brushRef="#br0" timeOffset="9545.66">17100 7450 922 0,'0'0'111'0,"0"0"-60"15,0 0 1-15,0 0 168 16,0 0-24-16,0 0-64 15,0 0-47-15,7-7-25 16,-7 7-18-16,-2 6-8 16,-8 9-25-16,0 7 11 15,-11 9-9-15,3 1-11 0,-18 23-49 16,10-10-133-16,3-11-425 16</inkml:trace>
  <inkml:trace contextRef="#ctx0" brushRef="#br0" timeOffset="10191.33">17386 7000 1403 0,'0'0'98'0,"0"0"-18"15,0 0-18-15,0 0 26 0,0 0-58 16,0 0-30-16,0 0-17 16,12 4-74-16,3 1-188 15,3-3-371-15</inkml:trace>
  <inkml:trace contextRef="#ctx0" brushRef="#br0" timeOffset="10662.91">17980 7063 1341 0,'0'0'50'16,"0"0"-17"-16,0 0 30 15,0 0 31-15,0 0-39 16,97-54-11-16,-60 30 14 15,3-2-5-15,-2 2-15 16,-7-2 0-16,0 2-1 16,-7-2-2-16,-9 6-9 0,-6 3 2 15,-3 8 13-15,-5 3-12 16,-1 2 24-16,0 4-23 16,-1 0-30-16,-15 10-9 15,-8 13-15-15,-8 14 18 16,-3 8 6-16,0 4 0 15,5 4 0-15,9-6 0 16,10-7-1-16,8-7-10 16,3-4 10-16,6-6-15 15,14-9-34-15,31-14-61 16,-3-3-60-16,-2-18-168 0</inkml:trace>
  <inkml:trace contextRef="#ctx0" brushRef="#br0" timeOffset="10850.68">18306 6548 1071 0,'0'0'664'16,"0"0"-641"-16,0 0 19 16,0 0-4-16,0 0 5 15,0 0-42-15,0 0-1 16,-25 4-86-16,48 22-28 15,-1 0-238-15,0-3-877 0</inkml:trace>
  <inkml:trace contextRef="#ctx0" brushRef="#br0" timeOffset="11062.34">18565 6936 1655 0,'0'0'0'16,"0"0"-63"-16,0 0 63 15,0 0 48-15,94-1-22 16,-47-2-26-16,0-1-11 16,5-2-126-16,-13 0-175 15,-14-3-457-15</inkml:trace>
  <inkml:trace contextRef="#ctx0" brushRef="#br0" timeOffset="11287.47">18610 6681 1465 0,'0'0'139'15,"0"0"-139"-15,0 0 27 16,0 0 10-16,0 0-25 15,0 0 57-15,8 82 23 16,3-38-34-16,-2 4-28 16,1 1-17-16,-2 1-12 15,-5-2-1-15,-3 13-28 0,0-11-168 16,0-10-399-16</inkml:trace>
  <inkml:trace contextRef="#ctx0" brushRef="#br0" timeOffset="11543.08">18958 6836 1607 0,'0'0'74'0,"0"0"-74"0,0 0 0 15,0 0 61 1,0 0-4-16,0 0-30 0,96 0-19 16,-63-4-8-16,-7 3-5 15,-7-1-71-15,-9 1-56 16,-6 0-126-16,-4-4-300 0</inkml:trace>
  <inkml:trace contextRef="#ctx0" brushRef="#br0" timeOffset="11756.93">18985 6721 1185 0,'0'0'106'0,"0"0"-65"16,0 0-4-16,0 0-10 15,0 0 93-15,0 76-22 16,5-38-26-16,-2 2-23 15,1 2-14-15,-1 0-28 16,-3-2-7-16,0 5-83 16,0-8-162-16,-3-15-562 0</inkml:trace>
  <inkml:trace contextRef="#ctx0" brushRef="#br0" timeOffset="12330.34">19381 6406 1320 0,'0'0'148'16,"0"0"-80"-16,0 0 1 16,0 0 77-16,96-21-31 15,-58 21-23-15,4 3-39 16,2 15-8-16,3 10-3 0,-3 10 3 15,4 21-8-15,-3 21 10 16,-9 22-11 0,-15 7-17-16,-21-7-4 0,-2-22-15 15,-19-23-2-15,-3-15-5 16,-8-5-17-16,-11 5-10 16,-23 8-28-16,-24 2-39 15,-16-11-93-15,17-12-112 16,23-19-943-16</inkml:trace>
  <inkml:trace contextRef="#ctx0" brushRef="#br0" timeOffset="12504.44">19658 7203 1896 0,'0'0'123'0,"0"0"-123"16,0 0-1-16,0 0-29 16,0 0-106-16</inkml:trace>
  <inkml:trace contextRef="#ctx0" brushRef="#br0" timeOffset="17653.16">15520 6773 87 0,'0'0'34'16,"0"0"-34"-16,0 0-44 15,0 0 18-15,0 0 7 16</inkml:trace>
  <inkml:trace contextRef="#ctx0" brushRef="#br0" timeOffset="18169.91">15520 6773 12 0,'3'-35'85'16,"-3"33"-9"-16,0 0 14 15,0 2-12-15,0 0-11 16,0 0 3-16,0 0-5 16,0 0 8-16,0 0 14 15,0 0-21-15,0 0-12 16,0 0-17-16,0 0-9 16,0 0-8-16,0 0 3 0,6 0-1 15,-1 0 22 1,7 0 27-16,8 0-16 0,-2 0-20 15,6 0-5-15,-1 0-5 16,2 0-16-16,-6 0-1 16,0 0-7-16,-2 0 5 15,-3 0-6-15,-3 0 1 16,-4 2 2-16,1-2-2 16,-8 0 14-16,3 0 7 15,-3 0 18-15,0 0-6 16,0 0-3-16,0 0-7 15,0 0-7-15,3 0-4 16,-3 0-6-16,3 0-5 16,3 0-1-16,-2 0 5 15,2 0-6-15,1 0 0 0,-2 0 0 16,0 0 0-16,-2 0 0 16,-3 0 0-16,0 0 0 15,0 0 0-15,0 0 1 16,0 0-1-16,0 0 3 15,0 0-2-15,0 0 8 16,0 0-8-16,0 0 0 16,0 0-1-16,0 0 0 15,0 0-2-15,0 0-46 16,0 0-92-16,0 0-212 16,0 0-451-16</inkml:trace>
  <inkml:trace contextRef="#ctx0" brushRef="#br0" timeOffset="19868.8">18387 6581 317 0,'0'0'48'16,"0"0"-9"-16,0 0-3 15,0 0 40-15,0 0 9 16,0 0-4-16,0 0-25 15,3-3-4-15,-3 3-5 16,0 0-4-16,0 0-13 16,0 0-5-16,0 0-9 15,0 0-16-15,0 0-2 16,-1 0-7-16,-4 0 9 16,1 0 1-16,-4 0-1 15,1 0 11-15,2 0 27 16,1 0-9-16,-1 0 5 0,2 0 13 15,2-4-3-15,-1 2 1 16,2-2 9-16,0 0-28 16,0 1 12-16,0-2-11 15,0 1-8-15,6-2-10 16,5 1-9-16,0 0-1 16,2 3 0-16,-3 0-1 15,-1 2 1-15,-3 0-8 16,-2 0 8-16,-2 0 0 15,-2 2 0-15,0 2-1 16,0 0 1-16,0-2 1 16,0 1 1-16,0-2 7 0,0-1 6 15,0 0 41-15,0 0 9 16,0 0 3-16,0 0-3 16,-3 0-20-16,-3 0-15 15,1-2-17-15,2-2-2 16,-1 3-9-16,3-1 0 15,-1 2-1-15,2 0-27 16,0 0-96-16,0 0-387 0</inkml:trace>
  <inkml:trace contextRef="#ctx0" brushRef="#br0" timeOffset="21477.45">19054 6859 191 0,'0'0'89'0,"0"0"-62"16,0 0-5-16,0 0 14 15,0 0 20-15,0 0-21 16,0 0-19-16,-45 0-3 16,42 0 32-16,-1 0 25 15,-1 0-15-15,-1 0-20 16,-1 0-19-16,0 0-2 15,-4 0 14-15,2 0-10 0,-1 0-6 16,1 0-11-16,-1 0 9 16,2 0-4-16,2 0 1 15,0 0-6-15,1 0 14 16,4 0 2-16,-1 0 3 16,2 0-4-16,0 0 2 15,0 0 6-15,0 0-1 16,0 0-1-16,0 0-2 15,0 0 12-15,0-3-7 16,0 3 3-16,0 0-4 16,0 0-3-16,0 0-2 15,0 0-6-15,0 0 0 16,0 0-4-16,0 0-8 0,0 0 0 16,0 0 0-16,0 0-1 15,0 0 2-15,0 0-1 16,0 0 0-16,0 0 8 15,0 0-1-15,0 0 10 16,0 0-5-16,0 0-3 16,0 0-1-16,0 0-2 15,0 0-7-15,0 0 0 16,0 0-1-16,0 0-8 16,0 0 8-16,0 0-12 15,0 0 0-15,3 0 3 16,8 0 8-16,11 0-9 15,-3 0-199-15,-2 0-448 0</inkml:trace>
  <inkml:trace contextRef="#ctx0" brushRef="#br0" timeOffset="29831.31">12991 8156 669 0,'0'0'48'0,"0"0"-34"16,0 0 21-16,0 0-2 0,0 0 48 16,0 0 1-16,0-30 6 15,0 25-18-15,0 1-1 16,0-2 1-16,-6-1-12 15,-6-2-2-15,-2 0-6 16,0-2-24-16,-6 4-26 16,-2 0 29-16,-1 3-22 15,1 4-6-15,-4 0-1 16,0 4 9-16,-3 11 4 16,0 9 0-16,-1 4-7 15,3 8 11-15,2 7 8 16,2 6 10-16,7 7 3 15,4-3-12-15,3 2-20 0,9-4 14 16,0-6-7-16,15-5-11 16,10-5-1-16,8-4 12 15,9-7 3-15,4-4 6 16,5-7-8-16,4-5 1 16,1-8-12-16,0 0 10 15,-5-12-4-15,-2-5-8 16,-13-9 7-16,-7 0-1 15,-6-8 2-15,-14-7-3 16,-9-3 0-16,0-5-6 16,-18 2 0-16,-12-1-10 15,-6 5 4-15,-4 3 6 16,-5 9 1-16,0 8-1 16,2 3-12-16,6 10-29 0,4 8-14 15,7 2-79-15,12 0-161 16,8 0-452-16</inkml:trace>
  <inkml:trace contextRef="#ctx0" brushRef="#br0" timeOffset="30273.22">13920 8111 894 0,'0'0'46'15,"0"0"-8"-15,0 0 17 16,0 0 24-16,-85-79 11 15,63 66 13-15,-7 3-19 16,2 2-42-16,1 8-12 16,-7 0 1-16,-2 17-12 15,0 9 3-15,-5 16 18 16,1 19-9-16,0 21 10 16,9-3-15-16,9-6 3 15,14-10-4-15,7-13 0 16,0 9 1-16,7 1-11 0,22-1-13 15,8-2 4 1,11-8-6-16,13-6 0 0,16-8-6 16,22-11-32-16,4-20-135 15,-15-4-177-15,-29-2-684 0</inkml:trace>
  <inkml:trace contextRef="#ctx0" brushRef="#br0" timeOffset="31130.34">14036 8591 1028 0,'0'0'137'16,"0"0"-80"-16,0 0 5 16,0 0 64-16,0 0-7 15,0 0-84-15,0 0-23 16,0 15 2-16,10 8 68 15,4 1-44-15,3 5-11 16,4 0-2-16,1-2-9 16,1-3 6-16,0-5 2 0,3-1-8 15,-3-6-9 1,1-5 2-16,-3-4-2 0,2-3-7 16,-4-3 1-16,-2-14 0 15,-1-6 11-15,-6-9-6 16,-2-5-5-16,-7-3 6 15,-1-3-6-15,-1-4-1 16,-11-1 0-16,-4-2 0 16,-3 0 0-16,2 4 15 15,2 2 0-15,1 4 4 16,8 8 22-16,3 4-16 16,3 4-12-16,0 4-11 15,11-1-2-15,13 5-6 0,12 3 5 16,13-3-10-16,9 4 11 15,23 0 0-15,16 5 0 16,16 2 0-16,8 1 6 16,-11 4 1-16,-10 0-5 15,-27 0 6-15,-16 0-8 16,-18 0 5-16,-9 0-5 16,-2 3-1-16,-6-3 1 15,-3 0 0-15,-11 1-1 16,-7-1 1-16,-1 2-10 15,0 1-47-15,-9 1 3 16,-8 3-88-16,-24 15-70 16,3-2-120-16,0-3-451 0</inkml:trace>
  <inkml:trace contextRef="#ctx0" brushRef="#br0" timeOffset="31635.01">14695 8540 1139 0,'0'0'149'0,"0"0"-130"0,0 0-19 15,0 0 57 1,0 0-8-16,0 0-39 0,0 0-10 15,0 23 0-15,0-3 32 16,0 3-12-16,6 3-8 16,-1-2-9-16,0-2-2 15,-1-4 0-15,-2-5 1 16,2-4-2-16,-2-5 0 16,-2-4 0-16,1 0 6 15,-1 0 11-15,3-15 51 16,1-7-41-16,3-7-13 15,-2-3-5-15,6-5-2 16,4 3 12-16,5-1 0 16,3 5-9-16,6 3 2 15,1 4-11-15,-1 9 9 16,-1 4 6-16,-1 8 15 16,0 2-11-16,-3 2-1 0,3 15 11 15,-1 7-14-15,-4 4 4 16,-2 3-7-16,-1 2-7 15,-2 3-6-15,-1 0 0 16,-3-2-41-16,2 2-74 16,-2-7 39-16,-2-15-102 0</inkml:trace>
  <inkml:trace contextRef="#ctx0" brushRef="#br0" timeOffset="32157.14">15733 7889 1174 0,'0'0'118'15,"0"0"-117"-15,0 0 13 16,0 0 64-16,0 0 18 16,92-15 1-16,-60 15-4 15,7 15-14-15,7 11-12 16,2 11-7-16,7 18-5 16,4 26-4-16,0 24-20 15,-14 8-11-15,-20-5-4 16,-18-15-9-16,-7-13-1 15,-18-14-5-15,-9-8 5 0,-5-15-6 16,-27 7 1 0,-27 10-1-16,-33 9-9 0,-23 1-22 15,-4-22-49-15,34-17-29 16,28-19 17-16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9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1 271 312,'0'0'920,"0"0"-308,0 0-293,0 0-135,0 0-29,0 0-50,12-2 13429,-6 0-8502,15 56-5166,143 449 193,-114-320-642,23 168 583,-50-253-1168,-59-784 841,31 348 298,5 320-22,0 0 0,2-1 1,0 1-1,1 0 0,1 0 1,1 0-1,0 0 0,2 1 1,0 0-1,0 0 0,2 1 1,0 0-1,1 0 0,0 1 1,1 0-1,1 1 0,0 0 1,1 1-1,1 1 0,0 0 0,0 0 1,11-4 50,-10 6-42,1 2 1,0 0-1,0 1 0,1 0 1,0 2-1,0 0 1,0 0-1,1 2 0,0 0 1,-1 1-1,1 1 1,0 1-1,0 0 0,0 1 1,3 2 41,-13 1-23,0 1-1,0 0 1,0 0 0,0 0 0,-1 1 0,0 1 0,0-1 0,-1 1 0,0 0-1,0 1 1,0-1 0,-1 1 0,0 0 0,-1 1 0,0-1 0,0 1-1,-1-1 1,0 1 0,0 0 0,-1 1 0,0-1 0,-1 0 0,0 1 0,0-1-1,-1 0 1,0 1 0,-1-1 0,0 1 0,-2 6 23,2-9-8,0 0 1,-1 0-1,0 0 0,0-1 1,0 1-1,-1-1 0,0 1 1,0-1-1,-1 0 0,1 0 1,-1 0-1,-1-1 0,1 1 1,-1-1-1,0 0 0,0-1 0,0 1 1,-1-1-1,0 0 0,0 0 1,-4 1 7,-140 53-267,23-48-1434,59-47-3974,51 3-2566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26T21:46:56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8362 2455 126 0,'0'0'194'0,"0"0"17"15,0 0-7-15,0 0-15 16,0 0-1-16,0 0-26 16,0-28-39-16,0 25 5 15,-1 2-2-15,-1 1-15 16,2 0-17-16,-2 0-27 16,0 0-11-16,1 0-7 0,-1 0-18 15,1 0-31-15,-2 10-3 16,3 10-4-16,-3 12 7 15,0 10 18-15,0 12-1 16,3 5-16-16,0 4-1 16,0 4 0-16,0-1-46 15,9 0-55-15,5-4-58 16,18 7-63-16,-6-16-301 16,-1-16-265-16</inkml:trace>
  <inkml:trace contextRef="#ctx0" brushRef="#br0" timeOffset="219.7">8962 2779 1129 0,'0'0'30'0,"0"0"-11"15,0 0 97-15,126-45-55 16,-63 24-26-16,4-5-32 16,21-11-3-16,-21 6-116 15,-13 3-262-15</inkml:trace>
  <inkml:trace contextRef="#ctx0" brushRef="#br0" timeOffset="442.41">9030 2428 1217 0,'0'0'117'15,"0"0"-50"-15,0 0 32 16,0 0-69-16,0 0-23 16,0 0 34-16,10 89 7 15,0-43-16-15,7 5-13 16,-2 4-10-16,2 2-9 15,2 2-19-15,14 13-100 0,-8-13-181 16,-1-17-891-16</inkml:trace>
  <inkml:trace contextRef="#ctx0" brushRef="#br0" timeOffset="801.58">9592 2558 492 0,'0'0'886'0,"0"0"-854"16,0 0-32-16,87-68 64 16,-35 43-29-16,4 1-8 15,0 7-15-15,-8 9-1 0,-13 8-11 16,-12 1-31-16,-20 23-14 15,-6 11 45-15,-26 10 24 16,-9 5-3-16,-1 2 6 16,-1-8 14-16,10-12 14 15,12-11 5-15,7-9-6 16,11-8-28-16,0-4-26 16,33 0-38-16,48-12 11 15,43-17 27-15,25-8 0 16,-3-5-37-16,-25 3-55 15,-50 13-94-15,-23 3-398 0</inkml:trace>
  <inkml:trace contextRef="#ctx0" brushRef="#br0" timeOffset="1006.75">10519 2469 1024 0,'0'0'39'16,"0"0"76"-16,0 0-31 15,125-18-47-15,-67 2-6 16,5-3-31-16,7-11-25 16,-18 4-215-16,-20 4-503 0</inkml:trace>
  <inkml:trace contextRef="#ctx0" brushRef="#br0" timeOffset="1210.23">10641 2227 816 0,'0'0'364'0,"0"0"-291"16,0 0 79-16,0 0-58 16,0 0-71-16,0 0 73 15,3 92-5-15,10-42-12 16,7 7-6-16,2 5-29 15,4 13-25-15,8 10-19 16,1-6 0-16,10 13-90 16,-10-29-108-16,-10-24-395 0</inkml:trace>
  <inkml:trace contextRef="#ctx0" brushRef="#br0" timeOffset="1606.53">11381 2221 924 0,'0'0'26'15,"0"0"-26"-15,101-7 37 16,-63 7 20-16,-8 13-7 0,-11 14-49 15,-15 7-1-15,-4 5 0 16,-7 0 42-16,-9-1 25 16,-5-9 12-16,9-5-5 15,9-10-21-15,3-2-39 16,0-1-13-16,13 1 12 16,13 5 7-16,2 2 7 15,5 4 3-15,-10 1-14 16,-6 0-9-16,-11 1-5 15,-6 1 33-15,-27 1 30 16,-18-1-14-16,-14 1-30 16,-5-7-21-16,-2-7-15 15,2-13-42-15,16-8-81 16,18-15-236-16</inkml:trace>
  <inkml:trace contextRef="#ctx0" brushRef="#br0" timeOffset="1854.32">12290 2469 1144 0,'0'0'238'15,"0"0"-231"-15,0 0 39 0,100-10-1 16,-48-1-20-16,7-2 3 16,-1-2-28-1,7-11-2-15,-19 5-134 0,-21 0-422 0</inkml:trace>
  <inkml:trace contextRef="#ctx0" brushRef="#br0" timeOffset="2066.65">12381 2288 939 0,'0'0'95'16,"0"0"-72"-16,0 0 71 0,0 0 76 16,6 86-38-16,4-44-26 15,-1 5-31-15,3 3-31 16,3 2-26-16,0 4-18 15,15 24-29-15,-7-12-91 16,3-12-291-16</inkml:trace>
  <inkml:trace contextRef="#ctx0" brushRef="#br0" timeOffset="2274.82">13653 2519 1463 0,'0'0'89'0,"0"0"-61"16,0 0 17-16,134 1-29 16,-41-4-16-16,28-19-22 15,-18 0-174-15,-21 0-810 0</inkml:trace>
  <inkml:trace contextRef="#ctx0" brushRef="#br0" timeOffset="2448.98">15137 2453 1152 0,'0'0'91'15,"0"0"54"-15,0 0-1 0,0 0-65 16,91 8-18-16,-23-8-35 15,29-2-26-15,30-18-42 16,-14 4-152-16,-21-3-438 0</inkml:trace>
  <inkml:trace contextRef="#ctx0" brushRef="#br0" timeOffset="2956.51">16707 2182 150 0,'0'0'960'15,"0"0"-929"-15,0 0-31 16,0 0 60-16,-19 102-6 16,14-62-3-16,4 0 15 15,-2 2-24-15,0-6-24 16,-1-7-17-16,1-6 5 16,-1-10-5-16,1-7 2 0,2-6 17 15,-1 0 8-15,2-19 55 16,0-10-47-16,0-9 15 15,13-6-9-15,4-4-14 16,8-1 7-16,7 1-1 16,2 1-12-16,4 8-16 15,-6 8 5-15,-2 8-10 16,-4 10 5-16,-9 10-6 16,-3 3 8-16,1 3 4 15,-6 17-10-15,0 10 9 16,-2 6 5-16,2 10 2 15,-1 3-6-15,-2 2-12 16,3 1-21-16,11 11-96 16,0-12-141-16,-4-15-583 0</inkml:trace>
  <inkml:trace contextRef="#ctx0" brushRef="#br0" timeOffset="3190.92">18262 2304 1528 0,'0'0'0'0,"0"0"32"15,0 0 3-15,0 0-16 0,0 0-18 16,0 0 14-16,92-3-15 15,-38-4-15-15,24-10-136 16,-12 3-387-16</inkml:trace>
  <inkml:trace contextRef="#ctx0" brushRef="#br0" timeOffset="3370.18">18324 2541 1211 0,'0'0'81'0,"0"0"-60"16,0 0 85-16,0 0 0 16,0 0-34-16,88 51-32 15,8-51-15-15,41 0-25 0,13-21-128 16,-30 1-197-16,-29 1-392 0</inkml:trace>
  <inkml:trace contextRef="#ctx0" brushRef="#br0" timeOffset="3978.79">20275 2249 1077 0,'0'0'109'16,"0"0"-74"-16,0 0 118 0,0 0-55 15,0 0-30 1,0 0-17-16,0 0-38 0,13 14-3 16,-10 14 15-16,0 8-12 15,-1 3-7-15,0-3-6 16,0-6 0-16,-1-11-1 15,1-9-5-15,1-8 6 16,1-2 9-16,1-14 29 16,2-11 2-16,5-10-31 15,4-6-7-15,5-5-1 16,-1 2 0-16,4 5 1 16,-2 2-2-16,-5 12 2 15,-1 10-2-15,-1 9-2 16,1 6-11-16,5 10 13 0,8 18 1 15,3 12 5-15,8 10 7 16,1 7-7-16,-2 2-6 16,1-2-15-16,11-8-93 15,-10-14-133-15,-8-21-163 0</inkml:trace>
  <inkml:trace contextRef="#ctx0" brushRef="#br0" timeOffset="4264.14">21272 1960 1393 0,'0'0'0'0,"0"0"20"15,0 0 76 1,-108 3-42-16,66 17 19 0,1 12-18 15,3 11-12-15,4 20-4 16,8-2 14-16,13 8 8 16,11 0-54-16,2-7-7 15,24 5-16-15,9-6-20 16,7-8-49-16,5-15-39 16,23-26-101-16,-11-12-145 15,-7-3-294-15</inkml:trace>
  <inkml:trace contextRef="#ctx0" brushRef="#br0" timeOffset="4608.04">21520 2188 666 0,'0'0'499'16,"0"0"-481"-16,0 0 9 16,0 0-15-16,0 0 53 15,0 0 12-15,8 102-28 16,-5-66-7-16,1-3-14 15,-1-4-20-15,3-9-6 16,-3-7-1-16,0-8 0 16,0-5 18-16,1-5 49 0,3-16 12 15,4-9-51 1,3-8-10-16,5-3-18 0,6-2 11 16,5-1-12-16,4 6-2 15,2 8-5-15,-1 10 6 16,-4 15-8-16,-1 5 1 15,-3 14 6-15,1 17 2 16,-3 8 1-16,0 8 6 16,-5 2-7-16,-2 4-11 15,-1 2-126-15,-4-12-166 16,-6-14-916-16</inkml:trace>
  <inkml:trace contextRef="#ctx0" brushRef="#br0" timeOffset="4798.49">22196 2301 1280 0,'0'0'91'0,"0"0"23"16,0 0-29-16,81-3-41 15,-23-5-31-15,10-4-13 16,16-9-38-16,-26 6-118 15,-10-2-378-15</inkml:trace>
  <inkml:trace contextRef="#ctx0" brushRef="#br0" timeOffset="5016.3">22354 2102 947 0,'0'0'39'0,"0"0"65"15,0 0-62-15,0 0 61 16,0 0 37-16,14 83-21 16,-3-41 5-16,1 5-40 15,2 6-37-15,1 3-22 16,1 2-24-16,-2 0-1 16,3 7-96-16,-3-13-154 15,-5-18-361-15</inkml:trace>
  <inkml:trace contextRef="#ctx0" brushRef="#br0" timeOffset="5240.76">22930 2182 1258 0,'0'0'9'0,"0"0"10"15,0 0 1-15,0 0 34 16,27 100-3-16,-11-53-4 16,8 6-22-16,1 0-16 15,2 1-9-15,-1 3-57 16,-7-11-211-16,-8-17-509 0</inkml:trace>
  <inkml:trace contextRef="#ctx0" brushRef="#br0" timeOffset="5509.69">23450 2035 1211 0,'0'0'65'0,"0"0"-55"15,90 0 77-15,-39 9 10 16,3 7 5-16,1 7-19 15,-3 10-23-15,-2 7-1 16,-6 8-15-16,-5 6-7 0,-11 8-30 16,-13 2-7-1,-13 1-12-15,-4-4-20 0,-29-2-6 16,-30-4-10 0,-56 6-22-16,11-13-59 0,-2-10-202 0</inkml:trace>
  <inkml:trace contextRef="#ctx0" brushRef="#br0" timeOffset="5879.54">20610 3577 1141 0,'0'0'66'16,"0"0"-44"-16,0 0 91 16,0 0-78-16,84-50-15 15,10 16 8-15,50-7 22 16,34 2 26-16,20 5-16 15,10 7 4-15,-8 7-10 16,7 0-25-16,3 2-17 16,-5 1-5-16,-10 5-6 0,-18 4-1 15,-27 3-21 1,-40 1-42-16,-25-3-46 16,-35 1-112-16,-26-1-285 0</inkml:trace>
  <inkml:trace contextRef="#ctx0" brushRef="#br0" timeOffset="6845.95">20837 4586 160 0,'0'0'51'15,"0"0"-11"-15,0 0 9 16,29-88 19-16,-16 62 6 16,4-1-28-16,2-1 19 15,-2 0 13-15,1 0-39 16,0 2 4-16,-3 0-3 15,-2 5-17-15,-5 3-14 16,-2 2 8-16,-3 4-11 16,-3 6-4-16,3 0-1 15,-3 4 8-15,0-3 5 16,1 5 8-16,1-2 4 16,-1 0 10-16,4-1-13 0,4 0-11 15,4 0 5-15,5 0 13 16,4 3 2-16,2 0 1 15,0 0-4-15,-1 12-1 16,-4 5-11-16,-4 8 5 16,-6 6 20-16,-8 5 6 15,-1 2-21-15,-15 3 6 16,-10-1-14-16,-2-5 18 16,-1-3 2-16,5-7 7 15,4-5-4-15,9-7 2 16,3-5-19-16,6-4-17 15,1-2 5-15,14 2-5 16,41 2 18-16,62-2 22 16,82 0-28-16,46-4-20 15,-34 0-164-15,-36-12-447 0</inkml:trace>
  <inkml:trace contextRef="#ctx0" brushRef="#br0" timeOffset="8753.63">7975 5936 1104 0,'0'0'46'0,"0"0"-45"15,0 0 66-15,17 95-21 16,-4-48-1-16,-1 4 9 16,1 8-21-16,-2 1 8 15,2 3-25-15,-4 1-16 16,-3 13-25-16,0-18-103 16,-6-11-375-16</inkml:trace>
  <inkml:trace contextRef="#ctx0" brushRef="#br0" timeOffset="9109.82">8193 5804 1152 0,'0'0'44'0,"0"0"-43"15,0 0-1-15,127-62 8 16,-66 46-7-16,0 6 21 16,-2 10 5-16,-9 0 17 15,-16 24-30-15,-17 8-14 16,-13 7 0-16,-8 9 1 16,-22-2 33-16,-7-2 51 0,1-7 21 15,9-10-4-15,4-11-16 16,10-6-29-16,9-6-1 15,0-4-31-15,0 0-25 16,22 0-14-16,26-11-9 16,34-5 1-16,3 1-125 15,18 5-95-15,-25 5-169 16,-32 5-312-16</inkml:trace>
  <inkml:trace contextRef="#ctx0" brushRef="#br0" timeOffset="9275.27">9037 6078 1227 0,'0'0'110'15,"0"0"-71"-15,0 0-39 0,0 0 10 16,0 0 14-16,90 0-8 16,-38-3-16-16,21-7-2 15,-9 1-143-15,-16 0-407 0</inkml:trace>
  <inkml:trace contextRef="#ctx0" brushRef="#br0" timeOffset="9480.12">9138 5909 1202 0,'0'0'184'15,"0"0"-159"-15,0 0 36 16,0 0-35-16,0 0-26 0,0 0 23 15,0 0 37-15,23 108-30 16,-8-59-7-16,2 10-14 16,8 2-9-16,15 31-32 15,-1-17-149-15,-3-9-315 0</inkml:trace>
  <inkml:trace contextRef="#ctx0" brushRef="#br0" timeOffset="9838.37">9667 6098 1172 0,'0'0'0'0,"0"0"7"15,0 0-7-15,97-45 18 16,-42 31-10-16,1 2-7 16,-2 10 9-16,-9 2 9 15,-11 14-2-15,-14 17-17 16,-14 10 0-16,-6 7 12 16,-20 3 4-16,-2-2 23 15,-2-8 22-15,5-7-3 0,10-12-4 16,3-6-12-1,6-6-8-15,0-3-34 16,21-4 0-16,16-3 0 0,40-6-10 16,-3-9-139-16,-7-6-376 0</inkml:trace>
  <inkml:trace contextRef="#ctx0" brushRef="#br0" timeOffset="10168.82">10073 5713 1021 0,'0'0'0'16,"0"0"-41"-16,0 0 40 0,81-50 1 15,-46 43 7-15,-2 7 2 16,-5 0 17-16,-7 14 25 15,-15 11-27-15,-6 6 30 16,0 9-17-16,-19-1-18 16,-1-2 19-16,4-7 18 15,4-8 2-15,2-7-13 16,9-9-13-16,1-4 2 16,11-2-11-16,20 0-3 15,27-16 6-15,28-10-26 16,27-7-93-16,-19 2-134 0,-24 4-397 15</inkml:trace>
  <inkml:trace contextRef="#ctx0" brushRef="#br0" timeOffset="10403.9">10794 6222 1168 0,'0'0'0'0,"0"0"-158"16,0 0 158-16,0 0 35 16,99 6-14-16,-50-6-8 0,29 0-13 15,-17-11-138-15,-12-2-200 16</inkml:trace>
  <inkml:trace contextRef="#ctx0" brushRef="#br0" timeOffset="10617.08">10897 5949 1343 0,'0'0'79'16,"0"0"-79"-16,0 0 0 15,0 0 14-15,0 87 25 16,7-38 4-16,6 7 2 0,0 5-21 16,7 1-16-1,0 14-8-15,11 20-47 0,-5-16-142 16,-3-11-388-16</inkml:trace>
  <inkml:trace contextRef="#ctx0" brushRef="#br0" timeOffset="10980.54">11355 6035 913 0,'0'0'0'0,"0"0"-260"16,85-8 198-16,-50 8 43 0,-8 22 19 15,-9 9 13-15,-12 8 19 16,-6 3 8-16,0 4 55 16,-9-6 27-16,0-6-26 15,3-8-16-15,6-5-29 16,0-2-8-16,15-2 0 16,5 1 40-16,6 0-16 15,-4 2-22-15,0 2-19 16,-11-3-18-16,-8-1 23 15,-3 1 2-15,-7-6-4 0,-22 7-8 16,-6-9 2 0,-13 0-14-16,-22-7-9 0,-24-4-77 15,16-11-103 1,14-7-429-16</inkml:trace>
  <inkml:trace contextRef="#ctx0" brushRef="#br0" timeOffset="11339.38">11572 5806 428 0,'0'0'509'0,"0"0"-509"16,82-5-1-16,-40 5 1 15,2 0 0-15,-3 3 11 0,-10 10-3 16,-8 6-1-16,-16 4-7 16,-7 4 0-16,-7 7-5 15,-19-1 5-15,-6 0 24 16,3-3 28-16,2-10 39 16,11-3 13-16,4-10-29 15,8-4-4-15,4-1 3 16,0-2-27-16,4 0-34 15,14 0-4-15,15 0-9 16,16-10 0-16,13-3-42 16,34-13-107-16,-14 1-165 0,-7 1-625 15</inkml:trace>
  <inkml:trace contextRef="#ctx0" brushRef="#br0" timeOffset="11640.76">12832 6403 1227 0,'0'0'49'0,"0"0"-49"15,0 0-39-15,0 0 33 16,80 0 6-16,-28-4-1 16,42-9-19-16,-11 2-229 15,-3-1-391-15</inkml:trace>
  <inkml:trace contextRef="#ctx0" brushRef="#br0" timeOffset="11814.39">14231 6331 1247 0,'0'0'75'0,"0"0"-75"16,0 0-1-16,0 0 1 15,128-1-38-15,-57-7-252 16,3-3-458-16</inkml:trace>
  <inkml:trace contextRef="#ctx0" brushRef="#br0" timeOffset="11948.84">15737 6297 724 0,'0'0'0'16,"0"0"-24"-16,0 0-24 0,0 0-164 0</inkml:trace>
  <inkml:trace contextRef="#ctx0" brushRef="#br0" timeOffset="12407.7">16327 6125 1181 0,'0'0'0'0,"0"0"-67"0,0 0 67 15,0 0 7-15,-3 97 6 16,3-58 5-16,0 0-6 16,1-5-11-16,5-7 7 15,1-9-8-15,-1-8-5 16,1-8 5-16,-1-2 124 16,5-16 14-16,4-12-99 15,8-6-13-15,2-4 5 0,3-5 20 16,4 2-34-1,1-2 12-15,2 4-13 0,0 5-4 16,-2 8-5-16,-3 12-6 16,1 8 1-16,-1 6-1 15,-2 13 17-15,-1 14-10 16,-1 11 7-16,-4 6-15 16,-5 3 0-16,-5 3-8 15,-12 9-33-15,0-9-145 16,-6-15-380-16</inkml:trace>
  <inkml:trace contextRef="#ctx0" brushRef="#br0" timeOffset="12735.93">16955 5686 1069 0,'0'0'0'0,"0"0"-8"16,84-9 7-16,-46 9 1 15,-4 0 11-15,-4 9 8 16,-9 11 3-16,-11 8 15 16,-10 4-16-16,-8 5-11 15,-19 1 6-15,-9-4 20 16,6-5 33-16,8-8 20 15,7-8-20-15,8-8 3 16,7-3 6-16,0-2 1 16,12 0-35-16,17 0-27 0,17-9-17 15,45-6-18 1,-11 3-129-16,-5-3-146 0</inkml:trace>
  <inkml:trace contextRef="#ctx0" brushRef="#br0" timeOffset="13002.31">17716 6388 1513 0,'0'0'12'16,"0"0"-12"-16,0 0 0 16,0 0 1-16,104-6 0 15,-38-3-1-15,1 3-13 16,25-4-167-16,-14 0-309 16,-27 4-321-16</inkml:trace>
  <inkml:trace contextRef="#ctx0" brushRef="#br0" timeOffset="13177.95">17750 6581 1407 0,'0'0'40'16,"0"0"-2"-16,0 0 48 16,0 0-34-16,0 0-24 15,123 4-5-15,-25-4-23 16,32 0-67-16,-16-7-195 15,-18-3-394-15</inkml:trace>
  <inkml:trace contextRef="#ctx0" brushRef="#br0" timeOffset="13840.59">19494 6336 1015 0,'0'0'79'16,"0"0"1"-16,0 0-25 16,0 0-38-16,0 0-16 15,0 0 0-15,0 0 60 16,19 71 3-16,-10-31-15 16,1 2-10-16,-6 1-21 15,0-8-12-15,-2-7 4 16,-1-8-10-16,1-10 1 15,-1-7 12-15,1-3 79 0,2-1 11 16,4-17 13-16,5-7-83 16,2-11-27-16,6-1 0 15,0-5-6-15,1 3 1 16,2 2-1-16,-3 10 0 16,-5 7 0-16,1 10-2 15,-7 10-10-15,2 6-14 16,-1 23 13-16,7 23 12 15,5 28-2-15,12 15-4 16,5-5 1-16,2-19-55 16,30-17-74-16,-17-28-162 15,0-10-298-15</inkml:trace>
  <inkml:trace contextRef="#ctx0" brushRef="#br0" timeOffset="14087.64">20388 6161 51 0,'0'0'1315'15,"0"0"-1209"-15,0 0-48 16,-84-33-40-16,57 33 2 16,-4 13 3-16,-3 13 5 15,4 13 4-15,4 10-20 16,7 19 7-16,15 19-7 15,4-5-12-15,7-8-43 0,20-12 0 16,4-17 6-16,24 14-56 16,-4-7-169-1,-5-14-273-15</inkml:trace>
  <inkml:trace contextRef="#ctx0" brushRef="#br0" timeOffset="14481.1">20454 6413 1476 0,'0'0'89'0,"0"0"-44"16,0 0-29-16,0 0-16 16,0 0-1-16,0 0-15 15,0 0 16-15,19 40 16 0,-7-12 6 16,-1 2-15-16,-1 1-7 15,-3-7-1-15,-2-8-12 16,-1-4 3-16,2-9 10 16,-2-3 7-16,4-5 19 15,3-15 15-15,5-6-32 16,0-9-8-16,4 2 8 16,-1 1-8-16,-2 2 0 15,-1 7-1-15,0 8 0 16,2 8 0-16,1 7-10 15,3 0 1-15,4 20 8 16,6 9 1-16,0 11 1 0,4 3-1 16,1 6-1-16,19 8-63 15,-7-13-99-15,-9-13-438 0</inkml:trace>
  <inkml:trace contextRef="#ctx0" brushRef="#br0" timeOffset="14651.81">21134 6453 1363 0,'0'0'74'0,"0"0"-73"16,0 0 1-16,0 0 8 16,83 0-10-16,-34 0-5 0,16-1-103 15,-13-4-154 1,-12 0-428-16</inkml:trace>
  <inkml:trace contextRef="#ctx0" brushRef="#br0" timeOffset="14847.8">21180 6334 1126 0,'0'0'71'0,"0"0"-45"15,0 0-18-15,0 0-8 16,0 0 81-16,0 86 2 15,7-43 9-15,4 5-18 16,2 4-26-16,1-4-31 16,4 2-17-16,7 2-38 15,-4-9-159-15,-2-15-213 0</inkml:trace>
  <inkml:trace contextRef="#ctx0" brushRef="#br0" timeOffset="15078.26">21671 6242 1373 0,'0'0'122'0,"0"0"-114"16,0 0-8-16,0 0-20 15,0 0 20-15,34 78 28 0,-19-31-2 16,4 8-12-16,-3 5-3 15,0 4-11-15,-9 21-47 16,-2-16-185-16,-5-16-449 0</inkml:trace>
  <inkml:trace contextRef="#ctx0" brushRef="#br0" timeOffset="15345.85">22108 6161 1059 0,'0'0'26'0,"0"0"-26"16,80 25 24-16,-45 0 11 16,-2 12 27-16,-5 8 5 15,-7 19 5-15,-15 19-11 16,-19 19-29-16,-28-6-12 15,-36-6-18-15,2-26-2 16,15-27-9-16,4-7-26 16,-4-10-31-16,12-2-137 15,8-9-461-15</inkml:trace>
  <inkml:trace contextRef="#ctx0" brushRef="#br0" timeOffset="15660.93">22735 6224 899 0,'0'0'55'15,"0"0"5"-15,0 0-60 16,0 0 1-16,0 0 59 16,0 0 58-16,-53 112-8 15,32-45 8-15,1 12-41 16,3 21-28-16,7-9-24 0,8-21-25 16,2-25-5-1,15-16-67-15,22-7-124 0,-1-2-293 16,-1-12-321-16</inkml:trace>
  <inkml:trace contextRef="#ctx0" brushRef="#br0" timeOffset="15933.05">22927 6486 398 0,'0'0'762'0,"0"0"-705"16,0 0-31-16,0 0-25 0,0 0-1 15,100-14 0-15,-75 14 0 16,-8 0 0-16,-4 7 1 16,-11 6 18-16,-2 4-4 15,0 0 6-15,0 1 1 16,-9-1 4-16,3-3 0 16,4-4 3-16,2-3-11 15,0-1-7-15,17-1 13 16,11-3 22-16,9 0-46 15,31-2-10-15,-7 0-138 16,-6-9-426-16</inkml:trace>
  <inkml:trace contextRef="#ctx0" brushRef="#br0" timeOffset="16451.16">23495 6377 1144 0,'0'0'111'15,"0"0"-77"-15,0 0-34 16,0 0 0-16,0 0 10 0,5 79 22 16,0-38-3-16,2 4-11 15,-1 1 8-15,0-2-9 16,-3-6-15-16,0-10-2 16,-2-9 1-16,1-13 0 15,-1-6 0-15,2 0 16 16,3-19-17-16,0-9-9 15,3-6 9-15,2-4 0 16,2 0-2-16,1 0 3 16,2 1-1-16,0 2 0 15,4 2-1-15,-1 9-12 16,-2 6 11-16,-4 8-6 0,-6 8-1 16,1 2-7-16,-2 10 7 15,0 14 9-15,3 7-1 16,-3 7-1-16,0 6 2 15,0 4 0-15,2-1-10 16,6 9-45-16,-3-10-226 16,-3-16-216-16</inkml:trace>
  <inkml:trace contextRef="#ctx0" brushRef="#br0" timeOffset="16643.7">23915 6578 980 0,'0'0'190'0,"0"0"-140"15,0 0 8-15,0 0-45 16,0 0-13-16,0 0-39 16,116-10-136-16,-79 5-160 15,-11-4-407-15</inkml:trace>
  <inkml:trace contextRef="#ctx0" brushRef="#br0" timeOffset="16844.94">23994 6423 804 0,'0'0'40'0,"0"0"-12"15,0 0 40-15,0 0 20 0,-18 83-10 16,15-45 26-16,-1 6-26 15,4 6-30-15,0-2-22 16,0 4-19-16,0-6-7 16,13-3-82-16,0-14-166 15,1-16-350-15</inkml:trace>
  <inkml:trace contextRef="#ctx0" brushRef="#br0" timeOffset="17069.48">24336 6286 1015 0,'0'0'66'0,"0"0"-66"0,0 0 1 16,0 0 27-16,0 77 17 15,1-40-1-15,8 5 6 16,0 5-21-16,3-1-15 15,0-3-14-15,-12 11-32 16,0-13-199-16,-3-11-365 0</inkml:trace>
  <inkml:trace contextRef="#ctx0" brushRef="#br0" timeOffset="17296.16">24631 6326 606 0,'0'0'91'16,"0"0"3"-16,0 0-15 16,0 0 43-16,0 0-50 15,27 93-33-15,-26-46-7 16,-1 4-8-16,0 10 4 16,-15 2-11-16,-13 0-15 15,-11 0-2-15,-10-2-60 16,-29 15-91-16,13-13-88 15,10-13-397-15</inkml:trace>
  <inkml:trace contextRef="#ctx0" brushRef="#br0" timeOffset="17811.96">21538 7268 1033 0,'0'0'71'0,"0"0"-46"15,0 0-18-15,0 0 22 16,104-14-6-16,1-4 46 16,47-7-15-16,29 2 26 0,8 1-34 15,-4 0-7 1,-13 2-7-16,-5-1-14 0,-6-1-7 16,-9 2-10-16,-19 6-1 15,-32 7 0-15,-32 5 0 16,-28 2-1-16,-21 0-42 15,-20 0-11-15,0 6-279 16,-13 1-253-16</inkml:trace>
  <inkml:trace contextRef="#ctx0" brushRef="#br0" timeOffset="18569.96">22583 7328 892 0,'0'0'9'0,"0"0"2"0,0 0 31 16,-117 35 45-16,74-6-6 15,4 7 10-15,5 5-16 16,7 3-15-16,9 2-5 16,12 1-36-16,6-2-18 15,15-5-1-15,18-9 0 16,5-3 0-16,4-11 1 15,1-9 1-15,-4-8-2 16,-6 0-5-16,-6-18 5 16,-8-5 10-16,-10-7-1 15,-6 1-1-15,-3-1-2 0,-3 7 17 16,-11 7 2 0,-3 6 55-16,-4 10-35 0,-3 0-11 15,-1 8-18-15,-2 12-6 16,2 1-9-16,4 8-1 15,10 0-1-15,11 12-46 16,0-7-174-16,2-8-566 0</inkml:trace>
  <inkml:trace contextRef="#ctx0" brushRef="#br0" timeOffset="20773.32">8272 8404 77 0,'0'0'105'15,"0"0"-60"-15,0 0 31 16,0 0 9-16,0 0-44 15,0 0 15-15,0 0-14 16,0-47 13-16,0 41 11 16,0 4 15-16,0-2-2 15,0 4-1-15,0 0 10 16,0 0-11-16,0 0-18 0,0 0-4 16,0 0 15-16,0 0-5 15,0 0-14-15,0 0-40 16,0 6-11-16,0 14-7 15,9 6 7-15,3 11 25 16,5 5 9-16,-1 8-5 16,3 5-13-16,-9 4-7 15,3 2-7-15,-6 6 3 16,-4 3-5-16,-3-4-37 16,0-4-56-16,0 4-149 15,0-16-105-15,-6-16-347 0</inkml:trace>
  <inkml:trace contextRef="#ctx0" brushRef="#br0" timeOffset="21964.53">8551 7895 1107 0,'0'0'70'0,"0"0"-70"16,0 0-8-16,0 0 8 15,116-46 0-15,-77 37 3 16,-9 5 3-16,-5 4-6 16,-10 0-12-16,-7 18 2 15,-8 5 1-15,0 3 9 16,-11 3 21-16,-8 2-1 0,1-9 12 16,0-2 12-1,6-10 14-15,6-3-18 0,3-4-5 16,3-3-12-16,0 0-14 15,3 0-8-15,12 0 10 16,2 0 38-16,8 0-7 16,5 7-6-16,-2 3-17 15,2 2-1-15,-7 2-18 16,0 2 6-16,-10 0-6 16,-3-5 0-16,-6 3-1 15,-4-3-6-15,-5 0 7 16,-17-1 28-16,-11 3-2 15,-12-3-15-15,0-4-11 16,-1-2-11-16,4-4-10 16,7-4-53-16,8-8-106 0,15-5-483 15</inkml:trace>
  <inkml:trace contextRef="#ctx0" brushRef="#br0" timeOffset="22395.17">9063 8567 1077 0,'0'0'0'0,"0"0"-69"16,0 0 46-16,0 0 23 16,0 0 17-16,0 0 63 15,0 0-34-15,116-4-1 16,-73 2-28-16,-1-2-17 0,-6 1-21 16,0 0-80-16,-11-1-113 15,-9 4-164-15</inkml:trace>
  <inkml:trace contextRef="#ctx0" brushRef="#br0" timeOffset="22626.55">9106 8282 1182 0,'0'0'35'0,"0"0"-35"16,0 0-29-16,0 0 29 0,0 0 34 15,67 96 8-15,-37-54 29 16,-2 3-22-16,5 0-5 16,-3 2-24-16,-2 2-7 15,-1 1-13-15,-3 5-5 16,3 25-65-16,-7-14-143 16,-3-6-429-16</inkml:trace>
  <inkml:trace contextRef="#ctx0" brushRef="#br0" timeOffset="23097.86">9816 8306 424 0,'0'0'84'0,"0"0"18"16,97-30 79-16,-61 24-40 15,-13 6-73-15,-3 0-30 16,-14 16-15-16,-6 11 3 16,-3 9 28-16,-13 3-10 15,-8-1-13-15,3-3 12 16,0-8-1-16,9-8-3 15,5-6-8-15,4-2-9 16,3-5-14-16,0 3-2 0,16-1-4 16,7 1 28-1,9 4 30-15,1 2-25 0,0-3-17 16,-5 1-10 0,-8-3 2-16,-4-4-10 0,-7 0 1 15,-8-2-1-15,-1-3 0 16,0-1 2-16,0 0-2 15,0 0-37-15,0 0-5 16,-7 0-80-16,-2 0-50 16,-8 0-15-16,-9 0-25 15,2-11 36-15,3 5-156 0</inkml:trace>
  <inkml:trace contextRef="#ctx0" brushRef="#br0" timeOffset="23594.41">9819 8279 1094 0,'0'0'120'16,"0"0"-120"-16,0 0-5 0,0 0 5 15,0 0 11-15,88-13 17 16,-61 13 4-16,-3 10-6 16,-3 7-15-16,-2 6-10 15,-7 4-1-15,-2 5 0 16,-2 1-1-16,-8 3 1 15,0 1 0-15,-13 0 10 16,-1-2 3-16,-2-6 8 16,0-8-2-16,5-4 5 15,5-7 8-15,3-8 16 16,0 2 23-16,3-4 1 16,0 0-18-16,0 0-11 15,0 0-15-15,0 0-18 0,3 0-10 16,6 0 0-16,12-6 0 15,11-4 5-15,26-4-4 16,27 1-1-16,25-6-27 16,0-1-76-16,-28 7-120 15,-28-2-178-15</inkml:trace>
  <inkml:trace contextRef="#ctx0" brushRef="#br0" timeOffset="23945.59">10147 8015 1175 0,'0'0'0'15,"0"0"-75"-15,0 0 75 16,121-31 13-16,-76 22 0 15,-3 9 27-15,-8 0 18 16,-4 0-3-16,-13 16-20 16,-7 4-16-16,-10 7-18 15,0 3 39-15,-8-1-5 16,-4-5 17-16,2-4 17 16,4-8-30-16,3-8-14 0,3-1-11 15,0-3 0-15,3 0-14 16,17 0 0-16,15 0 12 15,26 0-12-15,34-13-16 16,-10 2-217-16,-11-4-443 0</inkml:trace>
  <inkml:trace contextRef="#ctx0" brushRef="#br0" timeOffset="24863.17">10453 8101 773 0,'0'0'61'0,"0"0"-51"15,0 0-10-15,0 0 27 16,0 0 9-16,0 0 38 16,100-10 16-16,-73 26-38 15,1 3-22-15,-2 8-8 16,-6 2-5-16,0 6-16 15,-11-2 0-15,-6 2-1 16,-3-2 1-16,-16 0 6 16,-10-3 4-16,-14-1-5 15,-5-2-6-15,-13 1-26 16,6-6-134-16,13-9-203 0</inkml:trace>
  <inkml:trace contextRef="#ctx0" brushRef="#br0" timeOffset="25255.65">10871 8575 1114 0,'0'0'55'0,"0"0"-14"16,0 0-41-16,88 0 66 16,-39-1-9-16,8-6-30 15,1 0-5-15,2 0-22 16,-8 0 0-16,-13-2-68 16,-11 2-193-16,-15 1-324 0</inkml:trace>
  <inkml:trace contextRef="#ctx0" brushRef="#br0" timeOffset="25460.14">11014 8378 942 0,'0'0'71'0,"0"0"-71"16,0 0 0-16,0 0 58 15,0 0 36-15,42 87-10 16,-22-48 7-16,6 4-36 15,-5 1-20-15,3 1-28 16,-4 1-7-16,2 7-68 0,-5 19-149 16,-3-9-149-16</inkml:trace>
  <inkml:trace contextRef="#ctx0" brushRef="#br0" timeOffset="25815.48">11446 8481 918 0,'0'0'3'0,"0"0"13"15,83-53-16-15,-46 43 20 16,-4 10 35-16,-7 0 15 16,-10 17-34-16,-7 5-26 0,-9 9 12 15,0-1 17 1,-9-1-6-16,-5-4-2 0,5-4 3 15,8-4-16-15,1-1 6 16,0 0 7-16,13 2 14 16,7 1-3-16,2 3 3 15,-1 5-13-15,-3-4-13 16,-7 1-5-16,-6 0 8 16,-5-2 1-16,-6 1 2 15,-19 1 4-15,-14-2-1 16,-16-2-15-16,-21-6-13 15,6-9-23-15,-29-10-77 0,19-15-111 16,29-8-181-16</inkml:trace>
  <inkml:trace contextRef="#ctx0" brushRef="#br0" timeOffset="26215.04">11511 8100 1275 0,'0'0'51'0,"0"0"-32"16,91-24 0-16,-46 20-5 15,-3 2-4-15,-9 2 6 0,-7 4-10 16,-13 13-6-16,-8 5-16 15,-5 6-5-15,-5 1 21 16,-5 1 19-16,-3-4-12 16,5-3 2-16,8-3-7 15,0-3 6-15,8 3-6 16,12 2 8-16,9-1-3 16,-4 1 5-16,2-2-6 15,-12-5-5-15,-5-3 5 16,-10-5-5-16,0-1 22 15,-22 1 13-15,-21 2 10 16,-25-2-28-16,-19-4-18 16,-15-3-6-16,19 0-99 0,20 0-283 15</inkml:trace>
  <inkml:trace contextRef="#ctx0" brushRef="#br0" timeOffset="26600.35">12370 8557 1450 0,'0'0'0'0,"0"0"-79"16,0 0 39-16,0 0 33 15,0 0 7-15,86 0 0 16,-44 0 10-16,2-4-10 16,-1-3-8-16,-4-7-170 15,-14 2-164-15,-8-1-341 0</inkml:trace>
  <inkml:trace contextRef="#ctx0" brushRef="#br0" timeOffset="26789.66">12494 8355 636 0,'0'0'865'0,"0"0"-865"15,0 0-30-15,0 0 30 16,27 94 7-16,-9-55 25 16,9 4 11-16,1 1-27 15,5 1-16-15,22 20-8 16,-9-12-105-16,2-7-433 0</inkml:trace>
  <inkml:trace contextRef="#ctx0" brushRef="#br0" timeOffset="27095.98">15199 8638 1425 0,'0'0'55'0,"0"0"-55"16,0 0-35-16,0 0-4 15,0 0 39-15,115 0 13 16,-27-2 3-16,30-2-16 16,5 4-45-16,-24-3-207 15,-25 0-153-15</inkml:trace>
  <inkml:trace contextRef="#ctx0" brushRef="#br0" timeOffset="27269.39">17025 8626 1048 0,'0'0'106'0,"0"0"-75"15,0 0 13-15,0 0-8 16,82 6-4-16,-61-6-28 16,36 0-4-16,-5 0-104 15,4 0-301-15</inkml:trace>
  <inkml:trace contextRef="#ctx0" brushRef="#br0" timeOffset="27457.59">19133 8682 1224 0,'0'0'133'0,"0"0"-106"0,93 0 42 16,-50 0-4-16,3-3-27 15,6-1-31-15,8 1-7 16,35-7-104-16,-11 1-242 16,-8-2-346-16</inkml:trace>
  <inkml:trace contextRef="#ctx0" brushRef="#br0" timeOffset="37922.86">6926 2207 542 0,'0'0'0'15,"0"0"-21"-15,0 0 21 16,0 0 5-16,0 0 6 16,0 0 17-16,-52-51 9 15,40 43-8-15,0-1 7 16,-5 2 22-16,4 0 5 0,-6 1-26 15,-5 2-1 1,-1 2-26-16,-5 0 4 0,-6 2 9 16,-3 0-4-16,-5 4 6 15,0 8 12-15,0 5-12 16,5 1-11-16,3 5 8 16,0 7-15-16,3 7-7 15,5 9 0-15,1 20 8 16,9 25-8-16,11 33 0 15,7 20 0-15,7 7 1 16,17 2-1-16,6-10 0 16,10 8-1-16,8 9 0 0,4 11 1 15,3 9-7-15,-4 9 5 16,-6 9-9-16,-8 4-14 16,-7 5-2-16,-18-1 1 15,-12-4-3-15,-3-10 14 16,-33-10 15-16,-16-17-1 15,-16-17 1-15,-9-23 1 16,-8-21 12-16,-6-25-3 16,0-24 6-16,-3-23-6 15,0-23-9-15,-3-11 0 16,3-29 17-16,15-7-11 16,18-2-7-16,25 2 9 15,9-1 18-15,9-9 18 0,8-8-23 16,10-9-20-1,19 0-2-15,36-4 0 0,36 10 2 16,20 23 14-16,5 36-15 16,-7 38-1-16,-22 56-4 15,-16 31 4-15,-12 30 22 16,-8 21-9-16,-9 19-6 16,-9 15 13-16,-10 12-13 15,-7 16 30-15,-10 20-11 16,-6 14-13-16,0 10 17 15,0 3 1-15,0 0 15 16,11-12 31-16,24-19-22 16,19-29-6-16,19-33-3 15,21-37-29-15,21-29-17 16,18-30-6-16,12-27 6 0,11-20 5 16,2-21-4-16,5-22 0 15,4-10 2-15,9-33-3 16,3-25-23-16,-43 9-163 15,-22-9-327-15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8:26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3149 13229 0,'26'0'203,"1"0"-156,-1 0-32,1 0 1,-1 0 0,1 0-1,-1 27 1,1-27 15,-1 0-15,0 0-1,1 0 1,-1 0 0,1 0-1,-1 0 17,1 0-17,-1 0 16,1 0-31,-1 26 16,1-26 0,26 0-1,-1 0 1,-52 27-16,27-27 16,26 0-16,-27 0 15,1 26-15,52-26 16,-26 0-1,-27 0-15,1 0 16,-1 0 0,27 0-16,-26 0 15,52 26-15,27 1 16,-80-27 0,54 0-16,-1 0 15,27 26-15,-27-26 16,1 27-16,26-27 15,-53 26-15,52-26 16,54 53-16,-106-53 16,53 27-16,-27-27 15,-52 0-15,52 0 16,-52 0 0,-1 26-1,0-26 1,1 0-1,-1 0 1,1 0 0,-1 0-1,1 0-15,-1 0 16,1 0-16,-1 0 16,1 0-1,-1 0-15,0 0 16,1 0-1,-27 27 1,53-27 0,-27 0-1,27 26-15,-26-26 16,-1 0 0,1 0-16,-1 0 15,1 0 1,-1 0-1,0 0 17,27 0-1,-26 0 0,-1 0 0,1 27-15,-1-27 0,1 0-1,-1 0 1,1 0-16,-1 26 16,0-26 15,1 0-31,-1 0 31,1 0-15,-1 0-1,1 0 1,-1 0 0,1 0-1,-1 0-15,1 26 16,-1-26-16,1 0 15,-1 0-15,0 0 32,27 0-17,-26 0 32,-1 0-31,1 0 31,-1 0-32,1 0-15,-1 0 16,1 0 0,-1 0-1,0 0-15,1-26 16,26 26-16,26-79 15,-52 79-15,-1-27 16,27 1 0,-26 26-1,-1-27 17,-26 1 61</inkml:trace>
  <inkml:trace contextRef="#ctx0" brushRef="#br0" timeOffset="34194.47">5292 16219 0,'26'0'15,"27"0"1,-26 0 0,26-26-16,53-27 15,-1 53-15,1 0 16,0 0-16,-53 0 16,79-27-16,-26 27 15,0-26-15,79-27 16,-26 26-16,-27 27 15,80-26 1,-27-1-16,-79 27 16,53 0-16,-80 0 15,0 0-15,-52 0 16,-1 0-16,1 0 31,-1 0 0,1 0 16,-1-26 172</inkml:trace>
  <inkml:trace contextRef="#ctx0" brushRef="#br0" timeOffset="38306.61">17278 16219 0,'26'0'78,"27"0"-46,-27 0-17,27-26-15,-26 26 16,-1-27-16,54 1 15,-54 26-15,27 0 16,0 0-16,26 0 16,-26-53-16,53 53 15,-53 0-15,0 0 63,-27 0-63,-26-27 15,27 27 1,-1 0 0,1 0-1,-1 0 17,1-26-1,26 26-16,-27 0-15,1 0 16,25 0-16,1 0 16,27 0-1,-1 0-15,-52 0 16,52 0-16,-26 0 16,-27 0-1,1 0-15,-1 0 16,27 0-1,-26 0 1,-1 0 62,1 0 16,-1 0-63,0 0 0,-26-27-31,53 27 32,-26 0-1,26 0 31,-27 0-30,1 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9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0 237 7882,'0'0'1312,"0"0"-142,27 0 8,90 1-40,-102-2-1034,-1 1 1,0 0-1,0 1 0,0 0 0,0 2 1,0-1-1,-1 2 0,1 0 0,-1 1 1,0 0-1,0 0 0,0 2 0,-1 0 1,0 0-1,0 1 0,-1 0 0,0 1 1,0 0-1,-1 1 0,-1 0 0,1 1 1,-1 0-1,-1 1 0,0-1 0,-1 1 1,0 1-1,-1-1 0,-1 1 0,4 11-104,1 8 26,-2 0 1,-1 1-1,-2 0 0,-1 0 0,-1 0 0,-2 1 0,-2 8-26,1-42 0,0 1 0,0 0 0,0 0 0,0-1 0,-1 1 0,1 0 0,0 0 0,0-1 0,-1 1 0,1 0 0,0-1 0,-1 1 0,1 0 0,0-1-1,-1 1 1,1 0 0,-1-1 0,1 1 0,-1-1 0,1 1 0,-1-1 0,0 1 0,1-1 0,-1 0 0,0 1 0,1-1 0,-1 0 0,0 1 0,1-1 0,-1 0 0,0 0 0,0 1 0,1-1 0,-1 0 0,0 0 0,0 0 0,1 0 0,-1 0 0,0 0-1,0-1 1,1 1 0,-1 0 0,0 0 0,0 0 0,1-1 0,-1 1 0,0 0 0,1-1 0,-1 1 0,0 0 0,1-1 0,-1 1 0,1-1 0,-1 1 0,0-1 0,1 0 0,-1 1 0,1-1 0,0 1 0,-1-1 0,1 0 0,0 1 0,-1-1 0,1 0-1,0 0 1,-1 1 0,1-1 0,-9-15-10,-1 0-1,2-1 1,1 0 0,0 0-1,1-1 1,0 1-1,2-1 1,0-1-1,1 1 1,1 0-1,0-1 1,2 1-1,1-10 11,-3 6-68,2 0 0,0 0 0,1 0 0,2 0-1,0 0 1,1 0 0,1 1 0,8-21 68,-4 24-380,0 1 0,1-1 0,1 1 1,0 1-1,2 0 0,-1 1 0,2 0 0,0 1 1,1 1-1,0 0 0,1 1 0,0 1 0,1 0 1,1 1-1,14-6 380,37-15-4480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9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10866,'0'0'1585,"0"0"-121,0 0-1016,0 0-368,0 0 176,36 115-168,-20-66-88,-2 4-8,-5 5-520,-9 3-1088,0-12-881,-14-16-1832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50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11466,'0'0'1617,"0"0"503,0 0-1464,0 0-656,0 0-296,0 0-1120,0 0-272,153-14-3553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50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0 448 9434,'0'0'640,"0"0"-332,5 20 40,37 133 799,-25-105-823,-2 1-1,-2 1 0,-2 0 0,-3 0 1,-2 1-1,-2 0 0,-2 27-323,-6-181 258,0 82-225,1 0 0,1 0-1,0 0 1,2-1 0,1 1 0,0-1-1,2 1 1,0 0 0,2 0 0,0 0 0,1 1-1,1 0 1,1 0 0,1 0 0,1 1-1,0 0 1,8-9-33,-15 25-20,1 0-1,-1 0 1,1 0 0,0 1-1,0-1 1,0 1 0,0 0-1,0 0 1,0 1 0,1-1-1,-1 1 1,1 0-1,-1 0 1,1 0 0,-1 1-1,1 0 1,-1-1 0,1 2-1,0-1 1,-1 0-1,1 1 1,-1 0 0,1 0-1,-1 0 1,0 1 0,1-1-1,-1 1 1,2 2 20,113 72-87,-109-68 105,99 79 123,-65-47-85,1-3-1,2-2 0,1-1 1,2-3-1,1-2 1,2-2-1,0-3 1,25 7-56,-76-31 0,6 4-6,-1-1 0,1-1-1,1 1 1,-1-1 0,0-1-1,0 0 1,1 0 0,-1 0 0,1-1-1,-1 0 1,1-1 0,-1 0 0,0 0-1,1-1 1,-1 0 0,0 0-1,0-1 1,0 0 0,4-3 6,-3-6 54,0 0 1,-1-1-1,0 0 1,-1 0-1,-1 0 1,0-1-1,-1 0 1,0-1 0,-1 1-1,-1-1 1,0 1-1,-1-1 1,-1 0-1,0 0 1,-1 0-1,0 0 1,-3-8-55,-13-260 1487,-82-127-216,72 358-1227,25 57-519,9 106 173,5-1 1,5 0-1,5-1 1,4-2-1,5 0 0,5-2 1,4-2-1,32 54 302,-45-93-2360,-9-12-1917</inkml:trace>
  <inkml:trace contextRef="#ctx0" brushRef="#br0" timeOffset="1402.76">773 460 11883,'0'0'2041,"0"0"-507,0 0-933,0 0-455,24 3 193,167 23 645,-29-4 119,1-8 1,120-5-1104,-282-9 216,-1 0 7,0 0-35,0 0-48,0 0-3,0 0 43,0 0 130,0 0 75,0 0 127,0 0 74,0 0 82,0 0-43,0 0-63,0 0-29,0 0-8,0 0 68,0 0 23,0 0-140,0 0-247,0 0-125,0 0-68,0 0 11,0 0 17,0 0 0,0 0 37,0 0-7,0 0 0,0 0-58,10 0 830,-1 0-2533,-1 0-6548,49 0 2340,-27 0 2921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53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925 72 5265,'0'0'1235,"0"0"303,0 0-491,0 0-53,0 0 93,0 0-164,2-7-95,5-39 901,-9 45-1646,0-1 0,0 0 0,0 0 0,-1 1-1,1-1 1,0 1 0,-1 0 0,1 0 0,-1 0 0,1 0 0,-1 0 0,1 0 0,-1 1 0,0-1 0,1 1 0,-1 0 0,0 0 0,1 0 0,-1 0 0,0 0 0,1 1-1,-1-1-82,0 0 55,-13 1-58,0 0 0,0 0-1,0 2 1,0 0 0,1 1 0,-1 0 0,1 1-1,0 1 1,0 1 0,1 0 0,0 0 0,0 2 0,0 0 3,-43 33 63,1 3 1,3 2 0,2 2 0,1 3 0,3 2 0,3 2 0,2 1 0,2 3 0,4 1 0,1 1-1,4 2 1,-10 34-64,28-75 90,2 0-1,1 1 0,1 0 1,0 0-1,2 1 0,1 0 1,1 0-1,2 1 1,0-1-1,1 1 0,2 0 1,1 0-1,0-1 0,2 1 1,1-1-1,1 1 0,2-1 1,0-1-1,10 21-89,-3-22 20,1-1 0,1 0 0,0-1 1,2-1-1,1-1 0,0-1 0,2 0 0,0-2 0,0 0 0,2-1 1,0-1-1,0-2 0,1 0 0,1-1 0,0-2 0,0 0 0,1-2 1,0-1-1,0-1 0,16 1-20,27 3-795,0-2 1,0-3 0,0-4 0,1-2-1,61-11 795,-30-9-4225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01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79 7962,'0'0'2040,"0"0"1,0 0-1041,0 0 392,0 0-976,0 0-408,0 0 360,0 109 88,-12-54-136,1 7-208,-3-1-112,3-7-224,0-1-528,1-6-800,6-14-1041,4-16 2577</inkml:trace>
  <inkml:trace contextRef="#ctx0" brushRef="#br0" timeOffset="250.99">302 112 8450,'0'0'1080,"0"0"-584,0 0 304,0 0 465,-21 121-353,12-68-472,2 5-344,3-1-96,4 11-888,0-17-1537,0-12-3200</inkml:trace>
  <inkml:trace contextRef="#ctx0" brushRef="#br0" timeOffset="684.41">708 1 8794,'0'0'1056,"0"0"642,0 0-481,0 0 22,0 0-309,0 0-190,23 18 143,-12-10-764,8 7 88,0 0 0,-1 1 0,0 1 0,-1 1 0,-1 0 0,-1 2 0,-1-1 0,9 16-207,15 37 295,-3 1 1,-4 1-1,-2 2 0,-4 1 1,-3 1-1,-4 1 0,-3 0 1,-4 1-1,-3 1 0,-4 0 1,-4 13-296,0-59 7,-2 1 0,-2-1 0,-1 0 1,-2 0-1,-1 0 0,-2-1 0,-1-1 1,-2 1-1,-1-2 0,-1 0 1,-2-1-1,-1 0 0,-2-2 0,-1 0 1,-1-1-1,-1-1 0,-1-2 0,-2 0 1,0-1-1,-28 18-7,-276 154-2069,100-91-4928,201-96 2739</inkml:trace>
  <inkml:trace contextRef="#ctx0" brushRef="#br0" timeOffset="954.89">1372 1735 5801,'0'0'7538,"0"0"-5794,0 0-1432,0 0 32,0 0 849,0 0-225,13 154 48,-22-82-208,-14 2-296,-4 6-472,-5-6-40,2-2-1000,-11-11-1176,7-18-1673,9-18 3753</inkml:trace>
  <inkml:trace contextRef="#ctx0" brushRef="#br0" timeOffset="1205.73">1784 789 15091,'0'0'1761,"0"0"-625,0 0-1024,0 0 480,0 0-592,0 0-864,0 0-1225,-52 4-2480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43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3093 281 9762,'0'0'1506,"0"0"-619,0 0-369,18 24 216,2 1-538,83 139 579,-83-112-609,-2 2 0,-2 0 0,-3 1 0,-2 0 0,-3 1 0,-2 0 0,-2 0 0,-4 31-166,40-231 1811,-29 111-1750,1 0 0,2 1 0,2 1 0,1 0 0,1 1 0,1 1 0,2 0 0,1 2 0,1 0 0,1 2 0,6-3-61,-23 22 2,-1 1 0,2 0 0,-1 0 0,0 1 0,1 0 0,0 0 1,0 0-1,0 1 0,0 1 0,1 0 0,-1 0 0,1 0 0,0 1 0,-1 0 0,1 1 0,0 0 1,-1 0-1,1 1 0,0 0 0,-1 0 0,1 1 0,-1 1 0,0-1 0,1 1 0,-1 0 0,0 1 0,-1 0 1,6 3-3,2 10 90,0 1 0,-1 0 0,-1 1 0,-1 0 0,-1 0 0,0 2 1,-2-1-1,0 1 0,-1 1 0,-2 0 0,0 0 0,-1 0 0,-1 0 0,-1 1 1,-1-1-1,-1 1 0,-1 0 0,-2 4-90,12 80 354,-10-102-747,4 17 814,-4-21-304,0 0-1,0-1 1,0 1 0,1 0-1,-1-1 1,0 1-1,0 0 1,1-1-1,-1 1 1,0 0 0,1-1-1,-1 1 1,1 0-1,-1-1 1,1 1-1,-1-1 1,1 1 0,-1-1-1,1 1 1,-1-1-1,1 0 1,0 1-1,-1-1 1,1 0 0,0 1-1,-1-1 1,1 0-1,0 0 1,-1 1-1,1-1 1,0 0 0,0 0-1,-1 0 1,1 0-1,0 0 1,-1 0-1,1 0 1,0 0 0,0-1-1,-1 1 1,1 0-1,0 0 1,-1 0-1,1-1 1,0 1 0,-1 0-1,1-1 1,0 1-1,-1-1 1,1 1-1,-1-1 1,1 1 0,-1-1-1,1 1 1,-1-1-1,1 1 1,-1-1-1,0 0 1,1 1 0,-1-1-1,0 0 1,1 1-1,-1-2-116,38-16 1338,-37 18-1378,-1 0 2,0 0-48,0 0-10,0 0-15,0 0 14,0 0 26,0 0 54,0 0 22,0 0 11,0 0 37,0 0 25,0 0-10,0 0 6,-1 0-38,-2 0 27,2 2 619,8 4-9271,72-14-275,-32 0 3202</inkml:trace>
  <inkml:trace contextRef="#ctx0" brushRef="#br0" timeOffset="602.8">5702 968 5945,'0'0'2694,"0"0"-967,0 0-669,0 0 42,0 0 14,0 0-354,23-15-61,75-50 93,-84 56-467,0-1 1,-1 0-1,0-1 1,0 0-1,-1-1 1,-1-1-1,0 0 1,-1 0-1,0-1 1,-1 0-1,-1 0 1,1-3-326,-1-9 771,-8 26-744,0 0 0,1 0-1,-1 0 1,0 1 0,1-1-1,-1 0 1,0 0-1,0 0 1,1 0 0,-1 0-1,0 0 1,1 0 0,-1 0-1,0 0 1,0 0-1,1 0-26,0 528-648,-3-500 669,0 0-1,-1 0 1,-2 0-1,-1-1 1,-1 0-1,-2 0 1,0-1-1,-2 0 1,-1-1-1,0 0 1,-5 5-21,10-24-85,1 0-1,-1 0 1,0-1 0,0 0 0,0 0 0,-1-1 0,1 0 0,-1 0-1,0-1 1,-1 0 0,1 0 0,0-1 0,-1 0 0,0 0 0,1-1-1,-1 0 1,0-1 0,0 0 0,1 0 0,-1-1 0,0 0 0,1 0-1,-1-1 1,1 0 0,-1-1 0,1 0 0,0 0 0,0-1 0,0 0-1,0 0 1,1-1 0,0 0 0,0 0 0,0-1 0,1 1 0,-1-2-1,1 1 1,-2-4 85,-111-139-5397,78 75-67</inkml:trace>
  <inkml:trace contextRef="#ctx0" brushRef="#br0" timeOffset="999.98">5935 182 8122,'0'0'1347,"0"0"-331,0 0-25,0 0 72,0 0-126,0 0-441,0-5-44,0-11-109,0 4 3531,-2 13-3127,-1 6-5237,12 4-1181,1 1-2212</inkml:trace>
  <inkml:trace contextRef="#ctx0" brushRef="#br0" timeOffset="1631.44">4847 1053 6449,'0'0'2337,"0"0"-473,0 0-1168,0 0 41,0 0-241,0 0-376,0 0-72,-41 71 360,18-27 0,-2 5-120,-2 0-144,-5 4-88,2 3-56,1-7-368,-3 4-616,9-12-1137,7-16-2592</inkml:trace>
  <inkml:trace contextRef="#ctx0" brushRef="#br0" timeOffset="1879.89">5025 439 12227,'0'0'1168,"0"0"-296,0 0-392,0 0-184,0 0-296,0 0-800,0 0-224,109 8-304,-58 13-3153</inkml:trace>
  <inkml:trace contextRef="#ctx0" brushRef="#br0" timeOffset="3582.37">9125 12 208,'0'0'7998,"22"-2"-5478,-14 1-2423,22-3 342,0 1 0,-1 1 0,1 2 0,0 1 0,0 2 0,-1 1 0,12 3-439,-7 8 300,-1 1 0,0 2 0,-2 1 1,0 1-1,-1 2 0,-1 1 0,-1 1 0,-1 1 0,-2 2 0,0 1 0,-2 0 0,-1 2 0,-1 1 0,-2 0 0,-1 1 0,-2 1 0,-1 1 0,-1 1 1,-2 0-1,1 9-300,-2-15 46,-2 1 0,0 1 0,-2-1 0,-1 1 0,-2 1 1,-1-1-1,-1 0 0,-2 1 0,-1-1 0,-2 1 0,-1-1 1,-1 0-1,-1 0 0,-2-1 0,-2 1 0,0-2 0,-2 0 1,-1 0-1,-1-1 0,-2 0 0,-16 21-46,5-19-364,0-2 0,-2 0 0,-2-2 0,0-2 0,-1 0 0,-1-2 0,-2-2 364,-111 63-2628,2-18-1437</inkml:trace>
  <inkml:trace contextRef="#ctx0" brushRef="#br0" timeOffset="2996.62">7862 761 9298,'0'0'1656,"0"0"-271,0 0-961,0 0-16,151-33 280,-67 23-448,14 0-88,7-1 16,-3 1-168,-6-2-320,2-9-920,-27 3-1025,-23-1-2312</inkml:trace>
  <inkml:trace contextRef="#ctx0" brushRef="#br0" timeOffset="3245.6">8111 307 6705,'0'0'2761,"0"0"-1265,0 0-567,0 0-489,0 0-184,0 0-248,0 0 560,52 142 168,-31-72-280,-3 4 8,0 8-224,0-2-152,1-2-88,-3 0-312,4 16-808,-4-22-1281,-5-18-3200</inkml:trace>
  <inkml:trace contextRef="#ctx0" brushRef="#br0" timeOffset="2448.22">6612 745 5721,'0'0'772,"0"0"-45,0 0-83,0 0 26,0 0-375,0 0-111,15-5 2820,232-14-31,175 17-3053,-321 14-4712,-83-11 843</inkml:trace>
  <inkml:trace contextRef="#ctx0" brushRef="#br0" timeOffset="2747.86">6916 307 9010,'0'0'1272,"0"0"561,0 0-737,0 0-184,0 0-632,0 0-224,0 0 16,38 103 240,-19-39 80,1 8-192,-2 8-48,1 2-144,3-2-8,6 0-88,6 0-488,30 16-1120,-9-14-1369,-3-24-4360</inkml:trace>
  <inkml:trace contextRef="#ctx0" brushRef="#br0" timeOffset="-1617.66">879 365 9274,'0'0'1275,"0"0"-290,0 0 49,0 0 52,0 0-606,-12 10-374,-71 71 283,4 5-1,-47 66-388,108-130 117,-2 1 21,10-12-91,0 0-1,1 1 0,0 0 0,1 0 1,1 1-1,-1 0 0,2 0 0,0 1 1,0 1-47,6-14 4,0-1 0,0 1 0,0 0 1,0 0-1,0-1 0,0 1 0,0 0 1,0 0-1,0-1 0,0 1 0,0 0 1,0 0-1,1-1 0,-1 1 0,0 0 0,1 0 1,-1-1-1,0 1 0,1 0 0,-1-1 1,1 1-1,-1-1 0,1 1 0,-1-1 1,1 1-1,-1-1 0,1 1 0,0-1 1,-1 1-1,1-1 0,0 1 0,-1-1 0,1 0 1,0 0-1,0 1 0,-1-1 0,1 0 1,0 0-1,0 0 0,-1 0 0,1 0 1,0 0-1,0 0 0,-1 0 0,1 0 1,0 0-1,0 0 0,0-1-4,7 2 91,633 79 1304,-340-29-4911,-193-35-112</inkml:trace>
  <inkml:trace contextRef="#ctx0" brushRef="#br0" timeOffset="-1350.88">1807 507 7162,'0'0'3896,"0"0"-2623,0 0-337,0 0 88,0 0-472,0 0-456,119-15 160,-58 13-32,5-2-136,5 0-88,-3 4-584,15 0-1096,-20 0-857,-17 0-3000</inkml:trace>
  <inkml:trace contextRef="#ctx0" brushRef="#br0" timeOffset="-1094.42">1921 958 7378,'0'0'1656,"0"0"-672,0 0 56,0 0 457,0 0-889,135 0-144,-62 0-208,11-6-256,51-17-608,-21 7-1001,-14-7-2959</inkml:trace>
  <inkml:trace contextRef="#ctx0" brushRef="#br0" timeOffset="11757.97">1 2500 9634,'0'0'1574,"0"0"1,0 0-124,0 0-714,1 16-326,42 922 2278,-41-741-5504,-3-121-1147,1-31-1859</inkml:trace>
  <inkml:trace contextRef="#ctx0" brushRef="#br0" timeOffset="12217.2">33 2941 9738,'0'0'1242,"0"0"-746,0 0-375,0 0-42,27 0 208,174 0 285,-146 1-279,-37 1-218,0 0 0,0-2 0,1 0 0,-1-2-1,0 0 1,0-1 0,0 0 0,0-2 0,15-5-75,-26 3 159,0-1 0,0 0 0,-1 0 1,0 0-1,-1-1 0,0 0 0,0 0 1,-1 0-1,0-1 0,0 1 1,-1-1-1,-1 0 0,0 0 0,0 0 1,-1 0-1,0 0 0,0-1 0,-1 1 1,-1 0-1,0 0 0,-1-5-159,2-2 366,1-2 177,-1-1 0,-1 0 0,-1 0 0,0 0 0,-2 1 0,0-1 1,-1 1-1,-3-3-543,8 59-730,8 68 634,4-1 0,5-1-1,4-1 1,5 0 0,27 64 96,51 158-6140,-78-247 1112</inkml:trace>
  <inkml:trace contextRef="#ctx0" brushRef="#br0" timeOffset="12907.88">1214 3163 8530,'0'0'1300,"0"0"-462,0 0-153,0 0 197,25-3-328,153-14-40,-169 16-415,5 1-27,0-1 0,0-1 1,0 0-1,-1 0 0,1-1 1,0-1-1,-1 0 0,0-1 1,0-1-1,-1 0 0,1 0 1,-1-1-1,-1-1 0,1 0 0,-1-1 1,-1 0-1,7-7-72,-16 14 37,1-1 1,-1 1-1,0 0 0,0-1 0,0 1 0,0-1 1,0 1-1,0-1 0,-1 0 0,1 1 1,-1-1-1,0 0 0,0 1 0,0-1 0,0 0 1,0 1-1,-1-1 0,1 0 0,-1 1 1,0-1-1,0 1 0,0-1 0,0 1 0,0-1 1,0 1-1,-1 0 0,1-1 0,-1 1 0,1 0 1,-1 0-1,0 0 0,0 0 0,0 1 1,0-1-1,0 0 0,0 1 0,-1-1 0,1 1 1,0 0-1,-1 0 0,1 0 0,-1 0 1,1 0-1,-2 0-37,-7 0-14,0 1 1,0-1 0,0 2-1,1-1 1,-1 2-1,0-1 1,1 1-1,-1 1 1,1 0-1,0 1 1,0 0 0,0 0-1,0 1 1,1 0-1,-1 1 1,1 0-1,1 0 1,-1 1 0,1 0-1,1 0 1,-1 1-1,1 0 1,0 1-1,1 0 1,0 0-1,0 0 1,1 0 0,0 1-1,1 0 1,0 0-1,1 0 1,0 1-1,0-1 1,1 1 0,1-1-1,0 1 1,0 0-1,1 0 1,0-1-1,1 9 14,0-9 11,1 0 0,-1-1 0,1 1 0,1 0 0,0-1 0,0 0 0,1 1 0,0-1 0,0-1 0,1 1 0,1-1 1,-1 1-1,1-2 0,0 1 0,1-1 0,0 0 0,0 0 0,1 0 0,0-1 0,0-1 0,0 1 0,5 1-11,11 7 63,0-2 0,1-1 1,1-1-1,0-1 0,0-1 1,0-1-1,22 2-63,-6-2 24,1-3 0,-1-1 1,1-2-1,0-1 0,42-8-24,-72 6 38,0-1-1,-1-1 1,1 0-1,-1-1 1,0 0-1,0-1 1,0-1-1,-1 1 0,0-2 1,0 0-1,-1 0 1,0-1-1,0 0 1,-1-1-1,0 1 1,-1-2-1,0 0 1,-1 0-1,0 0 1,0-1-1,-1 1 1,-1-2-1,0 1 1,-1-1-1,0 1 1,-1-1-1,-1 0 1,0 0-1,0-1 0,-1 0-37,5-82 669,-5-1 0,-4 0-1,-6-26-668,0 41 933,-3 0 0,-3 1-1,-4 0 1,-4 2 0,-8-13-933,26 81 304,4 24-868,11 299-1950,41 241 2514,-25-290-7100,-21-213 2268</inkml:trace>
  <inkml:trace contextRef="#ctx0" brushRef="#br0" timeOffset="13177.71">2776 2235 6177,'0'0'6962,"0"0"-5626,0 0-200,0 0-464,0 0-455,0 0-81,0 0-88,112 189 192,-60-60 280,10 35-160,-3 9-24,-4-5-136,-9-16-120,-10-27-80,-2-8-376,-4-8-696,-12-35-1361,-4-23-2312</inkml:trace>
  <inkml:trace contextRef="#ctx0" brushRef="#br0" timeOffset="13628.82">3857 2840 9658,'0'0'1599,"0"0"-81,0 0-259,0 0-8,0 0-549,-15 4-604,10-2-100,-5 0-1,-1 1 1,1 0 0,0 1-1,0 0 1,0 1 0,0 0-1,1 1 1,0-1-1,0 2 1,0-1 0,-2 4 2,0-1 6,0 0 0,1 0 1,0 1-1,0 0 0,1 1 1,1 0-1,0 1 0,0-1 1,1 1-1,1 1 0,0-1 1,1 1-1,0 0 0,1 1 1,0-1-1,1 1 0,0 0 1,2-1-1,-1 1 0,2 0 1,0 0-1,0 0 0,2 0 1,0 6-7,4-12 54,0-1-1,1 0 1,0 0 0,0 0 0,0-1-1,1 0 1,0-1 0,0 0 0,0 0 0,0 0-1,1-1 1,0-1 0,0 1 0,0-2-1,1 1 1,-1-1 0,0 0 0,1-1 0,-1 0-1,1-1 1,0 0 0,-1 0 0,1-1-1,-1 0 1,1-1 0,-1 0 0,0-1 0,1 1-1,-1-2 1,-1 1 0,4-3-54,3-3 118,-1-1-1,-1 0 1,0-1 0,0-1 0,-1 0 0,-1-1 0,0 0 0,0-1-1,-1 0 1,-1 0 0,-1-1 0,0 0 0,-1-1 0,0 1-1,-1-1 1,-1-1 0,-1 1 0,0-1 0,-1 0 0,-1 0-1,-1 0 1,0 0 0,-1 0 0,-1 0 0,0-1-118,1 12-109,0-1-1,0 1 1,0-1 0,0 1 0,-1 0 0,-1-1 0,1 1-1,-1 0 1,0 0 0,0 0 0,0 0 0,-1 0 0,0 1-1,0-1 1,-1 1 0,1-1 0,-1 1 0,-1 1 0,1-1-1,0 0 1,-1 1 0,0 0 0,0 0 0,0 0 0,-1 1-1,1 0 1,-1 0 0,0 0 0,0 1 0,0 0 0,0 0-1,0 0 1,0 1 0,-1 0 0,0 0 109,-38 0-2745,7 1-1749</inkml:trace>
  <inkml:trace contextRef="#ctx0" brushRef="#br0" timeOffset="14612.14">4480 2816 8426,'0'0'1420,"0"0"-64,0 0 29,0 0 288,0 0-402,0 0-344,2-2 6649,2-2-3791,22-17-3062,-20 17-957,7-3 159,-7 5-3575,1 0-3297,18-12 1731,-11 0 398</inkml:trace>
  <inkml:trace contextRef="#ctx0" brushRef="#br0" timeOffset="16137.34">6300 2303 3753,'0'0'1137,"0"0"21,0 0-47,0 0-48,0 0-346,0 0-171,3-11 6,-1 3-673,23-88 5774,-26 115-979,2 35-3990,1 19-917,-2-20 261,2 1 1,3 0-1,2-1 1,2 0-1,2-1 1,17 45-29,-22-80-7,0 0 1,1 0-1,1-1 0,0 0 1,1 0-1,1-1 0,0 0 0,1-1 1,1 0-1,0-1 0,1 0 1,0-1-1,1-1 0,0 0 1,1 0-1,0-2 0,1 0 1,0-1-1,0 0 0,1-1 0,0-1 1,4 1 6,-10-3-24,1-1-1,-1 0 1,0 0 0,1-1-1,0-1 1,-1 0 0,1 0 0,0-2-1,-1 1 1,1-1 0,0-1 0,-1 0-1,1 0 1,-1-1 0,0-1 0,0 0-1,0 0 1,0-1 0,-1-1 0,0 0-1,0 0 1,0-1 0,-1 0 0,0-1-1,0 0 1,-1 0 0,3-4 24,1-10-7,-1 0 1,-1 0-1,-1-2 1,-1 1-1,-1-1 1,-1 0-1,-1 0 1,-2 0-1,0-1 0,-1 1 1,-2-15 6,0 71-173,-2-18 160,2 1 1,-1-1 0,2 1-1,0 0 1,0-1-1,2 1 1,0-1 0,0 0-1,1 0 1,1 0-1,0-1 1,1 1 0,1-1-1,1 1 13,3 0 8,2-1 1,0 0-1,1-1 0,0 0 0,0-1 0,2-1 1,-1 0-1,1-1 0,0-1 0,1 0 0,0-2 1,0 0-1,1 0 0,0-2 0,0 0-8,30 5 14,0-1-1,0-3 1,1-2-1,0-2 1,1-3-14,-39 3-5,0 0-1,0-1 1,0 0 0,0-1 0,1-1 0,-2 0-1,1 0 1,0-1 0,0 0 0,-1-1 0,1 0-1,-1-1 1,0 0 0,-1 0 0,1-1-1,-1 0 1,0-1 0,-1 0 0,1-1 0,-1 1-1,-1-2 1,0 1 0,0-1 0,0 0 0,-1 0-1,-1-1 1,1 0 0,-2 0 0,1 0 0,-1 0-1,-1-1 1,0 0 0,0-5 5,-2-33 72,-3 1 1,-3-1 0,-1 1-1,-2-1 1,-3 2-1,-1 0 1,-3 0-1,-2 1 1,-1 1 0,-3 1-1,-1 0 1,-3 1-73,9 11-104,-1 0 0,-1 1 0,-2 1 0,-2 1 0,0 0 1,-2 2-1,-1 1 0,-20-17 104,44 43-117,1 0-1,0-1 1,-1 1 0,1 0-1,-1-1 1,1 1 0,-1 0-1,1 0 1,-1-1 0,1 1-1,-1 0 1,1 0 0,-1 0-1,1 0 1,-1 0-1,1-1 1,-1 1 0,1 0-1,-1 1 1,1-1 0,-1 0-1,0 0 1,1 0 0,-1 0-1,1 0 1,-1 0 0,1 1-1,-1-1 1,1 0 0,-1 0-1,1 1 1,0-1 0,-1 0-1,1 1 1,-1-1 0,1 0-1,0 1 1,-1-1 0,1 1-1,0-1 1,-1 0 0,1 1-1,0-1 1,0 1 0,-1-1-1,1 1 1,0-1 0,0 1-1,0-1 1,0 1 0,0 0-1,0-1 1,0 1 0,0-1-1,0 1 1,0-1 0,0 1-1,0-1 1,0 1 0,0-1-1,0 1 1,0-1 0,1 1-1,-1-1 1,0 1 0,0-1-1,1 1 1,-1-1 0,1 1 117,-1 2-501,0 23-2355</inkml:trace>
  <inkml:trace contextRef="#ctx0" brushRef="#br0" timeOffset="16580.7">8391 2717 7666,'0'0'2231,"0"0"-335,0 0-415,0 0-431,0 0-622,0 0-359,-20 22-16,3-3-8,7-10-10,0 1 0,1 0 0,0 0 0,1 1 0,0 0 0,1 0 1,0 1-1,1 0 0,0 0 0,1 1 0,1-1 0,-1 1 0,1 5-35,0-5 15,1 0-1,0 0 0,2 0 1,-1 1-1,1-1 0,1 0 1,0 0-1,1 1 1,1-1-1,0 0 0,1 0 1,0 0-1,1 0 0,0-1 1,1 1-1,0-1 0,1 0 1,1-1-1,0 1 0,0-1 1,1-1-1,0 1 1,1-1-1,0-1 0,1 0 1,0 0-1,0-1 0,1 0 1,0-1-1,4 2-14,-8-4 12,1 0 1,0-1-1,0 0 0,1 0 1,-1-1-1,1 0 1,0-1-1,-1 0 0,1 0 1,0-1-1,1 0 0,-1 0 1,0-1-1,0 0 0,0-1 1,0 0-1,0 0 1,0-1-1,0 0 0,0-1 1,-1 0-1,1 0 0,-1-1 1,0 0-1,0 0 0,0-1 1,-1 0-1,1-1 1,-1 1-1,0-2 0,-1 1 1,0 0-1,0-1 0,0 0 1,-1-1-1,0 1 0,2-4-12,-2-6 35,-1 0 1,0 1-1,-1-1 0,-1-1 0,0 1 0,-2 0 0,0 0 0,-1-1 0,0 1 0,-2 0 0,0 0 0,0 0 0,-2 0 0,0 1 0,-1 0 0,-1 0 0,0 0 0,-1 1 0,-1 0 0,0 0 0,-1 1 0,-1 0 0,-6-5-35,-99-104-1122,30 53-4589,68 56 124</inkml:trace>
  <inkml:trace contextRef="#ctx0" brushRef="#br0" timeOffset="16893.91">8742 2697 4097,'0'0'1647,"0"0"563,24 13-257,145 85 1352,-153-87-3081,-1 0 0,0 1-1,-1 1 1,-1 0 0,0 0 0,0 2 0,-2-1-1,0 1 1,0 1 0,-1 0 0,-1 1-1,-1 0 1,-1 0 0,0 1 0,-1-1-1,-1 2 1,0-1 0,-2 0 0,0 2-224,-3-19 117,-8-4 561,1-10-512,1-1 1,0 0-1,1 0 1,0 0-1,1 0 1,1-1-1,0 1 1,1-1 0,0-10-167,-1 4 15,0-1 0,2 1 0,1-1 1,0 1-1,2-1 0,0 1 0,2 0 0,0 0 1,1 0-1,2 0 0,0 1 0,1 0 1,0 0-1,12-17-15,-6 18-590,1-1 1,2 2 0,-1 0-1,2 1 1,0 1-1,2 1 1,-1 0-1,2 1 1,-1 2-1,2 0 1,0 1-1,17-6 590,29-13-5279</inkml:trace>
  <inkml:trace contextRef="#ctx0" brushRef="#br0" timeOffset="17173.82">9771 1952 6065,'0'0'3364,"0"0"84,0 0-1311,0 0-205,0 0-469,0 0-756,10 0-394,-6 0-272,0 0-1,0 1 0,-1 0 0,1 0 1,0 0-1,0 0 0,0 0 0,-1 1 1,1 0-1,-1 0 0,1 0 0,-1 0 1,0 0-1,0 1 0,0 0 0,0-1 1,0 1-1,-1 0 0,1 0 0,-1 0 1,0 1-1,0-1 0,0 1 0,0-1 0,0 1 1,-1-1-1,0 1 0,0 0 0,1 3-40,52 137 828,-5 3-1,-8 2 0,10 76-827,7 26-305,-41-186-305,39 181-7507,-51-201 6890</inkml:trace>
  <inkml:trace contextRef="#ctx0" brushRef="#br0" timeOffset="17772.42">10920 2797 8146,'0'0'1029,"0"0"757,0-23-803,-1-77-324,1 92-576,0 0 1,-1 0-1,0 0 1,0 0-1,-1 1 1,1-1-1,-2 0 1,1 1-1,-1 0 1,0-1-1,-1 1 1,0 0-1,0 1 1,0-1-1,-1 1 1,0 0-1,0 0 1,-1 0-1,1 1 1,-1-1-1,-1 2 1,1-1-1,-1 1 1,1-1-1,-1 2 1,0-1-1,-1 1 1,1 0-1,0 1 1,-1 0-1,0 0 1,0 0-1,1 1 1,-1 0-1,0 1 1,0 0-1,0 0 1,0 0-1,0 1 1,1 0-1,-1 1 1,0 0-1,1 0 1,-5 3-84,-4 3-4,2 2 0,-1 0 0,1 1 0,1 0 0,0 1 0,0 0 0,2 1 0,-1 0 0,2 1 0,0 1 0,0 0 0,1 0 0,1 0 0,1 1 0,0 0 0,1 1 0,1 0 0,0 0 0,2 0 0,-1 0 0,2 0 0,1 1 0,0-1 0,1 1 0,1-1 0,2 18 4,0-23-12,0 0 0,0 0 0,1-1 0,1 0 0,0 1 1,0-2-1,1 1 0,1-1 0,0 1 0,0-2 0,1 1 0,0-1 1,0 0-1,1-1 0,1 0 0,-1-1 0,1 1 0,0-2 0,1 0 1,-1 0-1,4 1 12,9 3-40,1-1 1,0 0-1,0-2 1,0-1-1,1-1 1,0-1 0,0-1-1,0-1 1,21-2 39,-34 0-22,1 0 0,0-1 1,0 0-1,0-1 1,-1-1-1,1 0 0,-1-1 1,1 0-1,-1 0 0,-1-2 1,1 1-1,-1-2 1,0 1-1,0-2 0,-1 1 1,0-1-1,0-1 1,-1 0-1,7-9 22,3-13 82,-1-1 0,-2 0 0,-1-2 0,-2 0 0,-1 0 0,-2-1 0,-1-1 0,-2 0 0,-1 0 0,-2 0 0,-2 0 0,-1-1-1,-3-15-81,8-71 880,-6-1 0,-5 0 0,-5 1-1,-6 0 1,-6 1 0,-8-17-880,21 112 475,9 27-471,0 0 0,0 1 0,-1-1 0,1 0 0,0 0 0,0 0 1,0 0-1,-1 0 0,1 0 0,0 0 0,0 0 0,-1 0 0,1 0 0,0 0 1,0 0-1,0 0 0,-1 0 0,1 0 0,0 0 0,0 0 0,-1 0 0,1 0 0,0 0 1,0 0-5,0 3-33,-2 842-417,4-732 208,5-1 1,4 0 0,7 5 241,23 75-8110,-31-161 7250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29:54.2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 1 4721,'0'0'3177,"0"0"-2241,0 0 520,0 0-1048,0 0-80,0 0-136,0 0-176,-116 96 216,95-53 49,3 0-73,6 4-120,6-3-88,6-5-288,20 4-721,14-15-1471,3-9-1849</inkml:trace>
  <inkml:trace contextRef="#ctx0" brushRef="#br0" timeOffset="252.57">372 95 7890,'0'0'1704,"0"0"-280,0 0-808,0 0-391,0 0 87,-45 117 24,45-78-184,16-6-152,13 6-104,37 4-400,-11-10-1017,4-4-1623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06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477 126 80,'0'0'41,"0"0"-18,0 0 24,0 0 3,0 0 9,0 0 18,0 0 13,0 0 14,0 0 10,0 0-3,0 0 24,0 0 40,0-3 768,2-16 9985,2 12-11052,19-7 271,1 1 0,1 1 0,0 1-1,1 1 1,0 1 0,0 2-1,1 0 1,0 2 0,0 1-1,24 0-146,-46 7 3,-1 0 0,1 0 0,-1 1 0,0-1 0,0 1 0,0 0 0,0 1 0,-1-1 0,0 1 0,0-1 0,0 1 0,0 0-1,-1 0 1,0 0 0,0 0 0,0 1 0,0 0-3,-1-3 8,12 37 138,-1 1 1,-3 0-1,-1 0 0,-2 0 1,-2 1-1,-1 0 1,-4 34-147,15 134 720,-13-204-701,45 181 728,-43-180-729,0 0 0,1-1 0,-1 1 0,1-1 0,1 0 0,-1-1 0,1 1 0,0-1 0,0 1 0,1-1 0,-1-1 0,1 1 0,0-1 0,1 0 0,-1-1 0,1 1 0,-1-1 0,1-1 1,0 1-1,0-1 0,0 0 0,0-1 0,1 1 0,-1-2 0,1 1-18,15-2 38,0-2 1,0 0 0,0-1-1,0-2 1,-1 0-1,0-1 1,0-1 0,-1-1-1,0-2 1,0 1 0,-1-2-1,-1-1 1,0-1-1,-1 0 1,0-1 0,-1-1-1,-1-1 1,0 0 0,-1-1-1,-1-1 1,-1 0-1,-1-1 1,-1 0 0,0-1-1,4-13-38,-10 21 154,0 0 0,-1-1 1,-1 1-1,0-1 0,0 0 0,-2 0 0,1 0 0,-2 0 0,0 0 0,-1 0 0,-1-7-154,1 21 11,1-1-1,-1 1 1,1-1 0,-1 0-1,0 1 1,1 0-1,-1-1 1,0 1-1,0-1 1,1 1-1,-1 0 1,0-1 0,0 1-1,0 0 1,0 0-1,1 0 1,-1 0-1,0 0 1,0 0-1,0 0 1,0 0 0,1 0-1,-1 0 1,0 0-1,0 0 1,0 1-1,0-1 1,1 0-1,-1 1 1,0-1 0,0 1-1,1-1 1,-1 0-1,0 1 1,1 0-1,-1-1 1,0 1-1,1-1 1,-1 1 0,1 0-1,-1-1 1,1 1-1,0 0 1,-1-1-1,1 1 1,-1 0-1,1 0 1,0 0 0,0-1-1,-1 1 1,1 0-1,0 0 1,0 0-1,0 0 1,0-1-1,0 1 1,0 0 0,0 0-1,1 0-10,-14 42 18,2 1 0,2 0-1,2 0 1,2 1 0,1 0 0,3-1 0,2 1 0,2 7-18,-2-20 60,7 98 363,6 1-1,6-2 1,30 100-423,-34-161 235,-2 1 0,-4 1 0,-2-1 0,-4 2 0,-3-1 0,-3 4-235,1-63 69,-1-1 0,-1 1 0,0-1 0,0 0 0,-1 0 0,0-1 0,-1 1 0,0-1 0,0 0 0,-1 0 0,-1 0 0,1-1 0,-1 0 0,-1 0 0,1-1 0,-1 0 0,0 0 0,-1-1 0,0 0 0,0 0 0,0-1 0,-1-1 0,1 1 0,-1-1 0,0-1 0,-1 0 0,1-1 0,0 1 0,-1-2 0,1 0 0,-1 0-69,-55 4-81,0-4 0,0-2 0,0-3 0,1-3 0,0-3 0,0-2 1,1-4-1,-61-23 81,41 16-429,26 7-188,-288-83-2599,120 13-5230,139 43-2810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18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82 2497,'0'0'953,"0"0"-61,0 0-24,0 0-53,0 0-201,12-4 1115,-8 6 3685,-9 63-5176,-2-1 0,-3 0 0,-3 0 0,-18 50-238,-43 96 332,91-252 2282,20-13-2575,3 1 1,1 2-1,3 3 1,2 1 0,3 2-1,2 1-39,-11 10-11,1 3 1,2 1-1,1 1 0,2 3 0,0 2 0,2 2 0,0 2 1,2 2-1,2 2 11,-50 16-18,1-1-1,-1 1 1,1 0 0,0 0 0,-1 0-1,1 0 1,0 1 0,0-1 0,0 1 0,-1 0-1,1-1 1,0 1 0,0 1 0,0-1-1,0 0 1,0 1 0,0-1 0,-1 1 0,1 0-1,0 0 1,-1 0 0,1 0 0,0 1-1,-1-1 1,1 1 0,-1-1 0,0 1-1,0 0 1,1 0 0,-1 0 0,0 0 0,-1 0-1,1 0 1,0 1 0,-1-1 0,1 1-1,-1-1 1,0 1 0,1 1 18,9 37 34,-1 0-1,-3 0 1,-1 1 0,-2 0-1,-1 0 1,-3 0 0,-1 0-1,-4 8-33,-67 272 598,29-116-426,38-180 29,5-26-194,0 0 1,-8 1 136,-49-20-2957,17 2-167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09:2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 8308 0,'-26'0'109,"26"26"-109,-27 107 16,1-54-16,26 27 16,0 0-16,-27-27 15,27 0-15,-26 54 16,26-80-16,0 26 15,-27 27 1,27 0-16,-53-27 16,53 80-16,0-80 15,-26 1-15,26-27 16,-27 52-16,-26-25 16,53-1-16,0 0 15,0 1-15,0-1 16,-26 1-16,0-1 15,26-26-15,0 26 16,0 1-16,0-54 16,0 80-16,0-53 15,0 0-15,0 26 16,0 1-16,0-1 16,0-26-16,0 0 15,0 0 1,0 0-16,0-27 15,0 0-15,0 1 16,0 26 0,0-27-16,0 1 15,0 52-15,0-26 16,0 0 0,0 0-16,0-27 15,0 54 16,0-27-31,0 0 16,0 26-16,0 0 16,0 1-16,0-27 15,0 0-15,-27 26 16,27-53-16,0 27 16,0 0-16,-26 27 15,26-28-15,0 28 16,-27-80-16,27 79 15,0 1-15,0-54 16,-53 106-16,53-79 16,-26-26-1,26-1 1,0 1 0,0-1-1,0 1 1,0-1-1,0 0 48,-27-26 15,1 0-62,-1 0-16,-25 0 15,25 0-15,1-26 94,-1 0-78,27-1 140,0 1-109,27 26 78,-1 0-94,1 0-31,-27 26 31,52 1-31,-25 25 16,-1 1 0,1-26-1,-1-27 48,1 0-32,-1 0-15,1 0-1,-1 0 16,1 0-31,-1 0 16,53 26-16,-26-26 16,-26 0-1,-1 0 63,-26-26-62,0-1-16,0-26 16</inkml:trace>
  <inkml:trace contextRef="#ctx0" brushRef="#br0" timeOffset="12852.34">8044 10239 0,'26'0'63,"1"0"-48,26 0-15,-27 0 16,53 0-16,1 0 16,78 0-16,-25 0 15,78 0-15,-25 0 16,-28 0-16,-78 0 15,26 0-15,-27 0 16,53 0-16,-26 0 16,-27 0-16,27 0 15,-26 0 1,-27 0 0,-27 0-16,1 0 15,-1 0-15</inkml:trace>
  <inkml:trace contextRef="#ctx0" brushRef="#br0" timeOffset="19496.44">7329 11113 0,'0'-27'140,"27"27"-124,26 0-16,-27 0 15,27 0-15,0 0 16,0 0-16,0 0 16,26 0-16,-26 0 15,26 53-15,-26-53 16,27 0-16,-1 0 16,27 26-16,-27-26 15,1 0 1,-1 0-16,0 0 15,-26 0-15,0 27 16,-26-27-16,26 0 16,26 0-16,-52 0 15,52 26-15,-53-26 16,27 0-16,0 27 16,-26-27-1,-1 0-15,1 0 16,-1 0-1,0 0-15,1 0 32,-1 0-17,1 0-15,-1 0 63</inkml:trace>
  <inkml:trace contextRef="#ctx0" brushRef="#br0" timeOffset="22716.67">20426 11456 0,'27'0'47,"52"0"-32,27 0-15,0 0 16,0 0-16,52 0 16,27 0-16,27 0 15,-53 0-15,-27 0 16,-26 0-16,53 0 15,-53 0-15,-1 0 16,-25 0-16,-1 0 16,-52 0-16,26 0 15,-1 0-15,-25 0 16,26 0 0,-27 0-16,1 0 15,-1 0 1,1 0-1</inkml:trace>
  <inkml:trace contextRef="#ctx0" brushRef="#br0" timeOffset="26329.1">8414 13467 0,'27'0'78,"105"0"-63,53 0-15,-53 0 16,80 0-16,-53 0 16,-27 0-16,-26 0 15,0 0-15,26 0 16,-53 0-16,1 0 16,-27 0-1,-27 0-15,1 0 47</inkml:trace>
  <inkml:trace contextRef="#ctx0" brushRef="#br0" timeOffset="27219.82">12700 13653 0,'186'0'63,"25"0"-63,54 0 15,-27 0-15,-26 0 16,-1 0-16,54 0 16,-53 0-16,-80 0 15,-53 0-15,-26 0 16,0 0-16,-27 0 16</inkml:trace>
  <inkml:trace contextRef="#ctx0" brushRef="#br0" timeOffset="33049.17">16193 13441 0,'26'0'15,"1"0"1,-1 0-1,1 0 1,-1 0 0,27 53-16,0-53 15,-27 0 1,27 0-16,-26 0 16,26 0-16,-27 0 15,1 0-15,52 0 16,-26 0-16,-27 0 15,54 0-15,-1 0 16,-26 0-16,53 0 16,-27 0-16,-26 0 15,27 0-15,-54 0 16,27 0 0,-27 0-1,1 0-15,-1 0 16,27 0-16,0 0 15,27 0-15,-1 0 16,0-27 0,-26 27-16,27-26 15,-1 26-15,-53-27 16,54 27-16,-1 0 16,27-26-16,26 26 15,27 0-15,53 0 16,-27 0-16,53 0 15,-132 0-15,79 0 16,0 0-16,-79 0 16,0 0-16,26-27 15,-52 27-15,-27-26 16,26 26-16,0-26 16,1 26-16,-27-27 15,-1 27-15,54 0 16,-79 0-16,52 0 15,-52 0 1,26 0-16,-1 0 16,-25 0-1,-1 0-15,54 0 16,26 0 0,-27 0-1,0 0-15,27 0 16,-79 27-1,78-27-15,-25 0 16,-54 0-16,54 26 16,-54-26-1,1 0-15,-1 0 16,0 26 0,1-26-1,-1 0-15,1 0 16,-1 0-1,1 0 1,-1 0-16,1 0 16,-1 0-1,1 0-15,-1 0 16,1 0-16,-1 0 16,0 0-16,1 0 15,52 0 1,-26 0-16,-26 0 15,52 0-15,-53 0 16,54 0-16,-27 0 16,26 0-16,-26 0 15,-26 0-15,-1 0 16,0 0 0,54 0-16,-54 0 15,27 0-15,-26 0 16,26 0-16,-1 0 15,1 0-15,-26 0 16,26 0-16,-27 0 16,1 0-1,-1 0 1,1 0 31</inkml:trace>
  <inkml:trace contextRef="#ctx0" brushRef="#br0" timeOffset="38354.05">22172 7488 0,'27'26'109,"-1"-26"-46,1 0-32,52-53-15,-26-26-16,-26 26 15,78-26-15,28-80 16,-54 79 0,53-52-16,-52 106 15,-27-54-15,-27 54 16,27-27-16,0 0 16,-27 27-1,-26-27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22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27 3169,'0'0'1145,"0"0"41,0 0-211,0 0-58,0 0-155,6-4-143,28-19 1996,-34 45 66,1-9-2631,-1 24 103,1 104 600,-6 1 0,-6-1 1,-10 30-754,-11-19 102,84-225 1635,-14 10-1761,-11 11 17,3 1 0,1 2 1,3 1-1,2 2 0,2 1 1,2 2-1,1 2 0,43-32 7,-64 59-3,8-6 9,0 0 0,2 2 0,1 1 0,0 1-1,1 2 1,5 0-6,-35 13-9,1 0 0,0 0 0,0 1 0,0-1 0,0 1 0,0 0-1,0 0 1,0 0 0,0 0 0,0 1 0,0-1 0,-1 1 0,1 0 0,0 0 0,0 0-1,0 0 1,-1 0 0,1 0 0,-1 1 0,1-1 0,-1 1 0,1 0 0,-1 0-1,0 0 1,0 0 0,0 0 0,0 0 0,0 1 0,0-1 0,-1 1 0,1-1 0,-1 1-1,0 0 1,0-1 0,0 1 0,0 0 0,0 1 9,23 115 135,-24-111-117,5 81 269,-5 1 0,-3-1-1,-5 0 1,-13 58-287,-24 93 948,40-186-618,-5-58-1052,-47-40-2498,24 14 2551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25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173 293 2921,'0'0'974,"0"0"-180,0 0-159,0 0 133,0 0-312,4 0-196,8 0 158,-1-1 0,1 0 0,0-2 0,-1 1 0,1-1 0,-1-1 0,0 0 0,0 0 0,0-1 0,-1 0 0,0-1 0,4-3-418,36-27 747,-2-1 0,-2-3 0,-2-1 0,-1-2 0,0-5-747,-43 48 8,-1 0 1,1 1-1,0-1 0,0 0 0,0 1 0,0-1 0,0 1 1,0-1-1,0 0 0,0 1 0,0-1 0,0 0 0,0 1 0,0-1 1,0 1-1,0-1 0,0 0 0,0 1 0,0-1 0,0 0 1,1 1-1,-1-1 0,0 0 0,0 1 0,0-1 0,1 0 0,-1 1 1,0-1-1,0 0 0,1 0 0,-1 1 0,0-1 0,1 0 1,-1 0-1,0 1 0,1-1 0,-1 0 0,0 0 0,1 0 0,-1 0 1,0 0-1,1 0 0,-1 0 0,1 1 0,-1-1 0,0 0 1,1 0-1,-1 0 0,1-1 0,-1 1 0,0 0 0,1 0 0,-1 0 1,0 0-1,1 0 0,-1 0 0,0 0 0,1-1 0,-1 1 1,0 0-1,1 0 0,-1 0 0,0-1 0,1 1 0,-1 0-8,-3 38-141,3-37 172,-17 84 138,-3-1 0,-4-1 0,-18 40-169,6-19 159,-8 28 147,-73 267 802,114-369-850,-28-30-1817,-124 6 1249,43-6 113,104-1-394,17-1 546,21-1 224,717 13 384,-695-13-407,-52 2-96,0 1-7,0 0-35,0 0-10,0 0 1,0 0 12,0 0 30,0 0 14,0 0 11,0 0-6,0 0-13,0 0 12,0 0-25,0 0-53,0 0-78,-7 0-732,-44 0-3089,20 0-613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0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1144,'0'0'882,"0"0"-394,0 0-265,0 0 37,0 0 214,4-3 81,23-19 1863,-13 30 4799,5 33-7775,-17-37 1055,78 317 625,-64-249-1100,-2 2 1,-4 0 0,-3 0-1,-2 59-22,-5-133 18,0 0 53,14-45 1985,12-63-2013,5 0 1,31-70-44,57-58-144,-113 227 118,0-1 0,1 1 0,0 0 0,1 1 0,-1-1 0,2 2 0,-1-1 0,1 1 1,1 0-1,-1 1 0,1 0 0,0 1 0,0 0 0,1 0 0,-1 1 0,1 0 0,0 1 1,0 1-1,0-1 0,1 2 0,-1 0 0,0 0 0,1 1 0,8 1 26,-11 3-18,-1 1 0,0 0 0,0 1 0,0 0-1,-1 0 1,0 1 0,0 0 0,-1 0 0,0 0 0,0 1 0,0 0 0,-1 0-1,0 0 1,2 7 18,-7-14 1,29 56 69,-3 1 1,-3 0-1,-2 2 1,-3 1-1,-3 1 0,5 43-70,-1-15 110,-3-23-14,17-69-5245,-16-9 510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3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0 135 5209,'0'0'2867,"0"0"-758,0 0-393,0 0-417,0 0-424,0 0-328,0-3-303,43 86 504,-20 2-590,-5 1 1,-3 0-1,-4 1 0,0 69-158,-10-141 356,-2-51-83,1 3-179,1 1 0,1-1 1,2 1-1,2 0 1,1 0-1,1 0 0,1 1 1,2 0-1,11-20-94,-5 15 132,2 1 0,2 1 0,1 1 0,1 1 0,26-27-132,-39 47 21,1 1 0,0 1 0,1 0 0,0 0 0,1 1 1,0 1-1,0 0 0,1 1 0,0 0 0,0 1 0,1 1 0,-1 0 0,1 1 0,0 1 1,1 0-1,9 0-21,-17 1 1,0 1-1,0 0 1,0 1 0,0 0 0,0 0 0,0 1 0,0 0 0,0 0 0,0 1 0,0 0-1,0 0 1,-1 1 0,1 0 0,-1 0 0,0 1 0,0 0 0,0 0 0,0 1 0,-1-1-1,1 2 1,2 2-1,8 19 51,-1-1 0,-2 2-1,0 0 1,-2 1 0,-2 0 0,0 0-1,-2 1 1,-1 1 0,-2-1-1,0 1 1,-3 0 0,0 3-51,4 17 90,22 220 722,-3-163-788,-11-50 18,-31-56-5622,-5-2 1180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5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 2985,'0'0'4641,"0"0"-2045,0 0-742,0 0-170,0 0-331,0 0-144,0-4-346,0-14-247,0 14-298,7 14-181,13 36 268,-1 2 0,-2 0 0,-3 0 0,-2 2 0,-2-1 0,0 13-405,-6-40 56,15 97 340,-6 1 1,-4 0-1,-6 28-396,-3-148 47,0 0 22,0 0-5,0 0 20,0 0-72,0 0-86,-6-72-5041,-6 38 700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4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10 249 1632,'0'0'1294,"0"0"-218,0 0-653,0 0-475,0 0-400,4 2 1074,19 14 8585,-18-11-10950,42 35 3511,87 99-848,168 157-892,-298-293-203,-3-4-5719,1-3 1873</inkml:trace>
  <inkml:trace contextRef="#ctx0" brushRef="#br0" timeOffset="352.56">325 80 5113,'0'0'1459,"0"0"440,0 0-384,0 0-491,0 0-646,-1 5-489,-12 91 681,-5-1 0,-4-1 0,-25 64-570,36-120-43,4-14-75,-50 132-753,-8-75-4212,43-68 491</inkml:trace>
  <inkml:trace contextRef="#ctx0" brushRef="#br0" timeOffset="675.45">138 0 6305,'0'0'1669,"0"0"62,0 0-366,0 0-531,0 0-698,1 5-255,12 48 476,64 318 1169,-68-188-2557,-9-177 750,0 0 0,0-1-1,-1 1 1,0 0-1,0-1 1,0 1 0,-1-1-1,1 1 1,-1-1-1,-1 0 1,1 1 0,-1-1-1,0 0 1,0-1-1,0 1 1,-1 0 0,1-1-1,-1 0 1,0 0 0,-1 0-1,1-1 1,-1 1-1,-2 1 282,-25 11-6293</inkml:trace>
  <inkml:trace contextRef="#ctx0" brushRef="#br0" timeOffset="921.28">1 497 7114,'0'0'2072,"0"0"-216,0 0-1071,0 0-273,0 0-232,137-14-176,-67 7-104,10-1-224,32-8-448,-21-1-1281,-13 1-2528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1.4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71 394 6313,'0'0'1609,"0"0"38,0 0-380,0 0-379,0 0-403,0 0-315,10-10 112,56 33 525,439 288-1124,-369-246-5055,-102-58 1674</inkml:trace>
  <inkml:trace contextRef="#ctx0" brushRef="#br0" timeOffset="349.94">609 94 6313,'0'0'1105,"0"0"407,0 0-339,0 0-355,0 0-333,-9 0-410,5 0-78,0 0 0,1 0 0,-1 0 0,0 1 0,0-1 0,1 1 0,-1 0 0,0 0 0,1 0 0,-1 0 0,1 1 0,0 0-1,-1-1 1,1 1 0,0 0 0,0 1 0,0-1 0,0 0 0,0 1 0,1 0 0,-3 2 3,-304 404 2403,141-112-5141,158-276 327,3-9-1731</inkml:trace>
  <inkml:trace contextRef="#ctx0" brushRef="#br0" timeOffset="647.49">318 0 6873,'0'0'1454,"0"0"126,0 0-525,0 0-668,3 11-428,30 108 1025,-5 1 0,4 62-984,-10 112-1604,-28-228-1978,-4-49 677</inkml:trace>
  <inkml:trace contextRef="#ctx0" brushRef="#br0" timeOffset="896.08">1 581 6305,'0'0'1481,"0"0"-137,0 0-920,0 0-328,0 0 304,118 6 392,-49-6-256,13 0-536,7 0-24,38-14-608,-26-1-1416,-15-3-2649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37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178 511 6121,'0'0'1306,"0"0"144,0 0-268,0 0-44,0 0-150,0 0-240,18 0-121,216 0 960,-128 0-3263,-108 2-3873,-7-2-1749</inkml:trace>
  <inkml:trace contextRef="#ctx0" brushRef="#br0" timeOffset="248.41">0 1035 4241,'0'0'440,"0"0"1152,0 0 153,0 0 7,0 0-128,146 32-671,-86-32-481,3 0-272,-1 0-200,13-2-184,-15-14-920,-15-5-2113</inkml:trace>
  <inkml:trace contextRef="#ctx0" brushRef="#br0" timeOffset="878.7">965 351 8938,'0'0'2346,"0"0"-753,0 0-679,0 0-353,0 0-145,0 0 42,15 19 59,1-1-380,67 115 512,-66-75-542,-3 2-1,-2 0 1,-3 0 0,-3 1 0,-2 0 0,-3 0-1,-4 33-106,2-19 21,2-49-71,-1 0-1,-1 0 1,-2 0-1,0 0 1,-2-1-1,0 0 1,-3 3 50,4-131 872,10 65-753,2 1 1,2 0 0,1 1-1,2 0 1,1 1 0,2 0-1,1 2 1,2 0-1,1 0 1,2 2 0,1 1-1,1 0 1,28-25-120,-37 37 12,1 1 0,0 0 1,2 1-1,0 0 0,1 2 1,0 0-1,1 1 0,1 1 1,0 1-1,0 1 0,1 1 1,0 1-1,1 1 1,0 0-1,0 2 0,0 1 1,1 1-1,-1 0 0,1 2 1,2 1-13,-16 4-11,0 0 1,-1 0 0,1 1-1,-1 0 1,0 0 0,0 1 0,-1 0-1,0 1 1,0 0 0,0 0 0,-1 1-1,0 0 1,-1 0 0,1 1-1,-2-1 1,1 2 0,-1-1 0,-1 0-1,1 1 1,1 8 10,10 29-19,-3 1 1,-1 0-1,-3 0 0,-2 1 0,-2 0 0,-2 1 1,-2-1-1,-4 25 19,3-43-62,0-19 16,1 8-214,0 1 1,-2-1-1,0 1 0,-1-1 1,-1 0-1,-1 0 1,-1 0-1,-1 0 1,-1-1-1,-5 11 260,-83 85-4794,51-83 384</inkml:trace>
  <inkml:trace contextRef="#ctx0" brushRef="#br0" timeOffset="1591.75">2162 0 5313,'0'0'1500,"0"0"376,0 0-323,0 0-445,0 0-285,69 35-53,201 111 558,-222-101-1025,-57-21-222,-196 154 599,199-167 618,6-11-623</inkml:trace>
  <inkml:trace contextRef="#ctx0" brushRef="#br0" timeOffset="3745.94">2961 521 0,'-72'18'0,"50"11"0,-37 148 0,4-164 0,47-11 0,0 0 0,0 1 0,0 0 0,0 0 0,1 0 0,0 1 0,-1 1 0,2-1 0,-1 1 0,0 0 0,1 0 0,0 1 0,-2 3 0,-7 7 0,7-5 0,0-1 0,0 0 0,-1-1 0,0 0 0,-1 0 0,0-1 0,0 0 0,-1-1 0,0 0 0,0-1 0,0 0 0,-1 0 0,-7 1 0,9-66 0,11 57 0,-1 0 0,0 0 0,0 0 0,-1 0 0,1 0 0,0 0 0,-1 0 0,1 0 0,-1 0 0,1 0 0,-1 0 0,0 0 0,0 0 0,0 0 0,0 1 0,0-1 0,-1 0 0,1 1 0,0-1 0,-1 1 0,1-1 0,-1 1 0,1 0 0,-1 0 0,0 0 0,0 0 0,1 0 0,-1 0 0,0 0 0,0 0 0,0 1 0,0-1 0,0 1 0,0-1 0,0 1 0,0 0 0,0 0 0,-2 0 0,-57-11 0,-1 2 0,0 4 0,0 2 0,-12 3 0,-21-2 0,-1168-2 0,937 19 0,369 8 0,-38-21 0,-5-3 0,1 1 0,0 0 0,0 0 0,-1-1 0,1 1 0,0 0 0,0 0 0,-1 0 0,1 0 0,0 0 0,0 0 0,0 0 0,-1 1 0,1-1 0,0 0 0,-1 0 0,1 0 0,0 1 0,0-1 0,-1 0 0,1 1 0,0-1 0,-1 1 0,1-1 0,-1 1 0,1-1 0,-1 1 0,1-1 0,-1 1 0,1 0 0,-1-1 0,1 1 0,-1-1 0,0 1 0,1 0 0,-1 0 0,0-1 0,0 1 0,1 0 0,-1-1 0,0 1 0,0 0 0,0 0 0,0 0 0,0-1 0,0 1 0,0 0 0,0 0 0,0-1 0,0 1 0,-1 0 0,1 0 0,0-1 0,-1 2 0,-25 8 0,-154 10 0,273-18 0,-12-2 0,150 2 0,-1-10 0,204-36 0,-389 35 0,0-2 0,-1-2 0,-1-2 0,29-15 0,-68 28 0,-2 2 0,0-1 0,0 1 0,1-1 0,-2 0 0,1 1 0,0-1 0,0 0 0,0 0 0,0-1 0,-1 1 0,1 0 0,0-1 0,-1 1 0,1-1 0,-1 1 0,0-1 0,1 1 0,-1-1 0,0 0 0,0 0 0,0 0 0,0 0 0,0 0 0,-1 0 0,1 0 0,-1 0 0,1 0 0,-1 0 0,1-1 0,-1-4 0,0 0 0,1 0 0,0 1 0,1-1 0,-1 0 0,1 1 0,1-1 0,-1 1 0,1 0 0,0 0 0,1 0 0,-1 0 0,1 1 0,0-1 0,1 1 0,-1 0 0,1 0 0,0 0 0,0 1 0,0 0 0,1 0 0,0 0 0,0 1 0,5-3 0,43-22 0,1 3 0,1 2 0,1 2 0,14-1 0,176-27 0,232-16 0,-332 48 0,-106 11 0,-28-4 0,126 7 0,-209 19 0,-188 19 0,-126-18 0,382-17 0,0 0 0,0 0 0,0 0 0,0 0 0,0 0 0,0 0 0,0 1 0,0-1 0,0 1 0,0 0 0,0 0 0,0-1 0,1 1 0,-1 0 0,0 0 0,0 1 0,1-1 0,-1 0 0,1 1 0,-1-1 0,1 1 0,-1-1 0,1 1 0,0-1 0,0 1 0,0 0 0,0 1 0,16 4 0,-15-8 0,1 1 0,-1 0 0,1 0 0,-1 0 0,1 0 0,0 0 0,-1 0 0,1 0 0,-1 0 0,1 0 0,-1 0 0,1 0 0,-1 0 0,1 0 0,0 0 0,-1 0 0,1 0 0,-1 1 0,1-1 0,-1 0 0,1 0 0,-1 1 0,1-1 0,-1 0 0,0 1 0,1-1 0,-1 0 0,1 1 0,-1-1 0,0 1 0,1-1 0,-1 1 0,0-1 0,1 1 0,-1-1 0,0 1 0,0-1 0,0 1 0,1-1 0,-1 1 0,0-1 0,0 1 0,0-1 0,0 1 0,0 0 0,0-1 0,0 1 0,0-1 0,0 1 0,0-1 0,-1 1 0,1-1 0,0 1 0,0 0 0,0-1 0,-1 1 0,1-1 0,0 1 0,-1-1 0,-29 66 0,48-54 13316,-18-12-12766,0 0-1,0 0-19,0 0-22,0 0-47,22 0 577,403-26-656,-385 25-360,91-1 392,-1-5 0,-1-6-1,44-14-413,-108 11 1033,-65 16-1019,0 0-4,0 0 3,0 0-4,0 0-1,0 0-2,0 0-12,0 0-18,0 0-56,0 0-2,0 0-88,0 0-149,0 0-334,-4 0-645,-43 0-4471,18 0-255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43.5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705 63 5049,'0'0'1483,"0"0"-153,0 0-314,0 0-164,0 0-120,-2-5-149,2 2-472,-1 0 0,0 0-1,1 1 1,-1-1 0,0 0 0,0 1 0,-1-1-1,1 1 1,-1-1 0,1 1 0,-1 0-1,0-1 1,0 1 0,0 0 0,0 0 0,0 0-1,0 0 1,0 1 0,-1-1 0,1 1 0,-1-1-1,1 1 1,-1 0 0,1 0 0,-1 0-1,0 0 1,0 1 0,0-1-111,-14 0 38,0 1 0,0 1 0,0 0 0,0 1 0,0 1 0,0 0-1,0 2 1,1 0 0,0 0 0,0 2 0,1 0 0,-1 1 0,2 0 0,-1 1 0,1 1 0,0 0 0,1 1 0,1 1 0,-1 0-1,2 0 1,0 1 0,0 0 0,-8 15-38,-18 26 32,2 1-1,2 2 1,3 2 0,3 0-1,2 2 1,3 0 0,3 2-1,2 0 1,3 1-1,3 1 1,3 0 0,2 0-1,4 0 1,4 41-32,-2-79 24,2-1 0,2 0 0,0 0 0,1 0 0,2 0 0,1-1 0,0 0 1,2-1-1,1 1 0,1-2 0,1 0 0,6 7-24,-9-16 32,0 0 0,0-1 1,2-1-1,-1 0 0,2 0 0,-1-1 1,2-1-1,-1 0 0,1-1 0,1 0 1,0-1-1,0-1 0,0 0 0,1-1 1,0-1-1,0-1 0,1 0 0,-1-1 1,16 1-33,-7-2 39,0-1 1,1-1 0,-1-1-1,1-2 1,-1 0 0,0-2-1,0 0 1,0-2 0,-1-1 0,0-1-1,0-1 1,-1-1 0,18-12-40,3-6 21,-2-2 1,-2-2 0,-1-2-1,-1-1 1,-2-2-1,-2-2 1,-2-1 0,-1-1-1,-2-2 1,-3-1 0,-1-1-1,-2-1 1,12-37-22,-24 48 57,-2 0 0,-1 0 0,-2-1 0,-1 0 0,-2 0 0,-1 0 0,-3 0 0,-1-8-57,-1 25 22,0 1 0,-1-1-1,-1 1 1,-1 0 0,0 1 0,-2-1-1,0 2 1,-1-1 0,-1 1 0,0 0-1,-1 1 1,-1 0 0,-1 1 0,0 0 0,-1 1-1,0 1 1,-7-5-22,-39-29-33,-1 2 1,-2 4-1,-57-28 33,115 66 1,-68-45-675,33 47-6665,26 10-1098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44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673 195 1632,'0'0'1883,"0"0"-304,0 0-356,0 0-294,0 0-33,0 0 28,1-15-55,5-71 896,-9 81-1677,0 1 0,0 0 0,0-1 0,0 1 0,-1 0 0,1 0 0,-1 1 0,0-1 0,0 1 0,-1 0 0,1 0 0,-1 0 0,1 1-1,-1-1 1,0 1 0,0 0 0,0 1 0,0-1 0,0 1 0,0 0 0,-1 0 0,1 1 0,0-1 0,-1 1 0,1 0 0,0 1 0,0-1 0,-1 1 0,1 0 0,0 1 0,-2 0-88,-11 2 6,0 2 0,0 0 0,1 2-1,0 0 1,0 0 0,1 2 0,0 0 0,0 0-1,1 2 1,1 0 0,0 1 0,1 0 0,0 1-1,-10 14-5,-11 19 34,1 1 0,3 2 0,2 1 0,2 1 0,3 2 0,1 0 0,4 1 0,1 1 0,3 1 1,3 0-1,2 0 0,1 28-34,2-53 69,2 1 1,1 0-1,2 1 1,1-1-1,1 0 1,2 0-1,2 0 1,6 27-70,-3-33-9,1 1 0,1-1 0,1-1 0,1 0 0,2-1 0,0 0 0,2-1 0,0 0 0,2-1 1,0-1-1,2-1 0,0-1 0,2-1 0,0 0 0,1-2 0,0-1 0,2 0 0,0-2 0,3 0 9,-6-7-465,1-2 0,0-1 0,0 0 0,0-2 0,1-1 0,-1-1 0,0 0 0,1-2 0,7-2 465,40-8-4157</inkml:trace>
  <inkml:trace contextRef="#ctx0" brushRef="#br0" timeOffset="668.1">1038 646 5705,'0'0'1886,"0"0"140,0 0-602,0 0-681,0 0-406,5 2-261,2 5-25,0 0-1,0 1 1,-1-1-1,1 1 0,-2 1 1,1-1-1,-1 1 1,-1 0-1,1 0 1,-2 1-1,1-1 0,-1 1 1,-1 0-1,0 0 1,0 0-1,0 3-50,2 4 37,18 80 52,-5 1 0,-3 0 0,-5 2-1,-4 84-88,-5-184 66,0-3 255,-1-31-189,1 0 1,1 0-1,3 0 0,0 0 1,2 1-1,2-1 0,1 2 1,7-16-133,3 2 160,1 1 0,3 1-1,2 1 1,1 1 0,3 2 0,1 0 0,9-6-160,-34 41 10,0 0 0,0 0 0,0 0 0,1 0 0,0 1 1,0 0-1,1 0 0,-1 1 0,1 0 0,-1 0 0,1 0 0,0 1 1,0 0-1,0 0 0,1 1 0,-1 0 0,0 0 0,0 0 0,1 1 1,-1 0-1,0 1 0,1 0 0,-1 0 0,0 1 0,0-1 0,0 1 1,0 1-1,0 0 0,0 0 0,-1 0 0,1 0 0,-1 1 0,1 1-10,11 11 20,-1 2 1,0-1-1,-1 2 0,-1 0 0,-1 1 0,-1 1 0,0 0 0,-2 1 0,0 0 0,-2 0 0,0 1 0,0 8-20,59 294-2102,-58-261 787,1 6-1827,-1-12-2514</inkml:trace>
  <inkml:trace contextRef="#ctx0" brushRef="#br0" timeOffset="1537.91">2229 127 4281,'0'0'1402,"0"0"447,0 0-410,0 0-254,0 0-187,0 0-241,13-15-252,44-48-80,-54 61-386,0-1 0,0 1 0,0 0 0,0 0 0,0 0 0,0 0 0,1 1 0,-1-1 0,1 1-1,-1 0 1,1 0 0,0 0 0,-1 0 0,1 1 0,0 0 0,-1-1 0,1 1 0,0 0 0,-1 1 0,1-1-1,1 1-38,12 0 166,-11-2-132,-1 0-1,1 1 1,-1-1-1,1 1 1,0 0-1,-1 0 1,1 1-1,-1-1 1,1 1-1,-1 1 1,1-1-1,-1 1 1,0 0-1,0 0 1,0 0-1,0 1 1,0 0-1,0 0 1,0 0-1,-1 0 1,0 1-1,0 0 1,0 0-1,0 0 1,0 0-1,-1 1 1,0-1-1,0 1 1,0 0-1,0 0 1,-1 0-1,0 0 1,0 0-1,0 2-33,0 0-1,0 0 0,-1-1 0,0 1 0,0 0 0,-1 0 0,0 0 0,0 0 0,0-1 0,-1 1 0,0 0 0,0 0 0,-1 0 0,0-1 0,0 1 0,0-1 0,-1 0 0,0 0 0,-1 0 0,1 0 0,-1 0 0,0 0 0,-3 2 1,-160 133 432,173-139 573,127 0-216,176-6-1298,-110-31-5765,-156 19 579</inkml:trace>
  <inkml:trace contextRef="#ctx0" brushRef="#br0" timeOffset="2070.18">3371 12 1664,'0'0'4977,"0"0"-2373,0 0-1071,0 0-544,28-2-251,-3-2-483,-10 2-87,0 0 0,0 1-1,0 0 1,0 2 0,0-1 0,0 2-1,-1 0 1,1 1 0,0 0 0,12 5-168,1 2 209,-1 1-1,0 1 1,-1 1 0,-1 1-1,0 2 1,-1 0 0,-1 2 0,0 1-1,-2 0 1,0 2 0,-1 0 0,-1 1-1,-1 1 1,-1 1 0,-1 0 0,-1 1-1,-1 1 1,-2 1 0,7 17-209,-6 10 188,-2 0 0,-3 0 0,-2 1 0,-2 0 0,-2 0 0,-4 6-188,3-36 77,0 0 1,-2 0-1,-1 0 0,-1-1 0,-2 1 0,0-1 1,-1 0-1,-1 0 0,-8 16-77,-2 3 76,-2 0 0,-2-1 0,-1-1 0,-2-1 0,-2-1 1,-2-1-1,-1-2 0,-2-1 0,-1-1 0,-2-2 0,-1-1 0,-1-2 0,-2-1 0,0-2 0,-2-2 1,-1-1-1,-2-2-76,-68 10 8,111-48-4248,0 4 3563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16" units="1/cm"/>
          <inkml:channelProperty channel="T" name="resolution" value="1" units="1/dev"/>
        </inkml:channelProperties>
      </inkml:inkSource>
      <inkml:timestamp xml:id="ts0" timeString="2019-09-04T14:10:1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20664 14049 0,'27'0'62,"-1"0"-46,54 0-16,-54 0 15,80 0 1,79 0-16,-79 0 16,-53-26-1,132-1-15,-79 27 16,-53-26-16,53 26 16,-53 0-16,26 0 15,-53 0-15,54 0 16,-54 0-1,27 0 32,-53-26-31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2.5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258 0 4353,'0'0'2542,"0"0"-782,-21 6-222,4-1-1244,8-4-197,1 1 1,0 0 0,0 0 0,0 1-1,0 0 1,0 0 0,1 1 0,-1 0-1,1 0 1,0 1 0,0 0 0,1 1-1,0-1 1,0 1 0,0 0 0,-3 4-98,-5 17 268,0-1 1,2 2 0,1 0 0,1 0 0,2 1-1,1 0 1,1 1 0,1-1 0,2 1 0,1 0 0,1 0-1,2 0 1,0 0 0,6 22-269,-2-25 20,2 0 0,1 0 0,1-1 0,1 0-1,1 0 1,2-1 0,0-1 0,2 0 0,0-1 0,2 0 0,0-1-1,2-1 1,0-1 0,1-1 0,1-1 0,1 0 0,1-2 0,0 0-1,18 8-19,-13-10-411,1 0-1,1-2 0,0-1 0,1-1 0,0-2 0,0-1 0,1-2 0,0-1 0,0-1 0,6-2 412,67 2-3742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2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 8122,'0'0'1248,"0"0"196,28 9-334,-3-2-809,-5-1-42,-1 0 0,1 1 0,-1 1 0,0 0 0,-1 2 0,0 0 0,0 1-1,12 12-258,-2 0 247,-2 3-1,-1 0 0,-1 1 1,-2 1-1,0 2 0,-2 0 1,-1 1-1,-2 1 0,-1 0 1,-1 2-1,-2-1 0,-2 2 1,-1 0-1,-1 0 0,-2 0 1,-2 1-1,-1 0 0,-1 0 1,-3 1-1,-1-1 0,-3 18-246,-1-31-96,-1-1-1,-1 0 0,-1 0 0,-1 0 0,-1-1 0,-1-1 1,0 1-1,-2-2 0,0 0 0,-1 0 0,-1-2 0,-1 1 1,-1-2-1,0 0 0,-1-1 0,0-1 0,-1-1 0,-2 0 97,-214 118-6840,126-84-2614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0:59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0 443 16,'0'0'89,"0"0"1,0 0-10,0 0 50,10-2 61,29-8 5,-27 2-1396,-7-5 11374,-5 10 713,2 13-10824,93 342 608,94 392-2010,-184-731 749,5 24-974,-7-13-2814,-4-22-165,0-2-1637</inkml:trace>
  <inkml:trace contextRef="#ctx0" brushRef="#br0" timeOffset="531.71">251 813 5825,'0'0'1289,"0"0"-225,0 0-567,0 0-283,0 0-166,0 0 32,26-9 298,162-48 424,-122 43-489,-35 9-288,-1-1 0,-1-1 1,0-2-1,0-1 0,0-1 0,-1-2 0,15-9-25,-37 17 44,0-1 1,-1 0-1,0 0 0,0 0 0,-1-1 0,1 1 1,-1-1-1,-1 0 0,1-1 0,-1 1 0,-1 0 1,1-1-1,-1 0 0,0 1 0,-1-1 0,0 0 1,0 0-1,-1 0 0,0 0 0,0 0 0,-1 0 1,0 0-1,0 1 0,-2-4-44,2-4 169,-1-4 79,-2 0 1,0 1-1,-1 0 1,0 0 0,-2 0-1,0 1 1,-1 0-1,-3-4-248,-37-100 2402,59 200-2150,171 748 236,-98-548-5894,-65-228 1712</inkml:trace>
  <inkml:trace contextRef="#ctx0" brushRef="#br0" timeOffset="1328.9">1446 881 4297,'0'0'2192,"0"0"-843,0 0-700,0 0-370,24-4 209,151-28 464,72-40-253,-244 71-634,0-1 1,0 0-1,0 0 0,0 0 1,0 0-1,-1 0 0,1-1 0,-1 1 1,1-1-1,-1 0 0,0 1 1,0-1-1,0 0 0,0 0 1,-1-1-1,1 1 0,-1 0 1,0-1-1,0 1 0,0 0 1,0-1-1,-1 1 0,1-1 0,-1 1 1,0-1-1,0 1 0,0-1 1,-1 0-1,1 1 0,-1-1 1,0 1-1,0 0 0,0-1 1,0 1-1,0 0 0,-1 0 1,0-1-1,0 0-65,-3-5 69,0 1 0,0 0 0,0 0 0,-1 1 0,0-1 0,-1 1 0,0 1 0,0-1 0,0 1 1,0 0-1,-1 1 0,0 0 0,-1 0 0,1 0 0,-1 1 0,0 1 0,0-1 0,0 2 0,0-1 0,0 1 0,-1 0 0,1 1 0,-1 0 1,-4 1-70,6 4-12,1 1 0,-1 0 1,1 0-1,1 1 0,-1 0 1,1 0-1,0 1 0,0 0 1,1 0-1,0 0 0,0 0 1,1 1-1,0 0 0,0 0 1,0 0-1,1 0 0,1 0 0,-1 1 1,1-1-1,1 3 12,-6 23-8,1 0 0,2 0 0,1 0 0,2 1 0,3 20 8,-1-40 18,0 1-1,2-1 1,0 0-1,1 0 1,0 0 0,1 0-1,1 0 1,0-1-1,1 0 1,0-1-1,2 1 1,-1-2 0,1 1-1,1-1 1,0 0-1,1-1 1,1 0-1,-1-1 1,1-1-1,6 4-17,5 2 32,0-1 0,0-1-1,1-1 1,0-1-1,1-1 1,1-1 0,0-2-1,0 0 1,0-2-1,0-1 1,15 0-32,-24-1-13,0 0 0,0-1 0,0-1 0,0-1 0,0 0-1,0-2 1,0 1 0,0-2 0,0-1 0,-1 0 0,0-1 0,1 0 0,-2-1 0,1-1 0,-1-1 0,0 0 0,0-1-1,-1-1 1,0 0 0,-1-1 0,12-11 13,-12-2 16,0-1 0,-2 0-1,0-1 1,-2 0 0,-1-1-1,-1 0 1,-1 0 0,-1 0-1,-2-1 1,-1 1 0,-1-1-1,-1 0 1,-1 1 0,-2-2-16,3-8 39,0-82 213,-4 0 1,-6 0-1,-10-32-252,-8 35 1083,26 129-1615,10 149 414,8 0 1,7-1-1,12 24 118,19 58-648,-1-88-2830,-24-94 349,-5-8-2040</inkml:trace>
  <inkml:trace contextRef="#ctx0" brushRef="#br0" timeOffset="1634.27">3084 0 8938,'0'0'1202,"0"0"167,0 0-678,13 25-168,88 214 1130,77 517 228,-109-564-5868,-45-131-1013,-12-31-2214</inkml:trace>
  <inkml:trace contextRef="#ctx0" brushRef="#br0" timeOffset="2117.47">4019 554 7306,'0'0'1104,"0"0"152,0 0-284,0 0 99,0 0-269,0 0-350,-11-3-240,6 2-196,3 0-12,0 0 1,-1 1 0,1-1-1,0 0 1,0 1 0,0-1-1,0 1 1,-1 0 0,1 0-1,0 0 1,0 0 0,-1 0 0,1 0-1,0 1 1,0-1 0,0 1-1,-1-1 1,1 1 0,0 0-1,0 0 1,0 0 0,0 0-1,0 0 1,0 0 0,1 1 0,-1-1-1,0 1 1,1-1 0,-1 1-1,1 0 1,-1-1 0,1 1-1,0 0 1,0 0 0,0 0 0,0 0-1,0 0-4,-11 22 92,2 0 0,1 1 0,0 0 0,2 0 0,1 1 0,2 0 0,0 0 0,1 1 0,2-1 0,1 0 0,1 6-92,1-21 19,1-1-1,1 1 1,0-1-1,0 0 1,1-1-1,0 1 1,0-1-1,1 0 1,1 0-1,-1-1 1,1 0-1,1 0 1,0 0-1,0-1 1,0-1-1,1 1 0,0-1 1,0 0-1,0-1 1,1 0-1,0-1 1,0 0-1,0-1 1,0 1-1,1-2 1,-1 0-1,1 0 1,0-1-1,0 0 1,-1-1-1,1 0 1,0-1-1,0 0 1,8-2-19,-11 2 13,0 1 1,0-2 0,-1 1 0,1-1 0,0 0 0,-1-1 0,0 0 0,0 0-1,1 0 1,-2-1 0,1 0 0,0-1 0,-1 1 0,0-1 0,0-1 0,0 1-1,-1-1 1,0 0 0,0 0 0,0 0 0,-1-1 0,0 1 0,0-1 0,0 0-1,-1-1 1,1-3-14,2-6 14,0-1-1,-2 0 0,0 0 1,0 0-1,-2-1 1,0 1-1,-2-1 1,0 1-1,-1-1 0,-3-17-13,2 25-33,0 0-1,-1 1 1,-1-1-1,0 1 1,0 0-1,-1 0 1,0 0-1,-1 1 1,0 0-1,0 0 1,-1 0-1,0 1 1,0 0-1,-1 0 1,0 1-1,-1 0 0,0 1 1,0 0-1,0 0 1,-1 1-1,-8-4 34,-142-34-4418,118 40-190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5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676 63 784,'0'0'772,"0"0"-177,0 0-308,0 0-148,0 0-42,-2-3 9247,-7-9-8274,-4 5-923,0 0-1,-1 1 1,0 0-1,-1 1 1,1 1-1,-1 0 1,0 1-1,0 1 1,0 0-1,0 1 1,0 1-1,0 0 1,0 1-1,-2 0-146,9 1-13,1-1-1,-1 1 1,1 1-1,0-1 1,0 1-1,0 0 1,0 1-1,0 0 1,1 0-1,-1 0 1,1 1 0,0 0-1,1 0 1,-1 0-1,1 1 1,0 0-1,0 0 1,1 0-1,0 0 1,0 1-1,1 0 1,-1 0-1,1 0 1,1 0-1,-1 0 1,1 1-1,1-1 1,-1 1-1,1 6 14,0-1 39,1 1-1,1 0 1,1-1-1,0 1 1,0-1-1,1 0 0,1 1 1,0-1-1,1-1 1,0 1-1,1-1 0,1 0 1,0 0-1,0 0 1,8 7-39,-3-2 63,0 0 0,0 0 0,-2 1 0,0 1 0,-2 0 0,0 0 0,-1 0 0,0 1 0,-2 0 0,-1 1 0,0-1 0,-1 1 0,-2-1 0,0 19-63,-5-28 16,-1 0 0,0 0 0,-1 0 0,0-1-1,-1 1 1,0-1 0,0-1 0,-1 0-1,0 0 1,-1 0 0,0-1 0,0-1-1,-1 1 1,0-1 0,0-1 0,-1 0-1,0-1 1,0 1 0,0-2 0,-1 0-1,1 0 1,-11 1-16,-131 13-180,148-18 172,1 0-1,-1-1 1,1 0 0,-1 0 0,1 0-1,-1 0 1,1-1 0,-1 1 0,1-1-1,0 0 1,0 0 0,0-1 0,0 1-1,0-1 1,1 0 0,-1 0 0,1 0-1,0-1 1,0 1 0,0-1 0,0 0-1,1 0 1,-1 0 0,1 0 0,0 0-1,0 0 1,0 0 0,1-1 0,0 1-1,0-1 1,0 0 8,0-3-28,0 0 0,1 0-1,0 0 1,0 0 0,1 1 0,0-1 0,1 0-1,0 0 1,0 1 0,0-1 0,1 1-1,0-1 1,1 1 0,0 0 0,0 1 0,0-1-1,1 1 1,0-1 0,0 1 0,0 1-1,1-1 1,0 1 0,0 0 0,0 0 0,1 1-1,0-1 1,0 2 0,0-1 0,0 1-1,0 0 1,7-1 28,-5-2 21,1 1 0,0 1 0,0 0 0,0 0 0,1 1 0,-1 1-1,1-1 1,0 2 0,-1-1 0,1 2 0,0-1 0,0 2 0,0-1 0,0 1-1,-1 1 1,1 0 0,0 0 0,-1 1 0,0 1 0,1 0 0,-1 0 0,-1 1 0,1 0-1,-1 1 1,0 0 0,0 0 0,0 1 0,-1 0 0,0 0 0,-1 1 0,1 0-1,-2 1 1,1-1 0,-1 1 0,4 8-21,3 30 284,-1 0-1,-3 1 1,-2 1 0,-1-1-1,-3 1 1,-2 0 0,-4 30-284,2-19 281,6 364 1765,-5-415-2035,0-1 0,0 1 1,1 0-1,0 0 0,1-1 0,0 1 0,0-1 1,1 0-1,0 1 0,0-1 0,1-1 0,0 1 1,1 0-1,-1-1 0,2 0 0,-1 0 0,1 0 1,-1-1-1,2 0 0,-1 0 0,1 0 0,0-1 1,0 0-1,0-1 0,1 1 0,0-1 0,0-1 1,0 1-1,0-1 0,5 0-11,17-3-250,1-2 1,-1-1-1,0-2 0,0 0 1,0-3-1,-1 0 0,0-2 1,-1-1-1,0-1 0,0-1 0,-2-1 1,1-2-1,7-7 250,74-42-2874,-10-1-1659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1 620 4457,'0'0'1584,"0"0"274,0 0-720,0 0-297,0 0-233,0 0-334,15-20-14,89-127 824,-93 130-789,48-75 1247,-3-3 0,-5-2 0,-4-4-1542,-37 51 1543,-17 57-1452,-95 174-461,90-152 372,1 1 1,1 0-1,1 0 0,2 1 0,1 0 1,2 1-1,1-1 0,1 1 0,2 9-2,1-25 27,1 0 0,0 0-1,1 0 1,1 0 0,0-1 0,1 0-1,1 0 1,0 0 0,1-1-1,1 0 1,0 0 0,1-1-1,0 0 1,1 0 0,1-1 0,0 0-1,5 4-26,-8-9-124,1 1-1,0-2 1,0 1-1,0-1 0,1 0 1,0-1-1,0 0 1,0-1-1,1 0 0,-1 0 1,1-1-1,0-1 1,0 0-1,0 0 1,0-1-1,0-1 0,0 1 1,1-2-1,-1 0 1,0 0-1,0-1 0,0 0 1,0-1-1,-1 0 1,1-1 124,51-30-2609,-12-11-1477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6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10338,'0'0'1192,"0"0"1433,0 0-1753,0 0-64,0 0-135,0 0-553,0 0-120,5-6-273,4 6-407,32 0-784,-2 0-424,2 0-2649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6.6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4705,'0'0'5121,"0"0"-4873,0 0 872,0 0-864,0 0 425,0 0-161,0 0-160,167 2 352,-78-2-160,7 0-296,6-2-176,-4-2-80,-7 0-80,-11 2-584,-9-4-696,-19 2-1433,-24-2-3232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06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 6265,'0'0'2289,"0"0"-1729,0 0 320,0 0-592,0 0 352,0 0 313,141 11-465,-65-11-328,38 0-160,48-11-568,-19-3-969,-11-2-1263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14.3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57 558 4401,'0'0'1115,"0"0"142,0 0-480,0 0 76,0 0-147,27-9 4409,59-97-2666,-35 36-1653,-3-2 1,-3-1-1,-3-3 0,13-39-796,-37 79 416,0 148-910,-16 149 509,-7-192-6,-2-1 1,-4 0-1,-3 0 1,-3-2-1,-7 13-9,-32 144 18,28 34-43,24-210-124,-31-42-593,-212 27 201,246-32 575,1 0-12,0 0 12,0 0-19,0 0-7,0 0 0,0 0 1,0 0 22,0 0 54,0 0-19,0 0 8,24 0 25,165-14-224,218 22-506,-366-6-1895,-41-7-964,0-6-1729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7T23:31:14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0 8026,'0'0'2064,"0"0"-768,0 0-703,0 0-465,0 0 480,0 0 448,0 133-424,0-87-72,-9 1-320,-3 0-104,1-2-136,-5 0-128,-2-2-536,-17 3-728,3-12-1361,7-11-5168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7FE9-190C-427E-AB61-10CFE24F2BF1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CF46-1540-411B-93CA-6981246DB3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maximum+subsequence+sum&amp;tbm=isch&amp;source=iu&amp;ictx=1&amp;fir=YPCy8GggaOXTxM:,9nBXj3qD_6El3M,_&amp;vet=1&amp;usg=AI4_-kRnQTOZX9bThoMhGNxVbJ6kF-CRuQ&amp;sa=X&amp;ved=2ahUKEwialrnBmrfkAhVJMqwKHReTBJoQ9QEwAHoECAcQAw#imgrc=0t6etkE9ifaFoM:&amp;vet=1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is set of instructions to solve a specific problem.</a:t>
            </a:r>
          </a:p>
          <a:p>
            <a:endParaRPr lang="en-US" dirty="0"/>
          </a:p>
          <a:p>
            <a:r>
              <a:rPr lang="en-US" dirty="0"/>
              <a:t>There might multiple ways to solve the problem…</a:t>
            </a:r>
          </a:p>
          <a:p>
            <a:r>
              <a:rPr lang="en-US" dirty="0"/>
              <a:t>And all the ways correctly solve the problem.</a:t>
            </a:r>
          </a:p>
          <a:p>
            <a:r>
              <a:rPr lang="en-US" dirty="0"/>
              <a:t> so before jumping into code it is worthwhile to analyze algorithm based on resources needed to solve the problem</a:t>
            </a:r>
          </a:p>
          <a:p>
            <a:r>
              <a:rPr lang="en-US" dirty="0"/>
              <a:t> in terms of time or space based on input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mirror of small 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f(n) is faster.. g(n) is slower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 faster inside and omega slower inside… mirror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mathematical approach to estimate the resource use of an algorithm.</a:t>
            </a:r>
          </a:p>
          <a:p>
            <a:endParaRPr lang="en-US" dirty="0"/>
          </a:p>
          <a:p>
            <a:r>
              <a:rPr lang="en-US" dirty="0"/>
              <a:t>Omega mirror of Big 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mathematical approach to estimate the resource use of an algorithm.</a:t>
            </a:r>
          </a:p>
          <a:p>
            <a:endParaRPr lang="en-US" dirty="0"/>
          </a:p>
          <a:p>
            <a:r>
              <a:rPr lang="en-US" dirty="0"/>
              <a:t>Omega mirror of Big 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mathematical approach to estimate the resource use of an algorithm.</a:t>
            </a:r>
          </a:p>
          <a:p>
            <a:endParaRPr lang="en-US" dirty="0"/>
          </a:p>
          <a:p>
            <a:r>
              <a:rPr lang="en-US" dirty="0"/>
              <a:t>Omega mirror of Big 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mathematical approach to estimate the resource use of an algorithm. </a:t>
            </a:r>
          </a:p>
          <a:p>
            <a:r>
              <a:rPr lang="en-US" dirty="0"/>
              <a:t>Theta and little o are </a:t>
            </a:r>
            <a:r>
              <a:rPr lang="en-US" dirty="0" err="1"/>
              <a:t>tighest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7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Simiplest </a:t>
            </a:r>
            <a:r>
              <a:rPr lang="en-US" dirty="0"/>
              <a:t>form… so additive or multiplication constant are eliminated..</a:t>
            </a:r>
          </a:p>
          <a:p>
            <a:r>
              <a:rPr lang="en-US" dirty="0"/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 bottlenecks.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same problem, one algorithm may take several days to finish, while another may only take several seconds.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Asymptotic Notation: how much time it will take as the input is getting bigger and bigger and almost going to infinity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5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constant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Omit the </a:t>
            </a:r>
            <a:r>
              <a:rPr lang="en-US" dirty="0" err="1"/>
              <a:t>constat</a:t>
            </a:r>
            <a:r>
              <a:rPr lang="en-US" dirty="0"/>
              <a:t>… as we are interested in big number going to infinity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oh, small omega and theta </a:t>
            </a:r>
            <a:r>
              <a:rPr lang="en-US" dirty="0">
                <a:sym typeface="Wingdings" panose="05000000000000000000" pitchFamily="2" charset="2"/>
              </a:rPr>
              <a:t> specific and clear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BigOh</a:t>
            </a:r>
            <a:r>
              <a:rPr lang="en-US" dirty="0">
                <a:sym typeface="Wingdings" panose="05000000000000000000" pitchFamily="2" charset="2"/>
              </a:rPr>
              <a:t> and Big  little bit </a:t>
            </a:r>
            <a:r>
              <a:rPr lang="en-US" dirty="0" err="1">
                <a:sym typeface="Wingdings" panose="05000000000000000000" pitchFamily="2" charset="2"/>
              </a:rPr>
              <a:t>ambuniogous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3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 same or faster.</a:t>
            </a:r>
          </a:p>
          <a:p>
            <a:r>
              <a:rPr lang="en-US" dirty="0"/>
              <a:t>Theta will give tightest specific </a:t>
            </a:r>
            <a:r>
              <a:rPr lang="en-US" dirty="0">
                <a:sym typeface="Wingdings" panose="05000000000000000000" pitchFamily="2" charset="2"/>
              </a:rPr>
              <a:t>theta(n).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… practice to give </a:t>
            </a:r>
            <a:r>
              <a:rPr lang="en-US" dirty="0" err="1">
                <a:sym typeface="Wingdings" panose="05000000000000000000" pitchFamily="2" charset="2"/>
              </a:rPr>
              <a:t>tigest</a:t>
            </a:r>
            <a:r>
              <a:rPr lang="en-US" dirty="0">
                <a:sym typeface="Wingdings" panose="05000000000000000000" pitchFamily="2" charset="2"/>
              </a:rPr>
              <a:t>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0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 and Big Omega are ambiguous same or faster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..c n^2+10 +20 -</a:t>
            </a:r>
            <a:r>
              <a:rPr lang="en-US" dirty="0">
                <a:sym typeface="Wingdings" panose="05000000000000000000" pitchFamily="2" charset="2"/>
              </a:rPr>
              <a:t> O(n^2)</a:t>
            </a:r>
          </a:p>
          <a:p>
            <a:r>
              <a:rPr lang="en-US" dirty="0">
                <a:sym typeface="Wingdings" panose="05000000000000000000" pitchFamily="2" charset="2"/>
              </a:rPr>
              <a:t>50n3 +45n^5+60n+100  O(n3)</a:t>
            </a:r>
          </a:p>
          <a:p>
            <a:r>
              <a:rPr lang="en-US" dirty="0">
                <a:sym typeface="Wingdings" panose="05000000000000000000" pitchFamily="2" charset="2"/>
              </a:rPr>
              <a:t>50n2logn +…. -&gt; O(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b. When you multiple two functions Big Oh will be </a:t>
            </a:r>
            <a:r>
              <a:rPr lang="en-US" dirty="0" err="1">
                <a:sym typeface="Wingdings" panose="05000000000000000000" pitchFamily="2" charset="2"/>
              </a:rPr>
              <a:t>be</a:t>
            </a:r>
            <a:r>
              <a:rPr lang="en-US" dirty="0">
                <a:sym typeface="Wingdings" panose="05000000000000000000" pitchFamily="2" charset="2"/>
              </a:rPr>
              <a:t> multiplied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9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..c n^2+10 +20 -</a:t>
            </a:r>
            <a:r>
              <a:rPr lang="en-US" dirty="0">
                <a:sym typeface="Wingdings" panose="05000000000000000000" pitchFamily="2" charset="2"/>
              </a:rPr>
              <a:t> O(n^2)</a:t>
            </a:r>
          </a:p>
          <a:p>
            <a:r>
              <a:rPr lang="en-US" dirty="0">
                <a:sym typeface="Wingdings" panose="05000000000000000000" pitchFamily="2" charset="2"/>
              </a:rPr>
              <a:t>50n3 +45n^5+60n+100  O(n3)</a:t>
            </a:r>
          </a:p>
          <a:p>
            <a:r>
              <a:rPr lang="en-US" dirty="0">
                <a:sym typeface="Wingdings" panose="05000000000000000000" pitchFamily="2" charset="2"/>
              </a:rPr>
              <a:t>50n2logn +…. -&gt; O(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b. When you multiple two functions Big Oh will be </a:t>
            </a:r>
            <a:r>
              <a:rPr lang="en-US" dirty="0" err="1">
                <a:sym typeface="Wingdings" panose="05000000000000000000" pitchFamily="2" charset="2"/>
              </a:rPr>
              <a:t>be</a:t>
            </a:r>
            <a:r>
              <a:rPr lang="en-US" dirty="0">
                <a:sym typeface="Wingdings" panose="05000000000000000000" pitchFamily="2" charset="2"/>
              </a:rPr>
              <a:t> multiplied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 min recoding</a:t>
            </a:r>
          </a:p>
          <a:p>
            <a:r>
              <a:rPr lang="en-US" dirty="0"/>
              <a:t>Rule 3: tell us that logarithms grow very 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…. Multiplication holds</a:t>
            </a:r>
          </a:p>
          <a:p>
            <a:r>
              <a:rPr lang="en-US" dirty="0"/>
              <a:t>Addition.. We will take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constant algorithm:</a:t>
            </a:r>
          </a:p>
          <a:p>
            <a:r>
              <a:rPr lang="en-US" dirty="0"/>
              <a:t>Datastrcuture … given arraylist… to retrieve by index… it doesn’t matter if there 10 or 100 or 1000000 the </a:t>
            </a:r>
            <a:r>
              <a:rPr lang="en-US" dirty="0" err="1"/>
              <a:t>retreiveing</a:t>
            </a:r>
            <a:r>
              <a:rPr lang="en-US" dirty="0"/>
              <a:t> always be constant</a:t>
            </a:r>
          </a:p>
          <a:p>
            <a:endParaRPr lang="en-US" dirty="0"/>
          </a:p>
          <a:p>
            <a:r>
              <a:rPr lang="en-US" dirty="0"/>
              <a:t>Any logarithm algorithm that constant </a:t>
            </a:r>
            <a:r>
              <a:rPr lang="en-US" dirty="0">
                <a:sym typeface="Wingdings" panose="05000000000000000000" pitchFamily="2" charset="2"/>
              </a:rPr>
              <a:t> binary search Tree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Linear algorithm  iterate through array .. Search through a array O(N) because it is not sorted… best time will O(1)</a:t>
            </a:r>
          </a:p>
          <a:p>
            <a:r>
              <a:rPr lang="en-US" dirty="0" err="1">
                <a:sym typeface="Wingdings" panose="05000000000000000000" pitchFamily="2" charset="2"/>
              </a:rPr>
              <a:t>NlogN</a:t>
            </a:r>
            <a:r>
              <a:rPr lang="en-US" dirty="0">
                <a:sym typeface="Wingdings" panose="05000000000000000000" pitchFamily="2" charset="2"/>
              </a:rPr>
              <a:t>  lot of sorting such as </a:t>
            </a:r>
            <a:r>
              <a:rPr lang="en-US" dirty="0" err="1">
                <a:sym typeface="Wingdings" panose="05000000000000000000" pitchFamily="2" charset="2"/>
              </a:rPr>
              <a:t>mergesort</a:t>
            </a:r>
            <a:r>
              <a:rPr lang="en-US" dirty="0">
                <a:sym typeface="Wingdings" panose="05000000000000000000" pitchFamily="2" charset="2"/>
              </a:rPr>
              <a:t>.. Heapsort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N^2  some sorting</a:t>
            </a:r>
          </a:p>
          <a:p>
            <a:r>
              <a:rPr lang="en-US" dirty="0">
                <a:sym typeface="Wingdings" panose="05000000000000000000" pitchFamily="2" charset="2"/>
              </a:rPr>
              <a:t>2^N  exponential algorithms  tower of Hanoi with three columns and disks to sort</a:t>
            </a:r>
          </a:p>
          <a:p>
            <a:r>
              <a:rPr lang="en-US" dirty="0">
                <a:sym typeface="Wingdings" panose="05000000000000000000" pitchFamily="2" charset="2"/>
              </a:rPr>
              <a:t>N!  eight queen problem  on chess board .. So safely place queen on chess, if not safe </a:t>
            </a:r>
            <a:r>
              <a:rPr lang="en-US" dirty="0" err="1">
                <a:sym typeface="Wingdings" panose="05000000000000000000" pitchFamily="2" charset="2"/>
              </a:rPr>
              <a:t>backtraverse</a:t>
            </a:r>
            <a:r>
              <a:rPr lang="en-US" dirty="0">
                <a:sym typeface="Wingdings" panose="05000000000000000000" pitchFamily="2" charset="2"/>
              </a:rPr>
              <a:t>.. 8 queens so  8!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Equal… neither bigger or smaller</a:t>
            </a:r>
          </a:p>
          <a:p>
            <a:endParaRPr lang="en-US" dirty="0"/>
          </a:p>
          <a:p>
            <a:r>
              <a:rPr lang="en-US" dirty="0"/>
              <a:t>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6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operation</a:t>
            </a:r>
            <a:r>
              <a:rPr lang="en-US" baseline="0" dirty="0"/>
              <a:t>s will be assignment, addition, </a:t>
            </a:r>
            <a:r>
              <a:rPr lang="en-US" baseline="0" dirty="0" err="1"/>
              <a:t>substraction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really bounds will be focused on algorithm and input size rather than the program language that is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6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dealing with a theoretical model of a computer</a:t>
            </a:r>
            <a:r>
              <a:rPr lang="en-US" baseline="0" dirty="0"/>
              <a:t> with fixed size integers and there are no fancy operations like matrix inverse or sorting. We assume infinite memory.</a:t>
            </a:r>
          </a:p>
          <a:p>
            <a:endParaRPr lang="en-US" baseline="0" dirty="0"/>
          </a:p>
          <a:p>
            <a:r>
              <a:rPr lang="en-US" baseline="0" dirty="0"/>
              <a:t>Often time it is difficult to analyze average time. Best case is of little interest. Worst case performance represents a guarantee </a:t>
            </a:r>
            <a:r>
              <a:rPr lang="en-US" baseline="0" dirty="0" err="1"/>
              <a:t>Avg</a:t>
            </a:r>
            <a:r>
              <a:rPr lang="en-US" baseline="0" dirty="0"/>
              <a:t> case reflects typical behavior.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3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For convenience, the maximum subsequence sum is 0 if all the integers are negative.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r>
              <a:rPr lang="en-US" dirty="0"/>
              <a:t>Next</a:t>
            </a:r>
            <a:r>
              <a:rPr lang="en-US" baseline="0" dirty="0"/>
              <a:t> time use this example style: </a:t>
            </a:r>
            <a:r>
              <a:rPr lang="en-US" dirty="0">
                <a:hlinkClick r:id="rId3"/>
              </a:rPr>
              <a:t>https://www.google.com/search?q=maximum+subsequence+sum&amp;tbm=isch&amp;source=iu&amp;ictx=1&amp;fir=YPCy8GggaOXTxM%253A%252C9nBXj3qD_6El3M%252C_&amp;vet=1&amp;usg=AI4_-kRnQTOZX9bThoMhGNxVbJ6kF-CRuQ&amp;sa=X&amp;ved=2ahUKEwialrnBmrfkAhVJMqwKHReTBJoQ9QEwAHoECAcQAw#imgrc=0t6etkE9ifaFoM:&amp;ve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6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small amount of input, the algorithms all run quick.</a:t>
            </a:r>
          </a:p>
          <a:p>
            <a:endParaRPr lang="en-US" dirty="0"/>
          </a:p>
          <a:p>
            <a:r>
              <a:rPr lang="en-US" dirty="0"/>
              <a:t>If we expect small inputs all time, it is silly to expend a great deal to get most efficient algorithm.</a:t>
            </a:r>
          </a:p>
          <a:p>
            <a:endParaRPr lang="en-US" dirty="0"/>
          </a:p>
          <a:p>
            <a:r>
              <a:rPr lang="en-US" dirty="0"/>
              <a:t>However, with large markets and data, a lot of software jobs are focused on rewriting existing program that are no –longer valid assumption of small input </a:t>
            </a:r>
            <a:r>
              <a:rPr lang="en-US"/>
              <a:t>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1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4 Linear increase in input size by 10 will increase run time by 10</a:t>
            </a:r>
          </a:p>
          <a:p>
            <a:r>
              <a:rPr lang="en-US" dirty="0"/>
              <a:t>Algorithm2: 10 times increase in input </a:t>
            </a:r>
            <a:r>
              <a:rPr lang="en-US" dirty="0">
                <a:sym typeface="Wingdings" panose="05000000000000000000" pitchFamily="2" charset="2"/>
              </a:rPr>
              <a:t> 100 fold increase in run time </a:t>
            </a:r>
          </a:p>
          <a:p>
            <a:r>
              <a:rPr lang="en-US" dirty="0">
                <a:sym typeface="Wingdings" panose="05000000000000000000" pitchFamily="2" charset="2"/>
              </a:rPr>
              <a:t>Algorithm 1: 10 times increase in input  1000 fold increase in run time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Although </a:t>
            </a:r>
            <a:r>
              <a:rPr lang="en-US" dirty="0" err="1">
                <a:sym typeface="Wingdings" panose="05000000000000000000" pitchFamily="2" charset="2"/>
              </a:rPr>
              <a:t>Nlog</a:t>
            </a:r>
            <a:r>
              <a:rPr lang="en-US" dirty="0">
                <a:sym typeface="Wingdings" panose="05000000000000000000" pitchFamily="2" charset="2"/>
              </a:rPr>
              <a:t> N seems linear… remember this is small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1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clear different how algorithm 4 is best and others are inefficient for large input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2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24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1 and 4: one unit of time = </a:t>
            </a:r>
            <a:r>
              <a:rPr lang="en-US" b="1" dirty="0"/>
              <a:t>2</a:t>
            </a:r>
          </a:p>
          <a:p>
            <a:r>
              <a:rPr lang="en-US" dirty="0"/>
              <a:t>Line 3: 4 units for each iteration : 2 </a:t>
            </a:r>
            <a:r>
              <a:rPr lang="en-US" dirty="0" err="1"/>
              <a:t>multiplocaiton</a:t>
            </a:r>
            <a:r>
              <a:rPr lang="en-US" dirty="0"/>
              <a:t> , 1 addition, and 1 assignment and it will executed N times = </a:t>
            </a:r>
            <a:r>
              <a:rPr lang="en-US" b="1" dirty="0"/>
              <a:t>4N</a:t>
            </a:r>
          </a:p>
          <a:p>
            <a:r>
              <a:rPr lang="en-US" dirty="0"/>
              <a:t>The for statement  : 2N + 2 , costs </a:t>
            </a:r>
            <a:r>
              <a:rPr lang="en-US" b="1" dirty="0"/>
              <a:t>one for</a:t>
            </a:r>
            <a:r>
              <a:rPr lang="en-US" b="1" baseline="0" dirty="0"/>
              <a:t> initializing , N+1 for testing, N times incrementing , = 2N+2</a:t>
            </a:r>
          </a:p>
          <a:p>
            <a:r>
              <a:rPr lang="en-US" baseline="0" dirty="0"/>
              <a:t>2 multipilcation and one addition and one assignment = 4 performed N times = 4N</a:t>
            </a:r>
          </a:p>
          <a:p>
            <a:r>
              <a:rPr lang="en-US" baseline="0" dirty="0"/>
              <a:t>Line 1 and 4 1 each so total of </a:t>
            </a:r>
            <a:r>
              <a:rPr lang="en-US" b="1" baseline="0" dirty="0"/>
              <a:t>6N+4</a:t>
            </a:r>
          </a:p>
          <a:p>
            <a:r>
              <a:rPr lang="en-US" baseline="0" dirty="0"/>
              <a:t>Which is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are just talking about math not about the algorithm aspects</a:t>
            </a:r>
          </a:p>
          <a:p>
            <a:endParaRPr lang="en-US" dirty="0"/>
          </a:p>
          <a:p>
            <a:r>
              <a:rPr lang="en-US" dirty="0"/>
              <a:t>Same rate as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01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8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running time of a statement inside a group of nested loops is the running time of the statement</a:t>
            </a:r>
            <a:r>
              <a:rPr lang="en-US" baseline="0" dirty="0"/>
              <a:t> multiplied by the product of the sizes of all the loops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output is </a:t>
            </a:r>
            <a:r>
              <a:rPr lang="en-US" dirty="0" err="1"/>
              <a:t>constat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output is </a:t>
            </a:r>
            <a:r>
              <a:rPr lang="en-US" dirty="0" err="1"/>
              <a:t>constat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G(n) is faster.. F(n) is </a:t>
            </a:r>
            <a:r>
              <a:rPr lang="en-US" dirty="0" err="1"/>
              <a:t>sovler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G(n) is faster.. F(n) is </a:t>
            </a:r>
            <a:r>
              <a:rPr lang="en-US" dirty="0" err="1"/>
              <a:t>sovler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CF46-1540-411B-93CA-6981246DB3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97DA-EB9E-4BDD-90BD-06B891765E6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D58B-7427-473C-B904-2847B7476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2.x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.xml"/><Relationship Id="rId21" Type="http://schemas.openxmlformats.org/officeDocument/2006/relationships/image" Target="../media/image533.png"/><Relationship Id="rId42" Type="http://schemas.openxmlformats.org/officeDocument/2006/relationships/customXml" Target="../ink/ink37.xml"/><Relationship Id="rId63" Type="http://schemas.openxmlformats.org/officeDocument/2006/relationships/customXml" Target="../ink/ink48.xml"/><Relationship Id="rId84" Type="http://schemas.openxmlformats.org/officeDocument/2006/relationships/image" Target="../media/image563.png"/><Relationship Id="rId138" Type="http://schemas.openxmlformats.org/officeDocument/2006/relationships/image" Target="../media/image590.png"/><Relationship Id="rId107" Type="http://schemas.openxmlformats.org/officeDocument/2006/relationships/customXml" Target="../ink/ink70.xml"/><Relationship Id="rId11" Type="http://schemas.openxmlformats.org/officeDocument/2006/relationships/image" Target="../media/image528.png"/><Relationship Id="rId32" Type="http://schemas.openxmlformats.org/officeDocument/2006/relationships/customXml" Target="../ink/ink32.xml"/><Relationship Id="rId53" Type="http://schemas.openxmlformats.org/officeDocument/2006/relationships/image" Target="../media/image548.png"/><Relationship Id="rId74" Type="http://schemas.openxmlformats.org/officeDocument/2006/relationships/image" Target="../media/image558.png"/><Relationship Id="rId128" Type="http://schemas.openxmlformats.org/officeDocument/2006/relationships/image" Target="../media/image585.png"/><Relationship Id="rId5" Type="http://schemas.openxmlformats.org/officeDocument/2006/relationships/image" Target="../media/image525.png"/><Relationship Id="rId90" Type="http://schemas.openxmlformats.org/officeDocument/2006/relationships/image" Target="../media/image566.png"/><Relationship Id="rId95" Type="http://schemas.openxmlformats.org/officeDocument/2006/relationships/customXml" Target="../ink/ink64.xml"/><Relationship Id="rId22" Type="http://schemas.openxmlformats.org/officeDocument/2006/relationships/customXml" Target="../ink/ink27.xml"/><Relationship Id="rId27" Type="http://schemas.openxmlformats.org/officeDocument/2006/relationships/image" Target="../media/image536.png"/><Relationship Id="rId43" Type="http://schemas.openxmlformats.org/officeDocument/2006/relationships/image" Target="../media/image80.png"/><Relationship Id="rId48" Type="http://schemas.openxmlformats.org/officeDocument/2006/relationships/customXml" Target="../ink/ink40.xml"/><Relationship Id="rId64" Type="http://schemas.openxmlformats.org/officeDocument/2006/relationships/image" Target="../media/image553.png"/><Relationship Id="rId69" Type="http://schemas.openxmlformats.org/officeDocument/2006/relationships/customXml" Target="../ink/ink51.xml"/><Relationship Id="rId113" Type="http://schemas.openxmlformats.org/officeDocument/2006/relationships/customXml" Target="../ink/ink73.xml"/><Relationship Id="rId118" Type="http://schemas.openxmlformats.org/officeDocument/2006/relationships/image" Target="../media/image580.png"/><Relationship Id="rId134" Type="http://schemas.openxmlformats.org/officeDocument/2006/relationships/image" Target="../media/image588.png"/><Relationship Id="rId139" Type="http://schemas.openxmlformats.org/officeDocument/2006/relationships/customXml" Target="../ink/ink86.xml"/><Relationship Id="rId80" Type="http://schemas.openxmlformats.org/officeDocument/2006/relationships/image" Target="../media/image561.png"/><Relationship Id="rId85" Type="http://schemas.openxmlformats.org/officeDocument/2006/relationships/customXml" Target="../ink/ink59.xml"/><Relationship Id="rId12" Type="http://schemas.openxmlformats.org/officeDocument/2006/relationships/customXml" Target="../ink/ink22.xml"/><Relationship Id="rId17" Type="http://schemas.openxmlformats.org/officeDocument/2006/relationships/image" Target="../media/image531.png"/><Relationship Id="rId33" Type="http://schemas.openxmlformats.org/officeDocument/2006/relationships/image" Target="../media/image539.png"/><Relationship Id="rId38" Type="http://schemas.openxmlformats.org/officeDocument/2006/relationships/customXml" Target="../ink/ink35.xml"/><Relationship Id="rId59" Type="http://schemas.openxmlformats.org/officeDocument/2006/relationships/customXml" Target="../ink/ink46.xml"/><Relationship Id="rId103" Type="http://schemas.openxmlformats.org/officeDocument/2006/relationships/customXml" Target="../ink/ink68.xml"/><Relationship Id="rId108" Type="http://schemas.openxmlformats.org/officeDocument/2006/relationships/image" Target="../media/image575.png"/><Relationship Id="rId124" Type="http://schemas.openxmlformats.org/officeDocument/2006/relationships/image" Target="../media/image583.png"/><Relationship Id="rId129" Type="http://schemas.openxmlformats.org/officeDocument/2006/relationships/customXml" Target="../ink/ink81.xml"/><Relationship Id="rId54" Type="http://schemas.openxmlformats.org/officeDocument/2006/relationships/customXml" Target="../ink/ink43.xml"/><Relationship Id="rId70" Type="http://schemas.openxmlformats.org/officeDocument/2006/relationships/image" Target="../media/image556.png"/><Relationship Id="rId75" Type="http://schemas.openxmlformats.org/officeDocument/2006/relationships/customXml" Target="../ink/ink54.xml"/><Relationship Id="rId91" Type="http://schemas.openxmlformats.org/officeDocument/2006/relationships/customXml" Target="../ink/ink62.xml"/><Relationship Id="rId96" Type="http://schemas.openxmlformats.org/officeDocument/2006/relationships/image" Target="../media/image569.png"/><Relationship Id="rId140" Type="http://schemas.openxmlformats.org/officeDocument/2006/relationships/image" Target="../media/image591.png"/><Relationship Id="rId145" Type="http://schemas.openxmlformats.org/officeDocument/2006/relationships/customXml" Target="../ink/ink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23" Type="http://schemas.openxmlformats.org/officeDocument/2006/relationships/image" Target="../media/image534.png"/><Relationship Id="rId28" Type="http://schemas.openxmlformats.org/officeDocument/2006/relationships/customXml" Target="../ink/ink30.xml"/><Relationship Id="rId49" Type="http://schemas.openxmlformats.org/officeDocument/2006/relationships/image" Target="../media/image546.png"/><Relationship Id="rId114" Type="http://schemas.openxmlformats.org/officeDocument/2006/relationships/image" Target="../media/image578.png"/><Relationship Id="rId119" Type="http://schemas.openxmlformats.org/officeDocument/2006/relationships/customXml" Target="../ink/ink76.xml"/><Relationship Id="rId44" Type="http://schemas.openxmlformats.org/officeDocument/2006/relationships/customXml" Target="../ink/ink38.xml"/><Relationship Id="rId60" Type="http://schemas.openxmlformats.org/officeDocument/2006/relationships/image" Target="../media/image551.png"/><Relationship Id="rId65" Type="http://schemas.openxmlformats.org/officeDocument/2006/relationships/customXml" Target="../ink/ink49.xml"/><Relationship Id="rId81" Type="http://schemas.openxmlformats.org/officeDocument/2006/relationships/customXml" Target="../ink/ink57.xml"/><Relationship Id="rId86" Type="http://schemas.openxmlformats.org/officeDocument/2006/relationships/image" Target="../media/image564.png"/><Relationship Id="rId130" Type="http://schemas.openxmlformats.org/officeDocument/2006/relationships/image" Target="../media/image586.png"/><Relationship Id="rId135" Type="http://schemas.openxmlformats.org/officeDocument/2006/relationships/customXml" Target="../ink/ink84.xml"/><Relationship Id="rId13" Type="http://schemas.openxmlformats.org/officeDocument/2006/relationships/image" Target="../media/image529.png"/><Relationship Id="rId18" Type="http://schemas.openxmlformats.org/officeDocument/2006/relationships/customXml" Target="../ink/ink25.xml"/><Relationship Id="rId39" Type="http://schemas.openxmlformats.org/officeDocument/2006/relationships/image" Target="../media/image542.png"/><Relationship Id="rId109" Type="http://schemas.openxmlformats.org/officeDocument/2006/relationships/customXml" Target="../ink/ink71.xml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49.png"/><Relationship Id="rId76" Type="http://schemas.openxmlformats.org/officeDocument/2006/relationships/image" Target="../media/image559.png"/><Relationship Id="rId97" Type="http://schemas.openxmlformats.org/officeDocument/2006/relationships/customXml" Target="../ink/ink65.xml"/><Relationship Id="rId104" Type="http://schemas.openxmlformats.org/officeDocument/2006/relationships/image" Target="../media/image573.png"/><Relationship Id="rId120" Type="http://schemas.openxmlformats.org/officeDocument/2006/relationships/image" Target="../media/image581.png"/><Relationship Id="rId125" Type="http://schemas.openxmlformats.org/officeDocument/2006/relationships/customXml" Target="../ink/ink79.xml"/><Relationship Id="rId141" Type="http://schemas.openxmlformats.org/officeDocument/2006/relationships/customXml" Target="../ink/ink87.xml"/><Relationship Id="rId146" Type="http://schemas.openxmlformats.org/officeDocument/2006/relationships/image" Target="../media/image594.png"/><Relationship Id="rId7" Type="http://schemas.openxmlformats.org/officeDocument/2006/relationships/image" Target="../media/image526.png"/><Relationship Id="rId71" Type="http://schemas.openxmlformats.org/officeDocument/2006/relationships/customXml" Target="../ink/ink52.xml"/><Relationship Id="rId92" Type="http://schemas.openxmlformats.org/officeDocument/2006/relationships/image" Target="../media/image567.png"/><Relationship Id="rId2" Type="http://schemas.openxmlformats.org/officeDocument/2006/relationships/customXml" Target="../ink/ink17.xml"/><Relationship Id="rId29" Type="http://schemas.openxmlformats.org/officeDocument/2006/relationships/image" Target="../media/image537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544.png"/><Relationship Id="rId66" Type="http://schemas.openxmlformats.org/officeDocument/2006/relationships/image" Target="../media/image554.png"/><Relationship Id="rId87" Type="http://schemas.openxmlformats.org/officeDocument/2006/relationships/customXml" Target="../ink/ink60.xml"/><Relationship Id="rId110" Type="http://schemas.openxmlformats.org/officeDocument/2006/relationships/image" Target="../media/image576.png"/><Relationship Id="rId115" Type="http://schemas.openxmlformats.org/officeDocument/2006/relationships/customXml" Target="../ink/ink74.xml"/><Relationship Id="rId131" Type="http://schemas.openxmlformats.org/officeDocument/2006/relationships/customXml" Target="../ink/ink82.xml"/><Relationship Id="rId136" Type="http://schemas.openxmlformats.org/officeDocument/2006/relationships/image" Target="../media/image589.png"/><Relationship Id="rId61" Type="http://schemas.openxmlformats.org/officeDocument/2006/relationships/customXml" Target="../ink/ink47.xml"/><Relationship Id="rId82" Type="http://schemas.openxmlformats.org/officeDocument/2006/relationships/image" Target="../media/image562.png"/><Relationship Id="rId19" Type="http://schemas.openxmlformats.org/officeDocument/2006/relationships/image" Target="../media/image532.png"/><Relationship Id="rId14" Type="http://schemas.openxmlformats.org/officeDocument/2006/relationships/customXml" Target="../ink/ink23.xml"/><Relationship Id="rId30" Type="http://schemas.openxmlformats.org/officeDocument/2006/relationships/customXml" Target="../ink/ink31.xml"/><Relationship Id="rId35" Type="http://schemas.openxmlformats.org/officeDocument/2006/relationships/image" Target="../media/image540.png"/><Relationship Id="rId56" Type="http://schemas.openxmlformats.org/officeDocument/2006/relationships/customXml" Target="../ink/ink44.xml"/><Relationship Id="rId77" Type="http://schemas.openxmlformats.org/officeDocument/2006/relationships/customXml" Target="../ink/ink55.xml"/><Relationship Id="rId100" Type="http://schemas.openxmlformats.org/officeDocument/2006/relationships/image" Target="../media/image571.png"/><Relationship Id="rId105" Type="http://schemas.openxmlformats.org/officeDocument/2006/relationships/customXml" Target="../ink/ink69.xml"/><Relationship Id="rId126" Type="http://schemas.openxmlformats.org/officeDocument/2006/relationships/image" Target="../media/image584.png"/><Relationship Id="rId8" Type="http://schemas.openxmlformats.org/officeDocument/2006/relationships/customXml" Target="../ink/ink20.xml"/><Relationship Id="rId51" Type="http://schemas.openxmlformats.org/officeDocument/2006/relationships/image" Target="../media/image547.png"/><Relationship Id="rId72" Type="http://schemas.openxmlformats.org/officeDocument/2006/relationships/image" Target="../media/image557.png"/><Relationship Id="rId93" Type="http://schemas.openxmlformats.org/officeDocument/2006/relationships/customXml" Target="../ink/ink63.xml"/><Relationship Id="rId98" Type="http://schemas.openxmlformats.org/officeDocument/2006/relationships/image" Target="../media/image570.png"/><Relationship Id="rId121" Type="http://schemas.openxmlformats.org/officeDocument/2006/relationships/customXml" Target="../ink/ink77.xml"/><Relationship Id="rId142" Type="http://schemas.openxmlformats.org/officeDocument/2006/relationships/image" Target="../media/image592.png"/><Relationship Id="rId3" Type="http://schemas.openxmlformats.org/officeDocument/2006/relationships/image" Target="../media/image524.png"/><Relationship Id="rId25" Type="http://schemas.openxmlformats.org/officeDocument/2006/relationships/image" Target="../media/image535.png"/><Relationship Id="rId46" Type="http://schemas.openxmlformats.org/officeDocument/2006/relationships/customXml" Target="../ink/ink39.xml"/><Relationship Id="rId67" Type="http://schemas.openxmlformats.org/officeDocument/2006/relationships/customXml" Target="../ink/ink50.xml"/><Relationship Id="rId116" Type="http://schemas.openxmlformats.org/officeDocument/2006/relationships/image" Target="../media/image579.png"/><Relationship Id="rId137" Type="http://schemas.openxmlformats.org/officeDocument/2006/relationships/customXml" Target="../ink/ink85.xml"/><Relationship Id="rId20" Type="http://schemas.openxmlformats.org/officeDocument/2006/relationships/customXml" Target="../ink/ink26.xml"/><Relationship Id="rId41" Type="http://schemas.openxmlformats.org/officeDocument/2006/relationships/image" Target="../media/image543.png"/><Relationship Id="rId62" Type="http://schemas.openxmlformats.org/officeDocument/2006/relationships/image" Target="../media/image552.png"/><Relationship Id="rId83" Type="http://schemas.openxmlformats.org/officeDocument/2006/relationships/customXml" Target="../ink/ink58.xml"/><Relationship Id="rId88" Type="http://schemas.openxmlformats.org/officeDocument/2006/relationships/image" Target="../media/image565.png"/><Relationship Id="rId111" Type="http://schemas.openxmlformats.org/officeDocument/2006/relationships/customXml" Target="../ink/ink72.xml"/><Relationship Id="rId132" Type="http://schemas.openxmlformats.org/officeDocument/2006/relationships/image" Target="../media/image587.png"/><Relationship Id="rId15" Type="http://schemas.openxmlformats.org/officeDocument/2006/relationships/image" Target="../media/image530.png"/><Relationship Id="rId36" Type="http://schemas.openxmlformats.org/officeDocument/2006/relationships/customXml" Target="../ink/ink34.xml"/><Relationship Id="rId57" Type="http://schemas.openxmlformats.org/officeDocument/2006/relationships/customXml" Target="../ink/ink45.xml"/><Relationship Id="rId106" Type="http://schemas.openxmlformats.org/officeDocument/2006/relationships/image" Target="../media/image574.png"/><Relationship Id="rId127" Type="http://schemas.openxmlformats.org/officeDocument/2006/relationships/customXml" Target="../ink/ink80.xml"/><Relationship Id="rId10" Type="http://schemas.openxmlformats.org/officeDocument/2006/relationships/customXml" Target="../ink/ink21.xml"/><Relationship Id="rId31" Type="http://schemas.openxmlformats.org/officeDocument/2006/relationships/image" Target="../media/image538.png"/><Relationship Id="rId52" Type="http://schemas.openxmlformats.org/officeDocument/2006/relationships/customXml" Target="../ink/ink42.xml"/><Relationship Id="rId73" Type="http://schemas.openxmlformats.org/officeDocument/2006/relationships/customXml" Target="../ink/ink53.xml"/><Relationship Id="rId78" Type="http://schemas.openxmlformats.org/officeDocument/2006/relationships/image" Target="../media/image560.png"/><Relationship Id="rId94" Type="http://schemas.openxmlformats.org/officeDocument/2006/relationships/image" Target="../media/image568.png"/><Relationship Id="rId99" Type="http://schemas.openxmlformats.org/officeDocument/2006/relationships/customXml" Target="../ink/ink66.xml"/><Relationship Id="rId101" Type="http://schemas.openxmlformats.org/officeDocument/2006/relationships/customXml" Target="../ink/ink67.xml"/><Relationship Id="rId122" Type="http://schemas.openxmlformats.org/officeDocument/2006/relationships/image" Target="../media/image582.png"/><Relationship Id="rId143" Type="http://schemas.openxmlformats.org/officeDocument/2006/relationships/customXml" Target="../ink/ink88.xml"/><Relationship Id="rId4" Type="http://schemas.openxmlformats.org/officeDocument/2006/relationships/customXml" Target="../ink/ink18.xml"/><Relationship Id="rId9" Type="http://schemas.openxmlformats.org/officeDocument/2006/relationships/image" Target="../media/image527.png"/><Relationship Id="rId26" Type="http://schemas.openxmlformats.org/officeDocument/2006/relationships/customXml" Target="../ink/ink29.xml"/><Relationship Id="rId47" Type="http://schemas.openxmlformats.org/officeDocument/2006/relationships/image" Target="../media/image545.png"/><Relationship Id="rId68" Type="http://schemas.openxmlformats.org/officeDocument/2006/relationships/image" Target="../media/image555.png"/><Relationship Id="rId89" Type="http://schemas.openxmlformats.org/officeDocument/2006/relationships/customXml" Target="../ink/ink61.xml"/><Relationship Id="rId112" Type="http://schemas.openxmlformats.org/officeDocument/2006/relationships/image" Target="../media/image577.png"/><Relationship Id="rId133" Type="http://schemas.openxmlformats.org/officeDocument/2006/relationships/customXml" Target="../ink/ink83.xml"/><Relationship Id="rId16" Type="http://schemas.openxmlformats.org/officeDocument/2006/relationships/customXml" Target="../ink/ink24.xml"/><Relationship Id="rId37" Type="http://schemas.openxmlformats.org/officeDocument/2006/relationships/image" Target="../media/image541.png"/><Relationship Id="rId58" Type="http://schemas.openxmlformats.org/officeDocument/2006/relationships/image" Target="../media/image550.png"/><Relationship Id="rId79" Type="http://schemas.openxmlformats.org/officeDocument/2006/relationships/customXml" Target="../ink/ink56.xml"/><Relationship Id="rId102" Type="http://schemas.openxmlformats.org/officeDocument/2006/relationships/image" Target="../media/image572.png"/><Relationship Id="rId123" Type="http://schemas.openxmlformats.org/officeDocument/2006/relationships/customXml" Target="../ink/ink78.xml"/><Relationship Id="rId144" Type="http://schemas.openxmlformats.org/officeDocument/2006/relationships/image" Target="../media/image593.png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21" Type="http://schemas.openxmlformats.org/officeDocument/2006/relationships/image" Target="../media/image604.png"/><Relationship Id="rId42" Type="http://schemas.openxmlformats.org/officeDocument/2006/relationships/customXml" Target="../ink/ink110.xml"/><Relationship Id="rId47" Type="http://schemas.openxmlformats.org/officeDocument/2006/relationships/image" Target="../media/image617.png"/><Relationship Id="rId63" Type="http://schemas.openxmlformats.org/officeDocument/2006/relationships/image" Target="../media/image625.png"/><Relationship Id="rId68" Type="http://schemas.openxmlformats.org/officeDocument/2006/relationships/customXml" Target="../ink/ink123.xml"/><Relationship Id="rId84" Type="http://schemas.openxmlformats.org/officeDocument/2006/relationships/customXml" Target="../ink/ink131.xml"/><Relationship Id="rId89" Type="http://schemas.openxmlformats.org/officeDocument/2006/relationships/image" Target="../media/image638.png"/><Relationship Id="rId16" Type="http://schemas.openxmlformats.org/officeDocument/2006/relationships/customXml" Target="../ink/ink97.xml"/><Relationship Id="rId11" Type="http://schemas.openxmlformats.org/officeDocument/2006/relationships/image" Target="../media/image599.png"/><Relationship Id="rId32" Type="http://schemas.openxmlformats.org/officeDocument/2006/relationships/customXml" Target="../ink/ink105.xml"/><Relationship Id="rId37" Type="http://schemas.openxmlformats.org/officeDocument/2006/relationships/image" Target="../media/image612.png"/><Relationship Id="rId53" Type="http://schemas.openxmlformats.org/officeDocument/2006/relationships/image" Target="../media/image620.png"/><Relationship Id="rId58" Type="http://schemas.openxmlformats.org/officeDocument/2006/relationships/customXml" Target="../ink/ink118.xml"/><Relationship Id="rId74" Type="http://schemas.openxmlformats.org/officeDocument/2006/relationships/customXml" Target="../ink/ink126.xml"/><Relationship Id="rId79" Type="http://schemas.openxmlformats.org/officeDocument/2006/relationships/image" Target="../media/image633.png"/><Relationship Id="rId5" Type="http://schemas.openxmlformats.org/officeDocument/2006/relationships/image" Target="../media/image596.png"/><Relationship Id="rId90" Type="http://schemas.openxmlformats.org/officeDocument/2006/relationships/customXml" Target="../ink/ink134.xml"/><Relationship Id="rId95" Type="http://schemas.openxmlformats.org/officeDocument/2006/relationships/image" Target="../media/image641.png"/><Relationship Id="rId22" Type="http://schemas.openxmlformats.org/officeDocument/2006/relationships/customXml" Target="../ink/ink100.xml"/><Relationship Id="rId27" Type="http://schemas.openxmlformats.org/officeDocument/2006/relationships/image" Target="../media/image607.png"/><Relationship Id="rId43" Type="http://schemas.openxmlformats.org/officeDocument/2006/relationships/image" Target="../media/image615.png"/><Relationship Id="rId48" Type="http://schemas.openxmlformats.org/officeDocument/2006/relationships/customXml" Target="../ink/ink113.xml"/><Relationship Id="rId64" Type="http://schemas.openxmlformats.org/officeDocument/2006/relationships/customXml" Target="../ink/ink121.xml"/><Relationship Id="rId69" Type="http://schemas.openxmlformats.org/officeDocument/2006/relationships/image" Target="../media/image628.png"/><Relationship Id="rId80" Type="http://schemas.openxmlformats.org/officeDocument/2006/relationships/customXml" Target="../ink/ink129.xml"/><Relationship Id="rId85" Type="http://schemas.openxmlformats.org/officeDocument/2006/relationships/image" Target="../media/image636.png"/><Relationship Id="rId12" Type="http://schemas.openxmlformats.org/officeDocument/2006/relationships/customXml" Target="../ink/ink95.xml"/><Relationship Id="rId17" Type="http://schemas.openxmlformats.org/officeDocument/2006/relationships/image" Target="../media/image602.png"/><Relationship Id="rId25" Type="http://schemas.openxmlformats.org/officeDocument/2006/relationships/image" Target="../media/image606.png"/><Relationship Id="rId33" Type="http://schemas.openxmlformats.org/officeDocument/2006/relationships/image" Target="../media/image610.png"/><Relationship Id="rId38" Type="http://schemas.openxmlformats.org/officeDocument/2006/relationships/customXml" Target="../ink/ink108.xml"/><Relationship Id="rId46" Type="http://schemas.openxmlformats.org/officeDocument/2006/relationships/customXml" Target="../ink/ink112.xml"/><Relationship Id="rId59" Type="http://schemas.openxmlformats.org/officeDocument/2006/relationships/image" Target="../media/image623.png"/><Relationship Id="rId67" Type="http://schemas.openxmlformats.org/officeDocument/2006/relationships/image" Target="../media/image627.png"/><Relationship Id="rId20" Type="http://schemas.openxmlformats.org/officeDocument/2006/relationships/customXml" Target="../ink/ink99.xml"/><Relationship Id="rId41" Type="http://schemas.openxmlformats.org/officeDocument/2006/relationships/image" Target="../media/image614.png"/><Relationship Id="rId54" Type="http://schemas.openxmlformats.org/officeDocument/2006/relationships/customXml" Target="../ink/ink116.xml"/><Relationship Id="rId62" Type="http://schemas.openxmlformats.org/officeDocument/2006/relationships/customXml" Target="../ink/ink120.xml"/><Relationship Id="rId70" Type="http://schemas.openxmlformats.org/officeDocument/2006/relationships/customXml" Target="../ink/ink124.xml"/><Relationship Id="rId75" Type="http://schemas.openxmlformats.org/officeDocument/2006/relationships/image" Target="../media/image631.png"/><Relationship Id="rId83" Type="http://schemas.openxmlformats.org/officeDocument/2006/relationships/image" Target="../media/image635.png"/><Relationship Id="rId88" Type="http://schemas.openxmlformats.org/officeDocument/2006/relationships/customXml" Target="../ink/ink133.xml"/><Relationship Id="rId91" Type="http://schemas.openxmlformats.org/officeDocument/2006/relationships/image" Target="../media/image639.png"/><Relationship Id="rId96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5" Type="http://schemas.openxmlformats.org/officeDocument/2006/relationships/image" Target="../media/image601.png"/><Relationship Id="rId23" Type="http://schemas.openxmlformats.org/officeDocument/2006/relationships/image" Target="../media/image605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618.png"/><Relationship Id="rId57" Type="http://schemas.openxmlformats.org/officeDocument/2006/relationships/image" Target="../media/image622.png"/><Relationship Id="rId10" Type="http://schemas.openxmlformats.org/officeDocument/2006/relationships/customXml" Target="../ink/ink94.xml"/><Relationship Id="rId31" Type="http://schemas.openxmlformats.org/officeDocument/2006/relationships/image" Target="../media/image609.png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60" Type="http://schemas.openxmlformats.org/officeDocument/2006/relationships/customXml" Target="../ink/ink119.xml"/><Relationship Id="rId65" Type="http://schemas.openxmlformats.org/officeDocument/2006/relationships/image" Target="../media/image626.png"/><Relationship Id="rId73" Type="http://schemas.openxmlformats.org/officeDocument/2006/relationships/image" Target="../media/image630.png"/><Relationship Id="rId78" Type="http://schemas.openxmlformats.org/officeDocument/2006/relationships/customXml" Target="../ink/ink128.xml"/><Relationship Id="rId81" Type="http://schemas.openxmlformats.org/officeDocument/2006/relationships/image" Target="../media/image634.png"/><Relationship Id="rId86" Type="http://schemas.openxmlformats.org/officeDocument/2006/relationships/customXml" Target="../ink/ink132.xml"/><Relationship Id="rId94" Type="http://schemas.openxmlformats.org/officeDocument/2006/relationships/customXml" Target="../ink/ink136.xml"/><Relationship Id="rId99" Type="http://schemas.openxmlformats.org/officeDocument/2006/relationships/image" Target="../media/image643.png"/><Relationship Id="rId101" Type="http://schemas.openxmlformats.org/officeDocument/2006/relationships/image" Target="../media/image644.png"/><Relationship Id="rId4" Type="http://schemas.openxmlformats.org/officeDocument/2006/relationships/customXml" Target="../ink/ink91.xml"/><Relationship Id="rId9" Type="http://schemas.openxmlformats.org/officeDocument/2006/relationships/image" Target="../media/image598.png"/><Relationship Id="rId13" Type="http://schemas.openxmlformats.org/officeDocument/2006/relationships/image" Target="../media/image600.png"/><Relationship Id="rId18" Type="http://schemas.openxmlformats.org/officeDocument/2006/relationships/customXml" Target="../ink/ink98.xml"/><Relationship Id="rId39" Type="http://schemas.openxmlformats.org/officeDocument/2006/relationships/image" Target="../media/image613.png"/><Relationship Id="rId34" Type="http://schemas.openxmlformats.org/officeDocument/2006/relationships/customXml" Target="../ink/ink106.xml"/><Relationship Id="rId50" Type="http://schemas.openxmlformats.org/officeDocument/2006/relationships/customXml" Target="../ink/ink114.xml"/><Relationship Id="rId55" Type="http://schemas.openxmlformats.org/officeDocument/2006/relationships/image" Target="../media/image621.png"/><Relationship Id="rId76" Type="http://schemas.openxmlformats.org/officeDocument/2006/relationships/customXml" Target="../ink/ink127.xml"/><Relationship Id="rId97" Type="http://schemas.openxmlformats.org/officeDocument/2006/relationships/image" Target="../media/image642.png"/><Relationship Id="rId7" Type="http://schemas.openxmlformats.org/officeDocument/2006/relationships/image" Target="../media/image597.png"/><Relationship Id="rId71" Type="http://schemas.openxmlformats.org/officeDocument/2006/relationships/image" Target="../media/image629.png"/><Relationship Id="rId92" Type="http://schemas.openxmlformats.org/officeDocument/2006/relationships/customXml" Target="../ink/ink135.xml"/><Relationship Id="rId2" Type="http://schemas.openxmlformats.org/officeDocument/2006/relationships/customXml" Target="../ink/ink90.xml"/><Relationship Id="rId29" Type="http://schemas.openxmlformats.org/officeDocument/2006/relationships/image" Target="../media/image608.png"/><Relationship Id="rId24" Type="http://schemas.openxmlformats.org/officeDocument/2006/relationships/customXml" Target="../ink/ink101.xml"/><Relationship Id="rId40" Type="http://schemas.openxmlformats.org/officeDocument/2006/relationships/customXml" Target="../ink/ink109.xml"/><Relationship Id="rId45" Type="http://schemas.openxmlformats.org/officeDocument/2006/relationships/image" Target="../media/image616.png"/><Relationship Id="rId66" Type="http://schemas.openxmlformats.org/officeDocument/2006/relationships/customXml" Target="../ink/ink122.xml"/><Relationship Id="rId87" Type="http://schemas.openxmlformats.org/officeDocument/2006/relationships/image" Target="../media/image637.png"/><Relationship Id="rId61" Type="http://schemas.openxmlformats.org/officeDocument/2006/relationships/image" Target="../media/image624.png"/><Relationship Id="rId82" Type="http://schemas.openxmlformats.org/officeDocument/2006/relationships/customXml" Target="../ink/ink130.xml"/><Relationship Id="rId19" Type="http://schemas.openxmlformats.org/officeDocument/2006/relationships/image" Target="../media/image603.png"/><Relationship Id="rId14" Type="http://schemas.openxmlformats.org/officeDocument/2006/relationships/customXml" Target="../ink/ink96.xml"/><Relationship Id="rId30" Type="http://schemas.openxmlformats.org/officeDocument/2006/relationships/customXml" Target="../ink/ink104.xml"/><Relationship Id="rId35" Type="http://schemas.openxmlformats.org/officeDocument/2006/relationships/image" Target="../media/image611.png"/><Relationship Id="rId56" Type="http://schemas.openxmlformats.org/officeDocument/2006/relationships/customXml" Target="../ink/ink117.xml"/><Relationship Id="rId77" Type="http://schemas.openxmlformats.org/officeDocument/2006/relationships/image" Target="../media/image632.png"/><Relationship Id="rId100" Type="http://schemas.openxmlformats.org/officeDocument/2006/relationships/customXml" Target="../ink/ink139.xml"/><Relationship Id="rId8" Type="http://schemas.openxmlformats.org/officeDocument/2006/relationships/customXml" Target="../ink/ink93.xml"/><Relationship Id="rId51" Type="http://schemas.openxmlformats.org/officeDocument/2006/relationships/image" Target="../media/image619.png"/><Relationship Id="rId72" Type="http://schemas.openxmlformats.org/officeDocument/2006/relationships/customXml" Target="../ink/ink125.xml"/><Relationship Id="rId93" Type="http://schemas.openxmlformats.org/officeDocument/2006/relationships/image" Target="../media/image640.png"/><Relationship Id="rId98" Type="http://schemas.openxmlformats.org/officeDocument/2006/relationships/customXml" Target="../ink/ink138.xml"/><Relationship Id="rId3" Type="http://schemas.openxmlformats.org/officeDocument/2006/relationships/image" Target="../media/image595.png"/></Relationships>
</file>

<file path=ppt/slides/_rels/slide5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9.png"/><Relationship Id="rId21" Type="http://schemas.openxmlformats.org/officeDocument/2006/relationships/image" Target="../media/image654.png"/><Relationship Id="rId42" Type="http://schemas.openxmlformats.org/officeDocument/2006/relationships/customXml" Target="../ink/ink160.xml"/><Relationship Id="rId63" Type="http://schemas.openxmlformats.org/officeDocument/2006/relationships/image" Target="../media/image673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59" Type="http://schemas.openxmlformats.org/officeDocument/2006/relationships/image" Target="../media/image720.png"/><Relationship Id="rId170" Type="http://schemas.openxmlformats.org/officeDocument/2006/relationships/customXml" Target="../ink/ink224.xml"/><Relationship Id="rId191" Type="http://schemas.openxmlformats.org/officeDocument/2006/relationships/image" Target="../media/image736.png"/><Relationship Id="rId205" Type="http://schemas.openxmlformats.org/officeDocument/2006/relationships/image" Target="../media/image743.png"/><Relationship Id="rId226" Type="http://schemas.openxmlformats.org/officeDocument/2006/relationships/image" Target="../media/image753.png"/><Relationship Id="rId107" Type="http://schemas.openxmlformats.org/officeDocument/2006/relationships/image" Target="../media/image694.png"/><Relationship Id="rId11" Type="http://schemas.openxmlformats.org/officeDocument/2006/relationships/image" Target="../media/image649.png"/><Relationship Id="rId32" Type="http://schemas.openxmlformats.org/officeDocument/2006/relationships/customXml" Target="../ink/ink155.xml"/><Relationship Id="rId53" Type="http://schemas.openxmlformats.org/officeDocument/2006/relationships/image" Target="../media/image668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149" Type="http://schemas.openxmlformats.org/officeDocument/2006/relationships/image" Target="../media/image715.png"/><Relationship Id="rId5" Type="http://schemas.openxmlformats.org/officeDocument/2006/relationships/image" Target="../media/image646.png"/><Relationship Id="rId95" Type="http://schemas.openxmlformats.org/officeDocument/2006/relationships/image" Target="../media/image688.png"/><Relationship Id="rId160" Type="http://schemas.openxmlformats.org/officeDocument/2006/relationships/customXml" Target="../ink/ink219.xml"/><Relationship Id="rId181" Type="http://schemas.openxmlformats.org/officeDocument/2006/relationships/image" Target="../media/image731.png"/><Relationship Id="rId216" Type="http://schemas.openxmlformats.org/officeDocument/2006/relationships/image" Target="../media/image748.png"/><Relationship Id="rId237" Type="http://schemas.openxmlformats.org/officeDocument/2006/relationships/customXml" Target="../ink/ink258.xml"/><Relationship Id="rId22" Type="http://schemas.openxmlformats.org/officeDocument/2006/relationships/customXml" Target="../ink/ink150.xml"/><Relationship Id="rId43" Type="http://schemas.openxmlformats.org/officeDocument/2006/relationships/image" Target="../media/image556.png"/><Relationship Id="rId64" Type="http://schemas.openxmlformats.org/officeDocument/2006/relationships/customXml" Target="../ink/ink171.xml"/><Relationship Id="rId118" Type="http://schemas.openxmlformats.org/officeDocument/2006/relationships/customXml" Target="../ink/ink198.xml"/><Relationship Id="rId139" Type="http://schemas.openxmlformats.org/officeDocument/2006/relationships/image" Target="../media/image710.png"/><Relationship Id="rId85" Type="http://schemas.openxmlformats.org/officeDocument/2006/relationships/image" Target="../media/image683.png"/><Relationship Id="rId150" Type="http://schemas.openxmlformats.org/officeDocument/2006/relationships/customXml" Target="../ink/ink214.xml"/><Relationship Id="rId171" Type="http://schemas.openxmlformats.org/officeDocument/2006/relationships/image" Target="../media/image726.png"/><Relationship Id="rId192" Type="http://schemas.openxmlformats.org/officeDocument/2006/relationships/customXml" Target="../ink/ink235.xml"/><Relationship Id="rId206" Type="http://schemas.openxmlformats.org/officeDocument/2006/relationships/customXml" Target="../ink/ink242.xml"/><Relationship Id="rId227" Type="http://schemas.openxmlformats.org/officeDocument/2006/relationships/customXml" Target="../ink/ink253.xml"/><Relationship Id="rId12" Type="http://schemas.openxmlformats.org/officeDocument/2006/relationships/customXml" Target="../ink/ink145.xml"/><Relationship Id="rId33" Type="http://schemas.openxmlformats.org/officeDocument/2006/relationships/image" Target="../media/image660.png"/><Relationship Id="rId108" Type="http://schemas.openxmlformats.org/officeDocument/2006/relationships/customXml" Target="../ink/ink193.xml"/><Relationship Id="rId129" Type="http://schemas.openxmlformats.org/officeDocument/2006/relationships/image" Target="../media/image705.png"/><Relationship Id="rId54" Type="http://schemas.openxmlformats.org/officeDocument/2006/relationships/customXml" Target="../ink/ink166.xml"/><Relationship Id="rId75" Type="http://schemas.openxmlformats.org/officeDocument/2006/relationships/image" Target="../media/image679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61" Type="http://schemas.openxmlformats.org/officeDocument/2006/relationships/image" Target="../media/image721.png"/><Relationship Id="rId182" Type="http://schemas.openxmlformats.org/officeDocument/2006/relationships/customXml" Target="../ink/ink230.xml"/><Relationship Id="rId217" Type="http://schemas.openxmlformats.org/officeDocument/2006/relationships/customXml" Target="../ink/ink248.xml"/><Relationship Id="rId6" Type="http://schemas.openxmlformats.org/officeDocument/2006/relationships/customXml" Target="../ink/ink142.xml"/><Relationship Id="rId238" Type="http://schemas.openxmlformats.org/officeDocument/2006/relationships/image" Target="../media/image759.png"/><Relationship Id="rId23" Type="http://schemas.openxmlformats.org/officeDocument/2006/relationships/image" Target="../media/image655.png"/><Relationship Id="rId119" Type="http://schemas.openxmlformats.org/officeDocument/2006/relationships/image" Target="../media/image700.png"/><Relationship Id="rId44" Type="http://schemas.openxmlformats.org/officeDocument/2006/relationships/customXml" Target="../ink/ink161.xml"/><Relationship Id="rId65" Type="http://schemas.openxmlformats.org/officeDocument/2006/relationships/image" Target="../media/image674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51" Type="http://schemas.openxmlformats.org/officeDocument/2006/relationships/image" Target="../media/image716.png"/><Relationship Id="rId172" Type="http://schemas.openxmlformats.org/officeDocument/2006/relationships/customXml" Target="../ink/ink225.xml"/><Relationship Id="rId193" Type="http://schemas.openxmlformats.org/officeDocument/2006/relationships/image" Target="../media/image737.png"/><Relationship Id="rId207" Type="http://schemas.openxmlformats.org/officeDocument/2006/relationships/image" Target="../media/image744.png"/><Relationship Id="rId228" Type="http://schemas.openxmlformats.org/officeDocument/2006/relationships/image" Target="../media/image754.png"/><Relationship Id="rId13" Type="http://schemas.openxmlformats.org/officeDocument/2006/relationships/image" Target="../media/image650.png"/><Relationship Id="rId109" Type="http://schemas.openxmlformats.org/officeDocument/2006/relationships/image" Target="../media/image695.png"/><Relationship Id="rId34" Type="http://schemas.openxmlformats.org/officeDocument/2006/relationships/customXml" Target="../ink/ink156.xml"/><Relationship Id="rId55" Type="http://schemas.openxmlformats.org/officeDocument/2006/relationships/image" Target="../media/image669.png"/><Relationship Id="rId76" Type="http://schemas.openxmlformats.org/officeDocument/2006/relationships/customXml" Target="../ink/ink177.xml"/><Relationship Id="rId97" Type="http://schemas.openxmlformats.org/officeDocument/2006/relationships/image" Target="../media/image689.png"/><Relationship Id="rId120" Type="http://schemas.openxmlformats.org/officeDocument/2006/relationships/customXml" Target="../ink/ink199.xml"/><Relationship Id="rId141" Type="http://schemas.openxmlformats.org/officeDocument/2006/relationships/image" Target="../media/image711.png"/><Relationship Id="rId7" Type="http://schemas.openxmlformats.org/officeDocument/2006/relationships/image" Target="../media/image647.png"/><Relationship Id="rId162" Type="http://schemas.openxmlformats.org/officeDocument/2006/relationships/customXml" Target="../ink/ink220.xml"/><Relationship Id="rId183" Type="http://schemas.openxmlformats.org/officeDocument/2006/relationships/image" Target="../media/image732.png"/><Relationship Id="rId218" Type="http://schemas.openxmlformats.org/officeDocument/2006/relationships/image" Target="../media/image749.png"/><Relationship Id="rId239" Type="http://schemas.openxmlformats.org/officeDocument/2006/relationships/customXml" Target="../ink/ink259.xml"/><Relationship Id="rId24" Type="http://schemas.openxmlformats.org/officeDocument/2006/relationships/customXml" Target="../ink/ink151.xml"/><Relationship Id="rId45" Type="http://schemas.openxmlformats.org/officeDocument/2006/relationships/image" Target="../media/image665.png"/><Relationship Id="rId66" Type="http://schemas.openxmlformats.org/officeDocument/2006/relationships/customXml" Target="../ink/ink172.xml"/><Relationship Id="rId87" Type="http://schemas.openxmlformats.org/officeDocument/2006/relationships/image" Target="../media/image684.png"/><Relationship Id="rId110" Type="http://schemas.openxmlformats.org/officeDocument/2006/relationships/customXml" Target="../ink/ink194.xml"/><Relationship Id="rId131" Type="http://schemas.openxmlformats.org/officeDocument/2006/relationships/image" Target="../media/image706.png"/><Relationship Id="rId152" Type="http://schemas.openxmlformats.org/officeDocument/2006/relationships/customXml" Target="../ink/ink215.xml"/><Relationship Id="rId173" Type="http://schemas.openxmlformats.org/officeDocument/2006/relationships/image" Target="../media/image727.png"/><Relationship Id="rId194" Type="http://schemas.openxmlformats.org/officeDocument/2006/relationships/customXml" Target="../ink/ink236.xml"/><Relationship Id="rId208" Type="http://schemas.openxmlformats.org/officeDocument/2006/relationships/customXml" Target="../ink/ink243.xml"/><Relationship Id="rId229" Type="http://schemas.openxmlformats.org/officeDocument/2006/relationships/customXml" Target="../ink/ink254.xml"/><Relationship Id="rId240" Type="http://schemas.openxmlformats.org/officeDocument/2006/relationships/image" Target="../media/image760.png"/><Relationship Id="rId14" Type="http://schemas.openxmlformats.org/officeDocument/2006/relationships/customXml" Target="../ink/ink146.xml"/><Relationship Id="rId35" Type="http://schemas.openxmlformats.org/officeDocument/2006/relationships/image" Target="../media/image661.png"/><Relationship Id="rId56" Type="http://schemas.openxmlformats.org/officeDocument/2006/relationships/customXml" Target="../ink/ink167.xml"/><Relationship Id="rId77" Type="http://schemas.openxmlformats.org/officeDocument/2006/relationships/image" Target="../media/image680.png"/><Relationship Id="rId100" Type="http://schemas.openxmlformats.org/officeDocument/2006/relationships/customXml" Target="../ink/ink189.xml"/><Relationship Id="rId8" Type="http://schemas.openxmlformats.org/officeDocument/2006/relationships/customXml" Target="../ink/ink143.xml"/><Relationship Id="rId98" Type="http://schemas.openxmlformats.org/officeDocument/2006/relationships/customXml" Target="../ink/ink188.xml"/><Relationship Id="rId121" Type="http://schemas.openxmlformats.org/officeDocument/2006/relationships/image" Target="../media/image701.png"/><Relationship Id="rId142" Type="http://schemas.openxmlformats.org/officeDocument/2006/relationships/customXml" Target="../ink/ink210.xml"/><Relationship Id="rId163" Type="http://schemas.openxmlformats.org/officeDocument/2006/relationships/image" Target="../media/image722.png"/><Relationship Id="rId184" Type="http://schemas.openxmlformats.org/officeDocument/2006/relationships/customXml" Target="../ink/ink231.xml"/><Relationship Id="rId219" Type="http://schemas.openxmlformats.org/officeDocument/2006/relationships/customXml" Target="../ink/ink249.xml"/><Relationship Id="rId230" Type="http://schemas.openxmlformats.org/officeDocument/2006/relationships/image" Target="../media/image755.png"/><Relationship Id="rId25" Type="http://schemas.openxmlformats.org/officeDocument/2006/relationships/image" Target="../media/image656.png"/><Relationship Id="rId46" Type="http://schemas.openxmlformats.org/officeDocument/2006/relationships/customXml" Target="../ink/ink162.xml"/><Relationship Id="rId67" Type="http://schemas.openxmlformats.org/officeDocument/2006/relationships/image" Target="../media/image675.png"/><Relationship Id="rId88" Type="http://schemas.openxmlformats.org/officeDocument/2006/relationships/customXml" Target="../ink/ink183.xml"/><Relationship Id="rId111" Type="http://schemas.openxmlformats.org/officeDocument/2006/relationships/image" Target="../media/image696.png"/><Relationship Id="rId132" Type="http://schemas.openxmlformats.org/officeDocument/2006/relationships/customXml" Target="../ink/ink205.xml"/><Relationship Id="rId153" Type="http://schemas.openxmlformats.org/officeDocument/2006/relationships/image" Target="../media/image717.png"/><Relationship Id="rId174" Type="http://schemas.openxmlformats.org/officeDocument/2006/relationships/customXml" Target="../ink/ink226.xml"/><Relationship Id="rId195" Type="http://schemas.openxmlformats.org/officeDocument/2006/relationships/image" Target="../media/image738.png"/><Relationship Id="rId209" Type="http://schemas.openxmlformats.org/officeDocument/2006/relationships/image" Target="../media/image745.png"/><Relationship Id="rId220" Type="http://schemas.openxmlformats.org/officeDocument/2006/relationships/image" Target="../media/image750.png"/><Relationship Id="rId241" Type="http://schemas.openxmlformats.org/officeDocument/2006/relationships/customXml" Target="../ink/ink260.xml"/><Relationship Id="rId15" Type="http://schemas.openxmlformats.org/officeDocument/2006/relationships/image" Target="../media/image651.png"/><Relationship Id="rId36" Type="http://schemas.openxmlformats.org/officeDocument/2006/relationships/customXml" Target="../ink/ink157.xml"/><Relationship Id="rId57" Type="http://schemas.openxmlformats.org/officeDocument/2006/relationships/image" Target="../media/image670.png"/><Relationship Id="rId106" Type="http://schemas.openxmlformats.org/officeDocument/2006/relationships/customXml" Target="../ink/ink192.xml"/><Relationship Id="rId127" Type="http://schemas.openxmlformats.org/officeDocument/2006/relationships/image" Target="../media/image704.png"/><Relationship Id="rId10" Type="http://schemas.openxmlformats.org/officeDocument/2006/relationships/customXml" Target="../ink/ink144.xml"/><Relationship Id="rId31" Type="http://schemas.openxmlformats.org/officeDocument/2006/relationships/image" Target="../media/image659.png"/><Relationship Id="rId52" Type="http://schemas.openxmlformats.org/officeDocument/2006/relationships/customXml" Target="../ink/ink165.xml"/><Relationship Id="rId73" Type="http://schemas.openxmlformats.org/officeDocument/2006/relationships/image" Target="../media/image678.png"/><Relationship Id="rId78" Type="http://schemas.openxmlformats.org/officeDocument/2006/relationships/customXml" Target="../ink/ink178.xml"/><Relationship Id="rId94" Type="http://schemas.openxmlformats.org/officeDocument/2006/relationships/customXml" Target="../ink/ink186.xml"/><Relationship Id="rId99" Type="http://schemas.openxmlformats.org/officeDocument/2006/relationships/image" Target="../media/image690.png"/><Relationship Id="rId101" Type="http://schemas.openxmlformats.org/officeDocument/2006/relationships/image" Target="../media/image691.png"/><Relationship Id="rId122" Type="http://schemas.openxmlformats.org/officeDocument/2006/relationships/customXml" Target="../ink/ink200.xml"/><Relationship Id="rId143" Type="http://schemas.openxmlformats.org/officeDocument/2006/relationships/image" Target="../media/image712.png"/><Relationship Id="rId148" Type="http://schemas.openxmlformats.org/officeDocument/2006/relationships/customXml" Target="../ink/ink213.xml"/><Relationship Id="rId164" Type="http://schemas.openxmlformats.org/officeDocument/2006/relationships/customXml" Target="../ink/ink221.xml"/><Relationship Id="rId169" Type="http://schemas.openxmlformats.org/officeDocument/2006/relationships/image" Target="../media/image725.png"/><Relationship Id="rId185" Type="http://schemas.openxmlformats.org/officeDocument/2006/relationships/image" Target="../media/image733.png"/><Relationship Id="rId4" Type="http://schemas.openxmlformats.org/officeDocument/2006/relationships/customXml" Target="../ink/ink141.xml"/><Relationship Id="rId9" Type="http://schemas.openxmlformats.org/officeDocument/2006/relationships/image" Target="../media/image648.png"/><Relationship Id="rId180" Type="http://schemas.openxmlformats.org/officeDocument/2006/relationships/customXml" Target="../ink/ink229.xml"/><Relationship Id="rId210" Type="http://schemas.openxmlformats.org/officeDocument/2006/relationships/customXml" Target="../ink/ink244.xml"/><Relationship Id="rId215" Type="http://schemas.openxmlformats.org/officeDocument/2006/relationships/customXml" Target="../ink/ink247.xml"/><Relationship Id="rId236" Type="http://schemas.openxmlformats.org/officeDocument/2006/relationships/image" Target="../media/image758.png"/><Relationship Id="rId26" Type="http://schemas.openxmlformats.org/officeDocument/2006/relationships/customXml" Target="../ink/ink152.xml"/><Relationship Id="rId231" Type="http://schemas.openxmlformats.org/officeDocument/2006/relationships/customXml" Target="../ink/ink255.xml"/><Relationship Id="rId47" Type="http://schemas.openxmlformats.org/officeDocument/2006/relationships/image" Target="../media/image666.png"/><Relationship Id="rId68" Type="http://schemas.openxmlformats.org/officeDocument/2006/relationships/customXml" Target="../ink/ink173.xml"/><Relationship Id="rId89" Type="http://schemas.openxmlformats.org/officeDocument/2006/relationships/image" Target="../media/image685.png"/><Relationship Id="rId112" Type="http://schemas.openxmlformats.org/officeDocument/2006/relationships/customXml" Target="../ink/ink195.xml"/><Relationship Id="rId133" Type="http://schemas.openxmlformats.org/officeDocument/2006/relationships/image" Target="../media/image707.png"/><Relationship Id="rId154" Type="http://schemas.openxmlformats.org/officeDocument/2006/relationships/customXml" Target="../ink/ink216.xml"/><Relationship Id="rId175" Type="http://schemas.openxmlformats.org/officeDocument/2006/relationships/image" Target="../media/image728.png"/><Relationship Id="rId196" Type="http://schemas.openxmlformats.org/officeDocument/2006/relationships/customXml" Target="../ink/ink237.xml"/><Relationship Id="rId200" Type="http://schemas.openxmlformats.org/officeDocument/2006/relationships/customXml" Target="../ink/ink239.xml"/><Relationship Id="rId16" Type="http://schemas.openxmlformats.org/officeDocument/2006/relationships/customXml" Target="../ink/ink147.xml"/><Relationship Id="rId221" Type="http://schemas.openxmlformats.org/officeDocument/2006/relationships/customXml" Target="../ink/ink250.xml"/><Relationship Id="rId242" Type="http://schemas.openxmlformats.org/officeDocument/2006/relationships/image" Target="../media/image761.png"/><Relationship Id="rId37" Type="http://schemas.openxmlformats.org/officeDocument/2006/relationships/image" Target="../media/image662.png"/><Relationship Id="rId58" Type="http://schemas.openxmlformats.org/officeDocument/2006/relationships/customXml" Target="../ink/ink168.xml"/><Relationship Id="rId79" Type="http://schemas.openxmlformats.org/officeDocument/2006/relationships/image" Target="../media/image681.png"/><Relationship Id="rId102" Type="http://schemas.openxmlformats.org/officeDocument/2006/relationships/customXml" Target="../ink/ink190.xml"/><Relationship Id="rId123" Type="http://schemas.openxmlformats.org/officeDocument/2006/relationships/image" Target="../media/image702.png"/><Relationship Id="rId144" Type="http://schemas.openxmlformats.org/officeDocument/2006/relationships/customXml" Target="../ink/ink211.xml"/><Relationship Id="rId90" Type="http://schemas.openxmlformats.org/officeDocument/2006/relationships/customXml" Target="../ink/ink184.xml"/><Relationship Id="rId165" Type="http://schemas.openxmlformats.org/officeDocument/2006/relationships/image" Target="../media/image723.png"/><Relationship Id="rId186" Type="http://schemas.openxmlformats.org/officeDocument/2006/relationships/customXml" Target="../ink/ink232.xml"/><Relationship Id="rId211" Type="http://schemas.openxmlformats.org/officeDocument/2006/relationships/customXml" Target="../ink/ink245.xml"/><Relationship Id="rId232" Type="http://schemas.openxmlformats.org/officeDocument/2006/relationships/image" Target="../media/image756.png"/><Relationship Id="rId27" Type="http://schemas.openxmlformats.org/officeDocument/2006/relationships/image" Target="../media/image657.png"/><Relationship Id="rId48" Type="http://schemas.openxmlformats.org/officeDocument/2006/relationships/customXml" Target="../ink/ink163.xml"/><Relationship Id="rId69" Type="http://schemas.openxmlformats.org/officeDocument/2006/relationships/image" Target="../media/image676.png"/><Relationship Id="rId113" Type="http://schemas.openxmlformats.org/officeDocument/2006/relationships/image" Target="../media/image697.png"/><Relationship Id="rId134" Type="http://schemas.openxmlformats.org/officeDocument/2006/relationships/customXml" Target="../ink/ink206.xml"/><Relationship Id="rId80" Type="http://schemas.openxmlformats.org/officeDocument/2006/relationships/customXml" Target="../ink/ink179.xml"/><Relationship Id="rId155" Type="http://schemas.openxmlformats.org/officeDocument/2006/relationships/image" Target="../media/image718.png"/><Relationship Id="rId176" Type="http://schemas.openxmlformats.org/officeDocument/2006/relationships/customXml" Target="../ink/ink227.xml"/><Relationship Id="rId197" Type="http://schemas.openxmlformats.org/officeDocument/2006/relationships/image" Target="../media/image739.png"/><Relationship Id="rId201" Type="http://schemas.openxmlformats.org/officeDocument/2006/relationships/image" Target="../media/image741.png"/><Relationship Id="rId222" Type="http://schemas.openxmlformats.org/officeDocument/2006/relationships/image" Target="../media/image751.png"/><Relationship Id="rId243" Type="http://schemas.openxmlformats.org/officeDocument/2006/relationships/customXml" Target="../ink/ink261.xml"/><Relationship Id="rId17" Type="http://schemas.openxmlformats.org/officeDocument/2006/relationships/image" Target="../media/image652.png"/><Relationship Id="rId38" Type="http://schemas.openxmlformats.org/officeDocument/2006/relationships/customXml" Target="../ink/ink158.xml"/><Relationship Id="rId59" Type="http://schemas.openxmlformats.org/officeDocument/2006/relationships/image" Target="../media/image671.png"/><Relationship Id="rId103" Type="http://schemas.openxmlformats.org/officeDocument/2006/relationships/image" Target="../media/image692.png"/><Relationship Id="rId124" Type="http://schemas.openxmlformats.org/officeDocument/2006/relationships/customXml" Target="../ink/ink201.xml"/><Relationship Id="rId70" Type="http://schemas.openxmlformats.org/officeDocument/2006/relationships/customXml" Target="../ink/ink174.xml"/><Relationship Id="rId91" Type="http://schemas.openxmlformats.org/officeDocument/2006/relationships/image" Target="../media/image686.png"/><Relationship Id="rId145" Type="http://schemas.openxmlformats.org/officeDocument/2006/relationships/image" Target="../media/image713.png"/><Relationship Id="rId166" Type="http://schemas.openxmlformats.org/officeDocument/2006/relationships/customXml" Target="../ink/ink222.xml"/><Relationship Id="rId187" Type="http://schemas.openxmlformats.org/officeDocument/2006/relationships/image" Target="../media/image73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46.png"/><Relationship Id="rId233" Type="http://schemas.openxmlformats.org/officeDocument/2006/relationships/customXml" Target="../ink/ink256.xml"/><Relationship Id="rId28" Type="http://schemas.openxmlformats.org/officeDocument/2006/relationships/customXml" Target="../ink/ink153.xml"/><Relationship Id="rId49" Type="http://schemas.openxmlformats.org/officeDocument/2006/relationships/image" Target="../media/image667.png"/><Relationship Id="rId114" Type="http://schemas.openxmlformats.org/officeDocument/2006/relationships/customXml" Target="../ink/ink196.xml"/><Relationship Id="rId60" Type="http://schemas.openxmlformats.org/officeDocument/2006/relationships/customXml" Target="../ink/ink169.xml"/><Relationship Id="rId81" Type="http://schemas.openxmlformats.org/officeDocument/2006/relationships/image" Target="../media/image682.png"/><Relationship Id="rId135" Type="http://schemas.openxmlformats.org/officeDocument/2006/relationships/image" Target="../media/image708.png"/><Relationship Id="rId156" Type="http://schemas.openxmlformats.org/officeDocument/2006/relationships/customXml" Target="../ink/ink217.xml"/><Relationship Id="rId177" Type="http://schemas.openxmlformats.org/officeDocument/2006/relationships/image" Target="../media/image729.png"/><Relationship Id="rId198" Type="http://schemas.openxmlformats.org/officeDocument/2006/relationships/customXml" Target="../ink/ink238.xml"/><Relationship Id="rId202" Type="http://schemas.openxmlformats.org/officeDocument/2006/relationships/customXml" Target="../ink/ink240.xml"/><Relationship Id="rId223" Type="http://schemas.openxmlformats.org/officeDocument/2006/relationships/customXml" Target="../ink/ink251.xml"/><Relationship Id="rId244" Type="http://schemas.openxmlformats.org/officeDocument/2006/relationships/image" Target="../media/image762.png"/><Relationship Id="rId18" Type="http://schemas.openxmlformats.org/officeDocument/2006/relationships/customXml" Target="../ink/ink148.xml"/><Relationship Id="rId39" Type="http://schemas.openxmlformats.org/officeDocument/2006/relationships/image" Target="../media/image663.png"/><Relationship Id="rId50" Type="http://schemas.openxmlformats.org/officeDocument/2006/relationships/customXml" Target="../ink/ink164.xml"/><Relationship Id="rId104" Type="http://schemas.openxmlformats.org/officeDocument/2006/relationships/customXml" Target="../ink/ink191.xml"/><Relationship Id="rId125" Type="http://schemas.openxmlformats.org/officeDocument/2006/relationships/image" Target="../media/image703.png"/><Relationship Id="rId146" Type="http://schemas.openxmlformats.org/officeDocument/2006/relationships/customXml" Target="../ink/ink212.xml"/><Relationship Id="rId167" Type="http://schemas.openxmlformats.org/officeDocument/2006/relationships/image" Target="../media/image724.png"/><Relationship Id="rId188" Type="http://schemas.openxmlformats.org/officeDocument/2006/relationships/customXml" Target="../ink/ink233.xml"/><Relationship Id="rId71" Type="http://schemas.openxmlformats.org/officeDocument/2006/relationships/image" Target="../media/image677.png"/><Relationship Id="rId92" Type="http://schemas.openxmlformats.org/officeDocument/2006/relationships/customXml" Target="../ink/ink185.xml"/><Relationship Id="rId213" Type="http://schemas.openxmlformats.org/officeDocument/2006/relationships/customXml" Target="../ink/ink246.xml"/><Relationship Id="rId234" Type="http://schemas.openxmlformats.org/officeDocument/2006/relationships/image" Target="../media/image757.png"/><Relationship Id="rId2" Type="http://schemas.openxmlformats.org/officeDocument/2006/relationships/customXml" Target="../ink/ink140.xml"/><Relationship Id="rId29" Type="http://schemas.openxmlformats.org/officeDocument/2006/relationships/image" Target="../media/image658.png"/><Relationship Id="rId40" Type="http://schemas.openxmlformats.org/officeDocument/2006/relationships/customXml" Target="../ink/ink159.xml"/><Relationship Id="rId115" Type="http://schemas.openxmlformats.org/officeDocument/2006/relationships/image" Target="../media/image698.png"/><Relationship Id="rId136" Type="http://schemas.openxmlformats.org/officeDocument/2006/relationships/customXml" Target="../ink/ink207.xml"/><Relationship Id="rId157" Type="http://schemas.openxmlformats.org/officeDocument/2006/relationships/image" Target="../media/image719.png"/><Relationship Id="rId178" Type="http://schemas.openxmlformats.org/officeDocument/2006/relationships/customXml" Target="../ink/ink228.xml"/><Relationship Id="rId61" Type="http://schemas.openxmlformats.org/officeDocument/2006/relationships/image" Target="../media/image672.png"/><Relationship Id="rId82" Type="http://schemas.openxmlformats.org/officeDocument/2006/relationships/customXml" Target="../ink/ink180.xml"/><Relationship Id="rId199" Type="http://schemas.openxmlformats.org/officeDocument/2006/relationships/image" Target="../media/image740.png"/><Relationship Id="rId203" Type="http://schemas.openxmlformats.org/officeDocument/2006/relationships/image" Target="../media/image742.png"/><Relationship Id="rId19" Type="http://schemas.openxmlformats.org/officeDocument/2006/relationships/image" Target="../media/image653.png"/><Relationship Id="rId224" Type="http://schemas.openxmlformats.org/officeDocument/2006/relationships/image" Target="../media/image752.png"/><Relationship Id="rId30" Type="http://schemas.openxmlformats.org/officeDocument/2006/relationships/customXml" Target="../ink/ink154.xml"/><Relationship Id="rId105" Type="http://schemas.openxmlformats.org/officeDocument/2006/relationships/image" Target="../media/image693.png"/><Relationship Id="rId126" Type="http://schemas.openxmlformats.org/officeDocument/2006/relationships/customXml" Target="../ink/ink202.xml"/><Relationship Id="rId147" Type="http://schemas.openxmlformats.org/officeDocument/2006/relationships/image" Target="../media/image714.png"/><Relationship Id="rId168" Type="http://schemas.openxmlformats.org/officeDocument/2006/relationships/customXml" Target="../ink/ink223.xml"/><Relationship Id="rId51" Type="http://schemas.openxmlformats.org/officeDocument/2006/relationships/image" Target="../media/image435.png"/><Relationship Id="rId72" Type="http://schemas.openxmlformats.org/officeDocument/2006/relationships/customXml" Target="../ink/ink175.xml"/><Relationship Id="rId93" Type="http://schemas.openxmlformats.org/officeDocument/2006/relationships/image" Target="../media/image687.png"/><Relationship Id="rId189" Type="http://schemas.openxmlformats.org/officeDocument/2006/relationships/image" Target="../media/image735.png"/><Relationship Id="rId3" Type="http://schemas.openxmlformats.org/officeDocument/2006/relationships/image" Target="../media/image645.png"/><Relationship Id="rId214" Type="http://schemas.openxmlformats.org/officeDocument/2006/relationships/image" Target="../media/image747.png"/><Relationship Id="rId235" Type="http://schemas.openxmlformats.org/officeDocument/2006/relationships/customXml" Target="../ink/ink257.xml"/><Relationship Id="rId116" Type="http://schemas.openxmlformats.org/officeDocument/2006/relationships/customXml" Target="../ink/ink197.xml"/><Relationship Id="rId137" Type="http://schemas.openxmlformats.org/officeDocument/2006/relationships/image" Target="../media/image709.png"/><Relationship Id="rId158" Type="http://schemas.openxmlformats.org/officeDocument/2006/relationships/customXml" Target="../ink/ink218.xml"/><Relationship Id="rId20" Type="http://schemas.openxmlformats.org/officeDocument/2006/relationships/customXml" Target="../ink/ink149.xml"/><Relationship Id="rId41" Type="http://schemas.openxmlformats.org/officeDocument/2006/relationships/image" Target="../media/image664.png"/><Relationship Id="rId62" Type="http://schemas.openxmlformats.org/officeDocument/2006/relationships/customXml" Target="../ink/ink170.xml"/><Relationship Id="rId83" Type="http://schemas.openxmlformats.org/officeDocument/2006/relationships/image" Target="../media/image80.png"/><Relationship Id="rId179" Type="http://schemas.openxmlformats.org/officeDocument/2006/relationships/image" Target="../media/image730.png"/><Relationship Id="rId190" Type="http://schemas.openxmlformats.org/officeDocument/2006/relationships/customXml" Target="../ink/ink234.xml"/><Relationship Id="rId204" Type="http://schemas.openxmlformats.org/officeDocument/2006/relationships/customXml" Target="../ink/ink241.xml"/><Relationship Id="rId225" Type="http://schemas.openxmlformats.org/officeDocument/2006/relationships/customXml" Target="../ink/ink252.xml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21" Type="http://schemas.openxmlformats.org/officeDocument/2006/relationships/image" Target="../media/image772.png"/><Relationship Id="rId42" Type="http://schemas.openxmlformats.org/officeDocument/2006/relationships/customXml" Target="../ink/ink282.xml"/><Relationship Id="rId47" Type="http://schemas.openxmlformats.org/officeDocument/2006/relationships/image" Target="../media/image785.png"/><Relationship Id="rId63" Type="http://schemas.openxmlformats.org/officeDocument/2006/relationships/image" Target="../media/image792.png"/><Relationship Id="rId68" Type="http://schemas.openxmlformats.org/officeDocument/2006/relationships/customXml" Target="../ink/ink295.xml"/><Relationship Id="rId84" Type="http://schemas.openxmlformats.org/officeDocument/2006/relationships/customXml" Target="../ink/ink303.xml"/><Relationship Id="rId89" Type="http://schemas.openxmlformats.org/officeDocument/2006/relationships/image" Target="../media/image805.png"/><Relationship Id="rId16" Type="http://schemas.openxmlformats.org/officeDocument/2006/relationships/customXml" Target="../ink/ink269.xml"/><Relationship Id="rId11" Type="http://schemas.openxmlformats.org/officeDocument/2006/relationships/image" Target="../media/image767.png"/><Relationship Id="rId32" Type="http://schemas.openxmlformats.org/officeDocument/2006/relationships/customXml" Target="../ink/ink277.xml"/><Relationship Id="rId37" Type="http://schemas.openxmlformats.org/officeDocument/2006/relationships/image" Target="../media/image780.png"/><Relationship Id="rId53" Type="http://schemas.openxmlformats.org/officeDocument/2006/relationships/image" Target="../media/image80.png"/><Relationship Id="rId58" Type="http://schemas.openxmlformats.org/officeDocument/2006/relationships/customXml" Target="../ink/ink290.xml"/><Relationship Id="rId74" Type="http://schemas.openxmlformats.org/officeDocument/2006/relationships/customXml" Target="../ink/ink298.xml"/><Relationship Id="rId79" Type="http://schemas.openxmlformats.org/officeDocument/2006/relationships/image" Target="../media/image800.png"/><Relationship Id="rId5" Type="http://schemas.openxmlformats.org/officeDocument/2006/relationships/image" Target="../media/image764.png"/><Relationship Id="rId90" Type="http://schemas.openxmlformats.org/officeDocument/2006/relationships/customXml" Target="../ink/ink306.xml"/><Relationship Id="rId95" Type="http://schemas.openxmlformats.org/officeDocument/2006/relationships/image" Target="../media/image808.png"/><Relationship Id="rId22" Type="http://schemas.openxmlformats.org/officeDocument/2006/relationships/customXml" Target="../ink/ink272.xml"/><Relationship Id="rId27" Type="http://schemas.openxmlformats.org/officeDocument/2006/relationships/image" Target="../media/image775.png"/><Relationship Id="rId43" Type="http://schemas.openxmlformats.org/officeDocument/2006/relationships/image" Target="../media/image783.png"/><Relationship Id="rId48" Type="http://schemas.openxmlformats.org/officeDocument/2006/relationships/customXml" Target="../ink/ink285.xml"/><Relationship Id="rId64" Type="http://schemas.openxmlformats.org/officeDocument/2006/relationships/customXml" Target="../ink/ink293.xml"/><Relationship Id="rId69" Type="http://schemas.openxmlformats.org/officeDocument/2006/relationships/image" Target="../media/image795.png"/><Relationship Id="rId80" Type="http://schemas.openxmlformats.org/officeDocument/2006/relationships/customXml" Target="../ink/ink301.xml"/><Relationship Id="rId85" Type="http://schemas.openxmlformats.org/officeDocument/2006/relationships/image" Target="../media/image803.png"/><Relationship Id="rId3" Type="http://schemas.openxmlformats.org/officeDocument/2006/relationships/image" Target="../media/image763.png"/><Relationship Id="rId12" Type="http://schemas.openxmlformats.org/officeDocument/2006/relationships/customXml" Target="../ink/ink267.xml"/><Relationship Id="rId17" Type="http://schemas.openxmlformats.org/officeDocument/2006/relationships/image" Target="../media/image770.png"/><Relationship Id="rId25" Type="http://schemas.openxmlformats.org/officeDocument/2006/relationships/image" Target="../media/image774.png"/><Relationship Id="rId33" Type="http://schemas.openxmlformats.org/officeDocument/2006/relationships/image" Target="../media/image778.png"/><Relationship Id="rId38" Type="http://schemas.openxmlformats.org/officeDocument/2006/relationships/customXml" Target="../ink/ink280.xml"/><Relationship Id="rId46" Type="http://schemas.openxmlformats.org/officeDocument/2006/relationships/customXml" Target="../ink/ink284.xml"/><Relationship Id="rId59" Type="http://schemas.openxmlformats.org/officeDocument/2006/relationships/image" Target="../media/image790.png"/><Relationship Id="rId67" Type="http://schemas.openxmlformats.org/officeDocument/2006/relationships/image" Target="../media/image794.png"/><Relationship Id="rId20" Type="http://schemas.openxmlformats.org/officeDocument/2006/relationships/customXml" Target="../ink/ink271.xml"/><Relationship Id="rId41" Type="http://schemas.openxmlformats.org/officeDocument/2006/relationships/image" Target="../media/image782.png"/><Relationship Id="rId54" Type="http://schemas.openxmlformats.org/officeDocument/2006/relationships/customXml" Target="../ink/ink288.xml"/><Relationship Id="rId62" Type="http://schemas.openxmlformats.org/officeDocument/2006/relationships/customXml" Target="../ink/ink292.xml"/><Relationship Id="rId70" Type="http://schemas.openxmlformats.org/officeDocument/2006/relationships/customXml" Target="../ink/ink296.xml"/><Relationship Id="rId75" Type="http://schemas.openxmlformats.org/officeDocument/2006/relationships/image" Target="../media/image798.png"/><Relationship Id="rId83" Type="http://schemas.openxmlformats.org/officeDocument/2006/relationships/image" Target="../media/image802.png"/><Relationship Id="rId88" Type="http://schemas.openxmlformats.org/officeDocument/2006/relationships/customXml" Target="../ink/ink305.xml"/><Relationship Id="rId91" Type="http://schemas.openxmlformats.org/officeDocument/2006/relationships/image" Target="../media/image806.png"/><Relationship Id="rId96" Type="http://schemas.openxmlformats.org/officeDocument/2006/relationships/customXml" Target="../ink/ink3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4.xml"/><Relationship Id="rId15" Type="http://schemas.openxmlformats.org/officeDocument/2006/relationships/image" Target="../media/image769.png"/><Relationship Id="rId23" Type="http://schemas.openxmlformats.org/officeDocument/2006/relationships/image" Target="../media/image773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image" Target="../media/image786.png"/><Relationship Id="rId57" Type="http://schemas.openxmlformats.org/officeDocument/2006/relationships/image" Target="../media/image789.png"/><Relationship Id="rId10" Type="http://schemas.openxmlformats.org/officeDocument/2006/relationships/customXml" Target="../ink/ink266.xml"/><Relationship Id="rId31" Type="http://schemas.openxmlformats.org/officeDocument/2006/relationships/image" Target="../media/image777.png"/><Relationship Id="rId44" Type="http://schemas.openxmlformats.org/officeDocument/2006/relationships/customXml" Target="../ink/ink283.xml"/><Relationship Id="rId52" Type="http://schemas.openxmlformats.org/officeDocument/2006/relationships/customXml" Target="../ink/ink287.xml"/><Relationship Id="rId60" Type="http://schemas.openxmlformats.org/officeDocument/2006/relationships/customXml" Target="../ink/ink291.xml"/><Relationship Id="rId65" Type="http://schemas.openxmlformats.org/officeDocument/2006/relationships/image" Target="../media/image793.png"/><Relationship Id="rId73" Type="http://schemas.openxmlformats.org/officeDocument/2006/relationships/image" Target="../media/image797.png"/><Relationship Id="rId78" Type="http://schemas.openxmlformats.org/officeDocument/2006/relationships/customXml" Target="../ink/ink300.xml"/><Relationship Id="rId81" Type="http://schemas.openxmlformats.org/officeDocument/2006/relationships/image" Target="../media/image801.png"/><Relationship Id="rId86" Type="http://schemas.openxmlformats.org/officeDocument/2006/relationships/customXml" Target="../ink/ink304.xml"/><Relationship Id="rId94" Type="http://schemas.openxmlformats.org/officeDocument/2006/relationships/customXml" Target="../ink/ink308.xml"/><Relationship Id="rId4" Type="http://schemas.openxmlformats.org/officeDocument/2006/relationships/customXml" Target="../ink/ink263.xml"/><Relationship Id="rId9" Type="http://schemas.openxmlformats.org/officeDocument/2006/relationships/image" Target="../media/image766.png"/><Relationship Id="rId13" Type="http://schemas.openxmlformats.org/officeDocument/2006/relationships/image" Target="../media/image768.png"/><Relationship Id="rId18" Type="http://schemas.openxmlformats.org/officeDocument/2006/relationships/customXml" Target="../ink/ink270.xml"/><Relationship Id="rId39" Type="http://schemas.openxmlformats.org/officeDocument/2006/relationships/image" Target="../media/image781.png"/><Relationship Id="rId34" Type="http://schemas.openxmlformats.org/officeDocument/2006/relationships/customXml" Target="../ink/ink278.xml"/><Relationship Id="rId50" Type="http://schemas.openxmlformats.org/officeDocument/2006/relationships/customXml" Target="../ink/ink286.xml"/><Relationship Id="rId55" Type="http://schemas.openxmlformats.org/officeDocument/2006/relationships/image" Target="../media/image788.png"/><Relationship Id="rId76" Type="http://schemas.openxmlformats.org/officeDocument/2006/relationships/customXml" Target="../ink/ink299.xml"/><Relationship Id="rId97" Type="http://schemas.openxmlformats.org/officeDocument/2006/relationships/image" Target="../media/image809.png"/><Relationship Id="rId7" Type="http://schemas.openxmlformats.org/officeDocument/2006/relationships/image" Target="../media/image765.png"/><Relationship Id="rId71" Type="http://schemas.openxmlformats.org/officeDocument/2006/relationships/image" Target="../media/image796.png"/><Relationship Id="rId92" Type="http://schemas.openxmlformats.org/officeDocument/2006/relationships/customXml" Target="../ink/ink307.xml"/><Relationship Id="rId2" Type="http://schemas.openxmlformats.org/officeDocument/2006/relationships/customXml" Target="../ink/ink262.xml"/><Relationship Id="rId29" Type="http://schemas.openxmlformats.org/officeDocument/2006/relationships/image" Target="../media/image776.png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image" Target="../media/image784.png"/><Relationship Id="rId66" Type="http://schemas.openxmlformats.org/officeDocument/2006/relationships/customXml" Target="../ink/ink294.xml"/><Relationship Id="rId87" Type="http://schemas.openxmlformats.org/officeDocument/2006/relationships/image" Target="../media/image804.png"/><Relationship Id="rId61" Type="http://schemas.openxmlformats.org/officeDocument/2006/relationships/image" Target="../media/image791.png"/><Relationship Id="rId82" Type="http://schemas.openxmlformats.org/officeDocument/2006/relationships/customXml" Target="../ink/ink302.xml"/><Relationship Id="rId19" Type="http://schemas.openxmlformats.org/officeDocument/2006/relationships/image" Target="../media/image771.png"/><Relationship Id="rId14" Type="http://schemas.openxmlformats.org/officeDocument/2006/relationships/customXml" Target="../ink/ink268.xml"/><Relationship Id="rId30" Type="http://schemas.openxmlformats.org/officeDocument/2006/relationships/customXml" Target="../ink/ink276.xml"/><Relationship Id="rId35" Type="http://schemas.openxmlformats.org/officeDocument/2006/relationships/image" Target="../media/image779.png"/><Relationship Id="rId56" Type="http://schemas.openxmlformats.org/officeDocument/2006/relationships/customXml" Target="../ink/ink289.xml"/><Relationship Id="rId77" Type="http://schemas.openxmlformats.org/officeDocument/2006/relationships/image" Target="../media/image799.png"/><Relationship Id="rId8" Type="http://schemas.openxmlformats.org/officeDocument/2006/relationships/customXml" Target="../ink/ink265.xml"/><Relationship Id="rId51" Type="http://schemas.openxmlformats.org/officeDocument/2006/relationships/image" Target="../media/image787.png"/><Relationship Id="rId72" Type="http://schemas.openxmlformats.org/officeDocument/2006/relationships/customXml" Target="../ink/ink297.xml"/><Relationship Id="rId93" Type="http://schemas.openxmlformats.org/officeDocument/2006/relationships/image" Target="../media/image807.png"/></Relationships>
</file>

<file path=ppt/slides/_rels/slide5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1" Type="http://schemas.openxmlformats.org/officeDocument/2006/relationships/customXml" Target="../ink/ink320.xml"/><Relationship Id="rId63" Type="http://schemas.openxmlformats.org/officeDocument/2006/relationships/image" Target="../media/image837.png"/><Relationship Id="rId159" Type="http://schemas.openxmlformats.org/officeDocument/2006/relationships/image" Target="../media/image884.png"/><Relationship Id="rId170" Type="http://schemas.openxmlformats.org/officeDocument/2006/relationships/image" Target="../media/image888.png"/><Relationship Id="rId226" Type="http://schemas.openxmlformats.org/officeDocument/2006/relationships/customXml" Target="../ink/ink425.xml"/><Relationship Id="rId268" Type="http://schemas.openxmlformats.org/officeDocument/2006/relationships/customXml" Target="../ink/ink446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5.xml"/><Relationship Id="rId5" Type="http://schemas.openxmlformats.org/officeDocument/2006/relationships/image" Target="../media/image80.png"/><Relationship Id="rId181" Type="http://schemas.openxmlformats.org/officeDocument/2006/relationships/customXml" Target="../ink/ink402.xml"/><Relationship Id="rId237" Type="http://schemas.openxmlformats.org/officeDocument/2006/relationships/image" Target="../media/image921.png"/><Relationship Id="rId258" Type="http://schemas.openxmlformats.org/officeDocument/2006/relationships/customXml" Target="../ink/ink441.xml"/><Relationship Id="rId279" Type="http://schemas.openxmlformats.org/officeDocument/2006/relationships/image" Target="../media/image942.png"/><Relationship Id="rId22" Type="http://schemas.openxmlformats.org/officeDocument/2006/relationships/image" Target="../media/image817.png"/><Relationship Id="rId43" Type="http://schemas.openxmlformats.org/officeDocument/2006/relationships/image" Target="../media/image827.png"/><Relationship Id="rId64" Type="http://schemas.openxmlformats.org/officeDocument/2006/relationships/customXml" Target="../ink/ink342.xml"/><Relationship Id="rId118" Type="http://schemas.openxmlformats.org/officeDocument/2006/relationships/customXml" Target="../ink/ink370.xml"/><Relationship Id="rId139" Type="http://schemas.openxmlformats.org/officeDocument/2006/relationships/image" Target="../media/image874.png"/><Relationship Id="rId85" Type="http://schemas.openxmlformats.org/officeDocument/2006/relationships/image" Target="../media/image848.png"/><Relationship Id="rId150" Type="http://schemas.openxmlformats.org/officeDocument/2006/relationships/customXml" Target="../ink/ink386.xml"/><Relationship Id="rId171" Type="http://schemas.openxmlformats.org/officeDocument/2006/relationships/customXml" Target="../ink/ink397.xml"/><Relationship Id="rId192" Type="http://schemas.openxmlformats.org/officeDocument/2006/relationships/customXml" Target="../ink/ink408.xml"/><Relationship Id="rId206" Type="http://schemas.openxmlformats.org/officeDocument/2006/relationships/customXml" Target="../ink/ink415.xml"/><Relationship Id="rId227" Type="http://schemas.openxmlformats.org/officeDocument/2006/relationships/image" Target="../media/image916.png"/><Relationship Id="rId248" Type="http://schemas.openxmlformats.org/officeDocument/2006/relationships/customXml" Target="../ink/ink436.xml"/><Relationship Id="rId269" Type="http://schemas.openxmlformats.org/officeDocument/2006/relationships/image" Target="../media/image937.png"/><Relationship Id="rId12" Type="http://schemas.openxmlformats.org/officeDocument/2006/relationships/customXml" Target="../ink/ink315.xml"/><Relationship Id="rId33" Type="http://schemas.openxmlformats.org/officeDocument/2006/relationships/image" Target="../media/image822.png"/><Relationship Id="rId108" Type="http://schemas.openxmlformats.org/officeDocument/2006/relationships/customXml" Target="../ink/ink365.xml"/><Relationship Id="rId129" Type="http://schemas.openxmlformats.org/officeDocument/2006/relationships/image" Target="../media/image869.png"/><Relationship Id="rId54" Type="http://schemas.openxmlformats.org/officeDocument/2006/relationships/customXml" Target="../ink/ink337.xml"/><Relationship Id="rId75" Type="http://schemas.openxmlformats.org/officeDocument/2006/relationships/image" Target="../media/image843.png"/><Relationship Id="rId96" Type="http://schemas.openxmlformats.org/officeDocument/2006/relationships/image" Target="../media/image853.png"/><Relationship Id="rId140" Type="http://schemas.openxmlformats.org/officeDocument/2006/relationships/customXml" Target="../ink/ink381.xml"/><Relationship Id="rId161" Type="http://schemas.openxmlformats.org/officeDocument/2006/relationships/image" Target="../media/image885.png"/><Relationship Id="rId182" Type="http://schemas.openxmlformats.org/officeDocument/2006/relationships/customXml" Target="../ink/ink403.xml"/><Relationship Id="rId217" Type="http://schemas.openxmlformats.org/officeDocument/2006/relationships/image" Target="../media/image911.png"/><Relationship Id="rId6" Type="http://schemas.openxmlformats.org/officeDocument/2006/relationships/customXml" Target="../ink/ink312.xml"/><Relationship Id="rId238" Type="http://schemas.openxmlformats.org/officeDocument/2006/relationships/customXml" Target="../ink/ink431.xml"/><Relationship Id="rId259" Type="http://schemas.openxmlformats.org/officeDocument/2006/relationships/image" Target="../media/image932.png"/><Relationship Id="rId23" Type="http://schemas.openxmlformats.org/officeDocument/2006/relationships/customXml" Target="../ink/ink321.xml"/><Relationship Id="rId119" Type="http://schemas.openxmlformats.org/officeDocument/2006/relationships/image" Target="../media/image864.png"/><Relationship Id="rId270" Type="http://schemas.openxmlformats.org/officeDocument/2006/relationships/customXml" Target="../ink/ink447.xml"/><Relationship Id="rId44" Type="http://schemas.openxmlformats.org/officeDocument/2006/relationships/customXml" Target="../ink/ink332.xml"/><Relationship Id="rId65" Type="http://schemas.openxmlformats.org/officeDocument/2006/relationships/image" Target="../media/image838.png"/><Relationship Id="rId86" Type="http://schemas.openxmlformats.org/officeDocument/2006/relationships/customXml" Target="../ink/ink353.xml"/><Relationship Id="rId130" Type="http://schemas.openxmlformats.org/officeDocument/2006/relationships/customXml" Target="../ink/ink376.xml"/><Relationship Id="rId151" Type="http://schemas.openxmlformats.org/officeDocument/2006/relationships/image" Target="../media/image880.png"/><Relationship Id="rId172" Type="http://schemas.openxmlformats.org/officeDocument/2006/relationships/image" Target="../media/image889.png"/><Relationship Id="rId193" Type="http://schemas.openxmlformats.org/officeDocument/2006/relationships/image" Target="../media/image899.png"/><Relationship Id="rId207" Type="http://schemas.openxmlformats.org/officeDocument/2006/relationships/image" Target="../media/image906.png"/><Relationship Id="rId228" Type="http://schemas.openxmlformats.org/officeDocument/2006/relationships/customXml" Target="../ink/ink426.xml"/><Relationship Id="rId249" Type="http://schemas.openxmlformats.org/officeDocument/2006/relationships/image" Target="../media/image927.png"/><Relationship Id="rId13" Type="http://schemas.openxmlformats.org/officeDocument/2006/relationships/image" Target="../media/image814.png"/><Relationship Id="rId109" Type="http://schemas.openxmlformats.org/officeDocument/2006/relationships/image" Target="../media/image859.png"/><Relationship Id="rId260" Type="http://schemas.openxmlformats.org/officeDocument/2006/relationships/customXml" Target="../ink/ink442.xml"/><Relationship Id="rId34" Type="http://schemas.openxmlformats.org/officeDocument/2006/relationships/customXml" Target="../ink/ink327.xml"/><Relationship Id="rId55" Type="http://schemas.openxmlformats.org/officeDocument/2006/relationships/image" Target="../media/image833.png"/><Relationship Id="rId76" Type="http://schemas.openxmlformats.org/officeDocument/2006/relationships/customXml" Target="../ink/ink348.xml"/><Relationship Id="rId97" Type="http://schemas.openxmlformats.org/officeDocument/2006/relationships/customXml" Target="../ink/ink359.xml"/><Relationship Id="rId120" Type="http://schemas.openxmlformats.org/officeDocument/2006/relationships/customXml" Target="../ink/ink371.xml"/><Relationship Id="rId141" Type="http://schemas.openxmlformats.org/officeDocument/2006/relationships/image" Target="../media/image875.png"/><Relationship Id="rId7" Type="http://schemas.openxmlformats.org/officeDocument/2006/relationships/image" Target="../media/image811.png"/><Relationship Id="rId162" Type="http://schemas.openxmlformats.org/officeDocument/2006/relationships/customXml" Target="../ink/ink392.xml"/><Relationship Id="rId183" Type="http://schemas.openxmlformats.org/officeDocument/2006/relationships/image" Target="../media/image894.png"/><Relationship Id="rId218" Type="http://schemas.openxmlformats.org/officeDocument/2006/relationships/customXml" Target="../ink/ink421.xml"/><Relationship Id="rId239" Type="http://schemas.openxmlformats.org/officeDocument/2006/relationships/image" Target="../media/image922.png"/><Relationship Id="rId250" Type="http://schemas.openxmlformats.org/officeDocument/2006/relationships/customXml" Target="../ink/ink437.xml"/><Relationship Id="rId271" Type="http://schemas.openxmlformats.org/officeDocument/2006/relationships/image" Target="../media/image938.png"/><Relationship Id="rId24" Type="http://schemas.openxmlformats.org/officeDocument/2006/relationships/image" Target="../media/image818.png"/><Relationship Id="rId45" Type="http://schemas.openxmlformats.org/officeDocument/2006/relationships/image" Target="../media/image828.png"/><Relationship Id="rId66" Type="http://schemas.openxmlformats.org/officeDocument/2006/relationships/customXml" Target="../ink/ink343.xml"/><Relationship Id="rId87" Type="http://schemas.openxmlformats.org/officeDocument/2006/relationships/image" Target="../media/image849.png"/><Relationship Id="rId110" Type="http://schemas.openxmlformats.org/officeDocument/2006/relationships/customXml" Target="../ink/ink366.xml"/><Relationship Id="rId131" Type="http://schemas.openxmlformats.org/officeDocument/2006/relationships/image" Target="../media/image870.png"/><Relationship Id="rId152" Type="http://schemas.openxmlformats.org/officeDocument/2006/relationships/customXml" Target="../ink/ink387.xml"/><Relationship Id="rId173" Type="http://schemas.openxmlformats.org/officeDocument/2006/relationships/customXml" Target="../ink/ink398.xml"/><Relationship Id="rId194" Type="http://schemas.openxmlformats.org/officeDocument/2006/relationships/customXml" Target="../ink/ink409.xml"/><Relationship Id="rId208" Type="http://schemas.openxmlformats.org/officeDocument/2006/relationships/customXml" Target="../ink/ink416.xml"/><Relationship Id="rId229" Type="http://schemas.openxmlformats.org/officeDocument/2006/relationships/image" Target="../media/image917.png"/><Relationship Id="rId240" Type="http://schemas.openxmlformats.org/officeDocument/2006/relationships/customXml" Target="../ink/ink432.xml"/><Relationship Id="rId261" Type="http://schemas.openxmlformats.org/officeDocument/2006/relationships/image" Target="../media/image933.png"/><Relationship Id="rId14" Type="http://schemas.openxmlformats.org/officeDocument/2006/relationships/customXml" Target="../ink/ink316.xml"/><Relationship Id="rId35" Type="http://schemas.openxmlformats.org/officeDocument/2006/relationships/image" Target="../media/image823.png"/><Relationship Id="rId56" Type="http://schemas.openxmlformats.org/officeDocument/2006/relationships/customXml" Target="../ink/ink338.xml"/><Relationship Id="rId77" Type="http://schemas.openxmlformats.org/officeDocument/2006/relationships/image" Target="../media/image844.png"/><Relationship Id="rId100" Type="http://schemas.openxmlformats.org/officeDocument/2006/relationships/image" Target="../media/image855.png"/><Relationship Id="rId8" Type="http://schemas.openxmlformats.org/officeDocument/2006/relationships/customXml" Target="../ink/ink313.xml"/><Relationship Id="rId98" Type="http://schemas.openxmlformats.org/officeDocument/2006/relationships/image" Target="../media/image854.png"/><Relationship Id="rId121" Type="http://schemas.openxmlformats.org/officeDocument/2006/relationships/image" Target="../media/image865.png"/><Relationship Id="rId142" Type="http://schemas.openxmlformats.org/officeDocument/2006/relationships/customXml" Target="../ink/ink382.xml"/><Relationship Id="rId163" Type="http://schemas.openxmlformats.org/officeDocument/2006/relationships/customXml" Target="../ink/ink393.xml"/><Relationship Id="rId184" Type="http://schemas.openxmlformats.org/officeDocument/2006/relationships/customXml" Target="../ink/ink404.xml"/><Relationship Id="rId219" Type="http://schemas.openxmlformats.org/officeDocument/2006/relationships/image" Target="../media/image912.png"/><Relationship Id="rId230" Type="http://schemas.openxmlformats.org/officeDocument/2006/relationships/customXml" Target="../ink/ink427.xml"/><Relationship Id="rId251" Type="http://schemas.openxmlformats.org/officeDocument/2006/relationships/image" Target="../media/image928.png"/><Relationship Id="rId25" Type="http://schemas.openxmlformats.org/officeDocument/2006/relationships/customXml" Target="../ink/ink322.xml"/><Relationship Id="rId46" Type="http://schemas.openxmlformats.org/officeDocument/2006/relationships/customXml" Target="../ink/ink333.xml"/><Relationship Id="rId67" Type="http://schemas.openxmlformats.org/officeDocument/2006/relationships/image" Target="../media/image839.png"/><Relationship Id="rId272" Type="http://schemas.openxmlformats.org/officeDocument/2006/relationships/customXml" Target="../ink/ink448.xml"/><Relationship Id="rId88" Type="http://schemas.openxmlformats.org/officeDocument/2006/relationships/customXml" Target="../ink/ink354.xml"/><Relationship Id="rId111" Type="http://schemas.openxmlformats.org/officeDocument/2006/relationships/image" Target="../media/image860.png"/><Relationship Id="rId132" Type="http://schemas.openxmlformats.org/officeDocument/2006/relationships/customXml" Target="../ink/ink377.xml"/><Relationship Id="rId153" Type="http://schemas.openxmlformats.org/officeDocument/2006/relationships/image" Target="../media/image881.png"/><Relationship Id="rId174" Type="http://schemas.openxmlformats.org/officeDocument/2006/relationships/image" Target="../media/image890.png"/><Relationship Id="rId195" Type="http://schemas.openxmlformats.org/officeDocument/2006/relationships/image" Target="../media/image900.png"/><Relationship Id="rId209" Type="http://schemas.openxmlformats.org/officeDocument/2006/relationships/image" Target="../media/image907.png"/><Relationship Id="rId220" Type="http://schemas.openxmlformats.org/officeDocument/2006/relationships/customXml" Target="../ink/ink422.xml"/><Relationship Id="rId241" Type="http://schemas.openxmlformats.org/officeDocument/2006/relationships/image" Target="../media/image923.png"/><Relationship Id="rId15" Type="http://schemas.openxmlformats.org/officeDocument/2006/relationships/image" Target="../media/image815.png"/><Relationship Id="rId36" Type="http://schemas.openxmlformats.org/officeDocument/2006/relationships/customXml" Target="../ink/ink328.xml"/><Relationship Id="rId57" Type="http://schemas.openxmlformats.org/officeDocument/2006/relationships/image" Target="../media/image834.png"/><Relationship Id="rId262" Type="http://schemas.openxmlformats.org/officeDocument/2006/relationships/customXml" Target="../ink/ink443.xml"/><Relationship Id="rId78" Type="http://schemas.openxmlformats.org/officeDocument/2006/relationships/customXml" Target="../ink/ink349.xml"/><Relationship Id="rId99" Type="http://schemas.openxmlformats.org/officeDocument/2006/relationships/customXml" Target="../ink/ink360.xml"/><Relationship Id="rId101" Type="http://schemas.openxmlformats.org/officeDocument/2006/relationships/customXml" Target="../ink/ink361.xml"/><Relationship Id="rId122" Type="http://schemas.openxmlformats.org/officeDocument/2006/relationships/customXml" Target="../ink/ink372.xml"/><Relationship Id="rId143" Type="http://schemas.openxmlformats.org/officeDocument/2006/relationships/image" Target="../media/image876.png"/><Relationship Id="rId164" Type="http://schemas.openxmlformats.org/officeDocument/2006/relationships/image" Target="../media/image886.png"/><Relationship Id="rId185" Type="http://schemas.openxmlformats.org/officeDocument/2006/relationships/image" Target="../media/image895.png"/><Relationship Id="rId9" Type="http://schemas.openxmlformats.org/officeDocument/2006/relationships/image" Target="../media/image812.png"/><Relationship Id="rId210" Type="http://schemas.openxmlformats.org/officeDocument/2006/relationships/customXml" Target="../ink/ink417.xml"/><Relationship Id="rId26" Type="http://schemas.openxmlformats.org/officeDocument/2006/relationships/customXml" Target="../ink/ink323.xml"/><Relationship Id="rId231" Type="http://schemas.openxmlformats.org/officeDocument/2006/relationships/image" Target="../media/image918.png"/><Relationship Id="rId252" Type="http://schemas.openxmlformats.org/officeDocument/2006/relationships/customXml" Target="../ink/ink438.xml"/><Relationship Id="rId273" Type="http://schemas.openxmlformats.org/officeDocument/2006/relationships/image" Target="../media/image939.png"/><Relationship Id="rId47" Type="http://schemas.openxmlformats.org/officeDocument/2006/relationships/image" Target="../media/image829.png"/><Relationship Id="rId68" Type="http://schemas.openxmlformats.org/officeDocument/2006/relationships/customXml" Target="../ink/ink344.xml"/><Relationship Id="rId89" Type="http://schemas.openxmlformats.org/officeDocument/2006/relationships/image" Target="../media/image850.png"/><Relationship Id="rId112" Type="http://schemas.openxmlformats.org/officeDocument/2006/relationships/customXml" Target="../ink/ink367.xml"/><Relationship Id="rId133" Type="http://schemas.openxmlformats.org/officeDocument/2006/relationships/image" Target="../media/image871.png"/><Relationship Id="rId154" Type="http://schemas.openxmlformats.org/officeDocument/2006/relationships/customXml" Target="../ink/ink388.xml"/><Relationship Id="rId175" Type="http://schemas.openxmlformats.org/officeDocument/2006/relationships/customXml" Target="../ink/ink399.xml"/><Relationship Id="rId196" Type="http://schemas.openxmlformats.org/officeDocument/2006/relationships/customXml" Target="../ink/ink410.xml"/><Relationship Id="rId200" Type="http://schemas.openxmlformats.org/officeDocument/2006/relationships/customXml" Target="../ink/ink412.xml"/><Relationship Id="rId16" Type="http://schemas.openxmlformats.org/officeDocument/2006/relationships/customXml" Target="../ink/ink317.xml"/><Relationship Id="rId221" Type="http://schemas.openxmlformats.org/officeDocument/2006/relationships/image" Target="../media/image913.png"/><Relationship Id="rId242" Type="http://schemas.openxmlformats.org/officeDocument/2006/relationships/customXml" Target="../ink/ink433.xml"/><Relationship Id="rId263" Type="http://schemas.openxmlformats.org/officeDocument/2006/relationships/image" Target="../media/image934.png"/><Relationship Id="rId37" Type="http://schemas.openxmlformats.org/officeDocument/2006/relationships/image" Target="../media/image824.png"/><Relationship Id="rId58" Type="http://schemas.openxmlformats.org/officeDocument/2006/relationships/customXml" Target="../ink/ink339.xml"/><Relationship Id="rId79" Type="http://schemas.openxmlformats.org/officeDocument/2006/relationships/image" Target="../media/image845.png"/><Relationship Id="rId102" Type="http://schemas.openxmlformats.org/officeDocument/2006/relationships/image" Target="../media/image856.png"/><Relationship Id="rId123" Type="http://schemas.openxmlformats.org/officeDocument/2006/relationships/image" Target="../media/image866.png"/><Relationship Id="rId144" Type="http://schemas.openxmlformats.org/officeDocument/2006/relationships/customXml" Target="../ink/ink383.xml"/><Relationship Id="rId90" Type="http://schemas.openxmlformats.org/officeDocument/2006/relationships/customXml" Target="../ink/ink355.xml"/><Relationship Id="rId165" Type="http://schemas.openxmlformats.org/officeDocument/2006/relationships/customXml" Target="../ink/ink394.xml"/><Relationship Id="rId186" Type="http://schemas.openxmlformats.org/officeDocument/2006/relationships/customXml" Target="../ink/ink405.xml"/><Relationship Id="rId211" Type="http://schemas.openxmlformats.org/officeDocument/2006/relationships/image" Target="../media/image908.png"/><Relationship Id="rId232" Type="http://schemas.openxmlformats.org/officeDocument/2006/relationships/customXml" Target="../ink/ink428.xml"/><Relationship Id="rId253" Type="http://schemas.openxmlformats.org/officeDocument/2006/relationships/image" Target="../media/image929.png"/><Relationship Id="rId274" Type="http://schemas.openxmlformats.org/officeDocument/2006/relationships/customXml" Target="../ink/ink449.xml"/><Relationship Id="rId27" Type="http://schemas.openxmlformats.org/officeDocument/2006/relationships/image" Target="../media/image819.png"/><Relationship Id="rId48" Type="http://schemas.openxmlformats.org/officeDocument/2006/relationships/customXml" Target="../ink/ink334.xml"/><Relationship Id="rId69" Type="http://schemas.openxmlformats.org/officeDocument/2006/relationships/image" Target="../media/image840.png"/><Relationship Id="rId113" Type="http://schemas.openxmlformats.org/officeDocument/2006/relationships/image" Target="../media/image861.png"/><Relationship Id="rId134" Type="http://schemas.openxmlformats.org/officeDocument/2006/relationships/customXml" Target="../ink/ink378.xml"/><Relationship Id="rId80" Type="http://schemas.openxmlformats.org/officeDocument/2006/relationships/customXml" Target="../ink/ink350.xml"/><Relationship Id="rId155" Type="http://schemas.openxmlformats.org/officeDocument/2006/relationships/image" Target="../media/image882.png"/><Relationship Id="rId176" Type="http://schemas.openxmlformats.org/officeDocument/2006/relationships/image" Target="../media/image891.png"/><Relationship Id="rId197" Type="http://schemas.openxmlformats.org/officeDocument/2006/relationships/image" Target="../media/image901.png"/><Relationship Id="rId201" Type="http://schemas.openxmlformats.org/officeDocument/2006/relationships/image" Target="../media/image903.png"/><Relationship Id="rId222" Type="http://schemas.openxmlformats.org/officeDocument/2006/relationships/customXml" Target="../ink/ink423.xml"/><Relationship Id="rId243" Type="http://schemas.openxmlformats.org/officeDocument/2006/relationships/image" Target="../media/image924.png"/><Relationship Id="rId264" Type="http://schemas.openxmlformats.org/officeDocument/2006/relationships/customXml" Target="../ink/ink444.xml"/><Relationship Id="rId17" Type="http://schemas.openxmlformats.org/officeDocument/2006/relationships/customXml" Target="../ink/ink318.xml"/><Relationship Id="rId38" Type="http://schemas.openxmlformats.org/officeDocument/2006/relationships/customXml" Target="../ink/ink329.xml"/><Relationship Id="rId59" Type="http://schemas.openxmlformats.org/officeDocument/2006/relationships/image" Target="../media/image835.png"/><Relationship Id="rId103" Type="http://schemas.openxmlformats.org/officeDocument/2006/relationships/customXml" Target="../ink/ink362.xml"/><Relationship Id="rId124" Type="http://schemas.openxmlformats.org/officeDocument/2006/relationships/customXml" Target="../ink/ink373.xml"/><Relationship Id="rId70" Type="http://schemas.openxmlformats.org/officeDocument/2006/relationships/customXml" Target="../ink/ink345.xml"/><Relationship Id="rId91" Type="http://schemas.openxmlformats.org/officeDocument/2006/relationships/image" Target="../media/image851.png"/><Relationship Id="rId145" Type="http://schemas.openxmlformats.org/officeDocument/2006/relationships/image" Target="../media/image877.png"/><Relationship Id="rId166" Type="http://schemas.openxmlformats.org/officeDocument/2006/relationships/image" Target="../media/image123.png"/><Relationship Id="rId187" Type="http://schemas.openxmlformats.org/officeDocument/2006/relationships/image" Target="../media/image8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18.xml"/><Relationship Id="rId233" Type="http://schemas.openxmlformats.org/officeDocument/2006/relationships/image" Target="../media/image919.png"/><Relationship Id="rId254" Type="http://schemas.openxmlformats.org/officeDocument/2006/relationships/customXml" Target="../ink/ink439.xml"/><Relationship Id="rId28" Type="http://schemas.openxmlformats.org/officeDocument/2006/relationships/customXml" Target="../ink/ink324.xml"/><Relationship Id="rId49" Type="http://schemas.openxmlformats.org/officeDocument/2006/relationships/image" Target="../media/image830.png"/><Relationship Id="rId114" Type="http://schemas.openxmlformats.org/officeDocument/2006/relationships/customXml" Target="../ink/ink368.xml"/><Relationship Id="rId275" Type="http://schemas.openxmlformats.org/officeDocument/2006/relationships/image" Target="../media/image940.png"/><Relationship Id="rId60" Type="http://schemas.openxmlformats.org/officeDocument/2006/relationships/customXml" Target="../ink/ink340.xml"/><Relationship Id="rId81" Type="http://schemas.openxmlformats.org/officeDocument/2006/relationships/image" Target="../media/image846.png"/><Relationship Id="rId135" Type="http://schemas.openxmlformats.org/officeDocument/2006/relationships/image" Target="../media/image872.png"/><Relationship Id="rId156" Type="http://schemas.openxmlformats.org/officeDocument/2006/relationships/customXml" Target="../ink/ink389.xml"/><Relationship Id="rId177" Type="http://schemas.openxmlformats.org/officeDocument/2006/relationships/customXml" Target="../ink/ink400.xml"/><Relationship Id="rId198" Type="http://schemas.openxmlformats.org/officeDocument/2006/relationships/customXml" Target="../ink/ink411.xml"/><Relationship Id="rId202" Type="http://schemas.openxmlformats.org/officeDocument/2006/relationships/customXml" Target="../ink/ink413.xml"/><Relationship Id="rId223" Type="http://schemas.openxmlformats.org/officeDocument/2006/relationships/image" Target="../media/image914.png"/><Relationship Id="rId244" Type="http://schemas.openxmlformats.org/officeDocument/2006/relationships/customXml" Target="../ink/ink434.xml"/><Relationship Id="rId18" Type="http://schemas.openxmlformats.org/officeDocument/2006/relationships/image" Target="../media/image816.png"/><Relationship Id="rId39" Type="http://schemas.openxmlformats.org/officeDocument/2006/relationships/image" Target="../media/image825.png"/><Relationship Id="rId265" Type="http://schemas.openxmlformats.org/officeDocument/2006/relationships/image" Target="../media/image935.png"/><Relationship Id="rId50" Type="http://schemas.openxmlformats.org/officeDocument/2006/relationships/customXml" Target="../ink/ink335.xml"/><Relationship Id="rId104" Type="http://schemas.openxmlformats.org/officeDocument/2006/relationships/image" Target="../media/image857.png"/><Relationship Id="rId125" Type="http://schemas.openxmlformats.org/officeDocument/2006/relationships/image" Target="../media/image867.png"/><Relationship Id="rId146" Type="http://schemas.openxmlformats.org/officeDocument/2006/relationships/customXml" Target="../ink/ink384.xml"/><Relationship Id="rId167" Type="http://schemas.openxmlformats.org/officeDocument/2006/relationships/customXml" Target="../ink/ink395.xml"/><Relationship Id="rId188" Type="http://schemas.openxmlformats.org/officeDocument/2006/relationships/customXml" Target="../ink/ink406.xml"/><Relationship Id="rId71" Type="http://schemas.openxmlformats.org/officeDocument/2006/relationships/image" Target="../media/image841.png"/><Relationship Id="rId92" Type="http://schemas.openxmlformats.org/officeDocument/2006/relationships/customXml" Target="../ink/ink356.xml"/><Relationship Id="rId213" Type="http://schemas.openxmlformats.org/officeDocument/2006/relationships/image" Target="../media/image909.png"/><Relationship Id="rId234" Type="http://schemas.openxmlformats.org/officeDocument/2006/relationships/customXml" Target="../ink/ink429.xml"/><Relationship Id="rId2" Type="http://schemas.openxmlformats.org/officeDocument/2006/relationships/customXml" Target="../ink/ink310.xml"/><Relationship Id="rId29" Type="http://schemas.openxmlformats.org/officeDocument/2006/relationships/image" Target="../media/image820.png"/><Relationship Id="rId255" Type="http://schemas.openxmlformats.org/officeDocument/2006/relationships/image" Target="../media/image930.png"/><Relationship Id="rId276" Type="http://schemas.openxmlformats.org/officeDocument/2006/relationships/customXml" Target="../ink/ink450.xml"/><Relationship Id="rId40" Type="http://schemas.openxmlformats.org/officeDocument/2006/relationships/customXml" Target="../ink/ink330.xml"/><Relationship Id="rId115" Type="http://schemas.openxmlformats.org/officeDocument/2006/relationships/image" Target="../media/image862.png"/><Relationship Id="rId136" Type="http://schemas.openxmlformats.org/officeDocument/2006/relationships/customXml" Target="../ink/ink379.xml"/><Relationship Id="rId157" Type="http://schemas.openxmlformats.org/officeDocument/2006/relationships/image" Target="../media/image883.png"/><Relationship Id="rId178" Type="http://schemas.openxmlformats.org/officeDocument/2006/relationships/image" Target="../media/image892.png"/><Relationship Id="rId61" Type="http://schemas.openxmlformats.org/officeDocument/2006/relationships/image" Target="../media/image836.png"/><Relationship Id="rId82" Type="http://schemas.openxmlformats.org/officeDocument/2006/relationships/customXml" Target="../ink/ink351.xml"/><Relationship Id="rId199" Type="http://schemas.openxmlformats.org/officeDocument/2006/relationships/image" Target="../media/image902.png"/><Relationship Id="rId203" Type="http://schemas.openxmlformats.org/officeDocument/2006/relationships/image" Target="../media/image904.png"/><Relationship Id="rId19" Type="http://schemas.openxmlformats.org/officeDocument/2006/relationships/customXml" Target="../ink/ink319.xml"/><Relationship Id="rId224" Type="http://schemas.openxmlformats.org/officeDocument/2006/relationships/customXml" Target="../ink/ink424.xml"/><Relationship Id="rId245" Type="http://schemas.openxmlformats.org/officeDocument/2006/relationships/image" Target="../media/image925.png"/><Relationship Id="rId266" Type="http://schemas.openxmlformats.org/officeDocument/2006/relationships/customXml" Target="../ink/ink445.xml"/><Relationship Id="rId30" Type="http://schemas.openxmlformats.org/officeDocument/2006/relationships/customXml" Target="../ink/ink325.xml"/><Relationship Id="rId105" Type="http://schemas.openxmlformats.org/officeDocument/2006/relationships/customXml" Target="../ink/ink363.xml"/><Relationship Id="rId126" Type="http://schemas.openxmlformats.org/officeDocument/2006/relationships/customXml" Target="../ink/ink374.xml"/><Relationship Id="rId147" Type="http://schemas.openxmlformats.org/officeDocument/2006/relationships/image" Target="../media/image878.png"/><Relationship Id="rId168" Type="http://schemas.openxmlformats.org/officeDocument/2006/relationships/image" Target="../media/image887.png"/><Relationship Id="rId51" Type="http://schemas.openxmlformats.org/officeDocument/2006/relationships/image" Target="../media/image831.png"/><Relationship Id="rId72" Type="http://schemas.openxmlformats.org/officeDocument/2006/relationships/customXml" Target="../ink/ink346.xml"/><Relationship Id="rId93" Type="http://schemas.openxmlformats.org/officeDocument/2006/relationships/customXml" Target="../ink/ink357.xml"/><Relationship Id="rId189" Type="http://schemas.openxmlformats.org/officeDocument/2006/relationships/image" Target="../media/image897.png"/><Relationship Id="rId3" Type="http://schemas.openxmlformats.org/officeDocument/2006/relationships/image" Target="../media/image810.png"/><Relationship Id="rId214" Type="http://schemas.openxmlformats.org/officeDocument/2006/relationships/customXml" Target="../ink/ink419.xml"/><Relationship Id="rId235" Type="http://schemas.openxmlformats.org/officeDocument/2006/relationships/image" Target="../media/image920.png"/><Relationship Id="rId256" Type="http://schemas.openxmlformats.org/officeDocument/2006/relationships/customXml" Target="../ink/ink440.xml"/><Relationship Id="rId277" Type="http://schemas.openxmlformats.org/officeDocument/2006/relationships/image" Target="../media/image941.png"/><Relationship Id="rId116" Type="http://schemas.openxmlformats.org/officeDocument/2006/relationships/customXml" Target="../ink/ink369.xml"/><Relationship Id="rId137" Type="http://schemas.openxmlformats.org/officeDocument/2006/relationships/image" Target="../media/image873.png"/><Relationship Id="rId158" Type="http://schemas.openxmlformats.org/officeDocument/2006/relationships/customXml" Target="../ink/ink390.xml"/><Relationship Id="rId20" Type="http://schemas.openxmlformats.org/officeDocument/2006/relationships/image" Target="../media/image118.png"/><Relationship Id="rId41" Type="http://schemas.openxmlformats.org/officeDocument/2006/relationships/image" Target="../media/image826.png"/><Relationship Id="rId62" Type="http://schemas.openxmlformats.org/officeDocument/2006/relationships/customXml" Target="../ink/ink341.xml"/><Relationship Id="rId83" Type="http://schemas.openxmlformats.org/officeDocument/2006/relationships/image" Target="../media/image847.png"/><Relationship Id="rId179" Type="http://schemas.openxmlformats.org/officeDocument/2006/relationships/customXml" Target="../ink/ink401.xml"/><Relationship Id="rId190" Type="http://schemas.openxmlformats.org/officeDocument/2006/relationships/customXml" Target="../ink/ink407.xml"/><Relationship Id="rId204" Type="http://schemas.openxmlformats.org/officeDocument/2006/relationships/customXml" Target="../ink/ink414.xml"/><Relationship Id="rId225" Type="http://schemas.openxmlformats.org/officeDocument/2006/relationships/image" Target="../media/image915.png"/><Relationship Id="rId246" Type="http://schemas.openxmlformats.org/officeDocument/2006/relationships/customXml" Target="../ink/ink435.xml"/><Relationship Id="rId267" Type="http://schemas.openxmlformats.org/officeDocument/2006/relationships/image" Target="../media/image936.png"/><Relationship Id="rId106" Type="http://schemas.openxmlformats.org/officeDocument/2006/relationships/image" Target="../media/image858.png"/><Relationship Id="rId127" Type="http://schemas.openxmlformats.org/officeDocument/2006/relationships/image" Target="../media/image868.png"/><Relationship Id="rId10" Type="http://schemas.openxmlformats.org/officeDocument/2006/relationships/customXml" Target="../ink/ink314.xml"/><Relationship Id="rId31" Type="http://schemas.openxmlformats.org/officeDocument/2006/relationships/image" Target="../media/image821.png"/><Relationship Id="rId52" Type="http://schemas.openxmlformats.org/officeDocument/2006/relationships/customXml" Target="../ink/ink336.xml"/><Relationship Id="rId73" Type="http://schemas.openxmlformats.org/officeDocument/2006/relationships/image" Target="../media/image842.png"/><Relationship Id="rId94" Type="http://schemas.openxmlformats.org/officeDocument/2006/relationships/image" Target="../media/image852.png"/><Relationship Id="rId148" Type="http://schemas.openxmlformats.org/officeDocument/2006/relationships/customXml" Target="../ink/ink385.xml"/><Relationship Id="rId169" Type="http://schemas.openxmlformats.org/officeDocument/2006/relationships/customXml" Target="../ink/ink396.xml"/><Relationship Id="rId4" Type="http://schemas.openxmlformats.org/officeDocument/2006/relationships/customXml" Target="../ink/ink311.xml"/><Relationship Id="rId180" Type="http://schemas.openxmlformats.org/officeDocument/2006/relationships/image" Target="../media/image893.png"/><Relationship Id="rId215" Type="http://schemas.openxmlformats.org/officeDocument/2006/relationships/image" Target="../media/image910.png"/><Relationship Id="rId236" Type="http://schemas.openxmlformats.org/officeDocument/2006/relationships/customXml" Target="../ink/ink430.xml"/><Relationship Id="rId257" Type="http://schemas.openxmlformats.org/officeDocument/2006/relationships/image" Target="../media/image931.png"/><Relationship Id="rId278" Type="http://schemas.openxmlformats.org/officeDocument/2006/relationships/customXml" Target="../ink/ink451.xml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80.xml"/><Relationship Id="rId191" Type="http://schemas.openxmlformats.org/officeDocument/2006/relationships/image" Target="../media/image898.png"/><Relationship Id="rId205" Type="http://schemas.openxmlformats.org/officeDocument/2006/relationships/image" Target="../media/image905.png"/><Relationship Id="rId247" Type="http://schemas.openxmlformats.org/officeDocument/2006/relationships/image" Target="../media/image926.png"/><Relationship Id="rId107" Type="http://schemas.openxmlformats.org/officeDocument/2006/relationships/customXml" Target="../ink/ink364.xml"/><Relationship Id="rId11" Type="http://schemas.openxmlformats.org/officeDocument/2006/relationships/image" Target="../media/image813.png"/><Relationship Id="rId53" Type="http://schemas.openxmlformats.org/officeDocument/2006/relationships/image" Target="../media/image832.png"/><Relationship Id="rId149" Type="http://schemas.openxmlformats.org/officeDocument/2006/relationships/image" Target="../media/image879.png"/><Relationship Id="rId95" Type="http://schemas.openxmlformats.org/officeDocument/2006/relationships/customXml" Target="../ink/ink358.xml"/><Relationship Id="rId160" Type="http://schemas.openxmlformats.org/officeDocument/2006/relationships/customXml" Target="../ink/ink391.xml"/><Relationship Id="rId216" Type="http://schemas.openxmlformats.org/officeDocument/2006/relationships/customXml" Target="../ink/ink420.xml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4.xml"/><Relationship Id="rId21" Type="http://schemas.openxmlformats.org/officeDocument/2006/relationships/image" Target="../media/image952.png"/><Relationship Id="rId42" Type="http://schemas.openxmlformats.org/officeDocument/2006/relationships/customXml" Target="../ink/ink472.xml"/><Relationship Id="rId47" Type="http://schemas.openxmlformats.org/officeDocument/2006/relationships/image" Target="../media/image965.png"/><Relationship Id="rId63" Type="http://schemas.openxmlformats.org/officeDocument/2006/relationships/image" Target="../media/image973.png"/><Relationship Id="rId68" Type="http://schemas.openxmlformats.org/officeDocument/2006/relationships/customXml" Target="../ink/ink485.xml"/><Relationship Id="rId84" Type="http://schemas.openxmlformats.org/officeDocument/2006/relationships/customXml" Target="../ink/ink493.xml"/><Relationship Id="rId89" Type="http://schemas.openxmlformats.org/officeDocument/2006/relationships/image" Target="../media/image986.png"/><Relationship Id="rId112" Type="http://schemas.openxmlformats.org/officeDocument/2006/relationships/customXml" Target="../ink/ink507.xml"/><Relationship Id="rId16" Type="http://schemas.openxmlformats.org/officeDocument/2006/relationships/customXml" Target="../ink/ink459.xml"/><Relationship Id="rId107" Type="http://schemas.openxmlformats.org/officeDocument/2006/relationships/image" Target="../media/image995.png"/><Relationship Id="rId11" Type="http://schemas.openxmlformats.org/officeDocument/2006/relationships/image" Target="../media/image947.png"/><Relationship Id="rId32" Type="http://schemas.openxmlformats.org/officeDocument/2006/relationships/customXml" Target="../ink/ink467.xml"/><Relationship Id="rId37" Type="http://schemas.openxmlformats.org/officeDocument/2006/relationships/image" Target="../media/image960.png"/><Relationship Id="rId53" Type="http://schemas.openxmlformats.org/officeDocument/2006/relationships/image" Target="../media/image968.png"/><Relationship Id="rId58" Type="http://schemas.openxmlformats.org/officeDocument/2006/relationships/customXml" Target="../ink/ink480.xml"/><Relationship Id="rId74" Type="http://schemas.openxmlformats.org/officeDocument/2006/relationships/customXml" Target="../ink/ink488.xml"/><Relationship Id="rId79" Type="http://schemas.openxmlformats.org/officeDocument/2006/relationships/image" Target="../media/image981.png"/><Relationship Id="rId102" Type="http://schemas.openxmlformats.org/officeDocument/2006/relationships/customXml" Target="../ink/ink502.xml"/><Relationship Id="rId5" Type="http://schemas.openxmlformats.org/officeDocument/2006/relationships/image" Target="../media/image944.png"/><Relationship Id="rId90" Type="http://schemas.openxmlformats.org/officeDocument/2006/relationships/customXml" Target="../ink/ink496.xml"/><Relationship Id="rId95" Type="http://schemas.openxmlformats.org/officeDocument/2006/relationships/image" Target="../media/image989.png"/><Relationship Id="rId22" Type="http://schemas.openxmlformats.org/officeDocument/2006/relationships/customXml" Target="../ink/ink462.xml"/><Relationship Id="rId27" Type="http://schemas.openxmlformats.org/officeDocument/2006/relationships/image" Target="../media/image955.png"/><Relationship Id="rId43" Type="http://schemas.openxmlformats.org/officeDocument/2006/relationships/image" Target="../media/image963.png"/><Relationship Id="rId48" Type="http://schemas.openxmlformats.org/officeDocument/2006/relationships/customXml" Target="../ink/ink475.xml"/><Relationship Id="rId64" Type="http://schemas.openxmlformats.org/officeDocument/2006/relationships/customXml" Target="../ink/ink483.xml"/><Relationship Id="rId69" Type="http://schemas.openxmlformats.org/officeDocument/2006/relationships/image" Target="../media/image976.png"/><Relationship Id="rId113" Type="http://schemas.openxmlformats.org/officeDocument/2006/relationships/image" Target="../media/image998.png"/><Relationship Id="rId80" Type="http://schemas.openxmlformats.org/officeDocument/2006/relationships/customXml" Target="../ink/ink491.xml"/><Relationship Id="rId85" Type="http://schemas.openxmlformats.org/officeDocument/2006/relationships/image" Target="../media/image984.png"/><Relationship Id="rId12" Type="http://schemas.openxmlformats.org/officeDocument/2006/relationships/customXml" Target="../ink/ink457.xml"/><Relationship Id="rId17" Type="http://schemas.openxmlformats.org/officeDocument/2006/relationships/image" Target="../media/image950.png"/><Relationship Id="rId33" Type="http://schemas.openxmlformats.org/officeDocument/2006/relationships/image" Target="../media/image958.png"/><Relationship Id="rId38" Type="http://schemas.openxmlformats.org/officeDocument/2006/relationships/customXml" Target="../ink/ink470.xml"/><Relationship Id="rId59" Type="http://schemas.openxmlformats.org/officeDocument/2006/relationships/image" Target="../media/image971.png"/><Relationship Id="rId103" Type="http://schemas.openxmlformats.org/officeDocument/2006/relationships/image" Target="../media/image993.png"/><Relationship Id="rId108" Type="http://schemas.openxmlformats.org/officeDocument/2006/relationships/customXml" Target="../ink/ink505.xml"/><Relationship Id="rId54" Type="http://schemas.openxmlformats.org/officeDocument/2006/relationships/customXml" Target="../ink/ink478.xml"/><Relationship Id="rId70" Type="http://schemas.openxmlformats.org/officeDocument/2006/relationships/customXml" Target="../ink/ink486.xml"/><Relationship Id="rId75" Type="http://schemas.openxmlformats.org/officeDocument/2006/relationships/image" Target="../media/image979.png"/><Relationship Id="rId91" Type="http://schemas.openxmlformats.org/officeDocument/2006/relationships/image" Target="../media/image987.png"/><Relationship Id="rId96" Type="http://schemas.openxmlformats.org/officeDocument/2006/relationships/customXml" Target="../ink/ink4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4.xml"/><Relationship Id="rId15" Type="http://schemas.openxmlformats.org/officeDocument/2006/relationships/image" Target="../media/image949.png"/><Relationship Id="rId23" Type="http://schemas.openxmlformats.org/officeDocument/2006/relationships/image" Target="../media/image953.png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image" Target="../media/image966.png"/><Relationship Id="rId57" Type="http://schemas.openxmlformats.org/officeDocument/2006/relationships/image" Target="../media/image970.png"/><Relationship Id="rId106" Type="http://schemas.openxmlformats.org/officeDocument/2006/relationships/customXml" Target="../ink/ink504.xml"/><Relationship Id="rId114" Type="http://schemas.openxmlformats.org/officeDocument/2006/relationships/customXml" Target="../ink/ink508.xml"/><Relationship Id="rId10" Type="http://schemas.openxmlformats.org/officeDocument/2006/relationships/customXml" Target="../ink/ink456.xml"/><Relationship Id="rId31" Type="http://schemas.openxmlformats.org/officeDocument/2006/relationships/image" Target="../media/image957.png"/><Relationship Id="rId44" Type="http://schemas.openxmlformats.org/officeDocument/2006/relationships/customXml" Target="../ink/ink473.xml"/><Relationship Id="rId52" Type="http://schemas.openxmlformats.org/officeDocument/2006/relationships/customXml" Target="../ink/ink477.xml"/><Relationship Id="rId60" Type="http://schemas.openxmlformats.org/officeDocument/2006/relationships/customXml" Target="../ink/ink481.xml"/><Relationship Id="rId65" Type="http://schemas.openxmlformats.org/officeDocument/2006/relationships/image" Target="../media/image974.png"/><Relationship Id="rId73" Type="http://schemas.openxmlformats.org/officeDocument/2006/relationships/image" Target="../media/image978.png"/><Relationship Id="rId78" Type="http://schemas.openxmlformats.org/officeDocument/2006/relationships/customXml" Target="../ink/ink490.xml"/><Relationship Id="rId81" Type="http://schemas.openxmlformats.org/officeDocument/2006/relationships/image" Target="../media/image982.png"/><Relationship Id="rId86" Type="http://schemas.openxmlformats.org/officeDocument/2006/relationships/customXml" Target="../ink/ink494.xml"/><Relationship Id="rId94" Type="http://schemas.openxmlformats.org/officeDocument/2006/relationships/customXml" Target="../ink/ink498.xml"/><Relationship Id="rId99" Type="http://schemas.openxmlformats.org/officeDocument/2006/relationships/image" Target="../media/image991.png"/><Relationship Id="rId101" Type="http://schemas.openxmlformats.org/officeDocument/2006/relationships/image" Target="../media/image992.png"/><Relationship Id="rId4" Type="http://schemas.openxmlformats.org/officeDocument/2006/relationships/customXml" Target="../ink/ink453.xml"/><Relationship Id="rId9" Type="http://schemas.openxmlformats.org/officeDocument/2006/relationships/image" Target="../media/image946.png"/><Relationship Id="rId13" Type="http://schemas.openxmlformats.org/officeDocument/2006/relationships/image" Target="../media/image948.png"/><Relationship Id="rId18" Type="http://schemas.openxmlformats.org/officeDocument/2006/relationships/customXml" Target="../ink/ink460.xml"/><Relationship Id="rId39" Type="http://schemas.openxmlformats.org/officeDocument/2006/relationships/image" Target="../media/image961.png"/><Relationship Id="rId109" Type="http://schemas.openxmlformats.org/officeDocument/2006/relationships/image" Target="../media/image996.png"/><Relationship Id="rId34" Type="http://schemas.openxmlformats.org/officeDocument/2006/relationships/customXml" Target="../ink/ink468.xml"/><Relationship Id="rId50" Type="http://schemas.openxmlformats.org/officeDocument/2006/relationships/customXml" Target="../ink/ink476.xml"/><Relationship Id="rId55" Type="http://schemas.openxmlformats.org/officeDocument/2006/relationships/image" Target="../media/image969.png"/><Relationship Id="rId76" Type="http://schemas.openxmlformats.org/officeDocument/2006/relationships/customXml" Target="../ink/ink489.xml"/><Relationship Id="rId97" Type="http://schemas.openxmlformats.org/officeDocument/2006/relationships/image" Target="../media/image990.png"/><Relationship Id="rId104" Type="http://schemas.openxmlformats.org/officeDocument/2006/relationships/customXml" Target="../ink/ink503.xml"/><Relationship Id="rId7" Type="http://schemas.openxmlformats.org/officeDocument/2006/relationships/image" Target="../media/image945.png"/><Relationship Id="rId71" Type="http://schemas.openxmlformats.org/officeDocument/2006/relationships/image" Target="../media/image977.png"/><Relationship Id="rId92" Type="http://schemas.openxmlformats.org/officeDocument/2006/relationships/customXml" Target="../ink/ink497.xml"/><Relationship Id="rId2" Type="http://schemas.openxmlformats.org/officeDocument/2006/relationships/customXml" Target="../ink/ink452.xml"/><Relationship Id="rId29" Type="http://schemas.openxmlformats.org/officeDocument/2006/relationships/image" Target="../media/image956.png"/><Relationship Id="rId24" Type="http://schemas.openxmlformats.org/officeDocument/2006/relationships/customXml" Target="../ink/ink463.xml"/><Relationship Id="rId40" Type="http://schemas.openxmlformats.org/officeDocument/2006/relationships/customXml" Target="../ink/ink471.xml"/><Relationship Id="rId45" Type="http://schemas.openxmlformats.org/officeDocument/2006/relationships/image" Target="../media/image964.png"/><Relationship Id="rId66" Type="http://schemas.openxmlformats.org/officeDocument/2006/relationships/customXml" Target="../ink/ink484.xml"/><Relationship Id="rId87" Type="http://schemas.openxmlformats.org/officeDocument/2006/relationships/image" Target="../media/image985.png"/><Relationship Id="rId110" Type="http://schemas.openxmlformats.org/officeDocument/2006/relationships/customXml" Target="../ink/ink506.xml"/><Relationship Id="rId115" Type="http://schemas.openxmlformats.org/officeDocument/2006/relationships/image" Target="../media/image999.png"/><Relationship Id="rId61" Type="http://schemas.openxmlformats.org/officeDocument/2006/relationships/image" Target="../media/image972.png"/><Relationship Id="rId82" Type="http://schemas.openxmlformats.org/officeDocument/2006/relationships/customXml" Target="../ink/ink492.xml"/><Relationship Id="rId19" Type="http://schemas.openxmlformats.org/officeDocument/2006/relationships/image" Target="../media/image951.png"/><Relationship Id="rId14" Type="http://schemas.openxmlformats.org/officeDocument/2006/relationships/customXml" Target="../ink/ink458.xml"/><Relationship Id="rId30" Type="http://schemas.openxmlformats.org/officeDocument/2006/relationships/customXml" Target="../ink/ink466.xml"/><Relationship Id="rId35" Type="http://schemas.openxmlformats.org/officeDocument/2006/relationships/image" Target="../media/image959.png"/><Relationship Id="rId56" Type="http://schemas.openxmlformats.org/officeDocument/2006/relationships/customXml" Target="../ink/ink479.xml"/><Relationship Id="rId77" Type="http://schemas.openxmlformats.org/officeDocument/2006/relationships/image" Target="../media/image980.png"/><Relationship Id="rId100" Type="http://schemas.openxmlformats.org/officeDocument/2006/relationships/customXml" Target="../ink/ink501.xml"/><Relationship Id="rId105" Type="http://schemas.openxmlformats.org/officeDocument/2006/relationships/image" Target="../media/image994.png"/><Relationship Id="rId8" Type="http://schemas.openxmlformats.org/officeDocument/2006/relationships/customXml" Target="../ink/ink455.xml"/><Relationship Id="rId51" Type="http://schemas.openxmlformats.org/officeDocument/2006/relationships/image" Target="../media/image967.png"/><Relationship Id="rId72" Type="http://schemas.openxmlformats.org/officeDocument/2006/relationships/customXml" Target="../ink/ink487.xml"/><Relationship Id="rId93" Type="http://schemas.openxmlformats.org/officeDocument/2006/relationships/image" Target="../media/image988.png"/><Relationship Id="rId98" Type="http://schemas.openxmlformats.org/officeDocument/2006/relationships/customXml" Target="../ink/ink500.xml"/><Relationship Id="rId3" Type="http://schemas.openxmlformats.org/officeDocument/2006/relationships/image" Target="../media/image943.png"/><Relationship Id="rId25" Type="http://schemas.openxmlformats.org/officeDocument/2006/relationships/image" Target="../media/image954.png"/><Relationship Id="rId46" Type="http://schemas.openxmlformats.org/officeDocument/2006/relationships/customXml" Target="../ink/ink474.xml"/><Relationship Id="rId67" Type="http://schemas.openxmlformats.org/officeDocument/2006/relationships/image" Target="../media/image975.png"/><Relationship Id="rId20" Type="http://schemas.openxmlformats.org/officeDocument/2006/relationships/customXml" Target="../ink/ink461.xml"/><Relationship Id="rId41" Type="http://schemas.openxmlformats.org/officeDocument/2006/relationships/image" Target="../media/image962.png"/><Relationship Id="rId62" Type="http://schemas.openxmlformats.org/officeDocument/2006/relationships/customXml" Target="../ink/ink482.xml"/><Relationship Id="rId83" Type="http://schemas.openxmlformats.org/officeDocument/2006/relationships/image" Target="../media/image983.png"/><Relationship Id="rId88" Type="http://schemas.openxmlformats.org/officeDocument/2006/relationships/customXml" Target="../ink/ink495.xml"/><Relationship Id="rId111" Type="http://schemas.openxmlformats.org/officeDocument/2006/relationships/image" Target="../media/image997.png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6.png"/><Relationship Id="rId21" Type="http://schemas.openxmlformats.org/officeDocument/2006/relationships/image" Target="../media/image1009.png"/><Relationship Id="rId42" Type="http://schemas.openxmlformats.org/officeDocument/2006/relationships/customXml" Target="../ink/ink529.xml"/><Relationship Id="rId63" Type="http://schemas.openxmlformats.org/officeDocument/2006/relationships/image" Target="../media/image1029.png"/><Relationship Id="rId84" Type="http://schemas.openxmlformats.org/officeDocument/2006/relationships/customXml" Target="../ink/ink550.xml"/><Relationship Id="rId138" Type="http://schemas.openxmlformats.org/officeDocument/2006/relationships/customXml" Target="../ink/ink577.xml"/><Relationship Id="rId159" Type="http://schemas.openxmlformats.org/officeDocument/2006/relationships/image" Target="../media/image1076.png"/><Relationship Id="rId107" Type="http://schemas.openxmlformats.org/officeDocument/2006/relationships/image" Target="../media/image1051.png"/><Relationship Id="rId11" Type="http://schemas.openxmlformats.org/officeDocument/2006/relationships/image" Target="../media/image1004.png"/><Relationship Id="rId32" Type="http://schemas.openxmlformats.org/officeDocument/2006/relationships/customXml" Target="../ink/ink524.xml"/><Relationship Id="rId53" Type="http://schemas.openxmlformats.org/officeDocument/2006/relationships/image" Target="../media/image1025.png"/><Relationship Id="rId74" Type="http://schemas.openxmlformats.org/officeDocument/2006/relationships/customXml" Target="../ink/ink545.xml"/><Relationship Id="rId128" Type="http://schemas.openxmlformats.org/officeDocument/2006/relationships/customXml" Target="../ink/ink572.xml"/><Relationship Id="rId149" Type="http://schemas.openxmlformats.org/officeDocument/2006/relationships/image" Target="../media/image1071.png"/><Relationship Id="rId5" Type="http://schemas.openxmlformats.org/officeDocument/2006/relationships/image" Target="../media/image1001.png"/><Relationship Id="rId95" Type="http://schemas.openxmlformats.org/officeDocument/2006/relationships/image" Target="../media/image1045.png"/><Relationship Id="rId160" Type="http://schemas.openxmlformats.org/officeDocument/2006/relationships/customXml" Target="../ink/ink589.xml"/><Relationship Id="rId22" Type="http://schemas.openxmlformats.org/officeDocument/2006/relationships/customXml" Target="../ink/ink519.xml"/><Relationship Id="rId43" Type="http://schemas.openxmlformats.org/officeDocument/2006/relationships/image" Target="../media/image1020.png"/><Relationship Id="rId64" Type="http://schemas.openxmlformats.org/officeDocument/2006/relationships/customXml" Target="../ink/ink540.xml"/><Relationship Id="rId118" Type="http://schemas.openxmlformats.org/officeDocument/2006/relationships/customXml" Target="../ink/ink567.xml"/><Relationship Id="rId139" Type="http://schemas.openxmlformats.org/officeDocument/2006/relationships/customXml" Target="../ink/ink578.xml"/><Relationship Id="rId85" Type="http://schemas.openxmlformats.org/officeDocument/2006/relationships/image" Target="../media/image1040.png"/><Relationship Id="rId150" Type="http://schemas.openxmlformats.org/officeDocument/2006/relationships/customXml" Target="../ink/ink584.xml"/><Relationship Id="rId12" Type="http://schemas.openxmlformats.org/officeDocument/2006/relationships/customXml" Target="../ink/ink514.xml"/><Relationship Id="rId33" Type="http://schemas.openxmlformats.org/officeDocument/2006/relationships/image" Target="../media/image1015.png"/><Relationship Id="rId108" Type="http://schemas.openxmlformats.org/officeDocument/2006/relationships/customXml" Target="../ink/ink562.xml"/><Relationship Id="rId129" Type="http://schemas.openxmlformats.org/officeDocument/2006/relationships/image" Target="../media/image1062.png"/><Relationship Id="rId54" Type="http://schemas.openxmlformats.org/officeDocument/2006/relationships/customXml" Target="../ink/ink535.xml"/><Relationship Id="rId70" Type="http://schemas.openxmlformats.org/officeDocument/2006/relationships/customXml" Target="../ink/ink543.xml"/><Relationship Id="rId75" Type="http://schemas.openxmlformats.org/officeDocument/2006/relationships/image" Target="../media/image1035.png"/><Relationship Id="rId91" Type="http://schemas.openxmlformats.org/officeDocument/2006/relationships/image" Target="../media/image1043.png"/><Relationship Id="rId96" Type="http://schemas.openxmlformats.org/officeDocument/2006/relationships/customXml" Target="../ink/ink556.xml"/><Relationship Id="rId140" Type="http://schemas.openxmlformats.org/officeDocument/2006/relationships/customXml" Target="../ink/ink579.xml"/><Relationship Id="rId145" Type="http://schemas.openxmlformats.org/officeDocument/2006/relationships/image" Target="../media/image1069.png"/><Relationship Id="rId161" Type="http://schemas.openxmlformats.org/officeDocument/2006/relationships/image" Target="../media/image1077.png"/><Relationship Id="rId166" Type="http://schemas.openxmlformats.org/officeDocument/2006/relationships/customXml" Target="../ink/ink5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1.xml"/><Relationship Id="rId23" Type="http://schemas.openxmlformats.org/officeDocument/2006/relationships/image" Target="../media/image1010.png"/><Relationship Id="rId28" Type="http://schemas.openxmlformats.org/officeDocument/2006/relationships/customXml" Target="../ink/ink522.xml"/><Relationship Id="rId49" Type="http://schemas.openxmlformats.org/officeDocument/2006/relationships/image" Target="../media/image1023.png"/><Relationship Id="rId114" Type="http://schemas.openxmlformats.org/officeDocument/2006/relationships/customXml" Target="../ink/ink565.xml"/><Relationship Id="rId119" Type="http://schemas.openxmlformats.org/officeDocument/2006/relationships/image" Target="../media/image1057.png"/><Relationship Id="rId44" Type="http://schemas.openxmlformats.org/officeDocument/2006/relationships/customXml" Target="../ink/ink530.xml"/><Relationship Id="rId60" Type="http://schemas.openxmlformats.org/officeDocument/2006/relationships/customXml" Target="../ink/ink538.xml"/><Relationship Id="rId65" Type="http://schemas.openxmlformats.org/officeDocument/2006/relationships/image" Target="../media/image1030.png"/><Relationship Id="rId81" Type="http://schemas.openxmlformats.org/officeDocument/2006/relationships/image" Target="../media/image1038.png"/><Relationship Id="rId86" Type="http://schemas.openxmlformats.org/officeDocument/2006/relationships/customXml" Target="../ink/ink551.xml"/><Relationship Id="rId130" Type="http://schemas.openxmlformats.org/officeDocument/2006/relationships/customXml" Target="../ink/ink573.xml"/><Relationship Id="rId135" Type="http://schemas.openxmlformats.org/officeDocument/2006/relationships/image" Target="../media/image1065.png"/><Relationship Id="rId151" Type="http://schemas.openxmlformats.org/officeDocument/2006/relationships/image" Target="../media/image1072.png"/><Relationship Id="rId156" Type="http://schemas.openxmlformats.org/officeDocument/2006/relationships/customXml" Target="../ink/ink587.xml"/><Relationship Id="rId13" Type="http://schemas.openxmlformats.org/officeDocument/2006/relationships/image" Target="../media/image1005.png"/><Relationship Id="rId18" Type="http://schemas.openxmlformats.org/officeDocument/2006/relationships/customXml" Target="../ink/ink517.xml"/><Relationship Id="rId39" Type="http://schemas.openxmlformats.org/officeDocument/2006/relationships/image" Target="../media/image1018.png"/><Relationship Id="rId109" Type="http://schemas.openxmlformats.org/officeDocument/2006/relationships/image" Target="../media/image1052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1026.png"/><Relationship Id="rId76" Type="http://schemas.openxmlformats.org/officeDocument/2006/relationships/customXml" Target="../ink/ink546.xml"/><Relationship Id="rId97" Type="http://schemas.openxmlformats.org/officeDocument/2006/relationships/image" Target="../media/image1046.png"/><Relationship Id="rId104" Type="http://schemas.openxmlformats.org/officeDocument/2006/relationships/customXml" Target="../ink/ink560.xml"/><Relationship Id="rId120" Type="http://schemas.openxmlformats.org/officeDocument/2006/relationships/customXml" Target="../ink/ink568.xml"/><Relationship Id="rId125" Type="http://schemas.openxmlformats.org/officeDocument/2006/relationships/image" Target="../media/image1060.png"/><Relationship Id="rId141" Type="http://schemas.openxmlformats.org/officeDocument/2006/relationships/image" Target="../media/image1067.png"/><Relationship Id="rId146" Type="http://schemas.openxmlformats.org/officeDocument/2006/relationships/customXml" Target="../ink/ink582.xml"/><Relationship Id="rId167" Type="http://schemas.openxmlformats.org/officeDocument/2006/relationships/image" Target="../media/image1080.png"/><Relationship Id="rId7" Type="http://schemas.openxmlformats.org/officeDocument/2006/relationships/image" Target="../media/image1002.png"/><Relationship Id="rId71" Type="http://schemas.openxmlformats.org/officeDocument/2006/relationships/image" Target="../media/image1033.png"/><Relationship Id="rId92" Type="http://schemas.openxmlformats.org/officeDocument/2006/relationships/customXml" Target="../ink/ink554.xml"/><Relationship Id="rId162" Type="http://schemas.openxmlformats.org/officeDocument/2006/relationships/customXml" Target="../ink/ink590.xml"/><Relationship Id="rId2" Type="http://schemas.openxmlformats.org/officeDocument/2006/relationships/customXml" Target="../ink/ink509.xml"/><Relationship Id="rId29" Type="http://schemas.openxmlformats.org/officeDocument/2006/relationships/image" Target="../media/image1013.png"/><Relationship Id="rId24" Type="http://schemas.openxmlformats.org/officeDocument/2006/relationships/customXml" Target="../ink/ink520.xml"/><Relationship Id="rId40" Type="http://schemas.openxmlformats.org/officeDocument/2006/relationships/customXml" Target="../ink/ink528.xml"/><Relationship Id="rId45" Type="http://schemas.openxmlformats.org/officeDocument/2006/relationships/image" Target="../media/image1021.png"/><Relationship Id="rId66" Type="http://schemas.openxmlformats.org/officeDocument/2006/relationships/customXml" Target="../ink/ink541.xml"/><Relationship Id="rId87" Type="http://schemas.openxmlformats.org/officeDocument/2006/relationships/image" Target="../media/image1041.png"/><Relationship Id="rId110" Type="http://schemas.openxmlformats.org/officeDocument/2006/relationships/customXml" Target="../ink/ink563.xml"/><Relationship Id="rId115" Type="http://schemas.openxmlformats.org/officeDocument/2006/relationships/image" Target="../media/image1055.png"/><Relationship Id="rId131" Type="http://schemas.openxmlformats.org/officeDocument/2006/relationships/image" Target="../media/image1063.png"/><Relationship Id="rId136" Type="http://schemas.openxmlformats.org/officeDocument/2006/relationships/customXml" Target="../ink/ink576.xml"/><Relationship Id="rId157" Type="http://schemas.openxmlformats.org/officeDocument/2006/relationships/image" Target="../media/image1075.png"/><Relationship Id="rId61" Type="http://schemas.openxmlformats.org/officeDocument/2006/relationships/image" Target="../media/image80.png"/><Relationship Id="rId82" Type="http://schemas.openxmlformats.org/officeDocument/2006/relationships/customXml" Target="../ink/ink549.xml"/><Relationship Id="rId152" Type="http://schemas.openxmlformats.org/officeDocument/2006/relationships/customXml" Target="../ink/ink585.xml"/><Relationship Id="rId19" Type="http://schemas.openxmlformats.org/officeDocument/2006/relationships/image" Target="../media/image1008.png"/><Relationship Id="rId14" Type="http://schemas.openxmlformats.org/officeDocument/2006/relationships/customXml" Target="../ink/ink515.xml"/><Relationship Id="rId30" Type="http://schemas.openxmlformats.org/officeDocument/2006/relationships/customXml" Target="../ink/ink523.xml"/><Relationship Id="rId35" Type="http://schemas.openxmlformats.org/officeDocument/2006/relationships/image" Target="../media/image1016.png"/><Relationship Id="rId56" Type="http://schemas.openxmlformats.org/officeDocument/2006/relationships/customXml" Target="../ink/ink536.xml"/><Relationship Id="rId77" Type="http://schemas.openxmlformats.org/officeDocument/2006/relationships/image" Target="../media/image1036.png"/><Relationship Id="rId100" Type="http://schemas.openxmlformats.org/officeDocument/2006/relationships/customXml" Target="../ink/ink558.xml"/><Relationship Id="rId105" Type="http://schemas.openxmlformats.org/officeDocument/2006/relationships/image" Target="../media/image1050.png"/><Relationship Id="rId126" Type="http://schemas.openxmlformats.org/officeDocument/2006/relationships/customXml" Target="../ink/ink571.xml"/><Relationship Id="rId147" Type="http://schemas.openxmlformats.org/officeDocument/2006/relationships/image" Target="../media/image1070.png"/><Relationship Id="rId168" Type="http://schemas.openxmlformats.org/officeDocument/2006/relationships/customXml" Target="../ink/ink593.xml"/><Relationship Id="rId8" Type="http://schemas.openxmlformats.org/officeDocument/2006/relationships/customXml" Target="../ink/ink512.xml"/><Relationship Id="rId51" Type="http://schemas.openxmlformats.org/officeDocument/2006/relationships/image" Target="../media/image1024.png"/><Relationship Id="rId72" Type="http://schemas.openxmlformats.org/officeDocument/2006/relationships/customXml" Target="../ink/ink544.xml"/><Relationship Id="rId93" Type="http://schemas.openxmlformats.org/officeDocument/2006/relationships/image" Target="../media/image1044.png"/><Relationship Id="rId98" Type="http://schemas.openxmlformats.org/officeDocument/2006/relationships/customXml" Target="../ink/ink557.xml"/><Relationship Id="rId121" Type="http://schemas.openxmlformats.org/officeDocument/2006/relationships/image" Target="../media/image1058.png"/><Relationship Id="rId142" Type="http://schemas.openxmlformats.org/officeDocument/2006/relationships/customXml" Target="../ink/ink580.xml"/><Relationship Id="rId163" Type="http://schemas.openxmlformats.org/officeDocument/2006/relationships/image" Target="../media/image1078.png"/><Relationship Id="rId3" Type="http://schemas.openxmlformats.org/officeDocument/2006/relationships/image" Target="../media/image1000.png"/><Relationship Id="rId25" Type="http://schemas.openxmlformats.org/officeDocument/2006/relationships/image" Target="../media/image1011.png"/><Relationship Id="rId46" Type="http://schemas.openxmlformats.org/officeDocument/2006/relationships/customXml" Target="../ink/ink531.xml"/><Relationship Id="rId67" Type="http://schemas.openxmlformats.org/officeDocument/2006/relationships/image" Target="../media/image1031.png"/><Relationship Id="rId116" Type="http://schemas.openxmlformats.org/officeDocument/2006/relationships/customXml" Target="../ink/ink566.xml"/><Relationship Id="rId137" Type="http://schemas.openxmlformats.org/officeDocument/2006/relationships/image" Target="../media/image1066.png"/><Relationship Id="rId158" Type="http://schemas.openxmlformats.org/officeDocument/2006/relationships/customXml" Target="../ink/ink588.xml"/><Relationship Id="rId20" Type="http://schemas.openxmlformats.org/officeDocument/2006/relationships/customXml" Target="../ink/ink518.xml"/><Relationship Id="rId41" Type="http://schemas.openxmlformats.org/officeDocument/2006/relationships/image" Target="../media/image1019.png"/><Relationship Id="rId62" Type="http://schemas.openxmlformats.org/officeDocument/2006/relationships/customXml" Target="../ink/ink539.xml"/><Relationship Id="rId83" Type="http://schemas.openxmlformats.org/officeDocument/2006/relationships/image" Target="../media/image1039.png"/><Relationship Id="rId88" Type="http://schemas.openxmlformats.org/officeDocument/2006/relationships/customXml" Target="../ink/ink552.xml"/><Relationship Id="rId111" Type="http://schemas.openxmlformats.org/officeDocument/2006/relationships/image" Target="../media/image1053.png"/><Relationship Id="rId132" Type="http://schemas.openxmlformats.org/officeDocument/2006/relationships/customXml" Target="../ink/ink574.xml"/><Relationship Id="rId153" Type="http://schemas.openxmlformats.org/officeDocument/2006/relationships/image" Target="../media/image1073.png"/><Relationship Id="rId15" Type="http://schemas.openxmlformats.org/officeDocument/2006/relationships/image" Target="../media/image1006.png"/><Relationship Id="rId36" Type="http://schemas.openxmlformats.org/officeDocument/2006/relationships/customXml" Target="../ink/ink526.xml"/><Relationship Id="rId57" Type="http://schemas.openxmlformats.org/officeDocument/2006/relationships/image" Target="../media/image1027.png"/><Relationship Id="rId106" Type="http://schemas.openxmlformats.org/officeDocument/2006/relationships/customXml" Target="../ink/ink561.xml"/><Relationship Id="rId127" Type="http://schemas.openxmlformats.org/officeDocument/2006/relationships/image" Target="../media/image1061.png"/><Relationship Id="rId10" Type="http://schemas.openxmlformats.org/officeDocument/2006/relationships/customXml" Target="../ink/ink513.xml"/><Relationship Id="rId31" Type="http://schemas.openxmlformats.org/officeDocument/2006/relationships/image" Target="../media/image1014.png"/><Relationship Id="rId52" Type="http://schemas.openxmlformats.org/officeDocument/2006/relationships/customXml" Target="../ink/ink534.xml"/><Relationship Id="rId73" Type="http://schemas.openxmlformats.org/officeDocument/2006/relationships/image" Target="../media/image1034.png"/><Relationship Id="rId78" Type="http://schemas.openxmlformats.org/officeDocument/2006/relationships/customXml" Target="../ink/ink547.xml"/><Relationship Id="rId94" Type="http://schemas.openxmlformats.org/officeDocument/2006/relationships/customXml" Target="../ink/ink555.xml"/><Relationship Id="rId99" Type="http://schemas.openxmlformats.org/officeDocument/2006/relationships/image" Target="../media/image1047.png"/><Relationship Id="rId101" Type="http://schemas.openxmlformats.org/officeDocument/2006/relationships/image" Target="../media/image1048.png"/><Relationship Id="rId122" Type="http://schemas.openxmlformats.org/officeDocument/2006/relationships/customXml" Target="../ink/ink569.xml"/><Relationship Id="rId143" Type="http://schemas.openxmlformats.org/officeDocument/2006/relationships/image" Target="../media/image1068.png"/><Relationship Id="rId148" Type="http://schemas.openxmlformats.org/officeDocument/2006/relationships/customXml" Target="../ink/ink583.xml"/><Relationship Id="rId164" Type="http://schemas.openxmlformats.org/officeDocument/2006/relationships/customXml" Target="../ink/ink591.xml"/><Relationship Id="rId169" Type="http://schemas.openxmlformats.org/officeDocument/2006/relationships/image" Target="../media/image1081.png"/><Relationship Id="rId4" Type="http://schemas.openxmlformats.org/officeDocument/2006/relationships/customXml" Target="../ink/ink510.xml"/><Relationship Id="rId9" Type="http://schemas.openxmlformats.org/officeDocument/2006/relationships/image" Target="../media/image1003.png"/><Relationship Id="rId26" Type="http://schemas.openxmlformats.org/officeDocument/2006/relationships/customXml" Target="../ink/ink521.xml"/><Relationship Id="rId47" Type="http://schemas.openxmlformats.org/officeDocument/2006/relationships/image" Target="../media/image1022.png"/><Relationship Id="rId68" Type="http://schemas.openxmlformats.org/officeDocument/2006/relationships/customXml" Target="../ink/ink542.xml"/><Relationship Id="rId89" Type="http://schemas.openxmlformats.org/officeDocument/2006/relationships/image" Target="../media/image1042.png"/><Relationship Id="rId112" Type="http://schemas.openxmlformats.org/officeDocument/2006/relationships/customXml" Target="../ink/ink564.xml"/><Relationship Id="rId133" Type="http://schemas.openxmlformats.org/officeDocument/2006/relationships/image" Target="../media/image1064.png"/><Relationship Id="rId154" Type="http://schemas.openxmlformats.org/officeDocument/2006/relationships/customXml" Target="../ink/ink586.xml"/><Relationship Id="rId16" Type="http://schemas.openxmlformats.org/officeDocument/2006/relationships/customXml" Target="../ink/ink516.xml"/><Relationship Id="rId37" Type="http://schemas.openxmlformats.org/officeDocument/2006/relationships/image" Target="../media/image1017.png"/><Relationship Id="rId58" Type="http://schemas.openxmlformats.org/officeDocument/2006/relationships/customXml" Target="../ink/ink537.xml"/><Relationship Id="rId79" Type="http://schemas.openxmlformats.org/officeDocument/2006/relationships/image" Target="../media/image1037.png"/><Relationship Id="rId102" Type="http://schemas.openxmlformats.org/officeDocument/2006/relationships/customXml" Target="../ink/ink559.xml"/><Relationship Id="rId123" Type="http://schemas.openxmlformats.org/officeDocument/2006/relationships/image" Target="../media/image1059.png"/><Relationship Id="rId144" Type="http://schemas.openxmlformats.org/officeDocument/2006/relationships/customXml" Target="../ink/ink581.xml"/><Relationship Id="rId90" Type="http://schemas.openxmlformats.org/officeDocument/2006/relationships/customXml" Target="../ink/ink553.xml"/><Relationship Id="rId165" Type="http://schemas.openxmlformats.org/officeDocument/2006/relationships/image" Target="../media/image1079.png"/><Relationship Id="rId27" Type="http://schemas.openxmlformats.org/officeDocument/2006/relationships/image" Target="../media/image1012.png"/><Relationship Id="rId48" Type="http://schemas.openxmlformats.org/officeDocument/2006/relationships/customXml" Target="../ink/ink532.xml"/><Relationship Id="rId69" Type="http://schemas.openxmlformats.org/officeDocument/2006/relationships/image" Target="../media/image1032.png"/><Relationship Id="rId113" Type="http://schemas.openxmlformats.org/officeDocument/2006/relationships/image" Target="../media/image1054.png"/><Relationship Id="rId134" Type="http://schemas.openxmlformats.org/officeDocument/2006/relationships/customXml" Target="../ink/ink575.xml"/><Relationship Id="rId80" Type="http://schemas.openxmlformats.org/officeDocument/2006/relationships/customXml" Target="../ink/ink548.xml"/><Relationship Id="rId155" Type="http://schemas.openxmlformats.org/officeDocument/2006/relationships/image" Target="../media/image1074.png"/><Relationship Id="rId17" Type="http://schemas.openxmlformats.org/officeDocument/2006/relationships/image" Target="../media/image1007.png"/><Relationship Id="rId38" Type="http://schemas.openxmlformats.org/officeDocument/2006/relationships/customXml" Target="../ink/ink527.xml"/><Relationship Id="rId59" Type="http://schemas.openxmlformats.org/officeDocument/2006/relationships/image" Target="../media/image1028.png"/><Relationship Id="rId103" Type="http://schemas.openxmlformats.org/officeDocument/2006/relationships/image" Target="../media/image1049.png"/><Relationship Id="rId124" Type="http://schemas.openxmlformats.org/officeDocument/2006/relationships/customXml" Target="../ink/ink570.xml"/></Relationships>
</file>

<file path=ppt/slides/_rels/slide5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6.png"/><Relationship Id="rId21" Type="http://schemas.openxmlformats.org/officeDocument/2006/relationships/image" Target="../media/image1089.png"/><Relationship Id="rId42" Type="http://schemas.openxmlformats.org/officeDocument/2006/relationships/customXml" Target="../ink/ink614.xml"/><Relationship Id="rId63" Type="http://schemas.openxmlformats.org/officeDocument/2006/relationships/image" Target="../media/image1110.png"/><Relationship Id="rId84" Type="http://schemas.openxmlformats.org/officeDocument/2006/relationships/customXml" Target="../ink/ink635.xml"/><Relationship Id="rId138" Type="http://schemas.openxmlformats.org/officeDocument/2006/relationships/customXml" Target="../ink/ink662.xml"/><Relationship Id="rId159" Type="http://schemas.openxmlformats.org/officeDocument/2006/relationships/image" Target="../media/image1156.png"/><Relationship Id="rId170" Type="http://schemas.openxmlformats.org/officeDocument/2006/relationships/customXml" Target="../ink/ink678.xml"/><Relationship Id="rId107" Type="http://schemas.openxmlformats.org/officeDocument/2006/relationships/image" Target="../media/image1131.png"/><Relationship Id="rId11" Type="http://schemas.openxmlformats.org/officeDocument/2006/relationships/image" Target="../media/image1085.png"/><Relationship Id="rId32" Type="http://schemas.openxmlformats.org/officeDocument/2006/relationships/customXml" Target="../ink/ink609.xml"/><Relationship Id="rId53" Type="http://schemas.openxmlformats.org/officeDocument/2006/relationships/image" Target="../media/image1105.png"/><Relationship Id="rId74" Type="http://schemas.openxmlformats.org/officeDocument/2006/relationships/customXml" Target="../ink/ink630.xml"/><Relationship Id="rId128" Type="http://schemas.openxmlformats.org/officeDocument/2006/relationships/customXml" Target="../ink/ink657.xml"/><Relationship Id="rId149" Type="http://schemas.openxmlformats.org/officeDocument/2006/relationships/image" Target="../media/image1151.png"/><Relationship Id="rId5" Type="http://schemas.openxmlformats.org/officeDocument/2006/relationships/image" Target="../media/image719.png"/><Relationship Id="rId95" Type="http://schemas.openxmlformats.org/officeDocument/2006/relationships/image" Target="../media/image1126.png"/><Relationship Id="rId160" Type="http://schemas.openxmlformats.org/officeDocument/2006/relationships/customXml" Target="../ink/ink673.xml"/><Relationship Id="rId181" Type="http://schemas.openxmlformats.org/officeDocument/2006/relationships/image" Target="../media/image1167.png"/><Relationship Id="rId22" Type="http://schemas.openxmlformats.org/officeDocument/2006/relationships/customXml" Target="../ink/ink604.xml"/><Relationship Id="rId43" Type="http://schemas.openxmlformats.org/officeDocument/2006/relationships/image" Target="../media/image1100.png"/><Relationship Id="rId64" Type="http://schemas.openxmlformats.org/officeDocument/2006/relationships/customXml" Target="../ink/ink625.xml"/><Relationship Id="rId118" Type="http://schemas.openxmlformats.org/officeDocument/2006/relationships/customXml" Target="../ink/ink652.xml"/><Relationship Id="rId139" Type="http://schemas.openxmlformats.org/officeDocument/2006/relationships/image" Target="../media/image1147.png"/><Relationship Id="rId85" Type="http://schemas.openxmlformats.org/officeDocument/2006/relationships/image" Target="../media/image1121.png"/><Relationship Id="rId150" Type="http://schemas.openxmlformats.org/officeDocument/2006/relationships/customXml" Target="../ink/ink668.xml"/><Relationship Id="rId171" Type="http://schemas.openxmlformats.org/officeDocument/2006/relationships/image" Target="../media/image1162.png"/><Relationship Id="rId12" Type="http://schemas.openxmlformats.org/officeDocument/2006/relationships/customXml" Target="../ink/ink599.xml"/><Relationship Id="rId33" Type="http://schemas.openxmlformats.org/officeDocument/2006/relationships/image" Target="../media/image1095.png"/><Relationship Id="rId108" Type="http://schemas.openxmlformats.org/officeDocument/2006/relationships/customXml" Target="../ink/ink647.xml"/><Relationship Id="rId129" Type="http://schemas.openxmlformats.org/officeDocument/2006/relationships/image" Target="../media/image1142.png"/><Relationship Id="rId54" Type="http://schemas.openxmlformats.org/officeDocument/2006/relationships/customXml" Target="../ink/ink620.xml"/><Relationship Id="rId75" Type="http://schemas.openxmlformats.org/officeDocument/2006/relationships/image" Target="../media/image1116.png"/><Relationship Id="rId96" Type="http://schemas.openxmlformats.org/officeDocument/2006/relationships/customXml" Target="../ink/ink641.xml"/><Relationship Id="rId140" Type="http://schemas.openxmlformats.org/officeDocument/2006/relationships/customXml" Target="../ink/ink663.xml"/><Relationship Id="rId161" Type="http://schemas.openxmlformats.org/officeDocument/2006/relationships/image" Target="../media/image1157.png"/><Relationship Id="rId182" Type="http://schemas.openxmlformats.org/officeDocument/2006/relationships/customXml" Target="../ink/ink684.xml"/><Relationship Id="rId6" Type="http://schemas.openxmlformats.org/officeDocument/2006/relationships/customXml" Target="../ink/ink596.xml"/><Relationship Id="rId23" Type="http://schemas.openxmlformats.org/officeDocument/2006/relationships/image" Target="../media/image1090.png"/><Relationship Id="rId119" Type="http://schemas.openxmlformats.org/officeDocument/2006/relationships/image" Target="../media/image1137.png"/><Relationship Id="rId44" Type="http://schemas.openxmlformats.org/officeDocument/2006/relationships/customXml" Target="../ink/ink615.xml"/><Relationship Id="rId65" Type="http://schemas.openxmlformats.org/officeDocument/2006/relationships/image" Target="../media/image1111.png"/><Relationship Id="rId86" Type="http://schemas.openxmlformats.org/officeDocument/2006/relationships/customXml" Target="../ink/ink636.xml"/><Relationship Id="rId130" Type="http://schemas.openxmlformats.org/officeDocument/2006/relationships/customXml" Target="../ink/ink658.xml"/><Relationship Id="rId151" Type="http://schemas.openxmlformats.org/officeDocument/2006/relationships/image" Target="../media/image1152.png"/><Relationship Id="rId172" Type="http://schemas.openxmlformats.org/officeDocument/2006/relationships/customXml" Target="../ink/ink679.xml"/><Relationship Id="rId13" Type="http://schemas.openxmlformats.org/officeDocument/2006/relationships/image" Target="../media/image1086.png"/><Relationship Id="rId18" Type="http://schemas.openxmlformats.org/officeDocument/2006/relationships/customXml" Target="../ink/ink602.xml"/><Relationship Id="rId39" Type="http://schemas.openxmlformats.org/officeDocument/2006/relationships/image" Target="../media/image1098.png"/><Relationship Id="rId109" Type="http://schemas.openxmlformats.org/officeDocument/2006/relationships/image" Target="../media/image1132.png"/><Relationship Id="rId34" Type="http://schemas.openxmlformats.org/officeDocument/2006/relationships/customXml" Target="../ink/ink610.xml"/><Relationship Id="rId50" Type="http://schemas.openxmlformats.org/officeDocument/2006/relationships/customXml" Target="../ink/ink618.xml"/><Relationship Id="rId55" Type="http://schemas.openxmlformats.org/officeDocument/2006/relationships/image" Target="../media/image1106.png"/><Relationship Id="rId76" Type="http://schemas.openxmlformats.org/officeDocument/2006/relationships/customXml" Target="../ink/ink631.xml"/><Relationship Id="rId97" Type="http://schemas.openxmlformats.org/officeDocument/2006/relationships/image" Target="../media/image81.png"/><Relationship Id="rId104" Type="http://schemas.openxmlformats.org/officeDocument/2006/relationships/customXml" Target="../ink/ink645.xml"/><Relationship Id="rId120" Type="http://schemas.openxmlformats.org/officeDocument/2006/relationships/customXml" Target="../ink/ink653.xml"/><Relationship Id="rId125" Type="http://schemas.openxmlformats.org/officeDocument/2006/relationships/image" Target="../media/image1140.png"/><Relationship Id="rId141" Type="http://schemas.openxmlformats.org/officeDocument/2006/relationships/image" Target="../media/image1148.png"/><Relationship Id="rId146" Type="http://schemas.openxmlformats.org/officeDocument/2006/relationships/customXml" Target="../ink/ink666.xml"/><Relationship Id="rId167" Type="http://schemas.openxmlformats.org/officeDocument/2006/relationships/image" Target="../media/image1160.png"/><Relationship Id="rId7" Type="http://schemas.openxmlformats.org/officeDocument/2006/relationships/image" Target="../media/image1083.png"/><Relationship Id="rId71" Type="http://schemas.openxmlformats.org/officeDocument/2006/relationships/image" Target="../media/image1114.png"/><Relationship Id="rId92" Type="http://schemas.openxmlformats.org/officeDocument/2006/relationships/customXml" Target="../ink/ink639.xml"/><Relationship Id="rId162" Type="http://schemas.openxmlformats.org/officeDocument/2006/relationships/customXml" Target="../ink/ink674.xml"/><Relationship Id="rId183" Type="http://schemas.openxmlformats.org/officeDocument/2006/relationships/image" Target="../media/image1168.png"/><Relationship Id="rId2" Type="http://schemas.openxmlformats.org/officeDocument/2006/relationships/customXml" Target="../ink/ink594.xml"/><Relationship Id="rId29" Type="http://schemas.openxmlformats.org/officeDocument/2006/relationships/image" Target="../media/image1093.png"/><Relationship Id="rId24" Type="http://schemas.openxmlformats.org/officeDocument/2006/relationships/customXml" Target="../ink/ink605.xml"/><Relationship Id="rId40" Type="http://schemas.openxmlformats.org/officeDocument/2006/relationships/customXml" Target="../ink/ink613.xml"/><Relationship Id="rId45" Type="http://schemas.openxmlformats.org/officeDocument/2006/relationships/image" Target="../media/image1101.png"/><Relationship Id="rId66" Type="http://schemas.openxmlformats.org/officeDocument/2006/relationships/customXml" Target="../ink/ink626.xml"/><Relationship Id="rId87" Type="http://schemas.openxmlformats.org/officeDocument/2006/relationships/image" Target="../media/image1122.png"/><Relationship Id="rId110" Type="http://schemas.openxmlformats.org/officeDocument/2006/relationships/customXml" Target="../ink/ink648.xml"/><Relationship Id="rId115" Type="http://schemas.openxmlformats.org/officeDocument/2006/relationships/image" Target="../media/image1135.png"/><Relationship Id="rId131" Type="http://schemas.openxmlformats.org/officeDocument/2006/relationships/image" Target="../media/image1143.png"/><Relationship Id="rId136" Type="http://schemas.openxmlformats.org/officeDocument/2006/relationships/customXml" Target="../ink/ink661.xml"/><Relationship Id="rId157" Type="http://schemas.openxmlformats.org/officeDocument/2006/relationships/image" Target="../media/image1155.png"/><Relationship Id="rId178" Type="http://schemas.openxmlformats.org/officeDocument/2006/relationships/customXml" Target="../ink/ink682.xml"/><Relationship Id="rId61" Type="http://schemas.openxmlformats.org/officeDocument/2006/relationships/image" Target="../media/image1109.png"/><Relationship Id="rId82" Type="http://schemas.openxmlformats.org/officeDocument/2006/relationships/customXml" Target="../ink/ink634.xml"/><Relationship Id="rId152" Type="http://schemas.openxmlformats.org/officeDocument/2006/relationships/customXml" Target="../ink/ink669.xml"/><Relationship Id="rId173" Type="http://schemas.openxmlformats.org/officeDocument/2006/relationships/image" Target="../media/image1163.png"/><Relationship Id="rId19" Type="http://schemas.openxmlformats.org/officeDocument/2006/relationships/image" Target="../media/image1088.png"/><Relationship Id="rId14" Type="http://schemas.openxmlformats.org/officeDocument/2006/relationships/customXml" Target="../ink/ink600.xml"/><Relationship Id="rId30" Type="http://schemas.openxmlformats.org/officeDocument/2006/relationships/customXml" Target="../ink/ink608.xml"/><Relationship Id="rId35" Type="http://schemas.openxmlformats.org/officeDocument/2006/relationships/image" Target="../media/image1096.png"/><Relationship Id="rId56" Type="http://schemas.openxmlformats.org/officeDocument/2006/relationships/customXml" Target="../ink/ink621.xml"/><Relationship Id="rId77" Type="http://schemas.openxmlformats.org/officeDocument/2006/relationships/image" Target="../media/image1117.png"/><Relationship Id="rId100" Type="http://schemas.openxmlformats.org/officeDocument/2006/relationships/customXml" Target="../ink/ink643.xml"/><Relationship Id="rId105" Type="http://schemas.openxmlformats.org/officeDocument/2006/relationships/image" Target="../media/image1130.png"/><Relationship Id="rId126" Type="http://schemas.openxmlformats.org/officeDocument/2006/relationships/customXml" Target="../ink/ink656.xml"/><Relationship Id="rId147" Type="http://schemas.openxmlformats.org/officeDocument/2006/relationships/image" Target="../media/image80.png"/><Relationship Id="rId168" Type="http://schemas.openxmlformats.org/officeDocument/2006/relationships/customXml" Target="../ink/ink677.xml"/><Relationship Id="rId8" Type="http://schemas.openxmlformats.org/officeDocument/2006/relationships/customXml" Target="../ink/ink597.xml"/><Relationship Id="rId51" Type="http://schemas.openxmlformats.org/officeDocument/2006/relationships/image" Target="../media/image1104.png"/><Relationship Id="rId72" Type="http://schemas.openxmlformats.org/officeDocument/2006/relationships/customXml" Target="../ink/ink629.xml"/><Relationship Id="rId93" Type="http://schemas.openxmlformats.org/officeDocument/2006/relationships/image" Target="../media/image1125.png"/><Relationship Id="rId98" Type="http://schemas.openxmlformats.org/officeDocument/2006/relationships/customXml" Target="../ink/ink642.xml"/><Relationship Id="rId121" Type="http://schemas.openxmlformats.org/officeDocument/2006/relationships/image" Target="../media/image1138.png"/><Relationship Id="rId142" Type="http://schemas.openxmlformats.org/officeDocument/2006/relationships/customXml" Target="../ink/ink664.xml"/><Relationship Id="rId163" Type="http://schemas.openxmlformats.org/officeDocument/2006/relationships/image" Target="../media/image1158.png"/><Relationship Id="rId184" Type="http://schemas.openxmlformats.org/officeDocument/2006/relationships/customXml" Target="../ink/ink685.xml"/><Relationship Id="rId3" Type="http://schemas.openxmlformats.org/officeDocument/2006/relationships/image" Target="../media/image1082.png"/><Relationship Id="rId25" Type="http://schemas.openxmlformats.org/officeDocument/2006/relationships/image" Target="../media/image1091.png"/><Relationship Id="rId46" Type="http://schemas.openxmlformats.org/officeDocument/2006/relationships/customXml" Target="../ink/ink616.xml"/><Relationship Id="rId67" Type="http://schemas.openxmlformats.org/officeDocument/2006/relationships/image" Target="../media/image1112.png"/><Relationship Id="rId116" Type="http://schemas.openxmlformats.org/officeDocument/2006/relationships/customXml" Target="../ink/ink651.xml"/><Relationship Id="rId137" Type="http://schemas.openxmlformats.org/officeDocument/2006/relationships/image" Target="../media/image1146.png"/><Relationship Id="rId158" Type="http://schemas.openxmlformats.org/officeDocument/2006/relationships/customXml" Target="../ink/ink672.xml"/><Relationship Id="rId20" Type="http://schemas.openxmlformats.org/officeDocument/2006/relationships/customXml" Target="../ink/ink603.xml"/><Relationship Id="rId41" Type="http://schemas.openxmlformats.org/officeDocument/2006/relationships/image" Target="../media/image1099.png"/><Relationship Id="rId62" Type="http://schemas.openxmlformats.org/officeDocument/2006/relationships/customXml" Target="../ink/ink624.xml"/><Relationship Id="rId83" Type="http://schemas.openxmlformats.org/officeDocument/2006/relationships/image" Target="../media/image1120.png"/><Relationship Id="rId88" Type="http://schemas.openxmlformats.org/officeDocument/2006/relationships/customXml" Target="../ink/ink637.xml"/><Relationship Id="rId111" Type="http://schemas.openxmlformats.org/officeDocument/2006/relationships/image" Target="../media/image1133.png"/><Relationship Id="rId132" Type="http://schemas.openxmlformats.org/officeDocument/2006/relationships/customXml" Target="../ink/ink659.xml"/><Relationship Id="rId153" Type="http://schemas.openxmlformats.org/officeDocument/2006/relationships/image" Target="../media/image1153.png"/><Relationship Id="rId174" Type="http://schemas.openxmlformats.org/officeDocument/2006/relationships/customXml" Target="../ink/ink680.xml"/><Relationship Id="rId179" Type="http://schemas.openxmlformats.org/officeDocument/2006/relationships/image" Target="../media/image1166.png"/><Relationship Id="rId15" Type="http://schemas.openxmlformats.org/officeDocument/2006/relationships/image" Target="../media/image1087.png"/><Relationship Id="rId36" Type="http://schemas.openxmlformats.org/officeDocument/2006/relationships/customXml" Target="../ink/ink611.xml"/><Relationship Id="rId57" Type="http://schemas.openxmlformats.org/officeDocument/2006/relationships/image" Target="../media/image1107.png"/><Relationship Id="rId106" Type="http://schemas.openxmlformats.org/officeDocument/2006/relationships/customXml" Target="../ink/ink646.xml"/><Relationship Id="rId127" Type="http://schemas.openxmlformats.org/officeDocument/2006/relationships/image" Target="../media/image1141.png"/><Relationship Id="rId10" Type="http://schemas.openxmlformats.org/officeDocument/2006/relationships/customXml" Target="../ink/ink598.xml"/><Relationship Id="rId31" Type="http://schemas.openxmlformats.org/officeDocument/2006/relationships/image" Target="../media/image1094.png"/><Relationship Id="rId52" Type="http://schemas.openxmlformats.org/officeDocument/2006/relationships/customXml" Target="../ink/ink619.xml"/><Relationship Id="rId73" Type="http://schemas.openxmlformats.org/officeDocument/2006/relationships/image" Target="../media/image1115.png"/><Relationship Id="rId78" Type="http://schemas.openxmlformats.org/officeDocument/2006/relationships/customXml" Target="../ink/ink632.xml"/><Relationship Id="rId94" Type="http://schemas.openxmlformats.org/officeDocument/2006/relationships/customXml" Target="../ink/ink640.xml"/><Relationship Id="rId99" Type="http://schemas.openxmlformats.org/officeDocument/2006/relationships/image" Target="../media/image1127.png"/><Relationship Id="rId101" Type="http://schemas.openxmlformats.org/officeDocument/2006/relationships/image" Target="../media/image1128.png"/><Relationship Id="rId122" Type="http://schemas.openxmlformats.org/officeDocument/2006/relationships/customXml" Target="../ink/ink654.xml"/><Relationship Id="rId143" Type="http://schemas.openxmlformats.org/officeDocument/2006/relationships/image" Target="../media/image1149.png"/><Relationship Id="rId148" Type="http://schemas.openxmlformats.org/officeDocument/2006/relationships/customXml" Target="../ink/ink667.xml"/><Relationship Id="rId164" Type="http://schemas.openxmlformats.org/officeDocument/2006/relationships/customXml" Target="../ink/ink675.xml"/><Relationship Id="rId169" Type="http://schemas.openxmlformats.org/officeDocument/2006/relationships/image" Target="../media/image1161.png"/><Relationship Id="rId185" Type="http://schemas.openxmlformats.org/officeDocument/2006/relationships/image" Target="../media/image1169.png"/><Relationship Id="rId4" Type="http://schemas.openxmlformats.org/officeDocument/2006/relationships/customXml" Target="../ink/ink595.xml"/><Relationship Id="rId9" Type="http://schemas.openxmlformats.org/officeDocument/2006/relationships/image" Target="../media/image1084.png"/><Relationship Id="rId180" Type="http://schemas.openxmlformats.org/officeDocument/2006/relationships/customXml" Target="../ink/ink683.xml"/><Relationship Id="rId26" Type="http://schemas.openxmlformats.org/officeDocument/2006/relationships/customXml" Target="../ink/ink606.xml"/><Relationship Id="rId47" Type="http://schemas.openxmlformats.org/officeDocument/2006/relationships/image" Target="../media/image1102.png"/><Relationship Id="rId68" Type="http://schemas.openxmlformats.org/officeDocument/2006/relationships/customXml" Target="../ink/ink627.xml"/><Relationship Id="rId89" Type="http://schemas.openxmlformats.org/officeDocument/2006/relationships/image" Target="../media/image1123.png"/><Relationship Id="rId112" Type="http://schemas.openxmlformats.org/officeDocument/2006/relationships/customXml" Target="../ink/ink649.xml"/><Relationship Id="rId133" Type="http://schemas.openxmlformats.org/officeDocument/2006/relationships/image" Target="../media/image1144.png"/><Relationship Id="rId154" Type="http://schemas.openxmlformats.org/officeDocument/2006/relationships/customXml" Target="../ink/ink670.xml"/><Relationship Id="rId175" Type="http://schemas.openxmlformats.org/officeDocument/2006/relationships/image" Target="../media/image1164.png"/><Relationship Id="rId16" Type="http://schemas.openxmlformats.org/officeDocument/2006/relationships/customXml" Target="../ink/ink601.xml"/><Relationship Id="rId37" Type="http://schemas.openxmlformats.org/officeDocument/2006/relationships/image" Target="../media/image1097.png"/><Relationship Id="rId58" Type="http://schemas.openxmlformats.org/officeDocument/2006/relationships/customXml" Target="../ink/ink622.xml"/><Relationship Id="rId79" Type="http://schemas.openxmlformats.org/officeDocument/2006/relationships/image" Target="../media/image1118.png"/><Relationship Id="rId102" Type="http://schemas.openxmlformats.org/officeDocument/2006/relationships/customXml" Target="../ink/ink644.xml"/><Relationship Id="rId123" Type="http://schemas.openxmlformats.org/officeDocument/2006/relationships/image" Target="../media/image1139.png"/><Relationship Id="rId144" Type="http://schemas.openxmlformats.org/officeDocument/2006/relationships/customXml" Target="../ink/ink665.xml"/><Relationship Id="rId90" Type="http://schemas.openxmlformats.org/officeDocument/2006/relationships/customXml" Target="../ink/ink638.xml"/><Relationship Id="rId165" Type="http://schemas.openxmlformats.org/officeDocument/2006/relationships/image" Target="../media/image1159.png"/><Relationship Id="rId27" Type="http://schemas.openxmlformats.org/officeDocument/2006/relationships/image" Target="../media/image1092.png"/><Relationship Id="rId48" Type="http://schemas.openxmlformats.org/officeDocument/2006/relationships/customXml" Target="../ink/ink617.xml"/><Relationship Id="rId69" Type="http://schemas.openxmlformats.org/officeDocument/2006/relationships/image" Target="../media/image1113.png"/><Relationship Id="rId113" Type="http://schemas.openxmlformats.org/officeDocument/2006/relationships/image" Target="../media/image1134.png"/><Relationship Id="rId134" Type="http://schemas.openxmlformats.org/officeDocument/2006/relationships/customXml" Target="../ink/ink660.xml"/><Relationship Id="rId80" Type="http://schemas.openxmlformats.org/officeDocument/2006/relationships/customXml" Target="../ink/ink633.xml"/><Relationship Id="rId155" Type="http://schemas.openxmlformats.org/officeDocument/2006/relationships/image" Target="../media/image1154.png"/><Relationship Id="rId176" Type="http://schemas.openxmlformats.org/officeDocument/2006/relationships/customXml" Target="../ink/ink681.xml"/><Relationship Id="rId17" Type="http://schemas.openxmlformats.org/officeDocument/2006/relationships/image" Target="../media/image1017.png"/><Relationship Id="rId38" Type="http://schemas.openxmlformats.org/officeDocument/2006/relationships/customXml" Target="../ink/ink612.xml"/><Relationship Id="rId59" Type="http://schemas.openxmlformats.org/officeDocument/2006/relationships/image" Target="../media/image1108.png"/><Relationship Id="rId103" Type="http://schemas.openxmlformats.org/officeDocument/2006/relationships/image" Target="../media/image1129.png"/><Relationship Id="rId124" Type="http://schemas.openxmlformats.org/officeDocument/2006/relationships/customXml" Target="../ink/ink655.xml"/><Relationship Id="rId70" Type="http://schemas.openxmlformats.org/officeDocument/2006/relationships/customXml" Target="../ink/ink628.xml"/><Relationship Id="rId91" Type="http://schemas.openxmlformats.org/officeDocument/2006/relationships/image" Target="../media/image1124.png"/><Relationship Id="rId145" Type="http://schemas.openxmlformats.org/officeDocument/2006/relationships/image" Target="../media/image1150.png"/><Relationship Id="rId166" Type="http://schemas.openxmlformats.org/officeDocument/2006/relationships/customXml" Target="../ink/ink676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07.xml"/><Relationship Id="rId49" Type="http://schemas.openxmlformats.org/officeDocument/2006/relationships/image" Target="../media/image1103.png"/><Relationship Id="rId114" Type="http://schemas.openxmlformats.org/officeDocument/2006/relationships/customXml" Target="../ink/ink650.xml"/><Relationship Id="rId60" Type="http://schemas.openxmlformats.org/officeDocument/2006/relationships/customXml" Target="../ink/ink623.xml"/><Relationship Id="rId81" Type="http://schemas.openxmlformats.org/officeDocument/2006/relationships/image" Target="../media/image1119.png"/><Relationship Id="rId135" Type="http://schemas.openxmlformats.org/officeDocument/2006/relationships/image" Target="../media/image1145.png"/><Relationship Id="rId156" Type="http://schemas.openxmlformats.org/officeDocument/2006/relationships/customXml" Target="../ink/ink671.xml"/><Relationship Id="rId177" Type="http://schemas.openxmlformats.org/officeDocument/2006/relationships/image" Target="../media/image11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customXml" Target="../ink/ink68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2" Type="http://schemas.openxmlformats.org/officeDocument/2006/relationships/customXml" Target="../ink/ink687.xml"/><Relationship Id="rId1" Type="http://schemas.openxmlformats.org/officeDocument/2006/relationships/slideLayout" Target="../slideLayouts/slideLayout7.xml"/><Relationship Id="rId5" Type="http://schemas.openxmlformats.org/officeDocument/2006/relationships/image" Target="../../clipboard/media/image5.png"/><Relationship Id="rId4" Type="http://schemas.openxmlformats.org/officeDocument/2006/relationships/customXml" Target="../ink/ink68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.png"/><Relationship Id="rId2" Type="http://schemas.openxmlformats.org/officeDocument/2006/relationships/customXml" Target="../ink/ink68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7.png"/><Relationship Id="rId2" Type="http://schemas.openxmlformats.org/officeDocument/2006/relationships/customXml" Target="../ink/ink69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CHAPTER II</a:t>
            </a:r>
            <a:br>
              <a:rPr lang="en-US" dirty="0"/>
            </a:br>
            <a:r>
              <a:rPr lang="en-US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 Analysis in Java 3</a:t>
            </a:r>
            <a:r>
              <a:rPr lang="en-US" baseline="30000" dirty="0"/>
              <a:t>rd</a:t>
            </a:r>
            <a:r>
              <a:rPr lang="en-US" dirty="0"/>
              <a:t> Edition by Mark Allen Weiss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Little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4C3543F-436A-434E-9056-9704E4B65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3521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Given </a:t>
                </a:r>
                <a:r>
                  <a:rPr lang="en-US" sz="3600" i="1" dirty="0">
                    <a:latin typeface="Tahoma" pitchFamily="34" charset="0"/>
                  </a:rPr>
                  <a:t>f(n) = n</a:t>
                </a:r>
                <a:r>
                  <a:rPr lang="en-US" sz="3600" i="1" baseline="30000" dirty="0">
                    <a:latin typeface="Tahoma" pitchFamily="34" charset="0"/>
                  </a:rPr>
                  <a:t>2</a:t>
                </a:r>
                <a:r>
                  <a:rPr lang="en-US" sz="3600" i="1" dirty="0">
                    <a:latin typeface="Tahoma" pitchFamily="34" charset="0"/>
                  </a:rPr>
                  <a:t> ,g(n) = n</a:t>
                </a: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b="1" dirty="0">
                    <a:latin typeface="Tahoma" pitchFamily="34" charset="0"/>
                  </a:rPr>
                  <a:t>        </a:t>
                </a:r>
              </a:p>
              <a:p>
                <a:pPr lvl="2" eaLnBrk="0" hangingPunct="0"/>
                <a:r>
                  <a:rPr lang="en-US" sz="3600" b="1" dirty="0">
                    <a:latin typeface="Tahoma" pitchFamily="34" charset="0"/>
                  </a:rPr>
                  <a:t>	f(n) = ω( g(n) )</a:t>
                </a: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4C3543F-436A-434E-9056-9704E4B6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35217"/>
              </a:xfrm>
              <a:prstGeom prst="rect">
                <a:avLst/>
              </a:prstGeom>
              <a:blipFill>
                <a:blip r:embed="rId3"/>
                <a:stretch>
                  <a:fillRect l="-2233" t="-238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BA7105-3791-42A0-880B-7BDE432B2443}"/>
              </a:ext>
            </a:extLst>
          </p:cNvPr>
          <p:cNvSpPr/>
          <p:nvPr/>
        </p:nvSpPr>
        <p:spPr>
          <a:xfrm>
            <a:off x="5410200" y="2514600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Text Box 2"/>
              <p:cNvSpPr txBox="1">
                <a:spLocks noChangeArrowheads="1"/>
              </p:cNvSpPr>
              <p:nvPr/>
            </p:nvSpPr>
            <p:spPr bwMode="auto">
              <a:xfrm>
                <a:off x="1066800" y="1676400"/>
                <a:ext cx="7559675" cy="519321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if       g(n) =</a:t>
                </a:r>
                <a:r>
                  <a:rPr lang="en-US" sz="3600" b="1" dirty="0">
                    <a:latin typeface="Tahoma" pitchFamily="34" charset="0"/>
                  </a:rPr>
                  <a:t> o</a:t>
                </a:r>
                <a:r>
                  <a:rPr lang="en-US" sz="3600" dirty="0">
                    <a:latin typeface="Tahoma" pitchFamily="34" charset="0"/>
                  </a:rPr>
                  <a:t>( f(n) )  </a:t>
                </a: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then   f(n) =</a:t>
                </a:r>
                <a:r>
                  <a:rPr lang="en-US" sz="3600" b="1" dirty="0">
                    <a:latin typeface="Tahoma" pitchFamily="34" charset="0"/>
                  </a:rPr>
                  <a:t> ω</a:t>
                </a:r>
                <a:r>
                  <a:rPr lang="en-US" sz="3600" dirty="0">
                    <a:latin typeface="Tahoma" pitchFamily="34" charset="0"/>
                  </a:rPr>
                  <a:t>( g(n) )</a:t>
                </a:r>
              </a:p>
              <a:p>
                <a:pPr eaLnBrk="0" hangingPunct="0"/>
                <a:endParaRPr lang="en-US" sz="3600" dirty="0">
                  <a:latin typeface="Times New Roman" charset="0"/>
                </a:endParaRPr>
              </a:p>
              <a:p>
                <a:pPr eaLnBrk="0" hangingPunct="0"/>
                <a:r>
                  <a:rPr lang="en-US" sz="3600" b="1" dirty="0">
                    <a:latin typeface="Tahoma" pitchFamily="34" charset="0"/>
                  </a:rPr>
                  <a:t>Examples</a:t>
                </a:r>
                <a:r>
                  <a:rPr lang="en-US" sz="3600" dirty="0">
                    <a:latin typeface="Tahoma" pitchFamily="34" charset="0"/>
                  </a:rPr>
                  <a:t>:   Compare </a:t>
                </a:r>
                <a:r>
                  <a:rPr lang="en-US" sz="3600" b="1" i="1" dirty="0">
                    <a:latin typeface="Tahoma" pitchFamily="34" charset="0"/>
                  </a:rPr>
                  <a:t>n</a:t>
                </a:r>
                <a:r>
                  <a:rPr lang="en-US" sz="3600" dirty="0">
                    <a:latin typeface="Tahoma" pitchFamily="34" charset="0"/>
                  </a:rPr>
                  <a:t> and </a:t>
                </a:r>
                <a:r>
                  <a:rPr lang="en-US" sz="3600" b="1" i="1" dirty="0">
                    <a:latin typeface="Tahoma" pitchFamily="34" charset="0"/>
                  </a:rPr>
                  <a:t>n</a:t>
                </a:r>
                <a:r>
                  <a:rPr lang="en-US" sz="3600" b="1" i="1" baseline="30000" dirty="0">
                    <a:latin typeface="Tahoma" pitchFamily="34" charset="0"/>
                  </a:rPr>
                  <a:t>2</a:t>
                </a:r>
                <a:endParaRPr lang="en-US" sz="3600" dirty="0">
                  <a:latin typeface="Tahoma" pitchFamily="34" charset="0"/>
                </a:endParaRP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ahoma" pitchFamily="34" charset="0"/>
                  </a:rPr>
                  <a:t>= 0 </a:t>
                </a:r>
                <a:r>
                  <a:rPr lang="en-US" sz="3600" dirty="0">
                    <a:latin typeface="Tahoma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3600" dirty="0">
                    <a:latin typeface="Tahoma" pitchFamily="34" charset="0"/>
                  </a:rPr>
                  <a:t> n = o(n</a:t>
                </a:r>
                <a:r>
                  <a:rPr lang="en-US" sz="3600" baseline="30000" dirty="0">
                    <a:latin typeface="Tahoma" pitchFamily="34" charset="0"/>
                  </a:rPr>
                  <a:t>2</a:t>
                </a:r>
                <a:r>
                  <a:rPr lang="en-US" sz="3600" dirty="0">
                    <a:latin typeface="Tahoma" pitchFamily="34" charset="0"/>
                  </a:rPr>
                  <a:t>)</a:t>
                </a:r>
              </a:p>
              <a:p>
                <a:pPr algn="ctr" eaLnBrk="0" hangingPunct="0">
                  <a:spcBef>
                    <a:spcPts val="60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ahoma" pitchFamily="34" charset="0"/>
                  </a:rPr>
                  <a:t>= ∞</a:t>
                </a:r>
                <a:r>
                  <a:rPr lang="en-US" sz="3600" dirty="0">
                    <a:latin typeface="Tahoma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3600" dirty="0">
                    <a:latin typeface="Tahoma" pitchFamily="34" charset="0"/>
                  </a:rPr>
                  <a:t> n</a:t>
                </a:r>
                <a:r>
                  <a:rPr lang="en-US" sz="3600" baseline="30000" dirty="0">
                    <a:latin typeface="Tahoma" pitchFamily="34" charset="0"/>
                  </a:rPr>
                  <a:t>2</a:t>
                </a:r>
                <a:r>
                  <a:rPr lang="en-US" sz="3600" dirty="0">
                    <a:latin typeface="Tahoma" pitchFamily="34" charset="0"/>
                  </a:rPr>
                  <a:t> = ω(n)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676400"/>
                <a:ext cx="7559675" cy="5193217"/>
              </a:xfrm>
              <a:prstGeom prst="rect">
                <a:avLst/>
              </a:prstGeom>
              <a:blipFill>
                <a:blip r:embed="rId3"/>
                <a:stretch>
                  <a:fillRect l="-2419" t="-1761" b="-117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Little omega and Little oh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6FBF-2282-4284-A4E8-3FAE1B0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altLang="en-US" dirty="0"/>
              <a:t>Relative Growth Rates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If the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is 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0:  f(N) = o(g(N))    // g(n) is faster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c:  f(N) = Θ(g(N)) c ≠ 0  // g(n) equal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∞:  g(N) = o(f(N)) 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	or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     f(N) = </a:t>
                </a:r>
                <a:r>
                  <a:rPr lang="en-US" dirty="0">
                    <a:latin typeface="Tahoma" pitchFamily="34" charset="0"/>
                  </a:rPr>
                  <a:t>ω</a:t>
                </a:r>
                <a:r>
                  <a:rPr lang="en-US" alt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(g(N)) 	 // g(n) is slower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CC908-8159-49A3-9522-48726721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4525963"/>
              </a:xfrm>
              <a:blipFill>
                <a:blip r:embed="rId2"/>
                <a:stretch>
                  <a:fillRect l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0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EAFCD-BBF3-402B-B212-C091147B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981200"/>
            <a:ext cx="8916861" cy="3595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2A39C-4BDF-4C02-BFDF-3E8266A147A3}"/>
              </a:ext>
            </a:extLst>
          </p:cNvPr>
          <p:cNvSpPr/>
          <p:nvPr/>
        </p:nvSpPr>
        <p:spPr>
          <a:xfrm>
            <a:off x="6800995" y="6485039"/>
            <a:ext cx="236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cs.utsa.edu/~</a:t>
            </a:r>
            <a:r>
              <a:rPr lang="en-US" dirty="0" err="1"/>
              <a:t>bylander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353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9184"/>
                <a:ext cx="84582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Big O or O :  Upper bound (possibly equal).</a:t>
                </a:r>
              </a:p>
              <a:p>
                <a:pPr marL="400050" lvl="1" indent="0">
                  <a:buNone/>
                </a:pP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= O(g(x))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there are two positive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constants c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i="1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cg(x) for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all values x &gt;= n</a:t>
                </a:r>
                <a:r>
                  <a:rPr lang="en-US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grows at a rate no faster than g(x)</a:t>
                </a:r>
              </a:p>
              <a:p>
                <a:pPr marL="0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Omega or Ω:  Lower bound (possibly equal).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Definition: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=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Ω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(g(x))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there exist two positive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constants c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i="1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</m:oMath>
                </a14:m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cg(x) when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 &gt;= n</a:t>
                </a:r>
                <a:r>
                  <a:rPr lang="en-US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grows at a rate no slower than g(x)</a:t>
                </a:r>
              </a:p>
              <a:p>
                <a:pPr marL="857250" lvl="1" indent="-457200"/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endParaRPr lang="en-US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9184"/>
                <a:ext cx="8458200" cy="5181600"/>
              </a:xfrm>
              <a:blipFill>
                <a:blip r:embed="rId3"/>
                <a:stretch>
                  <a:fillRect l="-1441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5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9184"/>
                <a:ext cx="84582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Big O or O :  Upper bound (possibly equal).</a:t>
                </a:r>
              </a:p>
              <a:p>
                <a:pPr marL="400050" lvl="1" indent="0">
                  <a:buNone/>
                </a:pP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= O(g(x))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there are two positive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constants c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i="1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cg(x) for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all values x &gt;= n</a:t>
                </a:r>
                <a:r>
                  <a:rPr lang="en-US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grows at a rate no faster than g(x)</a:t>
                </a:r>
              </a:p>
              <a:p>
                <a:pPr marL="0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Omega or Ω:  Lower bound (possibly equal).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Definition: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= </a:t>
                </a:r>
                <a:r>
                  <a:rPr lang="el-G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Ω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(g(x))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there exist two positive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constants c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i="1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</m:t>
                    </m:r>
                  </m:oMath>
                </a14:m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cg(x) when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 &gt;= n</a:t>
                </a:r>
                <a:r>
                  <a:rPr lang="en-US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857250" lvl="1" indent="-457200"/>
                <a:r>
                  <a:rPr lang="en-US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f(x) grows at a rate no slower than g(x)</a:t>
                </a:r>
              </a:p>
              <a:p>
                <a:pPr marL="857250" lvl="1" indent="-457200"/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endParaRPr lang="en-US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2A8513-6491-4C17-A81E-3C594FDC6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9184"/>
                <a:ext cx="8458200" cy="5181600"/>
              </a:xfrm>
              <a:blipFill>
                <a:blip r:embed="rId3"/>
                <a:stretch>
                  <a:fillRect l="-1441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600-4BC3-4694-BE3D-3DBF586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8513-6491-4C17-A81E-3C594FDC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Theta or Θ    Growth rates are equal.</a:t>
            </a:r>
          </a:p>
          <a:p>
            <a:pPr marL="40005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Definition: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f(x) =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(g(x))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exists three constants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c1&gt;0,c2&gt;0, n</a:t>
            </a:r>
            <a:r>
              <a:rPr lang="en-US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≥0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that</a:t>
            </a:r>
          </a:p>
          <a:p>
            <a:pPr marL="400050" lvl="1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g(x) ≤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f(x)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≤ c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g(x) for x &gt;= n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00050" lvl="1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Little o or o.  Upper bound (not equal).</a:t>
            </a:r>
          </a:p>
          <a:p>
            <a:pPr marL="40005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Definition: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f(x) = o(g(x))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f(x) = O(g(x)) and </a:t>
            </a:r>
            <a:r>
              <a: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f(x) = Θ(g(x))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g(x) is faster then f(x) growth</a:t>
            </a:r>
            <a:endParaRPr lang="pt-B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endParaRPr lang="pt-B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b="1" dirty="0">
                <a:latin typeface="Tahoma" pitchFamily="34" charset="0"/>
              </a:rPr>
              <a:t>Theta: Relation of Equivalence</a:t>
            </a:r>
            <a:endParaRPr lang="en-US" dirty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69925" y="1752600"/>
            <a:ext cx="8474075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R: "having the same rate of growth":</a:t>
            </a:r>
          </a:p>
          <a:p>
            <a:pPr eaLnBrk="0" hangingPunct="0"/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relation of equivalence</a:t>
            </a:r>
            <a:r>
              <a:rPr lang="en-US" sz="3200" dirty="0">
                <a:solidFill>
                  <a:srgbClr val="CCFF33"/>
                </a:solidFill>
                <a:latin typeface="Tahoma" pitchFamily="34" charset="0"/>
              </a:rPr>
              <a:t>,</a:t>
            </a:r>
            <a:r>
              <a:rPr lang="en-US" sz="3200" dirty="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200" dirty="0">
                <a:latin typeface="Tahoma" pitchFamily="34" charset="0"/>
              </a:rPr>
              <a:t>gives a partition over the set of all differentiable functions - classes of equivalence.</a:t>
            </a:r>
          </a:p>
          <a:p>
            <a:pPr eaLnBrk="0" hangingPunct="0"/>
            <a:endParaRPr lang="en-US" sz="3200" b="1" dirty="0">
              <a:latin typeface="Tahoma" pitchFamily="34" charset="0"/>
            </a:endParaRPr>
          </a:p>
          <a:p>
            <a:pPr eaLnBrk="0" hangingPunct="0"/>
            <a:r>
              <a:rPr lang="en-US" sz="3200" i="1" dirty="0">
                <a:solidFill>
                  <a:srgbClr val="CC0000"/>
                </a:solidFill>
                <a:latin typeface="Tahoma" pitchFamily="34" charset="0"/>
              </a:rPr>
              <a:t>Functions in one and the same class are equivalent with respect to their growth.</a:t>
            </a:r>
          </a:p>
          <a:p>
            <a:pPr eaLnBrk="0" hangingPunct="0"/>
            <a:endParaRPr lang="en-US" sz="3200" b="1" dirty="0">
              <a:solidFill>
                <a:srgbClr val="CCFF33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/>
            <a:r>
              <a:rPr lang="en-US" sz="3400" b="1">
                <a:latin typeface="Tahoma" pitchFamily="34" charset="0"/>
              </a:rPr>
              <a:t>Algorithms with Same Complexity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6106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dirty="0">
                <a:latin typeface="Tahoma" pitchFamily="34" charset="0"/>
              </a:rPr>
              <a:t>Two algorithms have </a:t>
            </a:r>
            <a:r>
              <a:rPr lang="en-US" sz="3600" dirty="0">
                <a:solidFill>
                  <a:schemeClr val="tx2"/>
                </a:solidFill>
                <a:latin typeface="Tahoma" pitchFamily="34" charset="0"/>
              </a:rPr>
              <a:t>same complexity, 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if the functions representing the number of operations have </a:t>
            </a:r>
          </a:p>
          <a:p>
            <a:pPr eaLnBrk="0" hangingPunct="0"/>
            <a:r>
              <a:rPr lang="en-US" sz="3600" dirty="0">
                <a:solidFill>
                  <a:schemeClr val="tx2"/>
                </a:solidFill>
                <a:latin typeface="Tahoma" pitchFamily="34" charset="0"/>
              </a:rPr>
              <a:t>same rate of growth</a:t>
            </a:r>
            <a:r>
              <a:rPr lang="en-US" sz="3600" dirty="0">
                <a:latin typeface="Tahoma" pitchFamily="34" charset="0"/>
              </a:rPr>
              <a:t>. </a:t>
            </a:r>
          </a:p>
          <a:p>
            <a:pPr eaLnBrk="0" hangingPunct="0"/>
            <a:endParaRPr lang="en-US" sz="3600" dirty="0">
              <a:latin typeface="Tahoma" pitchFamily="34" charset="0"/>
            </a:endParaRPr>
          </a:p>
          <a:p>
            <a:pPr eaLnBrk="0" hangingPunct="0"/>
            <a:r>
              <a:rPr lang="en-US" sz="3600" dirty="0">
                <a:latin typeface="Tahoma" pitchFamily="34" charset="0"/>
              </a:rPr>
              <a:t>Among all functions with same rate of growth we </a:t>
            </a:r>
            <a:r>
              <a:rPr lang="en-US" sz="3600" dirty="0">
                <a:solidFill>
                  <a:srgbClr val="CC0000"/>
                </a:solidFill>
                <a:latin typeface="Tahoma" pitchFamily="34" charset="0"/>
              </a:rPr>
              <a:t>choose the simplest</a:t>
            </a:r>
            <a:r>
              <a:rPr lang="en-US" sz="3600" dirty="0">
                <a:latin typeface="Tahoma" pitchFamily="34" charset="0"/>
              </a:rPr>
              <a:t> one to represent the complexity.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Examples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15300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latin typeface="Tahoma" pitchFamily="34" charset="0"/>
              </a:rPr>
              <a:t>Compare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dirty="0">
                <a:latin typeface="Tahoma" pitchFamily="34" charset="0"/>
              </a:rPr>
              <a:t> and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(n+1)/2</a:t>
            </a:r>
            <a:endParaRPr lang="en-US" sz="4000" i="1" dirty="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endParaRPr lang="en-US" sz="4000" dirty="0">
              <a:solidFill>
                <a:srgbClr val="CCFF33"/>
              </a:solidFill>
              <a:latin typeface="Tahoma" pitchFamily="34" charset="0"/>
            </a:endParaRPr>
          </a:p>
          <a:p>
            <a:pPr eaLnBrk="0" hangingPunct="0"/>
            <a:r>
              <a:rPr lang="en-US" sz="4000" dirty="0" err="1">
                <a:latin typeface="Tahoma" pitchFamily="34" charset="0"/>
              </a:rPr>
              <a:t>lim</a:t>
            </a:r>
            <a:r>
              <a:rPr lang="en-US" sz="4000" dirty="0">
                <a:latin typeface="Tahoma" pitchFamily="34" charset="0"/>
              </a:rPr>
              <a:t>( n / ((n+1)/2 )) = 2,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ahoma" pitchFamily="34" charset="0"/>
              </a:rPr>
              <a:t>same rate of growth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(n+1)/2 =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Θ(n)</a:t>
            </a:r>
            <a:r>
              <a:rPr lang="en-US" sz="4000" dirty="0">
                <a:latin typeface="Tahoma" pitchFamily="34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ahoma" pitchFamily="34" charset="0"/>
              </a:rPr>
              <a:t>- rate of growth of a linear function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52F4-043E-4B96-80D4-A4850188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2F32-6FFA-4F0F-ABAF-2651AA6B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Step-by-step instructions to solve a specific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can give multiple algorithms to solve a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determine which one is best?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</a:t>
            </a:r>
          </a:p>
          <a:p>
            <a:pPr marL="57150" indent="0" algn="ctr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2898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Examples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451505"/>
            <a:ext cx="8153400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>
                <a:latin typeface="Tahoma" pitchFamily="34" charset="0"/>
              </a:rPr>
              <a:t>Compare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</a:rPr>
              <a:t>and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+ 6n</a:t>
            </a:r>
            <a:endParaRPr lang="en-US" sz="4000" i="1" dirty="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4000" dirty="0" err="1">
                <a:latin typeface="Tahoma" pitchFamily="34" charset="0"/>
              </a:rPr>
              <a:t>lim</a:t>
            </a:r>
            <a:r>
              <a:rPr lang="en-US" sz="4000" dirty="0">
                <a:latin typeface="Tahoma" pitchFamily="34" charset="0"/>
              </a:rPr>
              <a:t>( n</a:t>
            </a:r>
            <a:r>
              <a:rPr lang="en-US" sz="4000" baseline="30000" dirty="0">
                <a:latin typeface="Tahoma" pitchFamily="34" charset="0"/>
              </a:rPr>
              <a:t>2</a:t>
            </a:r>
            <a:r>
              <a:rPr lang="en-US" sz="4000" dirty="0">
                <a:latin typeface="Tahoma" pitchFamily="34" charset="0"/>
              </a:rPr>
              <a:t> / (n</a:t>
            </a:r>
            <a:r>
              <a:rPr lang="en-US" sz="4000" baseline="30000" dirty="0">
                <a:latin typeface="Tahoma" pitchFamily="34" charset="0"/>
              </a:rPr>
              <a:t>2</a:t>
            </a:r>
            <a:r>
              <a:rPr lang="en-US" sz="4000" i="1" dirty="0">
                <a:latin typeface="Tahoma" pitchFamily="34" charset="0"/>
              </a:rPr>
              <a:t>+ </a:t>
            </a:r>
            <a:r>
              <a:rPr lang="en-US" sz="4000" dirty="0">
                <a:latin typeface="Tahoma" pitchFamily="34" charset="0"/>
              </a:rPr>
              <a:t>6n ) )= 1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ahoma" pitchFamily="34" charset="0"/>
              </a:rPr>
              <a:t>same rate of growth.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+6n =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4000" b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)</a:t>
            </a:r>
            <a:r>
              <a:rPr lang="en-US" sz="4000" dirty="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rate of growth of a </a:t>
            </a:r>
            <a:r>
              <a:rPr lang="en-US" sz="3600" dirty="0">
                <a:solidFill>
                  <a:srgbClr val="CC0000"/>
                </a:solidFill>
                <a:latin typeface="Tahoma" pitchFamily="34" charset="0"/>
              </a:rPr>
              <a:t>quadratic</a:t>
            </a:r>
            <a:r>
              <a:rPr lang="en-US" sz="3600" dirty="0">
                <a:latin typeface="Tahoma" pitchFamily="34" charset="0"/>
              </a:rPr>
              <a:t> function</a:t>
            </a:r>
          </a:p>
          <a:p>
            <a:pPr eaLnBrk="0" hangingPunct="0"/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Examples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21675" cy="445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4000" dirty="0">
                <a:latin typeface="Tahoma" pitchFamily="34" charset="0"/>
              </a:rPr>
              <a:t>Compare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dirty="0">
                <a:latin typeface="Tahoma" pitchFamily="34" charset="0"/>
              </a:rPr>
              <a:t> and 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b="1" i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i="1" dirty="0">
                <a:latin typeface="Tahoma" pitchFamily="34" charset="0"/>
              </a:rPr>
              <a:t> </a:t>
            </a:r>
            <a:endParaRPr lang="en-US" sz="4000" dirty="0">
              <a:latin typeface="Tahoma" pitchFamily="34" charset="0"/>
            </a:endParaRPr>
          </a:p>
          <a:p>
            <a:pPr eaLnBrk="0" hangingPunct="0"/>
            <a:endParaRPr lang="en-US" sz="4000" i="1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latin typeface="Tahoma" pitchFamily="34" charset="0"/>
              </a:rPr>
              <a:t>      </a:t>
            </a:r>
            <a:r>
              <a:rPr lang="en-US" sz="4000" dirty="0" err="1">
                <a:latin typeface="Tahoma" pitchFamily="34" charset="0"/>
              </a:rPr>
              <a:t>lim</a:t>
            </a:r>
            <a:r>
              <a:rPr lang="en-US" sz="4000" dirty="0">
                <a:latin typeface="Tahoma" pitchFamily="34" charset="0"/>
              </a:rPr>
              <a:t>( log n / log </a:t>
            </a:r>
            <a:r>
              <a:rPr lang="en-US" sz="4000" i="1" dirty="0">
                <a:latin typeface="Tahoma" pitchFamily="34" charset="0"/>
              </a:rPr>
              <a:t>n</a:t>
            </a:r>
            <a:r>
              <a:rPr lang="en-US" sz="4000" i="1" baseline="30000" dirty="0">
                <a:latin typeface="Tahoma" pitchFamily="34" charset="0"/>
              </a:rPr>
              <a:t>2</a:t>
            </a:r>
            <a:r>
              <a:rPr lang="en-US" sz="4000" i="1" dirty="0">
                <a:latin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</a:rPr>
              <a:t>) = 1/2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ahoma" pitchFamily="34" charset="0"/>
              </a:rPr>
              <a:t>      same rate of growth.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solidFill>
                  <a:srgbClr val="66FF66"/>
                </a:solidFill>
                <a:latin typeface="Tahoma" pitchFamily="34" charset="0"/>
              </a:rPr>
              <a:t>      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4000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4000" i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4000" i="1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=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Θ(log n)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                 </a:t>
            </a:r>
            <a:r>
              <a:rPr lang="en-US" sz="3600" b="1" dirty="0">
                <a:latin typeface="Tahoma" pitchFamily="34" charset="0"/>
              </a:rPr>
              <a:t>logarithmic</a:t>
            </a:r>
            <a:r>
              <a:rPr lang="en-US" sz="3600" dirty="0">
                <a:latin typeface="Tahoma" pitchFamily="34" charset="0"/>
              </a:rPr>
              <a:t> rate of growth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93725" y="236538"/>
            <a:ext cx="5054600" cy="614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900"/>
              </a:spcBef>
            </a:pP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3200" b="1" baseline="30000" dirty="0">
                <a:solidFill>
                  <a:srgbClr val="CC0000"/>
                </a:solidFill>
                <a:latin typeface="Tahoma" pitchFamily="34" charset="0"/>
              </a:rPr>
              <a:t>3</a:t>
            </a: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sz="3200" b="1" dirty="0">
                <a:latin typeface="Tahoma" pitchFamily="34" charset="0"/>
              </a:rPr>
              <a:t>	</a:t>
            </a:r>
            <a:r>
              <a:rPr lang="en-US" sz="3200" dirty="0">
                <a:latin typeface="Tahoma" pitchFamily="34" charset="0"/>
              </a:rPr>
              <a:t>n</a:t>
            </a:r>
            <a:r>
              <a:rPr lang="en-US" sz="3200" baseline="30000" dirty="0">
                <a:latin typeface="Tahoma" pitchFamily="34" charset="0"/>
              </a:rPr>
              <a:t>3</a:t>
            </a:r>
            <a:endParaRPr lang="en-US" sz="3200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Tahoma" pitchFamily="34" charset="0"/>
              </a:rPr>
              <a:t>		5n</a:t>
            </a:r>
            <a:r>
              <a:rPr lang="en-US" sz="3200" baseline="30000" dirty="0">
                <a:latin typeface="Tahoma" pitchFamily="34" charset="0"/>
              </a:rPr>
              <a:t>3</a:t>
            </a:r>
            <a:r>
              <a:rPr lang="en-US" sz="3200" dirty="0">
                <a:latin typeface="Tahoma" pitchFamily="34" charset="0"/>
              </a:rPr>
              <a:t>+ 4n</a:t>
            </a: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Tahoma" pitchFamily="34" charset="0"/>
              </a:rPr>
              <a:t>		105n</a:t>
            </a:r>
            <a:r>
              <a:rPr lang="en-US" sz="3200" baseline="30000" dirty="0">
                <a:latin typeface="Tahoma" pitchFamily="34" charset="0"/>
              </a:rPr>
              <a:t>3</a:t>
            </a:r>
            <a:r>
              <a:rPr lang="en-US" sz="3200" dirty="0">
                <a:latin typeface="Tahoma" pitchFamily="34" charset="0"/>
              </a:rPr>
              <a:t>+ 4n</a:t>
            </a:r>
            <a:r>
              <a:rPr lang="en-US" sz="3200" baseline="30000" dirty="0">
                <a:latin typeface="Tahoma" pitchFamily="34" charset="0"/>
              </a:rPr>
              <a:t>2 </a:t>
            </a:r>
            <a:r>
              <a:rPr lang="en-US" sz="3200" i="1" dirty="0">
                <a:latin typeface="Tahoma" pitchFamily="34" charset="0"/>
              </a:rPr>
              <a:t>+ </a:t>
            </a:r>
            <a:r>
              <a:rPr lang="en-US" sz="3200" dirty="0">
                <a:latin typeface="Tahoma" pitchFamily="34" charset="0"/>
              </a:rPr>
              <a:t>6n</a:t>
            </a:r>
          </a:p>
          <a:p>
            <a:pPr eaLnBrk="0" hangingPunct="0">
              <a:spcBef>
                <a:spcPts val="1200"/>
              </a:spcBef>
            </a:pPr>
            <a:endParaRPr lang="en-US" sz="3200" b="1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sz="3200" b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sz="3200" b="1" dirty="0">
                <a:latin typeface="Tahoma" pitchFamily="34" charset="0"/>
              </a:rPr>
              <a:t>	</a:t>
            </a:r>
            <a:r>
              <a:rPr lang="en-US" sz="3200" dirty="0">
                <a:latin typeface="Tahoma" pitchFamily="34" charset="0"/>
              </a:rPr>
              <a:t>n</a:t>
            </a:r>
            <a:r>
              <a:rPr lang="en-US" sz="3200" baseline="30000" dirty="0">
                <a:latin typeface="Tahoma" pitchFamily="34" charset="0"/>
              </a:rPr>
              <a:t>2</a:t>
            </a:r>
            <a:endParaRPr lang="en-US" sz="3200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Tahoma" pitchFamily="34" charset="0"/>
              </a:rPr>
              <a:t>		5n</a:t>
            </a:r>
            <a:r>
              <a:rPr lang="en-US" sz="3200" baseline="30000" dirty="0">
                <a:latin typeface="Tahoma" pitchFamily="34" charset="0"/>
              </a:rPr>
              <a:t>2</a:t>
            </a:r>
            <a:r>
              <a:rPr lang="en-US" sz="3200" dirty="0">
                <a:latin typeface="Tahoma" pitchFamily="34" charset="0"/>
              </a:rPr>
              <a:t>+ 4n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3200" dirty="0">
                <a:latin typeface="Tahoma" pitchFamily="34" charset="0"/>
              </a:rPr>
              <a:t>+</a:t>
            </a:r>
            <a:r>
              <a:rPr lang="en-US" sz="3200" i="1" dirty="0">
                <a:latin typeface="Tahoma" pitchFamily="34" charset="0"/>
              </a:rPr>
              <a:t> </a:t>
            </a:r>
            <a:r>
              <a:rPr lang="en-US" sz="3200" dirty="0">
                <a:latin typeface="Tahoma" pitchFamily="34" charset="0"/>
              </a:rPr>
              <a:t>6</a:t>
            </a:r>
          </a:p>
          <a:p>
            <a:pPr eaLnBrk="0" hangingPunct="0">
              <a:spcBef>
                <a:spcPts val="900"/>
              </a:spcBef>
            </a:pPr>
            <a:r>
              <a:rPr lang="en-US" sz="3200" dirty="0">
                <a:latin typeface="Tahoma" pitchFamily="34" charset="0"/>
              </a:rPr>
              <a:t>		n</a:t>
            </a:r>
            <a:r>
              <a:rPr lang="en-US" sz="3200" baseline="30000" dirty="0">
                <a:latin typeface="Tahoma" pitchFamily="34" charset="0"/>
              </a:rPr>
              <a:t>2 </a:t>
            </a:r>
            <a:r>
              <a:rPr lang="en-US" sz="3200" dirty="0">
                <a:latin typeface="Tahoma" pitchFamily="34" charset="0"/>
              </a:rPr>
              <a:t>+</a:t>
            </a:r>
            <a:r>
              <a:rPr lang="en-US" sz="3200" i="1" dirty="0">
                <a:latin typeface="Tahoma" pitchFamily="34" charset="0"/>
              </a:rPr>
              <a:t> </a:t>
            </a:r>
            <a:r>
              <a:rPr lang="en-US" sz="3200" dirty="0">
                <a:latin typeface="Tahoma" pitchFamily="34" charset="0"/>
              </a:rPr>
              <a:t>5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Θ(log n):</a:t>
            </a:r>
            <a:r>
              <a:rPr lang="en-US" sz="3200" b="1" dirty="0">
                <a:latin typeface="Tahoma" pitchFamily="34" charset="0"/>
              </a:rPr>
              <a:t>	</a:t>
            </a:r>
            <a:r>
              <a:rPr lang="en-US" sz="3200" dirty="0">
                <a:latin typeface="Tahoma" pitchFamily="34" charset="0"/>
              </a:rPr>
              <a:t>log n</a:t>
            </a:r>
          </a:p>
          <a:p>
            <a:pPr eaLnBrk="0" hangingPunct="0">
              <a:spcBef>
                <a:spcPts val="1200"/>
              </a:spcBef>
            </a:pPr>
            <a:r>
              <a:rPr lang="en-US" sz="3200" dirty="0">
                <a:latin typeface="Tahoma" pitchFamily="34" charset="0"/>
              </a:rPr>
              <a:t>			log n</a:t>
            </a:r>
            <a:r>
              <a:rPr lang="en-US" sz="3200" baseline="30000" dirty="0">
                <a:latin typeface="Tahoma" pitchFamily="34" charset="0"/>
              </a:rPr>
              <a:t>2</a:t>
            </a:r>
            <a:endParaRPr lang="en-US" sz="3200" i="1" baseline="30000" dirty="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sz="3200" i="1" baseline="30000" dirty="0">
                <a:latin typeface="Tahoma" pitchFamily="34" charset="0"/>
              </a:rPr>
              <a:t>			</a:t>
            </a:r>
            <a:r>
              <a:rPr lang="en-US" sz="3200" dirty="0">
                <a:latin typeface="Tahoma" pitchFamily="34" charset="0"/>
              </a:rPr>
              <a:t>log (n + n</a:t>
            </a:r>
            <a:r>
              <a:rPr lang="en-US" sz="3200" baseline="30000" dirty="0">
                <a:latin typeface="Tahoma" pitchFamily="34" charset="0"/>
              </a:rPr>
              <a:t>3</a:t>
            </a:r>
            <a:r>
              <a:rPr lang="en-US" sz="3200" dirty="0">
                <a:latin typeface="Tahoma" pitchFamily="34" charset="0"/>
              </a:rPr>
              <a:t>)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pPr algn="r" eaLnBrk="1" hangingPunct="1"/>
            <a:r>
              <a:rPr lang="en-US" b="1" dirty="0">
                <a:latin typeface="Tahoma" pitchFamily="34" charset="0"/>
              </a:rPr>
              <a:t>Examples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Comparing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same rate of growth:   </a:t>
            </a:r>
            <a:r>
              <a:rPr lang="en-US" b="1" dirty="0">
                <a:solidFill>
                  <a:srgbClr val="CC0000"/>
                </a:solidFill>
              </a:rPr>
              <a:t>g(n) = Θ(f(n))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different rate of growth: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either     	</a:t>
            </a:r>
            <a:r>
              <a:rPr lang="en-US" b="1" dirty="0">
                <a:solidFill>
                  <a:srgbClr val="CC0000"/>
                </a:solidFill>
              </a:rPr>
              <a:t>g(n) = o (f(n))</a:t>
            </a:r>
            <a:r>
              <a:rPr lang="en-US" dirty="0">
                <a:solidFill>
                  <a:srgbClr val="66FF66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g(n) grows </a:t>
            </a:r>
            <a:r>
              <a:rPr lang="en-US" b="1" dirty="0"/>
              <a:t>slower</a:t>
            </a:r>
            <a:r>
              <a:rPr lang="en-US" dirty="0"/>
              <a:t> than f(n),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and hence </a:t>
            </a:r>
            <a:r>
              <a:rPr lang="en-US" b="1" dirty="0"/>
              <a:t>f(n) = ω(g(n))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or	  	</a:t>
            </a:r>
            <a:r>
              <a:rPr lang="en-US" b="1" dirty="0">
                <a:solidFill>
                  <a:srgbClr val="CC0000"/>
                </a:solidFill>
              </a:rPr>
              <a:t>g(n) = ω (f(n))</a:t>
            </a:r>
            <a:r>
              <a:rPr lang="en-US" dirty="0">
                <a:solidFill>
                  <a:srgbClr val="66FF66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g(n) grows </a:t>
            </a:r>
            <a:r>
              <a:rPr lang="en-US" b="1" dirty="0"/>
              <a:t>faster</a:t>
            </a:r>
            <a:r>
              <a:rPr lang="en-US" dirty="0"/>
              <a:t> than f(n),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and hence </a:t>
            </a:r>
            <a:r>
              <a:rPr lang="en-US" b="1" dirty="0"/>
              <a:t>f(n) = o(g(n))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788275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f(n) = O(g(n))</a:t>
            </a:r>
            <a:r>
              <a:rPr lang="en-US" sz="4000" b="1" dirty="0">
                <a:latin typeface="Tahoma" pitchFamily="34" charset="0"/>
              </a:rPr>
              <a:t>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dirty="0">
                <a:latin typeface="Tahoma" pitchFamily="34" charset="0"/>
              </a:rPr>
              <a:t>if f(n) grows with </a:t>
            </a:r>
          </a:p>
          <a:p>
            <a:pPr eaLnBrk="0" hangingPunct="0">
              <a:spcBef>
                <a:spcPts val="1200"/>
              </a:spcBef>
            </a:pP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same rate or slower</a:t>
            </a:r>
            <a:r>
              <a:rPr lang="en-US" sz="4000" dirty="0">
                <a:latin typeface="Tahoma" pitchFamily="34" charset="0"/>
              </a:rPr>
              <a:t> than g(n).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f(n) = Θ(g(n))</a:t>
            </a:r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  or </a:t>
            </a: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f(n) = o(g(n))</a:t>
            </a:r>
            <a:r>
              <a:rPr lang="en-US" sz="4000" dirty="0">
                <a:latin typeface="Tahoma" pitchFamily="34" charset="0"/>
              </a:rPr>
              <a:t> </a:t>
            </a:r>
          </a:p>
          <a:p>
            <a:pPr eaLnBrk="0" hangingPunct="0"/>
            <a:endParaRPr lang="en-US" sz="4000" dirty="0">
              <a:latin typeface="Times New Roman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b="1" dirty="0">
                <a:latin typeface="Tahoma" pitchFamily="34" charset="0"/>
              </a:rPr>
              <a:t>The Big-Oh Notation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8154988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4000" dirty="0">
                <a:latin typeface="Tahoma" pitchFamily="34" charset="0"/>
              </a:rPr>
              <a:t>n+5  = Θ(n)  = O(n) = O(n</a:t>
            </a:r>
            <a:r>
              <a:rPr lang="en-US" sz="4000" baseline="30000" dirty="0">
                <a:latin typeface="Tahoma" pitchFamily="34" charset="0"/>
              </a:rPr>
              <a:t>2</a:t>
            </a:r>
            <a:r>
              <a:rPr lang="en-US" sz="4000" dirty="0">
                <a:latin typeface="Tahoma" pitchFamily="34" charset="0"/>
              </a:rPr>
              <a:t>) </a:t>
            </a:r>
          </a:p>
          <a:p>
            <a:pPr lvl="2" eaLnBrk="0" hangingPunct="0"/>
            <a:r>
              <a:rPr lang="en-US" sz="4000" dirty="0">
                <a:latin typeface="Tahoma" pitchFamily="34" charset="0"/>
              </a:rPr>
              <a:t>        = O(n</a:t>
            </a:r>
            <a:r>
              <a:rPr lang="en-US" sz="4000" baseline="30000" dirty="0">
                <a:latin typeface="Tahoma" pitchFamily="34" charset="0"/>
              </a:rPr>
              <a:t>3</a:t>
            </a:r>
            <a:r>
              <a:rPr lang="en-US" sz="4000" dirty="0">
                <a:latin typeface="Tahoma" pitchFamily="34" charset="0"/>
              </a:rPr>
              <a:t>) = O(n</a:t>
            </a:r>
            <a:r>
              <a:rPr lang="en-US" sz="4000" baseline="30000" dirty="0">
                <a:latin typeface="Tahoma" pitchFamily="34" charset="0"/>
              </a:rPr>
              <a:t>5</a:t>
            </a:r>
            <a:r>
              <a:rPr lang="en-US" sz="4000" dirty="0">
                <a:latin typeface="Tahoma" pitchFamily="34" charset="0"/>
              </a:rPr>
              <a:t>) 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latin typeface="Tahoma" pitchFamily="34" charset="0"/>
              </a:rPr>
              <a:t>the closest estimation: n+5 = Θ(n)</a:t>
            </a:r>
          </a:p>
          <a:p>
            <a:pPr eaLnBrk="0" hangingPunct="0"/>
            <a:r>
              <a:rPr lang="en-US" sz="4000" b="1" dirty="0">
                <a:latin typeface="Tahoma" pitchFamily="34" charset="0"/>
              </a:rPr>
              <a:t>the general practice is to use </a:t>
            </a:r>
          </a:p>
          <a:p>
            <a:pPr eaLnBrk="0" hangingPunct="0"/>
            <a:r>
              <a:rPr lang="en-US" sz="4000" b="1" dirty="0">
                <a:latin typeface="Tahoma" pitchFamily="34" charset="0"/>
              </a:rPr>
              <a:t>the Big-Oh notation</a:t>
            </a:r>
            <a:r>
              <a:rPr lang="en-US" sz="4000" dirty="0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            n+5 = O(n)</a:t>
            </a:r>
            <a:endParaRPr lang="en-US" sz="2400" dirty="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dirty="0">
                <a:latin typeface="Tahoma" pitchFamily="34" charset="0"/>
              </a:rPr>
              <a:t>Example</a:t>
            </a:r>
            <a:br>
              <a:rPr lang="en-US" sz="3800" b="1" dirty="0">
                <a:latin typeface="Tahoma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46125" y="1676400"/>
            <a:ext cx="8397875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 dirty="0">
                <a:latin typeface="Tahoma" pitchFamily="34" charset="0"/>
              </a:rPr>
              <a:t>The inverse</a:t>
            </a:r>
            <a:r>
              <a:rPr lang="en-US" sz="4000" dirty="0">
                <a:latin typeface="Tahoma" pitchFamily="34" charset="0"/>
              </a:rPr>
              <a:t> of  Big-Oh is </a:t>
            </a:r>
            <a:r>
              <a:rPr lang="en-US" sz="4000" b="1" dirty="0">
                <a:latin typeface="Tahoma" pitchFamily="34" charset="0"/>
              </a:rPr>
              <a:t>Ω</a:t>
            </a:r>
            <a:r>
              <a:rPr lang="en-US" sz="4000" dirty="0">
                <a:latin typeface="Tahoma" pitchFamily="34" charset="0"/>
              </a:rPr>
              <a:t>  </a:t>
            </a:r>
          </a:p>
          <a:p>
            <a:pPr eaLnBrk="0" hangingPunct="0"/>
            <a:endParaRPr lang="en-US" sz="4000" dirty="0">
              <a:latin typeface="Tahoma" pitchFamily="34" charset="0"/>
            </a:endParaRPr>
          </a:p>
          <a:p>
            <a:pPr eaLnBrk="0" hangingPunct="0"/>
            <a:r>
              <a:rPr lang="en-US" sz="4000" dirty="0">
                <a:latin typeface="Tahoma" pitchFamily="34" charset="0"/>
              </a:rPr>
              <a:t>If 		g(n) 	= O(f(n)), </a:t>
            </a:r>
          </a:p>
          <a:p>
            <a:pPr eaLnBrk="0" hangingPunct="0"/>
            <a:r>
              <a:rPr lang="en-US" sz="4000" dirty="0">
                <a:latin typeface="Tahoma" pitchFamily="34" charset="0"/>
              </a:rPr>
              <a:t>then 	f(n)	      = Ω (g(n))</a:t>
            </a:r>
          </a:p>
          <a:p>
            <a:pPr eaLnBrk="0" hangingPunct="0"/>
            <a:endParaRPr lang="en-US" sz="4000" dirty="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r>
              <a:rPr lang="en-US" sz="4000" dirty="0">
                <a:solidFill>
                  <a:srgbClr val="CC0000"/>
                </a:solidFill>
                <a:latin typeface="Tahoma" pitchFamily="34" charset="0"/>
              </a:rPr>
              <a:t>f(n) grows faster  or with the same rate as g(n):  	 </a:t>
            </a:r>
            <a:r>
              <a:rPr lang="en-US" sz="4000" b="1" dirty="0">
                <a:solidFill>
                  <a:srgbClr val="CC0000"/>
                </a:solidFill>
                <a:latin typeface="Tahoma" pitchFamily="34" charset="0"/>
              </a:rPr>
              <a:t>f(n) = Ω (g(n))</a:t>
            </a:r>
            <a:endParaRPr lang="en-US" sz="2400" dirty="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800" b="1" dirty="0">
                <a:latin typeface="Tahoma" pitchFamily="34" charset="0"/>
              </a:rPr>
              <a:t>The Big-Omega Notation</a:t>
            </a:r>
            <a:endParaRPr lang="en-US" sz="3800" i="1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Tahoma" pitchFamily="34" charset="0"/>
              </a:rPr>
              <a:t>Rules to manipulate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Big-Oh expressions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417638"/>
            <a:ext cx="8686800" cy="477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Rule 1:</a:t>
            </a:r>
          </a:p>
          <a:p>
            <a:pPr eaLnBrk="0" hangingPunct="0"/>
            <a:endParaRPr lang="en-US" sz="3200" b="1" dirty="0">
              <a:latin typeface="Tahoma" pitchFamily="34" charset="0"/>
            </a:endParaRPr>
          </a:p>
          <a:p>
            <a:pPr eaLnBrk="0" hangingPunct="0"/>
            <a:r>
              <a:rPr lang="en-US" sz="3200" dirty="0">
                <a:latin typeface="+mj-lt"/>
              </a:rPr>
              <a:t>a. If T1</a:t>
            </a:r>
            <a:r>
              <a:rPr lang="en-US" sz="3200" baseline="-250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(N) = O(f(N))    and     T2(N) = O(g(N)) </a:t>
            </a:r>
          </a:p>
          <a:p>
            <a:pPr eaLnBrk="0" hangingPunct="0"/>
            <a:r>
              <a:rPr lang="en-US" sz="3200" dirty="0">
                <a:latin typeface="+mj-lt"/>
              </a:rPr>
              <a:t>		then</a:t>
            </a:r>
          </a:p>
          <a:p>
            <a:pPr eaLnBrk="0" hangingPunct="0"/>
            <a:r>
              <a:rPr lang="en-US" sz="3200" b="1" dirty="0">
                <a:solidFill>
                  <a:srgbClr val="CC0000"/>
                </a:solidFill>
                <a:latin typeface="+mj-lt"/>
              </a:rPr>
              <a:t>   T1(N) + T2(N) =   max( O( f (N) ), O( g(N) ) )</a:t>
            </a:r>
          </a:p>
          <a:p>
            <a:pPr eaLnBrk="0" hangingPunct="0"/>
            <a:r>
              <a:rPr lang="en-US" sz="3200" b="1" dirty="0">
                <a:latin typeface="+mj-lt"/>
              </a:rPr>
              <a:t> </a:t>
            </a:r>
          </a:p>
          <a:p>
            <a:pPr eaLnBrk="0" hangingPunct="0"/>
            <a:r>
              <a:rPr lang="en-US" sz="3200" b="1" dirty="0">
                <a:latin typeface="+mj-lt"/>
              </a:rPr>
              <a:t>	</a:t>
            </a:r>
            <a:r>
              <a:rPr lang="en-US" sz="3200" b="1" dirty="0" err="1">
                <a:latin typeface="+mj-lt"/>
              </a:rPr>
              <a:t>Eg</a:t>
            </a:r>
            <a:r>
              <a:rPr lang="en-US" sz="3200" b="1" dirty="0">
                <a:latin typeface="+mj-lt"/>
              </a:rPr>
              <a:t>:  </a:t>
            </a:r>
            <a:r>
              <a:rPr lang="en-US" sz="3200" dirty="0">
                <a:sym typeface="Wingdings" panose="05000000000000000000" pitchFamily="2" charset="2"/>
              </a:rPr>
              <a:t>n</a:t>
            </a:r>
            <a:r>
              <a:rPr lang="en-US" sz="3200" baseline="30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 +10 = O(n</a:t>
            </a:r>
            <a:r>
              <a:rPr lang="en-US" sz="3200" baseline="30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  <a:endParaRPr lang="en-US" sz="3200" b="1" dirty="0">
              <a:latin typeface="+mj-lt"/>
              <a:sym typeface="Wingdings" panose="05000000000000000000" pitchFamily="2" charset="2"/>
            </a:endParaRPr>
          </a:p>
          <a:p>
            <a:pPr eaLnBrk="0" hangingPunct="0"/>
            <a:r>
              <a:rPr lang="en-US" sz="3200" b="1" dirty="0">
                <a:latin typeface="+mj-lt"/>
                <a:sym typeface="Wingdings" panose="05000000000000000000" pitchFamily="2" charset="2"/>
              </a:rPr>
              <a:t>                 </a:t>
            </a:r>
            <a:r>
              <a:rPr lang="en-US" sz="3200" dirty="0">
                <a:sym typeface="Wingdings" panose="05000000000000000000" pitchFamily="2" charset="2"/>
              </a:rPr>
              <a:t>50n</a:t>
            </a:r>
            <a:r>
              <a:rPr lang="en-US" sz="3200" baseline="30000" dirty="0">
                <a:sym typeface="Wingdings" panose="05000000000000000000" pitchFamily="2" charset="2"/>
              </a:rPr>
              <a:t>3</a:t>
            </a:r>
            <a:r>
              <a:rPr lang="en-US" sz="3200" dirty="0">
                <a:sym typeface="Wingdings" panose="05000000000000000000" pitchFamily="2" charset="2"/>
              </a:rPr>
              <a:t> +45n</a:t>
            </a:r>
            <a:r>
              <a:rPr lang="en-US" sz="3200" baseline="30000" dirty="0"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+60n+100  = O(n</a:t>
            </a:r>
            <a:r>
              <a:rPr lang="en-US" sz="3200" baseline="30000" dirty="0"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  <a:r>
              <a:rPr lang="en-US" sz="3200" baseline="30000" dirty="0">
                <a:sym typeface="Wingdings" panose="05000000000000000000" pitchFamily="2" charset="2"/>
              </a:rPr>
              <a:t> </a:t>
            </a: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endParaRPr lang="en-US" sz="2400" b="1" dirty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Tahoma" pitchFamily="34" charset="0"/>
              </a:rPr>
              <a:t>Rules to manipulate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Big-Oh expressions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417638"/>
            <a:ext cx="8686800" cy="2877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. If  T1(N) = O( f(N) )     and     T2(N) = O( g(N) ) </a:t>
            </a:r>
          </a:p>
          <a:p>
            <a:pPr eaLnBrk="0" hangingPunct="0"/>
            <a:r>
              <a:rPr lang="en-US" sz="3200" dirty="0">
                <a:latin typeface="+mj-lt"/>
              </a:rPr>
              <a:t>            then</a:t>
            </a:r>
          </a:p>
          <a:p>
            <a:pPr eaLnBrk="0" hangingPunct="0">
              <a:spcBef>
                <a:spcPts val="600"/>
              </a:spcBef>
            </a:pPr>
            <a:r>
              <a:rPr lang="en-US" sz="3200" b="1" dirty="0">
                <a:solidFill>
                  <a:srgbClr val="CC0000"/>
                </a:solidFill>
                <a:latin typeface="+mj-lt"/>
              </a:rPr>
              <a:t>        T1(N) * T2(N) = O( f(N)* g(N) )</a:t>
            </a:r>
          </a:p>
          <a:p>
            <a:pPr eaLnBrk="0" hangingPunct="0"/>
            <a:r>
              <a:rPr lang="en-US" sz="3200" b="1" dirty="0"/>
              <a:t>	</a:t>
            </a:r>
            <a:r>
              <a:rPr lang="en-US" sz="3200" b="1" dirty="0" err="1"/>
              <a:t>Eg</a:t>
            </a:r>
            <a:r>
              <a:rPr lang="en-US" sz="3200" b="1" dirty="0"/>
              <a:t>:  </a:t>
            </a:r>
            <a:r>
              <a:rPr lang="en-US" sz="3200" dirty="0"/>
              <a:t>10</a:t>
            </a:r>
            <a:r>
              <a:rPr lang="en-US" sz="3200" dirty="0">
                <a:sym typeface="Wingdings" panose="05000000000000000000" pitchFamily="2" charset="2"/>
              </a:rPr>
              <a:t>n</a:t>
            </a:r>
            <a:r>
              <a:rPr lang="en-US" sz="3200" baseline="30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 * 10n</a:t>
            </a:r>
            <a:r>
              <a:rPr lang="en-US" sz="3200" baseline="30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 = O(n</a:t>
            </a:r>
            <a:r>
              <a:rPr lang="en-US" sz="3200" baseline="30000" dirty="0"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  <a:endParaRPr lang="en-US" sz="3200" b="1" dirty="0">
              <a:solidFill>
                <a:srgbClr val="CC0000"/>
              </a:solidFill>
              <a:latin typeface="+mj-lt"/>
            </a:endParaRP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endParaRPr lang="en-US" sz="2400" b="1" dirty="0">
              <a:solidFill>
                <a:srgbClr val="CC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7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dirty="0">
                <a:solidFill>
                  <a:srgbClr val="330033"/>
                </a:solidFill>
                <a:latin typeface="Tahoma" pitchFamily="34" charset="0"/>
              </a:rPr>
              <a:t>Rules to manipulate</a:t>
            </a:r>
            <a:br>
              <a:rPr lang="en-US" sz="3800" b="1" dirty="0">
                <a:solidFill>
                  <a:srgbClr val="330033"/>
                </a:solidFill>
                <a:latin typeface="Tahoma" pitchFamily="34" charset="0"/>
              </a:rPr>
            </a:br>
            <a:r>
              <a:rPr lang="en-US" sz="3800" b="1" dirty="0">
                <a:solidFill>
                  <a:srgbClr val="330033"/>
                </a:solidFill>
                <a:latin typeface="Tahoma" pitchFamily="34" charset="0"/>
              </a:rPr>
              <a:t>Big-Oh expressions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391400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Rule 2:</a:t>
            </a:r>
          </a:p>
          <a:p>
            <a:pPr eaLnBrk="0" hangingPunct="0"/>
            <a:endParaRPr lang="en-US" sz="3200" b="1" dirty="0">
              <a:latin typeface="Tahoma" pitchFamily="34" charset="0"/>
            </a:endParaRPr>
          </a:p>
          <a:p>
            <a:pPr eaLnBrk="0" hangingPunct="0"/>
            <a:r>
              <a:rPr lang="en-US" sz="3200" dirty="0">
                <a:latin typeface="Tahoma" pitchFamily="34" charset="0"/>
              </a:rPr>
              <a:t>If T(N) is a polynomial of degree </a:t>
            </a:r>
            <a:r>
              <a:rPr lang="en-US" sz="3200" b="1" dirty="0">
                <a:latin typeface="Tahoma" pitchFamily="34" charset="0"/>
              </a:rPr>
              <a:t>k</a:t>
            </a:r>
            <a:r>
              <a:rPr lang="en-US" sz="3200" dirty="0">
                <a:latin typeface="Tahoma" pitchFamily="34" charset="0"/>
              </a:rPr>
              <a:t>, </a:t>
            </a:r>
          </a:p>
          <a:p>
            <a:pPr eaLnBrk="0" hangingPunct="0"/>
            <a:r>
              <a:rPr lang="en-US" sz="3200" dirty="0">
                <a:latin typeface="Tahoma" pitchFamily="34" charset="0"/>
              </a:rPr>
              <a:t>then </a:t>
            </a:r>
          </a:p>
          <a:p>
            <a:pPr lvl="2" eaLnBrk="0" hangingPunct="0"/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T(N) = Θ( </a:t>
            </a:r>
            <a:r>
              <a:rPr lang="en-US" sz="3200" b="1" dirty="0" err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3200" b="1" baseline="30000" dirty="0" err="1">
                <a:solidFill>
                  <a:srgbClr val="CC0000"/>
                </a:solidFill>
                <a:latin typeface="Tahoma" pitchFamily="34" charset="0"/>
              </a:rPr>
              <a:t>k</a:t>
            </a:r>
            <a:r>
              <a:rPr lang="en-US" sz="3200" b="1" baseline="30000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  <a:p>
            <a:pPr eaLnBrk="0" hangingPunct="0"/>
            <a:endParaRPr lang="en-US" sz="3200" b="1" dirty="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r>
              <a:rPr lang="en-US" sz="3200" b="1" dirty="0">
                <a:latin typeface="Tahoma" pitchFamily="34" charset="0"/>
              </a:rPr>
              <a:t>Rule 3:</a:t>
            </a:r>
          </a:p>
          <a:p>
            <a:pPr eaLnBrk="0" hangingPunct="0"/>
            <a:endParaRPr lang="en-US" sz="3200" dirty="0">
              <a:latin typeface="Tahoma" pitchFamily="34" charset="0"/>
            </a:endParaRPr>
          </a:p>
          <a:p>
            <a:pPr eaLnBrk="0" hangingPunct="0"/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sz="3200" b="1" baseline="30000" dirty="0">
                <a:solidFill>
                  <a:srgbClr val="CC0000"/>
                </a:solidFill>
                <a:latin typeface="Tahoma" pitchFamily="34" charset="0"/>
              </a:rPr>
              <a:t>k </a:t>
            </a:r>
            <a:r>
              <a:rPr lang="en-US" sz="3200" b="1" dirty="0">
                <a:solidFill>
                  <a:srgbClr val="CC0000"/>
                </a:solidFill>
                <a:latin typeface="Tahoma" pitchFamily="34" charset="0"/>
              </a:rPr>
              <a:t>N = O(N)</a:t>
            </a:r>
            <a:r>
              <a:rPr lang="en-US" sz="3200" dirty="0">
                <a:latin typeface="Tahoma" pitchFamily="34" charset="0"/>
              </a:rPr>
              <a:t> for any constant </a:t>
            </a:r>
            <a:r>
              <a:rPr lang="en-US" sz="3200" b="1" dirty="0">
                <a:latin typeface="Tahoma" pitchFamily="34" charset="0"/>
              </a:rPr>
              <a:t>k</a:t>
            </a:r>
            <a:r>
              <a:rPr lang="en-US" sz="3200" dirty="0">
                <a:latin typeface="Tahoma" pitchFamily="34" charset="0"/>
              </a:rPr>
              <a:t>.</a:t>
            </a:r>
          </a:p>
          <a:p>
            <a:pPr eaLnBrk="0" hangingPunct="0"/>
            <a:endParaRPr lang="en-US" sz="32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 b="1" dirty="0">
                <a:latin typeface="Tahoma" pitchFamily="34" charset="0"/>
              </a:rPr>
              <a:t>Big-Oh and Other Notations in Algorithm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Classifying Functions by Their Asymptotic Growth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Theta, Little oh, Little omega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Big Oh, Big Omega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Rules to manipulate Big-Oh expressions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Typical Growth Rates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Examples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216775" cy="3752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Tahoma" pitchFamily="34" charset="0"/>
              </a:rPr>
              <a:t>n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   + n = O(n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)			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we disregard any lower-order term</a:t>
            </a:r>
          </a:p>
          <a:p>
            <a:pPr eaLnBrk="0" hangingPunct="0"/>
            <a:endParaRPr lang="en-US" sz="3600" dirty="0">
              <a:latin typeface="Tahoma" pitchFamily="34" charset="0"/>
            </a:endParaRPr>
          </a:p>
          <a:p>
            <a:pPr eaLnBrk="0" hangingPunct="0"/>
            <a:r>
              <a:rPr lang="en-US" sz="3600" dirty="0" err="1">
                <a:latin typeface="Tahoma" pitchFamily="34" charset="0"/>
              </a:rPr>
              <a:t>nlog</a:t>
            </a:r>
            <a:r>
              <a:rPr lang="en-US" sz="3600" dirty="0">
                <a:latin typeface="Tahoma" pitchFamily="34" charset="0"/>
              </a:rPr>
              <a:t>(n) = O(</a:t>
            </a:r>
            <a:r>
              <a:rPr lang="en-US" sz="3600" dirty="0" err="1">
                <a:latin typeface="Tahoma" pitchFamily="34" charset="0"/>
              </a:rPr>
              <a:t>nlog</a:t>
            </a:r>
            <a:r>
              <a:rPr lang="en-US" sz="3600" dirty="0">
                <a:latin typeface="Tahoma" pitchFamily="34" charset="0"/>
              </a:rPr>
              <a:t>(n))</a:t>
            </a:r>
          </a:p>
          <a:p>
            <a:pPr eaLnBrk="0" hangingPunct="0"/>
            <a:endParaRPr lang="en-US" sz="3600" dirty="0">
              <a:latin typeface="Tahoma" pitchFamily="34" charset="0"/>
            </a:endParaRPr>
          </a:p>
          <a:p>
            <a:pPr eaLnBrk="0" hangingPunct="0"/>
            <a:r>
              <a:rPr lang="en-US" sz="3600" dirty="0">
                <a:latin typeface="Tahoma" pitchFamily="34" charset="0"/>
              </a:rPr>
              <a:t>n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   +</a:t>
            </a:r>
            <a:r>
              <a:rPr lang="en-US" dirty="0"/>
              <a:t> </a:t>
            </a:r>
            <a:r>
              <a:rPr lang="en-US" sz="3600" dirty="0" err="1">
                <a:latin typeface="Tahoma" pitchFamily="34" charset="0"/>
              </a:rPr>
              <a:t>nlog</a:t>
            </a:r>
            <a:r>
              <a:rPr lang="en-US" sz="3600" dirty="0">
                <a:latin typeface="Tahoma" pitchFamily="34" charset="0"/>
              </a:rPr>
              <a:t>(n) = O(n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)</a:t>
            </a:r>
          </a:p>
          <a:p>
            <a:pPr eaLnBrk="0" hangingPunct="0"/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6805613" cy="5035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Tahoma" pitchFamily="34" charset="0"/>
              </a:rPr>
              <a:t>C		constant, we write O(1)</a:t>
            </a:r>
          </a:p>
          <a:p>
            <a:pPr eaLnBrk="0" hangingPunct="0"/>
            <a:r>
              <a:rPr lang="en-US" sz="3600" dirty="0" err="1">
                <a:latin typeface="Tahoma" pitchFamily="34" charset="0"/>
              </a:rPr>
              <a:t>logN</a:t>
            </a:r>
            <a:r>
              <a:rPr lang="en-US" sz="3600" dirty="0">
                <a:latin typeface="Tahoma" pitchFamily="34" charset="0"/>
              </a:rPr>
              <a:t>		logarithmic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log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N	log-squared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N		linear</a:t>
            </a:r>
          </a:p>
          <a:p>
            <a:pPr eaLnBrk="0" hangingPunct="0"/>
            <a:r>
              <a:rPr lang="en-US" sz="3600" dirty="0" err="1">
                <a:latin typeface="Tahoma" pitchFamily="34" charset="0"/>
              </a:rPr>
              <a:t>NlogN</a:t>
            </a:r>
            <a:endParaRPr lang="en-US" sz="3600" dirty="0">
              <a:latin typeface="Tahoma" pitchFamily="34" charset="0"/>
            </a:endParaRPr>
          </a:p>
          <a:p>
            <a:pPr eaLnBrk="0" hangingPunct="0"/>
            <a:r>
              <a:rPr lang="en-US" sz="3600" dirty="0">
                <a:latin typeface="Tahoma" pitchFamily="34" charset="0"/>
              </a:rPr>
              <a:t>N</a:t>
            </a:r>
            <a:r>
              <a:rPr lang="en-US" sz="3600" baseline="30000" dirty="0">
                <a:latin typeface="Tahoma" pitchFamily="34" charset="0"/>
              </a:rPr>
              <a:t>2</a:t>
            </a:r>
            <a:r>
              <a:rPr lang="en-US" sz="3600" dirty="0">
                <a:latin typeface="Tahoma" pitchFamily="34" charset="0"/>
              </a:rPr>
              <a:t>		quadratic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N</a:t>
            </a:r>
            <a:r>
              <a:rPr lang="en-US" sz="3600" baseline="30000" dirty="0">
                <a:latin typeface="Tahoma" pitchFamily="34" charset="0"/>
              </a:rPr>
              <a:t>3</a:t>
            </a:r>
            <a:r>
              <a:rPr lang="en-US" sz="3600" dirty="0">
                <a:latin typeface="Tahoma" pitchFamily="34" charset="0"/>
              </a:rPr>
              <a:t>		cubic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2</a:t>
            </a:r>
            <a:r>
              <a:rPr lang="en-US" sz="3600" baseline="30000" dirty="0">
                <a:latin typeface="Tahoma" pitchFamily="34" charset="0"/>
              </a:rPr>
              <a:t>N</a:t>
            </a:r>
            <a:r>
              <a:rPr lang="en-US" sz="3600" dirty="0">
                <a:latin typeface="Tahoma" pitchFamily="34" charset="0"/>
              </a:rPr>
              <a:t>		exponential</a:t>
            </a:r>
          </a:p>
          <a:p>
            <a:pPr eaLnBrk="0" hangingPunct="0"/>
            <a:r>
              <a:rPr lang="en-US" sz="3600" dirty="0">
                <a:latin typeface="Tahoma" pitchFamily="34" charset="0"/>
              </a:rPr>
              <a:t>N!		factorial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b="1" dirty="0">
                <a:latin typeface="Tahoma" pitchFamily="34" charset="0"/>
              </a:rPr>
              <a:t>Typical  Growth Rates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b="1">
                <a:latin typeface="Tahoma" pitchFamily="34" charset="0"/>
              </a:rPr>
              <a:t>Problems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0" y="1524000"/>
            <a:ext cx="8763000" cy="472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		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2N  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	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N    = 	O(N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	true</a:t>
            </a:r>
          </a:p>
          <a:p>
            <a:pPr lvl="2" eaLnBrk="0" hangingPunct="0"/>
            <a:endParaRPr lang="en-US" sz="4000" b="1" dirty="0">
              <a:latin typeface="Times New Roman" charset="0"/>
            </a:endParaRP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	O(N)			  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2N  =     O(N) 		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N     =    O(N) 		true</a:t>
            </a:r>
          </a:p>
          <a:p>
            <a:pPr lvl="2" eaLnBrk="0" hangingPunct="0"/>
            <a:endParaRPr lang="en-US" sz="2400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33480" y="2781360"/>
              <a:ext cx="5648760" cy="304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2772000"/>
                <a:ext cx="566748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5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b="1">
                <a:latin typeface="Tahoma" pitchFamily="34" charset="0"/>
              </a:rPr>
              <a:t>Problems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84137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2" eaLnBrk="0" hangingPunct="0"/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  </a:t>
            </a:r>
            <a:r>
              <a:rPr lang="en-US" sz="4000" b="1" dirty="0">
                <a:latin typeface="Times New Roman" charset="0"/>
              </a:rPr>
              <a:t>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	true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2N   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		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N     = Θ (N</a:t>
            </a:r>
            <a:r>
              <a:rPr lang="en-US" sz="4000" b="1" baseline="30000" dirty="0">
                <a:latin typeface="Times New Roman" charset="0"/>
              </a:rPr>
              <a:t>2</a:t>
            </a:r>
            <a:r>
              <a:rPr lang="en-US" sz="4000" b="1" dirty="0">
                <a:latin typeface="Times New Roman" charset="0"/>
              </a:rPr>
              <a:t>) 			false 	</a:t>
            </a:r>
          </a:p>
          <a:p>
            <a:pPr lvl="2" eaLnBrk="0" hangingPunct="0"/>
            <a:endParaRPr lang="en-US" sz="4000" b="1" dirty="0">
              <a:latin typeface="Times New Roman" charset="0"/>
            </a:endParaRP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N</a:t>
            </a:r>
            <a:r>
              <a:rPr lang="en-US" sz="4000" b="1" baseline="30000" dirty="0">
                <a:latin typeface="Times New Roman" charset="0"/>
              </a:rPr>
              <a:t>2    </a:t>
            </a:r>
            <a:r>
              <a:rPr lang="en-US" sz="4000" b="1" dirty="0">
                <a:latin typeface="Times New Roman" charset="0"/>
              </a:rPr>
              <a:t>= Θ (N)				false</a:t>
            </a:r>
          </a:p>
          <a:p>
            <a:pPr lvl="2" eaLnBrk="0" hangingPunct="0"/>
            <a:r>
              <a:rPr lang="en-US" sz="4000" b="1" dirty="0">
                <a:latin typeface="Times New Roman" charset="0"/>
              </a:rPr>
              <a:t>2N  = Θ (N) 		true</a:t>
            </a:r>
          </a:p>
          <a:p>
            <a:pPr eaLnBrk="0" hangingPunct="0"/>
            <a:r>
              <a:rPr lang="en-US" sz="4000" b="1" dirty="0">
                <a:latin typeface="Times New Roman" charset="0"/>
              </a:rPr>
              <a:t>	N    = Θ (N) 		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85920" y="2247840"/>
              <a:ext cx="3067560" cy="257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6560" y="2238480"/>
                <a:ext cx="308628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4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B879D85-70F5-4D2F-BC46-AF24F62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AE6A70-9F60-483D-90A9-B78DD234F629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12291" name="Rectangle 1028">
            <a:extLst>
              <a:ext uri="{FF2B5EF4-FFF2-40B4-BE49-F238E27FC236}">
                <a16:creationId xmlns:a16="http://schemas.microsoft.com/office/drawing/2014/main" id="{8AB75CAF-6ADB-4E09-946E-502BDEC42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Style</a:t>
            </a:r>
          </a:p>
        </p:txBody>
      </p:sp>
      <p:sp>
        <p:nvSpPr>
          <p:cNvPr id="12292" name="Rectangle 1029">
            <a:extLst>
              <a:ext uri="{FF2B5EF4-FFF2-40B4-BE49-F238E27FC236}">
                <a16:creationId xmlns:a16="http://schemas.microsoft.com/office/drawing/2014/main" id="{5938E636-8F08-4E3B-87FE-598F1DB0D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Lower-order terms are ignored:   3N</a:t>
            </a:r>
            <a:r>
              <a:rPr lang="en-US" altLang="en-US" baseline="30000" dirty="0"/>
              <a:t>3</a:t>
            </a:r>
            <a:r>
              <a:rPr lang="en-US" altLang="en-US" dirty="0"/>
              <a:t> + N</a:t>
            </a:r>
            <a:r>
              <a:rPr lang="en-US" altLang="en-US" baseline="30000" dirty="0"/>
              <a:t>2</a:t>
            </a:r>
            <a:r>
              <a:rPr lang="en-US" altLang="en-US" dirty="0"/>
              <a:t> + N + 6 is O(N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Why?  Because the 3N</a:t>
            </a:r>
            <a:r>
              <a:rPr lang="en-US" altLang="en-US" baseline="30000" dirty="0"/>
              <a:t>3</a:t>
            </a:r>
            <a:r>
              <a:rPr lang="en-US" altLang="en-US" dirty="0"/>
              <a:t> causes the function to grow at a cubic rate.  The N</a:t>
            </a:r>
            <a:r>
              <a:rPr lang="en-US" altLang="en-US" baseline="30000" dirty="0"/>
              <a:t>2</a:t>
            </a:r>
            <a:r>
              <a:rPr lang="en-US" altLang="en-US" dirty="0"/>
              <a:t> , N and 5 contribute some but the growth rate </a:t>
            </a:r>
            <a:r>
              <a:rPr lang="en-US" altLang="en-US"/>
              <a:t>is cubic.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9360" y="2143080"/>
              <a:ext cx="6105960" cy="47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2133720"/>
                <a:ext cx="612468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E3C73A1-F983-44AF-96BF-AAA6CF92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48EB60-0AD0-4BFB-8F72-51496110F041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242F76F-9DD3-4FDA-AA2D-C4B0EC2F3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31545BC-6441-4056-825E-A4523DF7B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To analyze algorithms, we use a conceptual model of a computer.</a:t>
            </a:r>
          </a:p>
          <a:p>
            <a:pPr eaLnBrk="1" hangingPunct="1"/>
            <a:r>
              <a:rPr lang="en-US" altLang="en-US" dirty="0"/>
              <a:t>In this model, all operations take </a:t>
            </a:r>
            <a:r>
              <a:rPr lang="en-US" altLang="en-US" b="1" dirty="0"/>
              <a:t>one unit of time</a:t>
            </a:r>
            <a:r>
              <a:rPr lang="en-US" altLang="en-US" dirty="0"/>
              <a:t>, and model has infinite memory.</a:t>
            </a:r>
          </a:p>
          <a:p>
            <a:pPr eaLnBrk="1" hangingPunct="1"/>
            <a:r>
              <a:rPr lang="en-US" altLang="en-US" dirty="0"/>
              <a:t>With this the analysis is focused on the </a:t>
            </a:r>
            <a:r>
              <a:rPr lang="en-US" altLang="en-US" b="1" dirty="0"/>
              <a:t>algorithm</a:t>
            </a:r>
            <a:r>
              <a:rPr lang="en-US" altLang="en-US" dirty="0"/>
              <a:t>, independent of any machine.</a:t>
            </a:r>
          </a:p>
          <a:p>
            <a:pPr eaLnBrk="1" hangingPunct="1"/>
            <a:r>
              <a:rPr lang="en-US" altLang="en-US" dirty="0"/>
              <a:t>Of course, other factors may be important in an actual implementation such reading data, which is bottleneck.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62280" y="2705040"/>
              <a:ext cx="7001280" cy="2248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920" y="2695680"/>
                <a:ext cx="7020000" cy="226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426B34C-B961-4D1D-985D-32652E0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3933DC-E41B-4ACC-8C8A-8309BCC5DB6C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A1BC7D6-94C9-45E8-BCA2-61D6FBAFC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982B8B7-32A4-4D56-8514-3A05C985C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most important thing to analyze is running time.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Size of the input</a:t>
            </a:r>
          </a:p>
          <a:p>
            <a:r>
              <a:rPr lang="en-US" sz="2600" dirty="0"/>
              <a:t>Two Functions can be calculated on an algorithm on input of size N:</a:t>
            </a:r>
          </a:p>
          <a:p>
            <a:pPr lvl="1"/>
            <a:r>
              <a:rPr lang="en-US" sz="26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avg</a:t>
            </a:r>
            <a:r>
              <a:rPr lang="en-US" sz="2400" dirty="0"/>
              <a:t>(N)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worst</a:t>
            </a:r>
            <a:r>
              <a:rPr lang="en-US" sz="2400" dirty="0"/>
              <a:t>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Typically we analyze worst-case, Big Oh, performance since it bound for all possible inputs.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Best-case is less useful since it probably is rare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Average-case is much more difficult to analyze since it may be hard to define what data would be considered average.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4600" y="1562040"/>
              <a:ext cx="7277400" cy="4572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1552680"/>
                <a:ext cx="7296120" cy="459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  <a:p>
            <a:pPr lvl="1"/>
            <a:r>
              <a:rPr lang="en-US" dirty="0"/>
              <a:t>Algorithm </a:t>
            </a:r>
          </a:p>
          <a:p>
            <a:pPr lvl="1"/>
            <a:r>
              <a:rPr lang="en-US" dirty="0"/>
              <a:t>Input</a:t>
            </a:r>
          </a:p>
          <a:p>
            <a:pPr lvl="1"/>
            <a:endParaRPr lang="en-US" dirty="0"/>
          </a:p>
          <a:p>
            <a:r>
              <a:rPr lang="en-US" dirty="0"/>
              <a:t>Two Functions can be calculated on an algorithm on input of size N: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dirty="0"/>
              <a:t>(N)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AA33244-DF74-436F-A400-2F268743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3F1527-B932-4809-BCED-AD0B27EB4A44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82BCE8B-8CAA-43A9-8434-36C3D8C8A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55ED789-EEE6-4549-BA15-EA919798C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use Java code in the examples but the analysis really should be language-independent.</a:t>
            </a:r>
          </a:p>
          <a:p>
            <a:pPr eaLnBrk="1" hangingPunct="1"/>
            <a:r>
              <a:rPr lang="en-US" altLang="en-US" dirty="0"/>
              <a:t>Notice that for small inputs, the difference between algorithms may not matter.</a:t>
            </a:r>
          </a:p>
          <a:p>
            <a:pPr eaLnBrk="1" hangingPunct="1"/>
            <a:r>
              <a:rPr lang="en-US" altLang="en-US" dirty="0"/>
              <a:t>Also, in an actual setting, the time to read the input may be the bottleneck.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91160" y="4886280"/>
              <a:ext cx="4496040" cy="36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1800" y="4876920"/>
                <a:ext cx="4514760" cy="38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Maximum Subsequent Sum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integers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,…., A</a:t>
            </a:r>
            <a:r>
              <a:rPr lang="en-US" baseline="-25000" dirty="0"/>
              <a:t>N</a:t>
            </a:r>
            <a:r>
              <a:rPr lang="en-US" dirty="0"/>
              <a:t>, find the maximum value of </a:t>
            </a:r>
          </a:p>
          <a:p>
            <a:endParaRPr lang="en-US" dirty="0"/>
          </a:p>
          <a:p>
            <a:r>
              <a:rPr lang="en-US" dirty="0"/>
              <a:t>Ex: For input -2, 11, -4, 13,-5, -2</a:t>
            </a:r>
          </a:p>
          <a:p>
            <a:r>
              <a:rPr lang="en-US" dirty="0"/>
              <a:t>Maximum subsequence sum is </a:t>
            </a:r>
            <a:r>
              <a:rPr lang="en-US" b="1" dirty="0"/>
              <a:t>20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-2, </a:t>
            </a:r>
            <a:r>
              <a:rPr lang="en-US" b="1" dirty="0"/>
              <a:t>11, -4, 13</a:t>
            </a:r>
            <a:r>
              <a:rPr lang="en-US" dirty="0"/>
              <a:t>,-5, -2</a:t>
            </a:r>
          </a:p>
          <a:p>
            <a:r>
              <a:rPr lang="en-US" dirty="0"/>
              <a:t>Four algorithmic solution with different running time : </a:t>
            </a: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), O(N</a:t>
            </a:r>
            <a:r>
              <a:rPr lang="en-US" altLang="en-US" baseline="30000" dirty="0"/>
              <a:t>2</a:t>
            </a:r>
            <a:r>
              <a:rPr lang="en-US" altLang="en-US" dirty="0"/>
              <a:t>), O(</a:t>
            </a:r>
            <a:r>
              <a:rPr lang="en-US" altLang="en-US" dirty="0" err="1"/>
              <a:t>NlogN</a:t>
            </a:r>
            <a:r>
              <a:rPr lang="en-US" altLang="en-US" dirty="0"/>
              <a:t>) and O(N)</a:t>
            </a:r>
            <a:endParaRPr lang="en-US" dirty="0"/>
          </a:p>
          <a:p>
            <a:endParaRPr lang="en-US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133600"/>
            <a:ext cx="914400" cy="533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33640" y="4762440"/>
              <a:ext cx="5772600" cy="1076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280" y="4753080"/>
                <a:ext cx="5791320" cy="109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30033"/>
                </a:solidFill>
                <a:latin typeface="Tahoma" pitchFamily="34" charset="0"/>
              </a:rPr>
              <a:t>Classifying Functions by Their Asymptotic Growth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8016875" cy="46320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Tahoma" pitchFamily="34" charset="0"/>
              </a:rPr>
              <a:t>Asymptotic growth</a:t>
            </a:r>
            <a:r>
              <a:rPr lang="en-US" sz="2800" dirty="0">
                <a:latin typeface="Tahoma" pitchFamily="34" charset="0"/>
              </a:rPr>
              <a:t> : The growth rate of a function </a:t>
            </a:r>
          </a:p>
          <a:p>
            <a:pPr eaLnBrk="0" hangingPunct="0"/>
            <a:endParaRPr lang="en-US" sz="2800" dirty="0">
              <a:latin typeface="Tahoma" pitchFamily="34" charset="0"/>
            </a:endParaRPr>
          </a:p>
          <a:p>
            <a:pPr eaLnBrk="0" hangingPunct="0"/>
            <a:r>
              <a:rPr lang="en-US" sz="2800" dirty="0">
                <a:latin typeface="Tahoma" pitchFamily="34" charset="0"/>
              </a:rPr>
              <a:t>Given a particular differentiable function f(n), all other differentiable functions fall into three classes:</a:t>
            </a:r>
          </a:p>
          <a:p>
            <a:pPr eaLnBrk="0" hangingPunct="0"/>
            <a:endParaRPr lang="en-US" sz="2800" dirty="0">
              <a:latin typeface="Tahoma" pitchFamily="34" charset="0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Tahoma" pitchFamily="34" charset="0"/>
              </a:rPr>
              <a:t>growing with the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</a:rPr>
              <a:t>same rate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Tahoma" pitchFamily="34" charset="0"/>
              </a:rPr>
              <a:t>growing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</a:rPr>
              <a:t>faster</a:t>
            </a:r>
          </a:p>
          <a:p>
            <a:pPr lvl="2" eaLnBrk="0" hangingPunct="0">
              <a:spcBef>
                <a:spcPts val="600"/>
              </a:spcBef>
            </a:pPr>
            <a:r>
              <a:rPr lang="en-US" sz="2800" dirty="0">
                <a:latin typeface="Times New Roman" charset="0"/>
              </a:rPr>
              <a:t>.</a:t>
            </a:r>
            <a:r>
              <a:rPr lang="en-US" sz="2800" dirty="0">
                <a:latin typeface="Tahoma" pitchFamily="34" charset="0"/>
              </a:rPr>
              <a:t>growing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</a:rPr>
              <a:t>slower</a:t>
            </a:r>
            <a:endParaRPr lang="en-US" sz="2400" dirty="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2000" y="2362320"/>
              <a:ext cx="8239680" cy="255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40" y="2352960"/>
                <a:ext cx="8258400" cy="257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439040" y="5019840"/>
              <a:ext cx="495720" cy="3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9680" y="5010480"/>
                <a:ext cx="514440" cy="5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315200" y="5359320"/>
              <a:ext cx="844920" cy="1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5840" y="5349960"/>
                <a:ext cx="863640" cy="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Algorithmic ideas and run time calculation will provide insights in to designing efficient algorithms</a:t>
            </a:r>
          </a:p>
          <a:p>
            <a:r>
              <a:rPr lang="en-US" dirty="0"/>
              <a:t>Running time analysis can be done by calculating </a:t>
            </a:r>
            <a:r>
              <a:rPr lang="en-US" b="1" dirty="0"/>
              <a:t>Big Oh </a:t>
            </a:r>
            <a:r>
              <a:rPr lang="en-US" dirty="0"/>
              <a:t>running time.</a:t>
            </a:r>
          </a:p>
          <a:p>
            <a:pPr lvl="1"/>
            <a:r>
              <a:rPr lang="en-US" dirty="0"/>
              <a:t>Ignore leading constants</a:t>
            </a:r>
          </a:p>
          <a:p>
            <a:pPr lvl="1"/>
            <a:r>
              <a:rPr lang="en-US" dirty="0"/>
              <a:t>Ignore low-order terms</a:t>
            </a:r>
          </a:p>
          <a:p>
            <a:r>
              <a:rPr lang="en-US" dirty="0"/>
              <a:t>Big Oh guarantees that the program will terminate within a certain time period as it is upper bound.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48000" y="2390760"/>
              <a:ext cx="6363000" cy="387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640" y="2381400"/>
                <a:ext cx="6381720" cy="389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400800" y="1676400"/>
          <a:ext cx="850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431640" progId="Equation.3">
                  <p:embed/>
                </p:oleObj>
              </mc:Choice>
              <mc:Fallback>
                <p:oleObj name="Equation" r:id="rId3" imgW="330120" imgH="431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850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Sample Program to calculate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800" i="1" dirty="0"/>
              <a:t>public static </a:t>
            </a:r>
            <a:r>
              <a:rPr lang="en-US" sz="2800" i="1" dirty="0" err="1"/>
              <a:t>int</a:t>
            </a:r>
            <a:r>
              <a:rPr lang="en-US" sz="2800" i="1" dirty="0"/>
              <a:t> sum( </a:t>
            </a:r>
            <a:r>
              <a:rPr lang="en-US" sz="2800" i="1" dirty="0" err="1"/>
              <a:t>int</a:t>
            </a:r>
            <a:r>
              <a:rPr lang="en-US" sz="2800" i="1" dirty="0"/>
              <a:t> n) </a:t>
            </a:r>
            <a:r>
              <a:rPr lang="en-US" i="1" dirty="0"/>
              <a:t>{</a:t>
            </a:r>
          </a:p>
          <a:p>
            <a:pPr lvl="1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partialSum</a:t>
            </a:r>
            <a:r>
              <a:rPr lang="en-US" i="1" dirty="0"/>
              <a:t>;</a:t>
            </a:r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r>
              <a:rPr lang="en-US" i="1" dirty="0" err="1"/>
              <a:t>partialSum</a:t>
            </a:r>
            <a:r>
              <a:rPr lang="en-US" i="1" dirty="0"/>
              <a:t> = 0;</a:t>
            </a:r>
          </a:p>
          <a:p>
            <a:pPr lvl="1">
              <a:buNone/>
            </a:pPr>
            <a:r>
              <a:rPr lang="en-US" i="1" dirty="0"/>
              <a:t>for(int </a:t>
            </a:r>
            <a:r>
              <a:rPr lang="en-US" i="1" dirty="0" err="1"/>
              <a:t>i</a:t>
            </a:r>
            <a:r>
              <a:rPr lang="en-US" i="1" dirty="0"/>
              <a:t> =1; </a:t>
            </a:r>
            <a:r>
              <a:rPr lang="en-US" i="1" dirty="0" err="1"/>
              <a:t>i</a:t>
            </a:r>
            <a:r>
              <a:rPr lang="en-US" i="1" dirty="0"/>
              <a:t> &lt;=n 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partialSum</a:t>
            </a:r>
            <a:r>
              <a:rPr lang="en-US" i="1" dirty="0"/>
              <a:t> += </a:t>
            </a:r>
            <a:r>
              <a:rPr lang="en-US" i="1" dirty="0" err="1"/>
              <a:t>i</a:t>
            </a:r>
            <a:r>
              <a:rPr lang="en-US" i="1" dirty="0"/>
              <a:t> * </a:t>
            </a:r>
            <a:r>
              <a:rPr lang="en-US" i="1" dirty="0" err="1"/>
              <a:t>i</a:t>
            </a:r>
            <a:r>
              <a:rPr lang="en-US" i="1" dirty="0"/>
              <a:t> * </a:t>
            </a:r>
            <a:r>
              <a:rPr lang="en-US" i="1" dirty="0" err="1"/>
              <a:t>i</a:t>
            </a:r>
            <a:r>
              <a:rPr lang="en-US" i="1" dirty="0"/>
              <a:t>  ;</a:t>
            </a:r>
          </a:p>
          <a:p>
            <a:pPr lvl="1">
              <a:buNone/>
            </a:pPr>
            <a:r>
              <a:rPr lang="en-US" i="1" dirty="0"/>
              <a:t>return </a:t>
            </a:r>
            <a:r>
              <a:rPr lang="en-US" i="1" dirty="0" err="1"/>
              <a:t>partialSum</a:t>
            </a:r>
            <a:r>
              <a:rPr lang="en-US" i="1" dirty="0"/>
              <a:t>;</a:t>
            </a:r>
          </a:p>
          <a:p>
            <a:pPr lvl="1">
              <a:buNone/>
            </a:pPr>
            <a:r>
              <a:rPr lang="en-US" i="1" dirty="0"/>
              <a:t>}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0F382-205D-403F-961F-90022E188560}"/>
              </a:ext>
            </a:extLst>
          </p:cNvPr>
          <p:cNvSpPr txBox="1"/>
          <p:nvPr/>
        </p:nvSpPr>
        <p:spPr>
          <a:xfrm>
            <a:off x="4876800" y="3810000"/>
            <a:ext cx="266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//1 unit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// 1 + (n+1) + n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// 4 units * n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//1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1C5F9-8DB5-46C0-B5E4-5D029748DA81}"/>
              </a:ext>
            </a:extLst>
          </p:cNvPr>
          <p:cNvSpPr/>
          <p:nvPr/>
        </p:nvSpPr>
        <p:spPr>
          <a:xfrm>
            <a:off x="1680454" y="5971530"/>
            <a:ext cx="5783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1" dirty="0"/>
              <a:t>the result is O(n) : 1 + (2n+2) + 4n + 1 = 6n+4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0BE17-63DD-42A1-BEF2-3F2913C82C73}"/>
              </a:ext>
            </a:extLst>
          </p:cNvPr>
          <p:cNvSpPr txBox="1"/>
          <p:nvPr/>
        </p:nvSpPr>
        <p:spPr>
          <a:xfrm>
            <a:off x="419686" y="3822895"/>
            <a:ext cx="2667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1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2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3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905120" y="3067200"/>
              <a:ext cx="5762880" cy="3372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5760" y="3057840"/>
                <a:ext cx="5781600" cy="33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i="1" dirty="0"/>
              <a:t>for </a:t>
            </a:r>
            <a:r>
              <a:rPr lang="en-US" dirty="0"/>
              <a:t>loops:</a:t>
            </a:r>
          </a:p>
          <a:p>
            <a:endParaRPr lang="en-US" dirty="0"/>
          </a:p>
          <a:p>
            <a:r>
              <a:rPr lang="en-US" dirty="0"/>
              <a:t>Rule 2: Nested loops</a:t>
            </a:r>
          </a:p>
          <a:p>
            <a:endParaRPr lang="en-US" dirty="0"/>
          </a:p>
          <a:p>
            <a:r>
              <a:rPr lang="en-US" dirty="0"/>
              <a:t>Rule 3: Consecutive Statements</a:t>
            </a:r>
          </a:p>
          <a:p>
            <a:endParaRPr lang="en-US" dirty="0"/>
          </a:p>
          <a:p>
            <a:r>
              <a:rPr lang="en-US" dirty="0"/>
              <a:t>Rule 4-</a:t>
            </a:r>
            <a:r>
              <a:rPr lang="en-US" i="1" dirty="0"/>
              <a:t> if/else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time of a </a:t>
            </a:r>
            <a:r>
              <a:rPr lang="en-US" i="1" dirty="0"/>
              <a:t>for</a:t>
            </a:r>
            <a:r>
              <a:rPr lang="en-US" dirty="0"/>
              <a:t> loop =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running time of statements inside the loop </a:t>
            </a:r>
          </a:p>
          <a:p>
            <a:pPr>
              <a:buNone/>
            </a:pPr>
            <a:r>
              <a:rPr lang="en-US" dirty="0"/>
              <a:t>				* </a:t>
            </a:r>
          </a:p>
          <a:p>
            <a:pPr>
              <a:buNone/>
            </a:pPr>
            <a:r>
              <a:rPr lang="en-US" dirty="0"/>
              <a:t>			number of iterations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inside out</a:t>
            </a:r>
          </a:p>
          <a:p>
            <a:r>
              <a:rPr lang="en-US" altLang="en-US" dirty="0"/>
              <a:t>Running time of statements inside times the product of loop sizes. </a:t>
            </a:r>
          </a:p>
          <a:p>
            <a:r>
              <a:rPr lang="en-US" dirty="0"/>
              <a:t>Example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 &lt; n 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for(j=0; j&lt;n ; j++)</a:t>
            </a:r>
          </a:p>
          <a:p>
            <a:pPr lvl="2">
              <a:buNone/>
            </a:pPr>
            <a:r>
              <a:rPr lang="en-US" i="1" dirty="0"/>
              <a:t>		k++;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The program fragment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48040" y="1066680"/>
              <a:ext cx="4267440" cy="507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80" y="1057320"/>
                <a:ext cx="4286160" cy="509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3: Consecutive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them, which means take the maximum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 &lt; n; 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a[</a:t>
            </a:r>
            <a:r>
              <a:rPr lang="en-US" i="1" dirty="0" err="1"/>
              <a:t>i</a:t>
            </a:r>
            <a:r>
              <a:rPr lang="en-US" i="1" dirty="0"/>
              <a:t>] = 0;</a:t>
            </a:r>
          </a:p>
          <a:p>
            <a:pPr lvl="2">
              <a:buNone/>
            </a:pPr>
            <a:r>
              <a:rPr lang="en-US" i="1" dirty="0"/>
              <a:t>for(</a:t>
            </a:r>
            <a:r>
              <a:rPr lang="en-US" i="1" dirty="0" err="1"/>
              <a:t>i</a:t>
            </a:r>
            <a:r>
              <a:rPr lang="en-US" i="1" dirty="0"/>
              <a:t>=0;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</a:p>
          <a:p>
            <a:pPr lvl="2">
              <a:buNone/>
            </a:pPr>
            <a:r>
              <a:rPr lang="en-US" i="1" dirty="0"/>
              <a:t>	for(j=0; j &lt;n; j++)</a:t>
            </a:r>
          </a:p>
          <a:p>
            <a:pPr lvl="2">
              <a:buNone/>
            </a:pPr>
            <a:r>
              <a:rPr lang="en-US" i="1" dirty="0"/>
              <a:t>		a[</a:t>
            </a:r>
            <a:r>
              <a:rPr lang="en-US" i="1" dirty="0" err="1"/>
              <a:t>i</a:t>
            </a:r>
            <a:r>
              <a:rPr lang="en-US" i="1" dirty="0"/>
              <a:t>] += a[j] +</a:t>
            </a:r>
            <a:r>
              <a:rPr lang="en-US" i="1" dirty="0" err="1"/>
              <a:t>i</a:t>
            </a:r>
            <a:r>
              <a:rPr lang="en-US" i="1" dirty="0"/>
              <a:t> +j;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O(N) work followed by O(N</a:t>
            </a:r>
            <a:r>
              <a:rPr lang="en-US" b="1" baseline="30000" dirty="0"/>
              <a:t>2</a:t>
            </a:r>
            <a:r>
              <a:rPr lang="en-US" b="1" dirty="0"/>
              <a:t>)  work, so use the maximum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71600" y="1219320"/>
              <a:ext cx="5934600" cy="4381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1209960"/>
                <a:ext cx="5953320" cy="440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Let T1(N) and T2(N) be the number of operations necessary to run two program segments respectively, and let T1 = O(g1(N)), T2 = O(g2(N)).</a:t>
            </a:r>
          </a:p>
          <a:p>
            <a:pPr>
              <a:buNone/>
            </a:pPr>
            <a:r>
              <a:rPr lang="en-US" sz="2800" dirty="0"/>
              <a:t>		T1(N) + T2(N) = max(O(g1(N)), O(g2(N)))</a:t>
            </a:r>
          </a:p>
          <a:p>
            <a:r>
              <a:rPr lang="en-US" sz="2800" dirty="0"/>
              <a:t>where max(O(g1(N)), O(g2(N))) is determined in the following way:</a:t>
            </a:r>
          </a:p>
          <a:p>
            <a:pPr>
              <a:buNone/>
            </a:pPr>
            <a:r>
              <a:rPr lang="en-US" sz="2800" dirty="0"/>
              <a:t>	If g1(N) = O(g2(N)), then max(O(g1(N)), O(g2(N))) = O(g2(N)) If g2(N) = O(g1(N)), then max(O(g1(N)), O(g2(N))) = O(g1(N)) </a:t>
            </a:r>
          </a:p>
          <a:p>
            <a:pPr>
              <a:buNone/>
            </a:pPr>
            <a:r>
              <a:rPr lang="en-US" sz="2800" dirty="0"/>
              <a:t>		Example: max(O(n</a:t>
            </a:r>
            <a:r>
              <a:rPr lang="en-US" sz="2800" baseline="30000" dirty="0"/>
              <a:t>2</a:t>
            </a:r>
            <a:r>
              <a:rPr lang="en-US" sz="2800" dirty="0"/>
              <a:t>),O(n</a:t>
            </a:r>
            <a:r>
              <a:rPr lang="en-US" sz="2800" baseline="30000" dirty="0"/>
              <a:t>3</a:t>
            </a:r>
            <a:r>
              <a:rPr lang="en-US" sz="2800" dirty="0"/>
              <a:t>)) = O(n</a:t>
            </a:r>
            <a:r>
              <a:rPr lang="en-US" sz="2800" baseline="30000" dirty="0"/>
              <a:t>3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5320" y="2933640"/>
              <a:ext cx="5524920" cy="3200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2924280"/>
                <a:ext cx="5543640" cy="321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430508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f(n) and g(n) have </a:t>
                </a:r>
              </a:p>
              <a:p>
                <a:pPr lvl="2" eaLnBrk="0" hangingPunct="0"/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same  rate of growth</a:t>
                </a:r>
                <a:r>
                  <a:rPr lang="en-US" sz="3600" dirty="0">
                    <a:latin typeface="Tahoma" pitchFamily="34" charset="0"/>
                  </a:rPr>
                  <a:t>, if</a:t>
                </a: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 c,   </a:t>
                </a:r>
                <a:r>
                  <a:rPr lang="en-US" sz="2000" dirty="0">
                    <a:latin typeface="Tahoma" pitchFamily="34" charset="0"/>
                  </a:rPr>
                  <a:t>0 &lt; c &lt; ∞, </a:t>
                </a: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	Notation:    </a:t>
                </a:r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f(n) = Θ( g(n) )</a:t>
                </a:r>
                <a:r>
                  <a:rPr lang="en-US" sz="3600" dirty="0">
                    <a:solidFill>
                      <a:srgbClr val="CCFF33"/>
                    </a:solidFill>
                    <a:latin typeface="Tahoma" pitchFamily="34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pronounced "theta"</a:t>
                </a:r>
                <a:endParaRPr lang="en-US" sz="32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4305089"/>
              </a:xfrm>
              <a:prstGeom prst="rect">
                <a:avLst/>
              </a:prstGeom>
              <a:blipFill>
                <a:blip r:embed="rId3"/>
                <a:stretch>
                  <a:fillRect t="-2125" b="-4108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Theta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 : </a:t>
            </a:r>
            <a:r>
              <a:rPr lang="en-US" i="1" dirty="0"/>
              <a:t>if/else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Example</a:t>
            </a:r>
          </a:p>
          <a:p>
            <a:pPr lvl="2">
              <a:buNone/>
            </a:pPr>
            <a:r>
              <a:rPr lang="en-US" i="1" dirty="0"/>
              <a:t>if (condition)</a:t>
            </a:r>
          </a:p>
          <a:p>
            <a:pPr lvl="3">
              <a:buNone/>
            </a:pPr>
            <a:r>
              <a:rPr lang="en-US" i="1" dirty="0"/>
              <a:t>S1</a:t>
            </a:r>
          </a:p>
          <a:p>
            <a:pPr lvl="2">
              <a:buNone/>
            </a:pPr>
            <a:r>
              <a:rPr lang="en-US" i="1" dirty="0"/>
              <a:t>else</a:t>
            </a:r>
          </a:p>
          <a:p>
            <a:pPr lvl="3">
              <a:buNone/>
            </a:pPr>
            <a:r>
              <a:rPr lang="en-US" i="1" dirty="0"/>
              <a:t>	S2</a:t>
            </a:r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r>
              <a:rPr lang="en-US" dirty="0"/>
              <a:t>Running time = running time of the test + max running time of S1&amp;S2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81320" y="2276640"/>
              <a:ext cx="3238920" cy="310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960" y="2267280"/>
                <a:ext cx="3257640" cy="312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F6908B-D6AB-4C00-8061-0872BBF94D7F}"/>
                  </a:ext>
                </a:extLst>
              </p14:cNvPr>
              <p14:cNvContentPartPr/>
              <p14:nvPr/>
            </p14:nvContentPartPr>
            <p14:xfrm>
              <a:off x="2056422" y="578215"/>
              <a:ext cx="187560" cy="29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F6908B-D6AB-4C00-8061-0872BBF94D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0782" y="542575"/>
                <a:ext cx="2592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6C1B3-3668-4FFF-BB00-E9B8EDBEFFE5}"/>
                  </a:ext>
                </a:extLst>
              </p14:cNvPr>
              <p14:cNvContentPartPr/>
              <p14:nvPr/>
            </p14:nvContentPartPr>
            <p14:xfrm>
              <a:off x="800022" y="452935"/>
              <a:ext cx="756000" cy="67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6C1B3-3668-4FFF-BB00-E9B8EDBEF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039" y="416954"/>
                <a:ext cx="827606" cy="746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EC5C90-CD62-4FD6-9E01-599FDCC61549}"/>
                  </a:ext>
                </a:extLst>
              </p14:cNvPr>
              <p14:cNvContentPartPr/>
              <p14:nvPr/>
            </p14:nvContentPartPr>
            <p14:xfrm>
              <a:off x="3028062" y="483895"/>
              <a:ext cx="54720" cy="7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EC5C90-CD62-4FD6-9E01-599FDCC615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422" y="447895"/>
                <a:ext cx="126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D850BF-C2A6-414B-97DE-06BF4A1F76AB}"/>
                  </a:ext>
                </a:extLst>
              </p14:cNvPr>
              <p14:cNvContentPartPr/>
              <p14:nvPr/>
            </p14:nvContentPartPr>
            <p14:xfrm>
              <a:off x="3104382" y="882055"/>
              <a:ext cx="20880" cy="140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D850BF-C2A6-414B-97DE-06BF4A1F76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8742" y="846415"/>
                <a:ext cx="92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9AA42-D471-4190-A3B3-46E44F9F0343}"/>
                  </a:ext>
                </a:extLst>
              </p14:cNvPr>
              <p14:cNvContentPartPr/>
              <p14:nvPr/>
            </p14:nvContentPartPr>
            <p14:xfrm>
              <a:off x="3386982" y="632935"/>
              <a:ext cx="556920" cy="25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9AA42-D471-4190-A3B3-46E44F9F0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0982" y="596935"/>
                <a:ext cx="628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513066-5FC4-42D4-A13E-D103DADD0DC5}"/>
                  </a:ext>
                </a:extLst>
              </p14:cNvPr>
              <p14:cNvContentPartPr/>
              <p14:nvPr/>
            </p14:nvContentPartPr>
            <p14:xfrm>
              <a:off x="390342" y="1477135"/>
              <a:ext cx="419760" cy="49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513066-5FC4-42D4-A13E-D103DADD0D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342" y="1441135"/>
                <a:ext cx="491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0E3BDB-453D-4060-8991-B08B410748E4}"/>
                  </a:ext>
                </a:extLst>
              </p14:cNvPr>
              <p14:cNvContentPartPr/>
              <p14:nvPr/>
            </p14:nvContentPartPr>
            <p14:xfrm>
              <a:off x="993342" y="1458415"/>
              <a:ext cx="359640" cy="44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0E3BDB-453D-4060-8991-B08B410748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7342" y="1422415"/>
                <a:ext cx="4312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DD7526-6253-4203-A651-5C0F1A626525}"/>
                  </a:ext>
                </a:extLst>
              </p14:cNvPr>
              <p14:cNvContentPartPr/>
              <p14:nvPr/>
            </p14:nvContentPartPr>
            <p14:xfrm>
              <a:off x="1518942" y="1483615"/>
              <a:ext cx="162000" cy="462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DD7526-6253-4203-A651-5C0F1A6265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3302" y="1447615"/>
                <a:ext cx="2336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7A9D71-279C-4CCA-AB02-049508693A10}"/>
                  </a:ext>
                </a:extLst>
              </p14:cNvPr>
              <p14:cNvContentPartPr/>
              <p14:nvPr/>
            </p14:nvContentPartPr>
            <p14:xfrm>
              <a:off x="1872462" y="1745695"/>
              <a:ext cx="232200" cy="208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7A9D71-279C-4CCA-AB02-049508693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6822" y="1710055"/>
                <a:ext cx="3038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8C8E5E-0CE2-4689-9EFC-A4EA1122DEFE}"/>
                  </a:ext>
                </a:extLst>
              </p14:cNvPr>
              <p14:cNvContentPartPr/>
              <p14:nvPr/>
            </p14:nvContentPartPr>
            <p14:xfrm>
              <a:off x="2452422" y="1486855"/>
              <a:ext cx="263880" cy="425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8C8E5E-0CE2-4689-9EFC-A4EA1122DE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6782" y="1450855"/>
                <a:ext cx="3355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6ED7A2-35B6-493A-B93C-8F73D65FAEE7}"/>
                  </a:ext>
                </a:extLst>
              </p14:cNvPr>
              <p14:cNvContentPartPr/>
              <p14:nvPr/>
            </p14:nvContentPartPr>
            <p14:xfrm>
              <a:off x="3321102" y="1462015"/>
              <a:ext cx="178920" cy="42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6ED7A2-35B6-493A-B93C-8F73D65FAE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5462" y="1426375"/>
                <a:ext cx="2505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BEC47-D74B-4CDC-8C37-962456C7674F}"/>
                  </a:ext>
                </a:extLst>
              </p14:cNvPr>
              <p14:cNvContentPartPr/>
              <p14:nvPr/>
            </p14:nvContentPartPr>
            <p14:xfrm>
              <a:off x="-102498" y="2140615"/>
              <a:ext cx="406800" cy="62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BEC47-D74B-4CDC-8C37-962456C767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38138" y="2104975"/>
                <a:ext cx="4784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551D1B-AE34-4E07-AC55-700466CCA88F}"/>
                  </a:ext>
                </a:extLst>
              </p14:cNvPr>
              <p14:cNvContentPartPr/>
              <p14:nvPr/>
            </p14:nvContentPartPr>
            <p14:xfrm>
              <a:off x="577542" y="2441935"/>
              <a:ext cx="15840" cy="23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551D1B-AE34-4E07-AC55-700466CCA8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1542" y="2405935"/>
                <a:ext cx="87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633396-BFFB-4F97-A1BC-ADB9C127DC59}"/>
                  </a:ext>
                </a:extLst>
              </p14:cNvPr>
              <p14:cNvContentPartPr/>
              <p14:nvPr/>
            </p14:nvContentPartPr>
            <p14:xfrm>
              <a:off x="557022" y="2243215"/>
              <a:ext cx="65160" cy="15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633396-BFFB-4F97-A1BC-ADB9C127DC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022" y="2207215"/>
                <a:ext cx="136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D27265-58FA-4F95-8E87-8E9620CEA3AB}"/>
                  </a:ext>
                </a:extLst>
              </p14:cNvPr>
              <p14:cNvContentPartPr/>
              <p14:nvPr/>
            </p14:nvContentPartPr>
            <p14:xfrm>
              <a:off x="1763742" y="2430775"/>
              <a:ext cx="231840" cy="19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D27265-58FA-4F95-8E87-8E9620CEA3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28102" y="2394775"/>
                <a:ext cx="303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44F195-02EA-441B-AC5A-9A7685178811}"/>
                  </a:ext>
                </a:extLst>
              </p14:cNvPr>
              <p14:cNvContentPartPr/>
              <p14:nvPr/>
            </p14:nvContentPartPr>
            <p14:xfrm>
              <a:off x="1988022" y="2272735"/>
              <a:ext cx="49680" cy="50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44F195-02EA-441B-AC5A-9A76851788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2022" y="2236735"/>
                <a:ext cx="121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94389B-BF0C-46B3-8AC9-D2432AB92E5C}"/>
                  </a:ext>
                </a:extLst>
              </p14:cNvPr>
              <p14:cNvContentPartPr/>
              <p14:nvPr/>
            </p14:nvContentPartPr>
            <p14:xfrm>
              <a:off x="2287542" y="2685655"/>
              <a:ext cx="65880" cy="192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94389B-BF0C-46B3-8AC9-D2432AB92E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1902" y="2650015"/>
                <a:ext cx="1375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922252-27CF-4461-AF38-D9BBE8E48C4E}"/>
                  </a:ext>
                </a:extLst>
              </p14:cNvPr>
              <p14:cNvContentPartPr/>
              <p14:nvPr/>
            </p14:nvContentPartPr>
            <p14:xfrm>
              <a:off x="2633862" y="2431135"/>
              <a:ext cx="282240" cy="44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922252-27CF-4461-AF38-D9BBE8E48C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222" y="2395135"/>
                <a:ext cx="3538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4D2609-D316-40D1-9BC5-36A63BA035A9}"/>
                  </a:ext>
                </a:extLst>
              </p14:cNvPr>
              <p14:cNvContentPartPr/>
              <p14:nvPr/>
            </p14:nvContentPartPr>
            <p14:xfrm>
              <a:off x="2817102" y="2263015"/>
              <a:ext cx="79200" cy="3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4D2609-D316-40D1-9BC5-36A63BA035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1462" y="2227375"/>
                <a:ext cx="1508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34C7B9-C370-46E3-ACF2-6EB856C21073}"/>
                  </a:ext>
                </a:extLst>
              </p14:cNvPr>
              <p14:cNvContentPartPr/>
              <p14:nvPr/>
            </p14:nvContentPartPr>
            <p14:xfrm>
              <a:off x="3121662" y="2739655"/>
              <a:ext cx="81720" cy="22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34C7B9-C370-46E3-ACF2-6EB856C210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86022" y="2704015"/>
                <a:ext cx="153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3E4C4A-C731-4E0E-A322-04D04F47AA5D}"/>
                  </a:ext>
                </a:extLst>
              </p14:cNvPr>
              <p14:cNvContentPartPr/>
              <p14:nvPr/>
            </p14:nvContentPartPr>
            <p14:xfrm>
              <a:off x="3305622" y="2557135"/>
              <a:ext cx="3600" cy="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3E4C4A-C731-4E0E-A322-04D04F47AA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69622" y="2521495"/>
                <a:ext cx="75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6F3AFF-4B8F-4D30-B325-560714658527}"/>
                  </a:ext>
                </a:extLst>
              </p14:cNvPr>
              <p14:cNvContentPartPr/>
              <p14:nvPr/>
            </p14:nvContentPartPr>
            <p14:xfrm>
              <a:off x="779502" y="2207575"/>
              <a:ext cx="602280" cy="46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6F3AFF-4B8F-4D30-B325-5607146585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3502" y="2171575"/>
                <a:ext cx="6739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BF7E0A7-5078-4437-9EDC-DB1257AADAEB}"/>
                  </a:ext>
                </a:extLst>
              </p14:cNvPr>
              <p14:cNvContentPartPr/>
              <p14:nvPr/>
            </p14:nvContentPartPr>
            <p14:xfrm>
              <a:off x="1593102" y="3134215"/>
              <a:ext cx="215280" cy="472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BF7E0A7-5078-4437-9EDC-DB1257AADA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7462" y="3098575"/>
                <a:ext cx="2869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9DC9AC-E367-4A34-9935-1B34FCE7C122}"/>
                  </a:ext>
                </a:extLst>
              </p14:cNvPr>
              <p14:cNvContentPartPr/>
              <p14:nvPr/>
            </p14:nvContentPartPr>
            <p14:xfrm>
              <a:off x="2300862" y="3226015"/>
              <a:ext cx="257400" cy="203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9DC9AC-E367-4A34-9935-1B34FCE7C1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64862" y="3190015"/>
                <a:ext cx="329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A2F13F8-DC97-4FB9-9182-6F1AB6CE2B90}"/>
                  </a:ext>
                </a:extLst>
              </p14:cNvPr>
              <p14:cNvContentPartPr/>
              <p14:nvPr/>
            </p14:nvContentPartPr>
            <p14:xfrm>
              <a:off x="2500302" y="3073735"/>
              <a:ext cx="59400" cy="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A2F13F8-DC97-4FB9-9182-6F1AB6CE2B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64302" y="3037735"/>
                <a:ext cx="131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8BBD50-A71D-4098-9FEB-E34B81219AA3}"/>
                  </a:ext>
                </a:extLst>
              </p14:cNvPr>
              <p14:cNvContentPartPr/>
              <p14:nvPr/>
            </p14:nvContentPartPr>
            <p14:xfrm>
              <a:off x="3507582" y="3106135"/>
              <a:ext cx="181800" cy="25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8BBD50-A71D-4098-9FEB-E34B81219A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71942" y="3070495"/>
                <a:ext cx="2534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0FF18B-09E2-4FEE-91D4-60041538BB68}"/>
                  </a:ext>
                </a:extLst>
              </p14:cNvPr>
              <p14:cNvContentPartPr/>
              <p14:nvPr/>
            </p14:nvContentPartPr>
            <p14:xfrm>
              <a:off x="3960102" y="3393055"/>
              <a:ext cx="24120" cy="154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0FF18B-09E2-4FEE-91D4-60041538BB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24102" y="3357055"/>
                <a:ext cx="95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2B6F116-90BB-45AE-B9FA-68C9ED781DE6}"/>
                  </a:ext>
                </a:extLst>
              </p14:cNvPr>
              <p14:cNvContentPartPr/>
              <p14:nvPr/>
            </p14:nvContentPartPr>
            <p14:xfrm>
              <a:off x="3983862" y="318965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B6F116-90BB-45AE-B9FA-68C9ED781D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47862" y="3154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11F1AD-8C4F-44F1-8878-A8B74937A0D5}"/>
                  </a:ext>
                </a:extLst>
              </p14:cNvPr>
              <p14:cNvContentPartPr/>
              <p14:nvPr/>
            </p14:nvContentPartPr>
            <p14:xfrm>
              <a:off x="4753902" y="2900935"/>
              <a:ext cx="60120" cy="6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11F1AD-8C4F-44F1-8878-A8B74937A0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717902" y="2864935"/>
                <a:ext cx="131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806433D-E352-4783-B542-988064CBD2F2}"/>
                  </a:ext>
                </a:extLst>
              </p14:cNvPr>
              <p14:cNvContentPartPr/>
              <p14:nvPr/>
            </p14:nvContentPartPr>
            <p14:xfrm>
              <a:off x="5135862" y="3097135"/>
              <a:ext cx="320400" cy="263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806433D-E352-4783-B542-988064CBD2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99862" y="3061135"/>
                <a:ext cx="392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CE98C6-6A6C-4DAC-8BD0-616E60D5451A}"/>
                  </a:ext>
                </a:extLst>
              </p14:cNvPr>
              <p14:cNvContentPartPr/>
              <p14:nvPr/>
            </p14:nvContentPartPr>
            <p14:xfrm>
              <a:off x="5687382" y="3105415"/>
              <a:ext cx="289440" cy="32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CE98C6-6A6C-4DAC-8BD0-616E60D5451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51382" y="3069775"/>
                <a:ext cx="3610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16D015D-2D49-4282-918E-B44F8CA86FCA}"/>
                  </a:ext>
                </a:extLst>
              </p14:cNvPr>
              <p14:cNvContentPartPr/>
              <p14:nvPr/>
            </p14:nvContentPartPr>
            <p14:xfrm>
              <a:off x="5822742" y="3233935"/>
              <a:ext cx="306720" cy="27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16D015D-2D49-4282-918E-B44F8CA86FC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87102" y="3198295"/>
                <a:ext cx="378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AAAA7D-2B37-479B-AEA4-742D7782B22A}"/>
                  </a:ext>
                </a:extLst>
              </p14:cNvPr>
              <p14:cNvContentPartPr/>
              <p14:nvPr/>
            </p14:nvContentPartPr>
            <p14:xfrm>
              <a:off x="6357342" y="3096415"/>
              <a:ext cx="41652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AAAA7D-2B37-479B-AEA4-742D7782B22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21342" y="3060415"/>
                <a:ext cx="488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7EDCC34-C219-4533-931F-F59465C270C7}"/>
                  </a:ext>
                </a:extLst>
              </p14:cNvPr>
              <p14:cNvContentPartPr/>
              <p14:nvPr/>
            </p14:nvContentPartPr>
            <p14:xfrm>
              <a:off x="6884382" y="3429775"/>
              <a:ext cx="45360" cy="18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EDCC34-C219-4533-931F-F59465C270C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48742" y="3394135"/>
                <a:ext cx="117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D48B45-D98D-49ED-BAC5-563A14FB1211}"/>
                  </a:ext>
                </a:extLst>
              </p14:cNvPr>
              <p14:cNvContentPartPr/>
              <p14:nvPr/>
            </p14:nvContentPartPr>
            <p14:xfrm>
              <a:off x="6971502" y="3146095"/>
              <a:ext cx="24840" cy="3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D48B45-D98D-49ED-BAC5-563A14FB12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502" y="3110455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593731-ADBC-43EF-82B8-CE8D7FC3CD53}"/>
                  </a:ext>
                </a:extLst>
              </p14:cNvPr>
              <p14:cNvContentPartPr/>
              <p14:nvPr/>
            </p14:nvContentPartPr>
            <p14:xfrm>
              <a:off x="7282542" y="3148255"/>
              <a:ext cx="163080" cy="299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593731-ADBC-43EF-82B8-CE8D7FC3CD5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46902" y="3112255"/>
                <a:ext cx="2347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693964-EA6A-442A-8780-F149126D0EF0}"/>
                  </a:ext>
                </a:extLst>
              </p14:cNvPr>
              <p14:cNvContentPartPr/>
              <p14:nvPr/>
            </p14:nvContentPartPr>
            <p14:xfrm>
              <a:off x="7477302" y="3002095"/>
              <a:ext cx="50400" cy="32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693964-EA6A-442A-8780-F149126D0EF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441302" y="2966095"/>
                <a:ext cx="122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AFCF1C-52E9-4064-AB94-BF0FD9508F3F}"/>
                  </a:ext>
                </a:extLst>
              </p14:cNvPr>
              <p14:cNvContentPartPr/>
              <p14:nvPr/>
            </p14:nvContentPartPr>
            <p14:xfrm>
              <a:off x="8162022" y="3042775"/>
              <a:ext cx="642240" cy="516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AFCF1C-52E9-4064-AB94-BF0FD9508F3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26042" y="3006775"/>
                <a:ext cx="71384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9894C42-E61B-41E6-97EA-C9F1B117FF15}"/>
                  </a:ext>
                </a:extLst>
              </p14:cNvPr>
              <p14:cNvContentPartPr/>
              <p14:nvPr/>
            </p14:nvContentPartPr>
            <p14:xfrm>
              <a:off x="7717782" y="3123775"/>
              <a:ext cx="263880" cy="355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9894C42-E61B-41E6-97EA-C9F1B117FF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81782" y="3088135"/>
                <a:ext cx="3355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67D7570-A692-4F6F-8186-3BECC5B477E5}"/>
                  </a:ext>
                </a:extLst>
              </p14:cNvPr>
              <p14:cNvContentPartPr/>
              <p14:nvPr/>
            </p14:nvContentPartPr>
            <p14:xfrm>
              <a:off x="4479582" y="3051415"/>
              <a:ext cx="276120" cy="292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67D7570-A692-4F6F-8186-3BECC5B477E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43942" y="3015415"/>
                <a:ext cx="347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FD5AF3D-F7C2-454B-ADE8-70B4B01F37F0}"/>
                  </a:ext>
                </a:extLst>
              </p14:cNvPr>
              <p14:cNvContentPartPr/>
              <p14:nvPr/>
            </p14:nvContentPartPr>
            <p14:xfrm>
              <a:off x="2955702" y="3294055"/>
              <a:ext cx="350280" cy="117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FD5AF3D-F7C2-454B-ADE8-70B4B01F37F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20062" y="3258055"/>
                <a:ext cx="4219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540AC7-D851-479B-BC2E-1F30FE2E11B0}"/>
                  </a:ext>
                </a:extLst>
              </p14:cNvPr>
              <p14:cNvContentPartPr/>
              <p14:nvPr/>
            </p14:nvContentPartPr>
            <p14:xfrm>
              <a:off x="387102" y="3126655"/>
              <a:ext cx="914760" cy="501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540AC7-D851-479B-BC2E-1F30FE2E11B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1116" y="3091015"/>
                <a:ext cx="986372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4FEF156-8CF7-4B56-9C7C-CA6CE6664422}"/>
                  </a:ext>
                </a:extLst>
              </p14:cNvPr>
              <p14:cNvContentPartPr/>
              <p14:nvPr/>
            </p14:nvContentPartPr>
            <p14:xfrm>
              <a:off x="2546022" y="4201975"/>
              <a:ext cx="167040" cy="19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4FEF156-8CF7-4B56-9C7C-CA6CE666442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10382" y="4166335"/>
                <a:ext cx="238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3BCB7-B659-4D67-8779-118F654C1A7C}"/>
                  </a:ext>
                </a:extLst>
              </p14:cNvPr>
              <p14:cNvContentPartPr/>
              <p14:nvPr/>
            </p14:nvContentPartPr>
            <p14:xfrm>
              <a:off x="2586342" y="4361455"/>
              <a:ext cx="167040" cy="3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3BCB7-B659-4D67-8779-118F654C1A7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50702" y="4325815"/>
                <a:ext cx="23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538CA2-10C9-4094-8DC6-3A03905C60A6}"/>
                  </a:ext>
                </a:extLst>
              </p14:cNvPr>
              <p14:cNvContentPartPr/>
              <p14:nvPr/>
            </p14:nvContentPartPr>
            <p14:xfrm>
              <a:off x="3185022" y="4039615"/>
              <a:ext cx="120960" cy="365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538CA2-10C9-4094-8DC6-3A03905C60A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49022" y="4003615"/>
                <a:ext cx="192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499140-CA98-4B7E-BC19-5CDD548BD2D0}"/>
                  </a:ext>
                </a:extLst>
              </p14:cNvPr>
              <p14:cNvContentPartPr/>
              <p14:nvPr/>
            </p14:nvContentPartPr>
            <p14:xfrm>
              <a:off x="3648702" y="4363975"/>
              <a:ext cx="25920" cy="149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499140-CA98-4B7E-BC19-5CDD548BD2D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13062" y="4327975"/>
                <a:ext cx="975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924DE06-F2C1-4BBE-B683-F20CEDF72330}"/>
                  </a:ext>
                </a:extLst>
              </p14:cNvPr>
              <p14:cNvContentPartPr/>
              <p14:nvPr/>
            </p14:nvContentPartPr>
            <p14:xfrm>
              <a:off x="3694782" y="4159135"/>
              <a:ext cx="15120" cy="1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924DE06-F2C1-4BBE-B683-F20CEDF7233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58782" y="4123495"/>
                <a:ext cx="86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6094B59-9627-4CE4-BD5B-CE5822822260}"/>
                  </a:ext>
                </a:extLst>
              </p14:cNvPr>
              <p14:cNvContentPartPr/>
              <p14:nvPr/>
            </p14:nvContentPartPr>
            <p14:xfrm>
              <a:off x="4236582" y="4078495"/>
              <a:ext cx="183600" cy="394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6094B59-9627-4CE4-BD5B-CE582282226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200942" y="4042495"/>
                <a:ext cx="255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45EE47F-4AFD-4DCE-BF9C-75ECC5350F20}"/>
                  </a:ext>
                </a:extLst>
              </p14:cNvPr>
              <p14:cNvContentPartPr/>
              <p14:nvPr/>
            </p14:nvContentPartPr>
            <p14:xfrm>
              <a:off x="4330902" y="3902095"/>
              <a:ext cx="68400" cy="17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45EE47F-4AFD-4DCE-BF9C-75ECC5350F2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5262" y="3866095"/>
                <a:ext cx="140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A0FCB57-117A-4713-B880-4DB573792E4D}"/>
                  </a:ext>
                </a:extLst>
              </p14:cNvPr>
              <p14:cNvContentPartPr/>
              <p14:nvPr/>
            </p14:nvContentPartPr>
            <p14:xfrm>
              <a:off x="1774182" y="3957895"/>
              <a:ext cx="470880" cy="681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A0FCB57-117A-4713-B880-4DB573792E4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738542" y="3921895"/>
                <a:ext cx="5425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DB4F384-D922-45B2-AD4D-8E03C742A440}"/>
                  </a:ext>
                </a:extLst>
              </p14:cNvPr>
              <p14:cNvContentPartPr/>
              <p14:nvPr/>
            </p14:nvContentPartPr>
            <p14:xfrm>
              <a:off x="1004502" y="4150855"/>
              <a:ext cx="504000" cy="302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DB4F384-D922-45B2-AD4D-8E03C742A44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68887" y="4115173"/>
                <a:ext cx="575589" cy="374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CD31E21-1EB4-4A5F-9F8A-F6A47A96ACED}"/>
                  </a:ext>
                </a:extLst>
              </p14:cNvPr>
              <p14:cNvContentPartPr/>
              <p14:nvPr/>
            </p14:nvContentPartPr>
            <p14:xfrm>
              <a:off x="531462" y="3957895"/>
              <a:ext cx="326160" cy="582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CD31E21-1EB4-4A5F-9F8A-F6A47A96AC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5462" y="3921895"/>
                <a:ext cx="39780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E9F7F61-ECCD-4DE5-A283-A67186B232E2}"/>
                  </a:ext>
                </a:extLst>
              </p14:cNvPr>
              <p14:cNvContentPartPr/>
              <p14:nvPr/>
            </p14:nvContentPartPr>
            <p14:xfrm>
              <a:off x="1404822" y="4762135"/>
              <a:ext cx="325440" cy="524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E9F7F61-ECCD-4DE5-A283-A67186B232E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369182" y="4726495"/>
                <a:ext cx="3970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09D2AF8-DD50-4246-9221-EDAE144A10A7}"/>
                  </a:ext>
                </a:extLst>
              </p14:cNvPr>
              <p14:cNvContentPartPr/>
              <p14:nvPr/>
            </p14:nvContentPartPr>
            <p14:xfrm>
              <a:off x="1941942" y="4811455"/>
              <a:ext cx="267120" cy="270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09D2AF8-DD50-4246-9221-EDAE144A10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905942" y="4775815"/>
                <a:ext cx="338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C8857AA-AF6B-4D4F-BB82-FB7A79CA4F88}"/>
                  </a:ext>
                </a:extLst>
              </p14:cNvPr>
              <p14:cNvContentPartPr/>
              <p14:nvPr/>
            </p14:nvContentPartPr>
            <p14:xfrm>
              <a:off x="2440182" y="4906135"/>
              <a:ext cx="27360" cy="151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C8857AA-AF6B-4D4F-BB82-FB7A79CA4F8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404542" y="4870495"/>
                <a:ext cx="99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8B89850-F44C-44E8-8861-53EBEE212CBD}"/>
                  </a:ext>
                </a:extLst>
              </p14:cNvPr>
              <p14:cNvContentPartPr/>
              <p14:nvPr/>
            </p14:nvContentPartPr>
            <p14:xfrm>
              <a:off x="2402382" y="4709575"/>
              <a:ext cx="55440" cy="5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8B89850-F44C-44E8-8861-53EBEE212CB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366742" y="467393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DEC8950-B700-4AA2-9352-2FCAE36CEC0F}"/>
                  </a:ext>
                </a:extLst>
              </p14:cNvPr>
              <p14:cNvContentPartPr/>
              <p14:nvPr/>
            </p14:nvContentPartPr>
            <p14:xfrm>
              <a:off x="2678502" y="4705975"/>
              <a:ext cx="615960" cy="410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DEC8950-B700-4AA2-9352-2FCAE36CEC0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42502" y="4669975"/>
                <a:ext cx="6876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99A71B0-7AD3-47AD-944A-D9BB09F41DB3}"/>
                  </a:ext>
                </a:extLst>
              </p14:cNvPr>
              <p14:cNvContentPartPr/>
              <p14:nvPr/>
            </p14:nvContentPartPr>
            <p14:xfrm>
              <a:off x="3679662" y="4647655"/>
              <a:ext cx="393120" cy="595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99A71B0-7AD3-47AD-944A-D9BB09F41DB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644022" y="4612015"/>
                <a:ext cx="46476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B9D4FBC-8FE8-4DFD-8D22-16863909E0E3}"/>
                  </a:ext>
                </a:extLst>
              </p14:cNvPr>
              <p14:cNvContentPartPr/>
              <p14:nvPr/>
            </p14:nvContentPartPr>
            <p14:xfrm>
              <a:off x="8866182" y="4418335"/>
              <a:ext cx="642240" cy="860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B9D4FBC-8FE8-4DFD-8D22-16863909E0E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30542" y="4382680"/>
                <a:ext cx="713880" cy="932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EC03D4-BD7B-4988-A758-77AA62B31D0C}"/>
                  </a:ext>
                </a:extLst>
              </p14:cNvPr>
              <p14:cNvContentPartPr/>
              <p14:nvPr/>
            </p14:nvContentPartPr>
            <p14:xfrm>
              <a:off x="4623222" y="3837295"/>
              <a:ext cx="4055760" cy="1358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EC03D4-BD7B-4988-A758-77AA62B31D0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87585" y="3801295"/>
                <a:ext cx="4127394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C425D8F-7EEE-4CBD-8749-0952646FD220}"/>
                  </a:ext>
                </a:extLst>
              </p14:cNvPr>
              <p14:cNvContentPartPr/>
              <p14:nvPr/>
            </p14:nvContentPartPr>
            <p14:xfrm>
              <a:off x="4259622" y="4624615"/>
              <a:ext cx="199080" cy="154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C425D8F-7EEE-4CBD-8749-0952646FD22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223982" y="4588892"/>
                <a:ext cx="270720" cy="226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565206-28AD-42B3-B357-A70149C5A73E}"/>
                  </a:ext>
                </a:extLst>
              </p14:cNvPr>
              <p14:cNvContentPartPr/>
              <p14:nvPr/>
            </p14:nvContentPartPr>
            <p14:xfrm>
              <a:off x="1209702" y="5425615"/>
              <a:ext cx="605520" cy="803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565206-28AD-42B3-B357-A70149C5A73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73702" y="5389975"/>
                <a:ext cx="67716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E09078-631B-4015-B740-B10C979E7CEC}"/>
                  </a:ext>
                </a:extLst>
              </p14:cNvPr>
              <p14:cNvContentPartPr/>
              <p14:nvPr/>
            </p14:nvContentPartPr>
            <p14:xfrm>
              <a:off x="9310422" y="3070135"/>
              <a:ext cx="331560" cy="353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E09078-631B-4015-B740-B10C979E7CE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274422" y="3034135"/>
                <a:ext cx="4032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D57C9E6-48AE-4688-A3DD-4DF66BD1D1E1}"/>
                  </a:ext>
                </a:extLst>
              </p14:cNvPr>
              <p14:cNvContentPartPr/>
              <p14:nvPr/>
            </p14:nvContentPartPr>
            <p14:xfrm>
              <a:off x="9566742" y="3810295"/>
              <a:ext cx="289800" cy="387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D57C9E6-48AE-4688-A3DD-4DF66BD1D1E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531102" y="3774295"/>
                <a:ext cx="3614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98276E7-31D8-484A-ADA0-83DE8D269DAD}"/>
                  </a:ext>
                </a:extLst>
              </p14:cNvPr>
              <p14:cNvContentPartPr/>
              <p14:nvPr/>
            </p14:nvContentPartPr>
            <p14:xfrm>
              <a:off x="9871662" y="4630015"/>
              <a:ext cx="302040" cy="396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98276E7-31D8-484A-ADA0-83DE8D269DA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836022" y="4594375"/>
                <a:ext cx="3736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F6FF5D-7670-4EBB-B463-2B27D627572A}"/>
                  </a:ext>
                </a:extLst>
              </p14:cNvPr>
              <p14:cNvContentPartPr/>
              <p14:nvPr/>
            </p14:nvContentPartPr>
            <p14:xfrm>
              <a:off x="5638062" y="667135"/>
              <a:ext cx="374040" cy="289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F6FF5D-7670-4EBB-B463-2B27D627572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602422" y="631495"/>
                <a:ext cx="4456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8C0B8C3-0A21-495E-92D1-FF6705C6B46B}"/>
                  </a:ext>
                </a:extLst>
              </p14:cNvPr>
              <p14:cNvContentPartPr/>
              <p14:nvPr/>
            </p14:nvContentPartPr>
            <p14:xfrm>
              <a:off x="6897702" y="673975"/>
              <a:ext cx="339480" cy="33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8C0B8C3-0A21-495E-92D1-FF6705C6B4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861702" y="638335"/>
                <a:ext cx="411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A87B26C-E6E8-4D35-A98D-56F0714D4D73}"/>
                  </a:ext>
                </a:extLst>
              </p14:cNvPr>
              <p14:cNvContentPartPr/>
              <p14:nvPr/>
            </p14:nvContentPartPr>
            <p14:xfrm>
              <a:off x="8107662" y="672175"/>
              <a:ext cx="56880" cy="321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A87B26C-E6E8-4D35-A98D-56F0714D4D7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072022" y="636535"/>
                <a:ext cx="1285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1D3856C-9621-4928-B58C-A5AD6DF96F6A}"/>
                  </a:ext>
                </a:extLst>
              </p14:cNvPr>
              <p14:cNvContentPartPr/>
              <p14:nvPr/>
            </p14:nvContentPartPr>
            <p14:xfrm>
              <a:off x="7546062" y="638335"/>
              <a:ext cx="204840" cy="302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1D3856C-9621-4928-B58C-A5AD6DF96F6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10422" y="602335"/>
                <a:ext cx="2764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DD05D6D-4BFF-4541-BBEE-63A0EEAEF32D}"/>
                  </a:ext>
                </a:extLst>
              </p14:cNvPr>
              <p14:cNvContentPartPr/>
              <p14:nvPr/>
            </p14:nvContentPartPr>
            <p14:xfrm>
              <a:off x="6319542" y="650215"/>
              <a:ext cx="295920" cy="3121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DD05D6D-4BFF-4541-BBEE-63A0EEAEF32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83902" y="614215"/>
                <a:ext cx="3675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E69867-E7F7-45CB-B77D-F4008874C2A3}"/>
                  </a:ext>
                </a:extLst>
              </p14:cNvPr>
              <p14:cNvContentPartPr/>
              <p14:nvPr/>
            </p14:nvContentPartPr>
            <p14:xfrm>
              <a:off x="8355702" y="636895"/>
              <a:ext cx="1251720" cy="559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E69867-E7F7-45CB-B77D-F4008874C2A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19702" y="600895"/>
                <a:ext cx="13233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4B3E6D5-0D7F-46C3-A596-3171DB97C59A}"/>
                  </a:ext>
                </a:extLst>
              </p14:cNvPr>
              <p14:cNvContentPartPr/>
              <p14:nvPr/>
            </p14:nvContentPartPr>
            <p14:xfrm>
              <a:off x="5317302" y="1486855"/>
              <a:ext cx="460440" cy="596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4B3E6D5-0D7F-46C3-A596-3171DB97C59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81662" y="1451215"/>
                <a:ext cx="5320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2B1ED4E-5268-4870-8E10-C8933794AF06}"/>
                  </a:ext>
                </a:extLst>
              </p14:cNvPr>
              <p14:cNvContentPartPr/>
              <p14:nvPr/>
            </p14:nvContentPartPr>
            <p14:xfrm>
              <a:off x="6097062" y="1460935"/>
              <a:ext cx="1463040" cy="615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2B1ED4E-5268-4870-8E10-C8933794AF0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061422" y="1424935"/>
                <a:ext cx="1534680" cy="6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193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913F5E-A0EC-41E9-BE1E-827823555B2A}"/>
                  </a:ext>
                </a:extLst>
              </p14:cNvPr>
              <p14:cNvContentPartPr/>
              <p14:nvPr/>
            </p14:nvContentPartPr>
            <p14:xfrm>
              <a:off x="2541342" y="229735"/>
              <a:ext cx="283320" cy="38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913F5E-A0EC-41E9-BE1E-827823555B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702" y="193735"/>
                <a:ext cx="3549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1CDBC1-8D0C-48A0-AF4F-7FCF15F3FF1C}"/>
                  </a:ext>
                </a:extLst>
              </p14:cNvPr>
              <p14:cNvContentPartPr/>
              <p14:nvPr/>
            </p14:nvContentPartPr>
            <p14:xfrm>
              <a:off x="3115182" y="163855"/>
              <a:ext cx="215280" cy="49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1CDBC1-8D0C-48A0-AF4F-7FCF15F3FF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182" y="128215"/>
                <a:ext cx="2869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3C9477-FAC5-455B-ACDF-CC1492B5CD4D}"/>
                  </a:ext>
                </a:extLst>
              </p14:cNvPr>
              <p14:cNvContentPartPr/>
              <p14:nvPr/>
            </p14:nvContentPartPr>
            <p14:xfrm>
              <a:off x="677622" y="269695"/>
              <a:ext cx="1566720" cy="57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3C9477-FAC5-455B-ACDF-CC1492B5CD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622" y="233695"/>
                <a:ext cx="16383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B9C39C-8803-4183-9E5B-1F5B630EB6E3}"/>
                  </a:ext>
                </a:extLst>
              </p14:cNvPr>
              <p14:cNvContentPartPr/>
              <p14:nvPr/>
            </p14:nvContentPartPr>
            <p14:xfrm>
              <a:off x="184062" y="1184095"/>
              <a:ext cx="466560" cy="64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B9C39C-8803-4183-9E5B-1F5B630EB6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422" y="1148455"/>
                <a:ext cx="5382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72EEE9-0B34-4E04-9482-B8BE1C6E6C9A}"/>
                  </a:ext>
                </a:extLst>
              </p14:cNvPr>
              <p14:cNvContentPartPr/>
              <p14:nvPr/>
            </p14:nvContentPartPr>
            <p14:xfrm>
              <a:off x="1155342" y="1346095"/>
              <a:ext cx="246600" cy="30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72EEE9-0B34-4E04-9482-B8BE1C6E6C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9702" y="1310455"/>
                <a:ext cx="318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040FFF-31FA-4567-909D-1A25BFCF4B49}"/>
                  </a:ext>
                </a:extLst>
              </p14:cNvPr>
              <p14:cNvContentPartPr/>
              <p14:nvPr/>
            </p14:nvContentPartPr>
            <p14:xfrm>
              <a:off x="1412382" y="1207855"/>
              <a:ext cx="48960" cy="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040FFF-31FA-4567-909D-1A25BFCF4B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6382" y="1172215"/>
                <a:ext cx="120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3FA79E-575D-41BC-B851-FFF7F9336E22}"/>
                  </a:ext>
                </a:extLst>
              </p14:cNvPr>
              <p14:cNvContentPartPr/>
              <p14:nvPr/>
            </p14:nvContentPartPr>
            <p14:xfrm>
              <a:off x="1792542" y="1374895"/>
              <a:ext cx="314640" cy="1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3FA79E-575D-41BC-B851-FFF7F9336E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6542" y="1339255"/>
                <a:ext cx="386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98533-2EBA-4298-98E8-DBCE496084DB}"/>
                  </a:ext>
                </a:extLst>
              </p14:cNvPr>
              <p14:cNvContentPartPr/>
              <p14:nvPr/>
            </p14:nvContentPartPr>
            <p14:xfrm>
              <a:off x="1887582" y="1514575"/>
              <a:ext cx="277200" cy="1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98533-2EBA-4298-98E8-DBCE496084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1942" y="1478935"/>
                <a:ext cx="348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012322-18C7-411D-9ACA-E3652D1752DF}"/>
                  </a:ext>
                </a:extLst>
              </p14:cNvPr>
              <p14:cNvContentPartPr/>
              <p14:nvPr/>
            </p14:nvContentPartPr>
            <p14:xfrm>
              <a:off x="2341902" y="1151335"/>
              <a:ext cx="238320" cy="488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012322-18C7-411D-9ACA-E3652D1752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5902" y="1115695"/>
                <a:ext cx="3099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175F62-E1EE-4052-9201-1A5FCC0B213F}"/>
                  </a:ext>
                </a:extLst>
              </p14:cNvPr>
              <p14:cNvContentPartPr/>
              <p14:nvPr/>
            </p14:nvContentPartPr>
            <p14:xfrm>
              <a:off x="2790102" y="1578295"/>
              <a:ext cx="56880" cy="183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175F62-E1EE-4052-9201-1A5FCC0B21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4102" y="1542295"/>
                <a:ext cx="128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655460-5229-4EB5-9931-3AC5304EBBE3}"/>
                  </a:ext>
                </a:extLst>
              </p14:cNvPr>
              <p14:cNvContentPartPr/>
              <p14:nvPr/>
            </p14:nvContentPartPr>
            <p14:xfrm>
              <a:off x="2853102" y="1386055"/>
              <a:ext cx="2160" cy="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655460-5229-4EB5-9931-3AC5304EBB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7462" y="1350055"/>
                <a:ext cx="73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004D06-1BC8-4DB7-ABC1-9B822680DF97}"/>
                  </a:ext>
                </a:extLst>
              </p14:cNvPr>
              <p14:cNvContentPartPr/>
              <p14:nvPr/>
            </p14:nvContentPartPr>
            <p14:xfrm>
              <a:off x="3541422" y="2613295"/>
              <a:ext cx="63720" cy="16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004D06-1BC8-4DB7-ABC1-9B822680DF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05422" y="2577655"/>
                <a:ext cx="135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9CA443-4A9F-488D-A92A-30946C945D31}"/>
                  </a:ext>
                </a:extLst>
              </p14:cNvPr>
              <p14:cNvContentPartPr/>
              <p14:nvPr/>
            </p14:nvContentPartPr>
            <p14:xfrm>
              <a:off x="3680742" y="2362015"/>
              <a:ext cx="20880" cy="31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9CA443-4A9F-488D-A92A-30946C945D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5102" y="2326375"/>
                <a:ext cx="92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E625EF-C06E-481A-9B36-F27248CC4073}"/>
                  </a:ext>
                </a:extLst>
              </p14:cNvPr>
              <p14:cNvContentPartPr/>
              <p14:nvPr/>
            </p14:nvContentPartPr>
            <p14:xfrm>
              <a:off x="4409022" y="2183815"/>
              <a:ext cx="381240" cy="312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E625EF-C06E-481A-9B36-F27248CC40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3382" y="2147815"/>
                <a:ext cx="4528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527972-6270-4049-987C-9DA8278DD902}"/>
                  </a:ext>
                </a:extLst>
              </p14:cNvPr>
              <p14:cNvContentPartPr/>
              <p14:nvPr/>
            </p14:nvContentPartPr>
            <p14:xfrm>
              <a:off x="4769382" y="1963855"/>
              <a:ext cx="10080" cy="10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527972-6270-4049-987C-9DA8278DD9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3742" y="1927855"/>
                <a:ext cx="81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CD1298-A87C-4E30-A021-B5FA90466402}"/>
                  </a:ext>
                </a:extLst>
              </p14:cNvPr>
              <p14:cNvContentPartPr/>
              <p14:nvPr/>
            </p14:nvContentPartPr>
            <p14:xfrm>
              <a:off x="2719542" y="2216575"/>
              <a:ext cx="532080" cy="407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CD1298-A87C-4E30-A021-B5FA904664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3566" y="2180575"/>
                <a:ext cx="603672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AAD6D1-EE1A-4164-8D03-47426D09425E}"/>
                  </a:ext>
                </a:extLst>
              </p14:cNvPr>
              <p14:cNvContentPartPr/>
              <p14:nvPr/>
            </p14:nvContentPartPr>
            <p14:xfrm>
              <a:off x="1947342" y="2104975"/>
              <a:ext cx="561600" cy="728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AAD6D1-EE1A-4164-8D03-47426D0942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1342" y="2068975"/>
                <a:ext cx="6332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EB320BB-C219-4CAA-9543-E3290172E2C9}"/>
                  </a:ext>
                </a:extLst>
              </p14:cNvPr>
              <p14:cNvContentPartPr/>
              <p14:nvPr/>
            </p14:nvContentPartPr>
            <p14:xfrm>
              <a:off x="605982" y="2226295"/>
              <a:ext cx="978120" cy="47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EB320BB-C219-4CAA-9543-E3290172E2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0342" y="2190295"/>
                <a:ext cx="1049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30F975F-994D-469E-B90F-A62635EA4E62}"/>
                  </a:ext>
                </a:extLst>
              </p14:cNvPr>
              <p14:cNvContentPartPr/>
              <p14:nvPr/>
            </p14:nvContentPartPr>
            <p14:xfrm>
              <a:off x="6212982" y="2203255"/>
              <a:ext cx="246600" cy="38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30F975F-994D-469E-B90F-A62635EA4E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76982" y="2167255"/>
                <a:ext cx="318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3F7051-28A8-42F0-A8A5-DF4E43AE8C25}"/>
                  </a:ext>
                </a:extLst>
              </p14:cNvPr>
              <p14:cNvContentPartPr/>
              <p14:nvPr/>
            </p14:nvContentPartPr>
            <p14:xfrm>
              <a:off x="6331782" y="2348695"/>
              <a:ext cx="229320" cy="34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3F7051-28A8-42F0-A8A5-DF4E43AE8C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6142" y="2313055"/>
                <a:ext cx="300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1EF30A1-A305-4755-8068-242CA7422CB3}"/>
                  </a:ext>
                </a:extLst>
              </p14:cNvPr>
              <p14:cNvContentPartPr/>
              <p14:nvPr/>
            </p14:nvContentPartPr>
            <p14:xfrm>
              <a:off x="6846582" y="2106415"/>
              <a:ext cx="374040" cy="292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1EF30A1-A305-4755-8068-242CA7422C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0942" y="2070775"/>
                <a:ext cx="4456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935888-9149-4D0B-84F9-D89DFFC60200}"/>
                  </a:ext>
                </a:extLst>
              </p14:cNvPr>
              <p14:cNvContentPartPr/>
              <p14:nvPr/>
            </p14:nvContentPartPr>
            <p14:xfrm>
              <a:off x="7496022" y="2522575"/>
              <a:ext cx="63720" cy="118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935888-9149-4D0B-84F9-D89DFFC602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0382" y="2486575"/>
                <a:ext cx="135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6CE600-C1FE-4BDE-A8BE-A784EC0331EA}"/>
                  </a:ext>
                </a:extLst>
              </p14:cNvPr>
              <p14:cNvContentPartPr/>
              <p14:nvPr/>
            </p14:nvContentPartPr>
            <p14:xfrm>
              <a:off x="7637142" y="2189935"/>
              <a:ext cx="32400" cy="12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6CE600-C1FE-4BDE-A8BE-A784EC0331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01502" y="2154295"/>
                <a:ext cx="104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129F49-DECB-4789-A532-65E74E87986C}"/>
                  </a:ext>
                </a:extLst>
              </p14:cNvPr>
              <p14:cNvContentPartPr/>
              <p14:nvPr/>
            </p14:nvContentPartPr>
            <p14:xfrm>
              <a:off x="7819662" y="2171935"/>
              <a:ext cx="300960" cy="306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129F49-DECB-4789-A532-65E74E8798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83662" y="2135935"/>
                <a:ext cx="3726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C77CDB-82FC-4FCD-9A53-CB561807123A}"/>
                  </a:ext>
                </a:extLst>
              </p14:cNvPr>
              <p14:cNvContentPartPr/>
              <p14:nvPr/>
            </p14:nvContentPartPr>
            <p14:xfrm>
              <a:off x="8142942" y="2005255"/>
              <a:ext cx="19080" cy="1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C77CDB-82FC-4FCD-9A53-CB56180712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07302" y="1969255"/>
                <a:ext cx="907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A71503-23C6-4CF6-9657-751B3EFF0E42}"/>
                  </a:ext>
                </a:extLst>
              </p14:cNvPr>
              <p14:cNvContentPartPr/>
              <p14:nvPr/>
            </p14:nvContentPartPr>
            <p14:xfrm>
              <a:off x="8693742" y="2041975"/>
              <a:ext cx="490320" cy="57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A71503-23C6-4CF6-9657-751B3EFF0E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58102" y="2006335"/>
                <a:ext cx="5619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50F65E-6943-4A8F-88E1-F1E1697EF52F}"/>
                  </a:ext>
                </a:extLst>
              </p14:cNvPr>
              <p14:cNvContentPartPr/>
              <p14:nvPr/>
            </p14:nvContentPartPr>
            <p14:xfrm>
              <a:off x="8287662" y="2142775"/>
              <a:ext cx="262440" cy="389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50F65E-6943-4A8F-88E1-F1E1697EF5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51662" y="2106775"/>
                <a:ext cx="3340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0F994AE-28F1-4438-9B54-397E87DB25D5}"/>
                  </a:ext>
                </a:extLst>
              </p14:cNvPr>
              <p14:cNvContentPartPr/>
              <p14:nvPr/>
            </p14:nvContentPartPr>
            <p14:xfrm>
              <a:off x="5017062" y="2014975"/>
              <a:ext cx="805320" cy="445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0F994AE-28F1-4438-9B54-397E87DB25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81422" y="1978975"/>
                <a:ext cx="8769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EC88A52-58F5-4C3C-AB13-41F31C5A167B}"/>
                  </a:ext>
                </a:extLst>
              </p14:cNvPr>
              <p14:cNvContentPartPr/>
              <p14:nvPr/>
            </p14:nvContentPartPr>
            <p14:xfrm>
              <a:off x="820182" y="3078775"/>
              <a:ext cx="1664640" cy="743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EC88A52-58F5-4C3C-AB13-41F31C5A16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190" y="3043135"/>
                <a:ext cx="1736265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DCEAA2-BCA1-4A1F-86BC-8F84B32926E6}"/>
                  </a:ext>
                </a:extLst>
              </p14:cNvPr>
              <p14:cNvContentPartPr/>
              <p14:nvPr/>
            </p14:nvContentPartPr>
            <p14:xfrm>
              <a:off x="3370062" y="3046735"/>
              <a:ext cx="380880" cy="665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DCEAA2-BCA1-4A1F-86BC-8F84B32926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34422" y="3010735"/>
                <a:ext cx="4525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5832E5E-50C2-40BB-8068-A704AE93AD1F}"/>
                  </a:ext>
                </a:extLst>
              </p14:cNvPr>
              <p14:cNvContentPartPr/>
              <p14:nvPr/>
            </p14:nvContentPartPr>
            <p14:xfrm>
              <a:off x="5026422" y="3083095"/>
              <a:ext cx="402480" cy="502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5832E5E-50C2-40BB-8068-A704AE93AD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90782" y="3047095"/>
                <a:ext cx="4741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B00E50-3ABB-418E-BDF9-0FD61D8F9F02}"/>
                  </a:ext>
                </a:extLst>
              </p14:cNvPr>
              <p14:cNvContentPartPr/>
              <p14:nvPr/>
            </p14:nvContentPartPr>
            <p14:xfrm>
              <a:off x="5616822" y="3085615"/>
              <a:ext cx="70200" cy="482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B00E50-3ABB-418E-BDF9-0FD61D8F9F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80822" y="3049615"/>
                <a:ext cx="1418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25410B-0A51-448E-AC6E-56D8611579E8}"/>
                  </a:ext>
                </a:extLst>
              </p14:cNvPr>
              <p14:cNvContentPartPr/>
              <p14:nvPr/>
            </p14:nvContentPartPr>
            <p14:xfrm>
              <a:off x="5836062" y="3247255"/>
              <a:ext cx="195840" cy="212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25410B-0A51-448E-AC6E-56D8611579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0062" y="3211615"/>
                <a:ext cx="2674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1D2D14-1AE8-4AF7-98AE-C5F240E566AE}"/>
                  </a:ext>
                </a:extLst>
              </p14:cNvPr>
              <p14:cNvContentPartPr/>
              <p14:nvPr/>
            </p14:nvContentPartPr>
            <p14:xfrm>
              <a:off x="6269502" y="2959255"/>
              <a:ext cx="7920" cy="97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1D2D14-1AE8-4AF7-98AE-C5F240E566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33502" y="2923255"/>
                <a:ext cx="79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ED3DC2-CF4C-4986-866C-57016FF9A9CB}"/>
                  </a:ext>
                </a:extLst>
              </p14:cNvPr>
              <p14:cNvContentPartPr/>
              <p14:nvPr/>
            </p14:nvContentPartPr>
            <p14:xfrm>
              <a:off x="6999222" y="3443095"/>
              <a:ext cx="101520" cy="200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ED3DC2-CF4C-4986-866C-57016FF9A9C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63582" y="3407455"/>
                <a:ext cx="173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9F4271B-9085-4762-88A0-31FF30CECABD}"/>
                  </a:ext>
                </a:extLst>
              </p14:cNvPr>
              <p14:cNvContentPartPr/>
              <p14:nvPr/>
            </p14:nvContentPartPr>
            <p14:xfrm>
              <a:off x="7220982" y="3186775"/>
              <a:ext cx="13320" cy="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9F4271B-9085-4762-88A0-31FF30CECA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85342" y="3150775"/>
                <a:ext cx="84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AAEF45E-49E5-4118-8D0C-508D045413EC}"/>
                  </a:ext>
                </a:extLst>
              </p14:cNvPr>
              <p14:cNvContentPartPr/>
              <p14:nvPr/>
            </p14:nvContentPartPr>
            <p14:xfrm>
              <a:off x="6451662" y="2867455"/>
              <a:ext cx="418320" cy="776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AAEF45E-49E5-4118-8D0C-508D045413E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16022" y="2831815"/>
                <a:ext cx="48996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EDD86F-184B-4AA2-AAB2-AC26151A9838}"/>
                  </a:ext>
                </a:extLst>
              </p14:cNvPr>
              <p14:cNvContentPartPr/>
              <p14:nvPr/>
            </p14:nvContentPartPr>
            <p14:xfrm>
              <a:off x="4539702" y="3115135"/>
              <a:ext cx="338400" cy="454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EDD86F-184B-4AA2-AAB2-AC26151A98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3740" y="3079135"/>
                <a:ext cx="409964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9B2E75-72A8-4EBF-AD5E-C489B0AD9A16}"/>
                  </a:ext>
                </a:extLst>
              </p14:cNvPr>
              <p14:cNvContentPartPr/>
              <p14:nvPr/>
            </p14:nvContentPartPr>
            <p14:xfrm>
              <a:off x="3894222" y="2963575"/>
              <a:ext cx="273240" cy="193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9B2E75-72A8-4EBF-AD5E-C489B0AD9A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8535" y="2927935"/>
                <a:ext cx="344975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204FD10-CAB5-4530-8FA4-FC1CFB1858FF}"/>
                  </a:ext>
                </a:extLst>
              </p14:cNvPr>
              <p14:cNvContentPartPr/>
              <p14:nvPr/>
            </p14:nvContentPartPr>
            <p14:xfrm>
              <a:off x="2866422" y="3060775"/>
              <a:ext cx="288360" cy="573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204FD10-CAB5-4530-8FA4-FC1CFB1858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0422" y="3024775"/>
                <a:ext cx="3600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0D72E2-8CE7-4296-99F4-A5BEE43BF426}"/>
                  </a:ext>
                </a:extLst>
              </p14:cNvPr>
              <p14:cNvContentPartPr/>
              <p14:nvPr/>
            </p14:nvContentPartPr>
            <p14:xfrm>
              <a:off x="1139862" y="4147615"/>
              <a:ext cx="364680" cy="78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0D72E2-8CE7-4296-99F4-A5BEE43BF4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3862" y="4111615"/>
                <a:ext cx="43632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762FF9F-CDF8-4E30-8152-DD658A372222}"/>
                  </a:ext>
                </a:extLst>
              </p14:cNvPr>
              <p14:cNvContentPartPr/>
              <p14:nvPr/>
            </p14:nvContentPartPr>
            <p14:xfrm>
              <a:off x="4674342" y="1308295"/>
              <a:ext cx="245880" cy="43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762FF9F-CDF8-4E30-8152-DD658A37222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38342" y="1272655"/>
                <a:ext cx="3175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335575F-7F41-49F3-A1F4-A89684C7DD3C}"/>
                  </a:ext>
                </a:extLst>
              </p14:cNvPr>
              <p14:cNvContentPartPr/>
              <p14:nvPr/>
            </p14:nvContentPartPr>
            <p14:xfrm>
              <a:off x="5061702" y="1063855"/>
              <a:ext cx="6840" cy="32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335575F-7F41-49F3-A1F4-A89684C7DD3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26062" y="1027855"/>
                <a:ext cx="784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9D8448-AB73-4C4F-B619-F49B036EA015}"/>
                  </a:ext>
                </a:extLst>
              </p14:cNvPr>
              <p14:cNvContentPartPr/>
              <p14:nvPr/>
            </p14:nvContentPartPr>
            <p14:xfrm>
              <a:off x="5459142" y="1233775"/>
              <a:ext cx="346680" cy="419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9D8448-AB73-4C4F-B619-F49B036EA0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23142" y="1198135"/>
                <a:ext cx="4183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D55978E-B7D5-4380-B805-8C28FE5601BE}"/>
                  </a:ext>
                </a:extLst>
              </p14:cNvPr>
              <p14:cNvContentPartPr/>
              <p14:nvPr/>
            </p14:nvContentPartPr>
            <p14:xfrm>
              <a:off x="6075822" y="1231615"/>
              <a:ext cx="1183320" cy="590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D55978E-B7D5-4380-B805-8C28FE5601B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39822" y="1195615"/>
                <a:ext cx="12549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10768A-3CCA-4950-A836-7297036AC60A}"/>
                  </a:ext>
                </a:extLst>
              </p14:cNvPr>
              <p14:cNvContentPartPr/>
              <p14:nvPr/>
            </p14:nvContentPartPr>
            <p14:xfrm>
              <a:off x="9899022" y="2079055"/>
              <a:ext cx="694440" cy="505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10768A-3CCA-4950-A836-7297036AC60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63382" y="2043440"/>
                <a:ext cx="766080" cy="57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E46B45-81F7-407B-8228-A12C4C1F2BA6}"/>
                  </a:ext>
                </a:extLst>
              </p14:cNvPr>
              <p14:cNvContentPartPr/>
              <p14:nvPr/>
            </p14:nvContentPartPr>
            <p14:xfrm>
              <a:off x="8242302" y="3225655"/>
              <a:ext cx="113760" cy="423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E46B45-81F7-407B-8228-A12C4C1F2BA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06662" y="3189655"/>
                <a:ext cx="185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45DD4C5-F324-4143-A88C-9CEB2C928C1D}"/>
                  </a:ext>
                </a:extLst>
              </p14:cNvPr>
              <p14:cNvContentPartPr/>
              <p14:nvPr/>
            </p14:nvContentPartPr>
            <p14:xfrm>
              <a:off x="3026622" y="4811095"/>
              <a:ext cx="444960" cy="514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45DD4C5-F324-4143-A88C-9CEB2C928C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90622" y="4775095"/>
                <a:ext cx="5166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E7397D1-0404-4BFC-A61C-46D3305DA23F}"/>
                  </a:ext>
                </a:extLst>
              </p14:cNvPr>
              <p14:cNvContentPartPr/>
              <p14:nvPr/>
            </p14:nvContentPartPr>
            <p14:xfrm>
              <a:off x="3732582" y="4690135"/>
              <a:ext cx="1204920" cy="802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E7397D1-0404-4BFC-A61C-46D3305DA23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96582" y="4654135"/>
                <a:ext cx="127656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BE743DE-7318-4BC5-9EF5-4AEE67619BD1}"/>
                  </a:ext>
                </a:extLst>
              </p14:cNvPr>
              <p14:cNvContentPartPr/>
              <p14:nvPr/>
            </p14:nvContentPartPr>
            <p14:xfrm>
              <a:off x="5092302" y="4516615"/>
              <a:ext cx="406440" cy="867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BE743DE-7318-4BC5-9EF5-4AEE67619B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56302" y="4480975"/>
                <a:ext cx="47808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452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CA4341-C83A-4D74-AC4E-557C93D21532}"/>
                  </a:ext>
                </a:extLst>
              </p14:cNvPr>
              <p14:cNvContentPartPr/>
              <p14:nvPr/>
            </p14:nvContentPartPr>
            <p14:xfrm>
              <a:off x="2297262" y="54178"/>
              <a:ext cx="28620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CA4341-C83A-4D74-AC4E-557C93D21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622" y="18178"/>
                <a:ext cx="3578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4026AB-8413-4500-B38F-85234907A309}"/>
                  </a:ext>
                </a:extLst>
              </p14:cNvPr>
              <p14:cNvContentPartPr/>
              <p14:nvPr/>
            </p14:nvContentPartPr>
            <p14:xfrm>
              <a:off x="2767782" y="-26462"/>
              <a:ext cx="213840" cy="424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4026AB-8413-4500-B38F-85234907A3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2142" y="-62102"/>
                <a:ext cx="2854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CCFE8F-38F2-42E8-A517-D3BFB87E6D14}"/>
                  </a:ext>
                </a:extLst>
              </p14:cNvPr>
              <p14:cNvContentPartPr/>
              <p14:nvPr/>
            </p14:nvContentPartPr>
            <p14:xfrm>
              <a:off x="605982" y="38215"/>
              <a:ext cx="1428840" cy="48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CCFE8F-38F2-42E8-A517-D3BFB87E6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33" y="2575"/>
                <a:ext cx="1500498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84F8F3-6329-49AD-894D-08C8A6403F9B}"/>
                  </a:ext>
                </a:extLst>
              </p14:cNvPr>
              <p14:cNvContentPartPr/>
              <p14:nvPr/>
            </p14:nvContentPartPr>
            <p14:xfrm>
              <a:off x="43662" y="667393"/>
              <a:ext cx="254880" cy="62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84F8F3-6329-49AD-894D-08C8A6403F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2" y="631393"/>
                <a:ext cx="32652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7D100F-B41A-4614-A16D-038A5944C4EB}"/>
                  </a:ext>
                </a:extLst>
              </p14:cNvPr>
              <p14:cNvContentPartPr/>
              <p14:nvPr/>
            </p14:nvContentPartPr>
            <p14:xfrm>
              <a:off x="497622" y="979873"/>
              <a:ext cx="32400" cy="241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7D100F-B41A-4614-A16D-038A5944C4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982" y="944233"/>
                <a:ext cx="1040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B68DE8-AC6E-41A5-B7E6-1C92E720D8E7}"/>
                  </a:ext>
                </a:extLst>
              </p14:cNvPr>
              <p14:cNvContentPartPr/>
              <p14:nvPr/>
            </p14:nvContentPartPr>
            <p14:xfrm>
              <a:off x="493662" y="744433"/>
              <a:ext cx="12600" cy="1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B68DE8-AC6E-41A5-B7E6-1C92E720D8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662" y="708433"/>
                <a:ext cx="84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99CC01-9331-4EF6-A178-F920D4D5F567}"/>
                  </a:ext>
                </a:extLst>
              </p14:cNvPr>
              <p14:cNvContentPartPr/>
              <p14:nvPr/>
            </p14:nvContentPartPr>
            <p14:xfrm>
              <a:off x="1754022" y="865393"/>
              <a:ext cx="213840" cy="23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99CC01-9331-4EF6-A178-F920D4D5F5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8022" y="829393"/>
                <a:ext cx="2854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A8AC8A-1D3E-479E-BD36-7407F0236497}"/>
                  </a:ext>
                </a:extLst>
              </p14:cNvPr>
              <p14:cNvContentPartPr/>
              <p14:nvPr/>
            </p14:nvContentPartPr>
            <p14:xfrm>
              <a:off x="1894422" y="717793"/>
              <a:ext cx="3312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A8AC8A-1D3E-479E-BD36-7407F02364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8422" y="681793"/>
                <a:ext cx="104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2F8DBF-94FD-4CD0-9959-60F6B8D433CA}"/>
                  </a:ext>
                </a:extLst>
              </p14:cNvPr>
              <p14:cNvContentPartPr/>
              <p14:nvPr/>
            </p14:nvContentPartPr>
            <p14:xfrm>
              <a:off x="2138142" y="1212073"/>
              <a:ext cx="84960" cy="16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2F8DBF-94FD-4CD0-9959-60F6B8D433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2142" y="1176073"/>
                <a:ext cx="156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F37B48-24F5-401F-9801-539C61BBDFBC}"/>
                  </a:ext>
                </a:extLst>
              </p14:cNvPr>
              <p14:cNvContentPartPr/>
              <p14:nvPr/>
            </p14:nvContentPartPr>
            <p14:xfrm>
              <a:off x="698142" y="732193"/>
              <a:ext cx="632520" cy="468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F37B48-24F5-401F-9801-539C61BBDF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2142" y="696553"/>
                <a:ext cx="7041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9922E-189C-47B9-B11B-F20F870BFAEA}"/>
                  </a:ext>
                </a:extLst>
              </p14:cNvPr>
              <p14:cNvContentPartPr/>
              <p14:nvPr/>
            </p14:nvContentPartPr>
            <p14:xfrm>
              <a:off x="2443422" y="848833"/>
              <a:ext cx="166320" cy="424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9922E-189C-47B9-B11B-F20F870BFA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7782" y="812833"/>
                <a:ext cx="2379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1755EF-463F-4A3C-B390-6F109A5776E9}"/>
                  </a:ext>
                </a:extLst>
              </p14:cNvPr>
              <p14:cNvContentPartPr/>
              <p14:nvPr/>
            </p14:nvContentPartPr>
            <p14:xfrm>
              <a:off x="2562582" y="687553"/>
              <a:ext cx="33120" cy="18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1755EF-463F-4A3C-B390-6F109A5776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26942" y="651553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4A61AF-31AE-4DC7-9D32-258CAA7BC412}"/>
                  </a:ext>
                </a:extLst>
              </p14:cNvPr>
              <p14:cNvContentPartPr/>
              <p14:nvPr/>
            </p14:nvContentPartPr>
            <p14:xfrm>
              <a:off x="2881902" y="1119553"/>
              <a:ext cx="39240" cy="14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4A61AF-31AE-4DC7-9D32-258CAA7BC4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6262" y="1083913"/>
                <a:ext cx="110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F03D3F-6283-4CBF-98A9-8DDBF2452415}"/>
                  </a:ext>
                </a:extLst>
              </p14:cNvPr>
              <p14:cNvContentPartPr/>
              <p14:nvPr/>
            </p14:nvContentPartPr>
            <p14:xfrm>
              <a:off x="3929502" y="818593"/>
              <a:ext cx="275400" cy="30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F03D3F-6283-4CBF-98A9-8DDBF24524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3862" y="782593"/>
                <a:ext cx="347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2C4815-E586-4944-A030-357CFB95FF61}"/>
                  </a:ext>
                </a:extLst>
              </p14:cNvPr>
              <p14:cNvContentPartPr/>
              <p14:nvPr/>
            </p14:nvContentPartPr>
            <p14:xfrm>
              <a:off x="4335942" y="1144033"/>
              <a:ext cx="67680" cy="134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2C4815-E586-4944-A030-357CFB95FF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00302" y="1108033"/>
                <a:ext cx="139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1A00BC-668B-48A5-966D-A3F2366D0E29}"/>
                  </a:ext>
                </a:extLst>
              </p14:cNvPr>
              <p14:cNvContentPartPr/>
              <p14:nvPr/>
            </p14:nvContentPartPr>
            <p14:xfrm>
              <a:off x="4468062" y="868993"/>
              <a:ext cx="3600" cy="11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1A00BC-668B-48A5-966D-A3F2366D0E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2422" y="833353"/>
                <a:ext cx="75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0A152-822B-49DD-A9FA-7DC57FC36D4C}"/>
                  </a:ext>
                </a:extLst>
              </p14:cNvPr>
              <p14:cNvContentPartPr/>
              <p14:nvPr/>
            </p14:nvContentPartPr>
            <p14:xfrm>
              <a:off x="3240822" y="723193"/>
              <a:ext cx="454320" cy="49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0A152-822B-49DD-A9FA-7DC57FC36D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04822" y="687219"/>
                <a:ext cx="525960" cy="568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370E03-6FC0-4B62-8989-C1C6D9C95C7E}"/>
                  </a:ext>
                </a:extLst>
              </p14:cNvPr>
              <p14:cNvContentPartPr/>
              <p14:nvPr/>
            </p14:nvContentPartPr>
            <p14:xfrm>
              <a:off x="240942" y="1703113"/>
              <a:ext cx="846720" cy="551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370E03-6FC0-4B62-8989-C1C6D9C95C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4942" y="1667113"/>
                <a:ext cx="9183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10A7719-06EE-4A37-90D8-5D4F22AFEBEC}"/>
                  </a:ext>
                </a:extLst>
              </p14:cNvPr>
              <p14:cNvContentPartPr/>
              <p14:nvPr/>
            </p14:nvContentPartPr>
            <p14:xfrm>
              <a:off x="2611902" y="1622113"/>
              <a:ext cx="158040" cy="362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10A7719-06EE-4A37-90D8-5D4F22AFEB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5902" y="1586113"/>
                <a:ext cx="229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F894B2-3C96-4F24-8C81-F10F008C9C85}"/>
                  </a:ext>
                </a:extLst>
              </p14:cNvPr>
              <p14:cNvContentPartPr/>
              <p14:nvPr/>
            </p14:nvContentPartPr>
            <p14:xfrm>
              <a:off x="3024822" y="1984273"/>
              <a:ext cx="102240" cy="157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F894B2-3C96-4F24-8C81-F10F008C9C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9182" y="1948273"/>
                <a:ext cx="173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05EBB6-8865-471D-97B3-F50A317B6ED8}"/>
                  </a:ext>
                </a:extLst>
              </p14:cNvPr>
              <p14:cNvContentPartPr/>
              <p14:nvPr/>
            </p14:nvContentPartPr>
            <p14:xfrm>
              <a:off x="3070902" y="1740193"/>
              <a:ext cx="22680" cy="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05EBB6-8865-471D-97B3-F50A317B6E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4902" y="1704553"/>
                <a:ext cx="94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4494364-0A20-4B9A-881A-3206AB32EC54}"/>
                  </a:ext>
                </a:extLst>
              </p14:cNvPr>
              <p14:cNvContentPartPr/>
              <p14:nvPr/>
            </p14:nvContentPartPr>
            <p14:xfrm>
              <a:off x="3560502" y="1631113"/>
              <a:ext cx="280800" cy="371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4494364-0A20-4B9A-881A-3206AB32EC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24502" y="1595113"/>
                <a:ext cx="3524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FEBA82-C7C8-424D-9B6A-29C8D464FF54}"/>
                  </a:ext>
                </a:extLst>
              </p14:cNvPr>
              <p14:cNvContentPartPr/>
              <p14:nvPr/>
            </p14:nvContentPartPr>
            <p14:xfrm>
              <a:off x="3767862" y="1516993"/>
              <a:ext cx="22680" cy="1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FEBA82-C7C8-424D-9B6A-29C8D464FF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31862" y="1481353"/>
                <a:ext cx="94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B21B77F-29F7-4B5C-81FB-40AE2EC49039}"/>
                  </a:ext>
                </a:extLst>
              </p14:cNvPr>
              <p14:cNvContentPartPr/>
              <p14:nvPr/>
            </p14:nvContentPartPr>
            <p14:xfrm>
              <a:off x="5651382" y="1649473"/>
              <a:ext cx="189360" cy="291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B21B77F-29F7-4B5C-81FB-40AE2EC490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15382" y="1613833"/>
                <a:ext cx="261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F36645-4794-4FDC-972F-A50C016C9475}"/>
                  </a:ext>
                </a:extLst>
              </p14:cNvPr>
              <p14:cNvContentPartPr/>
              <p14:nvPr/>
            </p14:nvContentPartPr>
            <p14:xfrm>
              <a:off x="5839302" y="1476673"/>
              <a:ext cx="30600" cy="13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F36645-4794-4FDC-972F-A50C016C94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3302" y="1440673"/>
                <a:ext cx="1022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9C2B50-53B0-455E-92B4-63F3EC62612C}"/>
                  </a:ext>
                </a:extLst>
              </p14:cNvPr>
              <p14:cNvContentPartPr/>
              <p14:nvPr/>
            </p14:nvContentPartPr>
            <p14:xfrm>
              <a:off x="6378582" y="1502593"/>
              <a:ext cx="622800" cy="45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9C2B50-53B0-455E-92B4-63F3EC6261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42942" y="1466953"/>
                <a:ext cx="6944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078898-6C88-4EDC-8E3D-C5587AC274A6}"/>
                  </a:ext>
                </a:extLst>
              </p14:cNvPr>
              <p14:cNvContentPartPr/>
              <p14:nvPr/>
            </p14:nvContentPartPr>
            <p14:xfrm>
              <a:off x="5968902" y="1645873"/>
              <a:ext cx="287640" cy="328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078898-6C88-4EDC-8E3D-C5587AC274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3262" y="1609873"/>
                <a:ext cx="3592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36F925-7AFB-4272-B0E3-CCD54FB1686B}"/>
                  </a:ext>
                </a:extLst>
              </p14:cNvPr>
              <p14:cNvContentPartPr/>
              <p14:nvPr/>
            </p14:nvContentPartPr>
            <p14:xfrm>
              <a:off x="4773702" y="1576393"/>
              <a:ext cx="492120" cy="512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36F925-7AFB-4272-B0E3-CCD54FB168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37702" y="1540393"/>
                <a:ext cx="5637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A87C313-B0BF-40F5-ABDD-9347744ACFB1}"/>
                  </a:ext>
                </a:extLst>
              </p14:cNvPr>
              <p14:cNvContentPartPr/>
              <p14:nvPr/>
            </p14:nvContentPartPr>
            <p14:xfrm>
              <a:off x="4048662" y="1690513"/>
              <a:ext cx="551520" cy="244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A87C313-B0BF-40F5-ABDD-9347744ACF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12638" y="1654513"/>
                <a:ext cx="623207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482107-A097-4E10-9467-5161F66CAE70}"/>
                  </a:ext>
                </a:extLst>
              </p14:cNvPr>
              <p14:cNvContentPartPr/>
              <p14:nvPr/>
            </p14:nvContentPartPr>
            <p14:xfrm>
              <a:off x="2181702" y="1833433"/>
              <a:ext cx="245160" cy="112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482107-A097-4E10-9467-5161F66CAE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5702" y="1797433"/>
                <a:ext cx="316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F8926EB-D813-4CD7-B47D-554915CC10E0}"/>
                  </a:ext>
                </a:extLst>
              </p14:cNvPr>
              <p14:cNvContentPartPr/>
              <p14:nvPr/>
            </p14:nvContentPartPr>
            <p14:xfrm>
              <a:off x="1247862" y="1594033"/>
              <a:ext cx="690840" cy="610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F8926EB-D813-4CD7-B47D-554915CC10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12222" y="1558033"/>
                <a:ext cx="7624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ED07E49-2FFC-4EF5-A5BD-0B0476B0198F}"/>
                  </a:ext>
                </a:extLst>
              </p14:cNvPr>
              <p14:cNvContentPartPr/>
              <p14:nvPr/>
            </p14:nvContentPartPr>
            <p14:xfrm>
              <a:off x="199902" y="2555953"/>
              <a:ext cx="352440" cy="559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ED07E49-2FFC-4EF5-A5BD-0B0476B019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4262" y="2520313"/>
                <a:ext cx="4240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15C264-BF56-4EF4-A99F-45A003533977}"/>
                  </a:ext>
                </a:extLst>
              </p14:cNvPr>
              <p14:cNvContentPartPr/>
              <p14:nvPr/>
            </p14:nvContentPartPr>
            <p14:xfrm>
              <a:off x="2547102" y="2593033"/>
              <a:ext cx="190800" cy="25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15C264-BF56-4EF4-A99F-45A0035339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11102" y="2557033"/>
                <a:ext cx="2624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C8AF465-BED5-41F5-9313-89DF38163FB3}"/>
                  </a:ext>
                </a:extLst>
              </p14:cNvPr>
              <p14:cNvContentPartPr/>
              <p14:nvPr/>
            </p14:nvContentPartPr>
            <p14:xfrm>
              <a:off x="2543862" y="2763673"/>
              <a:ext cx="236880" cy="32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C8AF465-BED5-41F5-9313-89DF38163F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07862" y="2728033"/>
                <a:ext cx="3085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492E9F5-A7B3-4998-BA56-7B2FC0BE7E03}"/>
                  </a:ext>
                </a:extLst>
              </p14:cNvPr>
              <p14:cNvContentPartPr/>
              <p14:nvPr/>
            </p14:nvContentPartPr>
            <p14:xfrm>
              <a:off x="1841862" y="2428873"/>
              <a:ext cx="443520" cy="592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492E9F5-A7B3-4998-BA56-7B2FC0BE7E0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05891" y="2393233"/>
                <a:ext cx="515102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E63862-CFED-4409-8030-832DA30BC976}"/>
                  </a:ext>
                </a:extLst>
              </p14:cNvPr>
              <p14:cNvContentPartPr/>
              <p14:nvPr/>
            </p14:nvContentPartPr>
            <p14:xfrm>
              <a:off x="812262" y="2470273"/>
              <a:ext cx="818280" cy="539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E63862-CFED-4409-8030-832DA30BC9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246" y="2434633"/>
                <a:ext cx="889952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9F3A5A0-7588-4AF6-AE1F-38BDC08F65A0}"/>
                  </a:ext>
                </a:extLst>
              </p14:cNvPr>
              <p14:cNvContentPartPr/>
              <p14:nvPr/>
            </p14:nvContentPartPr>
            <p14:xfrm>
              <a:off x="2936982" y="2461633"/>
              <a:ext cx="146160" cy="321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9F3A5A0-7588-4AF6-AE1F-38BDC08F65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01342" y="2425633"/>
                <a:ext cx="2178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24CB911-D321-4743-BD9B-DEF6E26C0E1F}"/>
                  </a:ext>
                </a:extLst>
              </p14:cNvPr>
              <p14:cNvContentPartPr/>
              <p14:nvPr/>
            </p14:nvContentPartPr>
            <p14:xfrm>
              <a:off x="3401022" y="2673673"/>
              <a:ext cx="69480" cy="18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24CB911-D321-4743-BD9B-DEF6E26C0E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5022" y="2637673"/>
                <a:ext cx="141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8C0BF8C-72E9-4758-BC41-658561B8F357}"/>
                  </a:ext>
                </a:extLst>
              </p14:cNvPr>
              <p14:cNvContentPartPr/>
              <p14:nvPr/>
            </p14:nvContentPartPr>
            <p14:xfrm>
              <a:off x="3470502" y="2469553"/>
              <a:ext cx="61200" cy="3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8C0BF8C-72E9-4758-BC41-658561B8F3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34862" y="2433913"/>
                <a:ext cx="132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EA7727-0527-4536-B757-7372008421E7}"/>
                  </a:ext>
                </a:extLst>
              </p14:cNvPr>
              <p14:cNvContentPartPr/>
              <p14:nvPr/>
            </p14:nvContentPartPr>
            <p14:xfrm>
              <a:off x="3769662" y="2505193"/>
              <a:ext cx="166680" cy="424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EA7727-0527-4536-B757-7372008421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33662" y="2469553"/>
                <a:ext cx="2383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AE06F40-E218-467D-9EA6-8247C81A5F2D}"/>
                  </a:ext>
                </a:extLst>
              </p14:cNvPr>
              <p14:cNvContentPartPr/>
              <p14:nvPr/>
            </p14:nvContentPartPr>
            <p14:xfrm>
              <a:off x="3945342" y="2329873"/>
              <a:ext cx="2880" cy="9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AE06F40-E218-467D-9EA6-8247C81A5F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09342" y="2294233"/>
                <a:ext cx="74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F8FC54-0C59-4F9F-ABCA-4BC51FF8D9A9}"/>
                  </a:ext>
                </a:extLst>
              </p14:cNvPr>
              <p14:cNvContentPartPr/>
              <p14:nvPr/>
            </p14:nvContentPartPr>
            <p14:xfrm>
              <a:off x="4437822" y="2485753"/>
              <a:ext cx="303480" cy="376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F8FC54-0C59-4F9F-ABCA-4BC51FF8D9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1822" y="2450113"/>
                <a:ext cx="3751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B834622-A48F-4E6C-9DF0-ABE378B8BF61}"/>
                  </a:ext>
                </a:extLst>
              </p14:cNvPr>
              <p14:cNvContentPartPr/>
              <p14:nvPr/>
            </p14:nvContentPartPr>
            <p14:xfrm>
              <a:off x="5678382" y="2588353"/>
              <a:ext cx="192240" cy="468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B834622-A48F-4E6C-9DF0-ABE378B8BF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42382" y="2552353"/>
                <a:ext cx="2638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8986739-CC3E-4B4F-B0C9-B2572DE141FB}"/>
                  </a:ext>
                </a:extLst>
              </p14:cNvPr>
              <p14:cNvContentPartPr/>
              <p14:nvPr/>
            </p14:nvContentPartPr>
            <p14:xfrm>
              <a:off x="5874582" y="2392873"/>
              <a:ext cx="50400" cy="20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8986739-CC3E-4B4F-B0C9-B2572DE141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38582" y="2356873"/>
                <a:ext cx="122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9015DC-786F-4D4E-97F0-D90AA293442C}"/>
                  </a:ext>
                </a:extLst>
              </p14:cNvPr>
              <p14:cNvContentPartPr/>
              <p14:nvPr/>
            </p14:nvContentPartPr>
            <p14:xfrm>
              <a:off x="7003542" y="2358313"/>
              <a:ext cx="268560" cy="547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9015DC-786F-4D4E-97F0-D90AA293442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67542" y="2322313"/>
                <a:ext cx="340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EA410A-38D1-4DE1-939A-E4C427F7D3CA}"/>
                  </a:ext>
                </a:extLst>
              </p14:cNvPr>
              <p14:cNvContentPartPr/>
              <p14:nvPr/>
            </p14:nvContentPartPr>
            <p14:xfrm>
              <a:off x="6551742" y="2451193"/>
              <a:ext cx="263160" cy="278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EA410A-38D1-4DE1-939A-E4C427F7D3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16102" y="2415193"/>
                <a:ext cx="334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BEEA43D-D6E5-4ACB-8927-6FCCE05E5BFE}"/>
                  </a:ext>
                </a:extLst>
              </p14:cNvPr>
              <p14:cNvContentPartPr/>
              <p14:nvPr/>
            </p14:nvContentPartPr>
            <p14:xfrm>
              <a:off x="6093822" y="2440753"/>
              <a:ext cx="249840" cy="374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BEEA43D-D6E5-4ACB-8927-6FCCE05E5B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57822" y="2405113"/>
                <a:ext cx="321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B8AF422-4CBD-43AD-AC7D-42FC931788E4}"/>
                  </a:ext>
                </a:extLst>
              </p14:cNvPr>
              <p14:cNvContentPartPr/>
              <p14:nvPr/>
            </p14:nvContentPartPr>
            <p14:xfrm>
              <a:off x="4935342" y="2422393"/>
              <a:ext cx="517680" cy="555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B8AF422-4CBD-43AD-AC7D-42FC931788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99342" y="2386393"/>
                <a:ext cx="589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33A151D-54F6-495B-BB5D-4F9455BDF282}"/>
                  </a:ext>
                </a:extLst>
              </p14:cNvPr>
              <p14:cNvContentPartPr/>
              <p14:nvPr/>
            </p14:nvContentPartPr>
            <p14:xfrm>
              <a:off x="728022" y="3259033"/>
              <a:ext cx="342360" cy="574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33A151D-54F6-495B-BB5D-4F9455BDF2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2022" y="3223393"/>
                <a:ext cx="41400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28C481C-7F9C-41AE-9B85-104A20B5C3A8}"/>
                  </a:ext>
                </a:extLst>
              </p14:cNvPr>
              <p14:cNvContentPartPr/>
              <p14:nvPr/>
            </p14:nvContentPartPr>
            <p14:xfrm>
              <a:off x="2560782" y="3325993"/>
              <a:ext cx="238680" cy="500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28C481C-7F9C-41AE-9B85-104A20B5C3A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24782" y="3289993"/>
                <a:ext cx="3103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38ACE4-94E5-436C-AACE-62E9E0AB86C0}"/>
                  </a:ext>
                </a:extLst>
              </p14:cNvPr>
              <p14:cNvContentPartPr/>
              <p14:nvPr/>
            </p14:nvContentPartPr>
            <p14:xfrm>
              <a:off x="1479702" y="3336073"/>
              <a:ext cx="855000" cy="495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38ACE4-94E5-436C-AACE-62E9E0AB86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43702" y="3300073"/>
                <a:ext cx="9266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840419F-A428-45ED-9BE8-B5CD14E8AFBE}"/>
                  </a:ext>
                </a:extLst>
              </p14:cNvPr>
              <p14:cNvContentPartPr/>
              <p14:nvPr/>
            </p14:nvContentPartPr>
            <p14:xfrm>
              <a:off x="3497862" y="3471433"/>
              <a:ext cx="163080" cy="10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840419F-A428-45ED-9BE8-B5CD14E8AF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61862" y="3435793"/>
                <a:ext cx="234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4D8FE8-E630-45DB-8CEF-C3C2BE6E6F01}"/>
                  </a:ext>
                </a:extLst>
              </p14:cNvPr>
              <p14:cNvContentPartPr/>
              <p14:nvPr/>
            </p14:nvContentPartPr>
            <p14:xfrm>
              <a:off x="3515862" y="3618673"/>
              <a:ext cx="177840" cy="12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4D8FE8-E630-45DB-8CEF-C3C2BE6E6F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79862" y="3582673"/>
                <a:ext cx="249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25A2ACF-E189-4C4B-9183-7817836F0514}"/>
                  </a:ext>
                </a:extLst>
              </p14:cNvPr>
              <p14:cNvContentPartPr/>
              <p14:nvPr/>
            </p14:nvContentPartPr>
            <p14:xfrm>
              <a:off x="4179342" y="3255793"/>
              <a:ext cx="62280" cy="3704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25A2ACF-E189-4C4B-9183-7817836F051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43342" y="3219793"/>
                <a:ext cx="1339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734CAF5-BE50-4242-9610-1C32D50936C8}"/>
                  </a:ext>
                </a:extLst>
              </p14:cNvPr>
              <p14:cNvContentPartPr/>
              <p14:nvPr/>
            </p14:nvContentPartPr>
            <p14:xfrm>
              <a:off x="4497582" y="3584473"/>
              <a:ext cx="85680" cy="157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734CAF5-BE50-4242-9610-1C32D50936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61942" y="3548473"/>
                <a:ext cx="157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801F757-5D87-4639-9655-0679AD4CA18E}"/>
                  </a:ext>
                </a:extLst>
              </p14:cNvPr>
              <p14:cNvContentPartPr/>
              <p14:nvPr/>
            </p14:nvContentPartPr>
            <p14:xfrm>
              <a:off x="4548702" y="3347593"/>
              <a:ext cx="54720" cy="10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801F757-5D87-4639-9655-0679AD4CA1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12702" y="3311593"/>
                <a:ext cx="1263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FAA19BD-27CE-45AC-9390-DF9E4BB43C21}"/>
                  </a:ext>
                </a:extLst>
              </p14:cNvPr>
              <p14:cNvContentPartPr/>
              <p14:nvPr/>
            </p14:nvContentPartPr>
            <p14:xfrm>
              <a:off x="4995102" y="3279553"/>
              <a:ext cx="313200" cy="33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FAA19BD-27CE-45AC-9390-DF9E4BB43C2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9462" y="3243553"/>
                <a:ext cx="3848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327A975-FA10-4BC1-808A-2040F2EC5C2D}"/>
                  </a:ext>
                </a:extLst>
              </p14:cNvPr>
              <p14:cNvContentPartPr/>
              <p14:nvPr/>
            </p14:nvContentPartPr>
            <p14:xfrm>
              <a:off x="3023022" y="3283153"/>
              <a:ext cx="301680" cy="406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327A975-FA10-4BC1-808A-2040F2EC5C2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87382" y="3247513"/>
                <a:ext cx="3733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C21016A-2CCB-411B-9523-F57D00B1B8CC}"/>
                  </a:ext>
                </a:extLst>
              </p14:cNvPr>
              <p14:cNvContentPartPr/>
              <p14:nvPr/>
            </p14:nvContentPartPr>
            <p14:xfrm>
              <a:off x="6341862" y="3281713"/>
              <a:ext cx="94680" cy="335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C21016A-2CCB-411B-9523-F57D00B1B8C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05862" y="3245713"/>
                <a:ext cx="1663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2F5A54-5E80-45EC-B74B-50CC4C8CF543}"/>
                  </a:ext>
                </a:extLst>
              </p14:cNvPr>
              <p14:cNvContentPartPr/>
              <p14:nvPr/>
            </p14:nvContentPartPr>
            <p14:xfrm>
              <a:off x="7106862" y="3597073"/>
              <a:ext cx="136800" cy="186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2F5A54-5E80-45EC-B74B-50CC4C8CF5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71222" y="3561433"/>
                <a:ext cx="208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4DD95FC-C574-466F-8AB9-7B82C3E23369}"/>
                  </a:ext>
                </a:extLst>
              </p14:cNvPr>
              <p14:cNvContentPartPr/>
              <p14:nvPr/>
            </p14:nvContentPartPr>
            <p14:xfrm>
              <a:off x="7363182" y="3361273"/>
              <a:ext cx="46440" cy="19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4DD95FC-C574-466F-8AB9-7B82C3E2336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27182" y="3325273"/>
                <a:ext cx="118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7D1A381-D7D9-487B-9961-C9112BCDA686}"/>
                  </a:ext>
                </a:extLst>
              </p14:cNvPr>
              <p14:cNvContentPartPr/>
              <p14:nvPr/>
            </p14:nvContentPartPr>
            <p14:xfrm>
              <a:off x="8549382" y="3125473"/>
              <a:ext cx="573840" cy="613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7D1A381-D7D9-487B-9961-C9112BCDA68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13764" y="3089473"/>
                <a:ext cx="645435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FDC020-704C-48FE-9A5F-C74FD5B1119A}"/>
                  </a:ext>
                </a:extLst>
              </p14:cNvPr>
              <p14:cNvContentPartPr/>
              <p14:nvPr/>
            </p14:nvContentPartPr>
            <p14:xfrm>
              <a:off x="7777542" y="3209353"/>
              <a:ext cx="643320" cy="355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FDC020-704C-48FE-9A5F-C74FD5B1119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41902" y="3173713"/>
                <a:ext cx="714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2640E36-AF8E-4852-ACA9-4EBE32D9722E}"/>
                  </a:ext>
                </a:extLst>
              </p14:cNvPr>
              <p14:cNvContentPartPr/>
              <p14:nvPr/>
            </p14:nvContentPartPr>
            <p14:xfrm>
              <a:off x="6599622" y="3300793"/>
              <a:ext cx="509040" cy="227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2640E36-AF8E-4852-ACA9-4EBE32D9722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63982" y="3265153"/>
                <a:ext cx="580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C62A3A5-BF15-4EC0-BDFD-D4BEB2BF0C01}"/>
                  </a:ext>
                </a:extLst>
              </p14:cNvPr>
              <p14:cNvContentPartPr/>
              <p14:nvPr/>
            </p14:nvContentPartPr>
            <p14:xfrm>
              <a:off x="5516742" y="3253633"/>
              <a:ext cx="610920" cy="309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C62A3A5-BF15-4EC0-BDFD-D4BEB2BF0C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81102" y="3217633"/>
                <a:ext cx="682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1F1771B-BDAE-4AE0-BE8F-2A69DF208835}"/>
                  </a:ext>
                </a:extLst>
              </p14:cNvPr>
              <p14:cNvContentPartPr/>
              <p14:nvPr/>
            </p14:nvContentPartPr>
            <p14:xfrm>
              <a:off x="1970742" y="4362073"/>
              <a:ext cx="363960" cy="181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1F1771B-BDAE-4AE0-BE8F-2A69DF2088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34742" y="4326433"/>
                <a:ext cx="435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F27AF20-5587-46B5-8F73-298DAD1F78BF}"/>
                  </a:ext>
                </a:extLst>
              </p14:cNvPr>
              <p14:cNvContentPartPr/>
              <p14:nvPr/>
            </p14:nvContentPartPr>
            <p14:xfrm>
              <a:off x="2213022" y="4206913"/>
              <a:ext cx="54720" cy="3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F27AF20-5587-46B5-8F73-298DAD1F78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77022" y="4170913"/>
                <a:ext cx="126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05B4AB7-ED7B-4712-B174-D9C1E5038107}"/>
                  </a:ext>
                </a:extLst>
              </p14:cNvPr>
              <p14:cNvContentPartPr/>
              <p14:nvPr/>
            </p14:nvContentPartPr>
            <p14:xfrm>
              <a:off x="4572462" y="4110433"/>
              <a:ext cx="322920" cy="432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05B4AB7-ED7B-4712-B174-D9C1E50381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36462" y="4074793"/>
                <a:ext cx="3945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5B513C-95CB-470A-B600-3376E01B0BF2}"/>
                  </a:ext>
                </a:extLst>
              </p14:cNvPr>
              <p14:cNvContentPartPr/>
              <p14:nvPr/>
            </p14:nvContentPartPr>
            <p14:xfrm>
              <a:off x="6436182" y="4125553"/>
              <a:ext cx="6840" cy="9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5B513C-95CB-470A-B600-3376E01B0B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00182" y="4089553"/>
                <a:ext cx="78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5AA4838-97DB-41BE-A47C-057A9D5660C3}"/>
                  </a:ext>
                </a:extLst>
              </p14:cNvPr>
              <p14:cNvContentPartPr/>
              <p14:nvPr/>
            </p14:nvContentPartPr>
            <p14:xfrm>
              <a:off x="5676582" y="3971833"/>
              <a:ext cx="645840" cy="637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5AA4838-97DB-41BE-A47C-057A9D5660C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40942" y="3935833"/>
                <a:ext cx="7174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8D49A6A-4405-45B8-B0B2-055F82EDE08B}"/>
                  </a:ext>
                </a:extLst>
              </p14:cNvPr>
              <p14:cNvContentPartPr/>
              <p14:nvPr/>
            </p14:nvContentPartPr>
            <p14:xfrm>
              <a:off x="5117502" y="4070113"/>
              <a:ext cx="371160" cy="489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8D49A6A-4405-45B8-B0B2-055F82EDE08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81862" y="4034113"/>
                <a:ext cx="44280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2A14BC8-6A05-4468-B573-6274E5ECA824}"/>
                  </a:ext>
                </a:extLst>
              </p14:cNvPr>
              <p14:cNvContentPartPr/>
              <p14:nvPr/>
            </p14:nvContentPartPr>
            <p14:xfrm>
              <a:off x="4172502" y="4168393"/>
              <a:ext cx="262440" cy="327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A14BC8-6A05-4468-B573-6274E5ECA82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36862" y="4132393"/>
                <a:ext cx="334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4D03C29-847F-4BB2-B2AF-B4B0F191D461}"/>
                  </a:ext>
                </a:extLst>
              </p14:cNvPr>
              <p14:cNvContentPartPr/>
              <p14:nvPr/>
            </p14:nvContentPartPr>
            <p14:xfrm>
              <a:off x="3262782" y="4037713"/>
              <a:ext cx="730440" cy="573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4D03C29-847F-4BB2-B2AF-B4B0F191D46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26782" y="4001713"/>
                <a:ext cx="80208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F23AEA3-F784-449C-855A-1ED62CB9AAB9}"/>
                  </a:ext>
                </a:extLst>
              </p14:cNvPr>
              <p14:cNvContentPartPr/>
              <p14:nvPr/>
            </p14:nvContentPartPr>
            <p14:xfrm>
              <a:off x="2462502" y="4122313"/>
              <a:ext cx="603720" cy="414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F23AEA3-F784-449C-855A-1ED62CB9AA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26502" y="4086673"/>
                <a:ext cx="6753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080E9D3-422F-4A94-8356-B10B040202C5}"/>
                  </a:ext>
                </a:extLst>
              </p14:cNvPr>
              <p14:cNvContentPartPr/>
              <p14:nvPr/>
            </p14:nvContentPartPr>
            <p14:xfrm>
              <a:off x="1576542" y="4335073"/>
              <a:ext cx="263880" cy="501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080E9D3-422F-4A94-8356-B10B040202C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40902" y="4299099"/>
                <a:ext cx="335520" cy="57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E870A7E-0EC2-4221-BECB-A088BA445F2C}"/>
                  </a:ext>
                </a:extLst>
              </p14:cNvPr>
              <p14:cNvContentPartPr/>
              <p14:nvPr/>
            </p14:nvContentPartPr>
            <p14:xfrm>
              <a:off x="1441182" y="4933393"/>
              <a:ext cx="292680" cy="588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E870A7E-0EC2-4221-BECB-A088BA445F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405182" y="4897753"/>
                <a:ext cx="3643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623B1BC-F156-4471-8FEB-AE169D6404E8}"/>
                  </a:ext>
                </a:extLst>
              </p14:cNvPr>
              <p14:cNvContentPartPr/>
              <p14:nvPr/>
            </p14:nvContentPartPr>
            <p14:xfrm>
              <a:off x="775542" y="4334713"/>
              <a:ext cx="450000" cy="1234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623B1BC-F156-4471-8FEB-AE169D6404E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9902" y="4298723"/>
                <a:ext cx="521640" cy="130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3B58697-EA98-4C24-9E0B-160C923A010B}"/>
                  </a:ext>
                </a:extLst>
              </p14:cNvPr>
              <p14:cNvContentPartPr/>
              <p14:nvPr/>
            </p14:nvContentPartPr>
            <p14:xfrm>
              <a:off x="121782" y="5847793"/>
              <a:ext cx="34200" cy="54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3B58697-EA98-4C24-9E0B-160C923A010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782" y="5812153"/>
                <a:ext cx="105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DDB0E11-965E-462F-8222-38B466973E92}"/>
                  </a:ext>
                </a:extLst>
              </p14:cNvPr>
              <p14:cNvContentPartPr/>
              <p14:nvPr/>
            </p14:nvContentPartPr>
            <p14:xfrm>
              <a:off x="810462" y="5854993"/>
              <a:ext cx="17280" cy="292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DDB0E11-965E-462F-8222-38B466973E9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822" y="5818993"/>
                <a:ext cx="889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96B4182-9243-4E0A-8EF4-0CF0828F5867}"/>
                  </a:ext>
                </a:extLst>
              </p14:cNvPr>
              <p14:cNvContentPartPr/>
              <p14:nvPr/>
            </p14:nvContentPartPr>
            <p14:xfrm>
              <a:off x="-14658" y="5953633"/>
              <a:ext cx="462960" cy="2394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96B4182-9243-4E0A-8EF4-0CF0828F586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-50326" y="5917993"/>
                <a:ext cx="534656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75C672D-11D0-4539-8F31-5FB806EFF52B}"/>
                  </a:ext>
                </a:extLst>
              </p14:cNvPr>
              <p14:cNvContentPartPr/>
              <p14:nvPr/>
            </p14:nvContentPartPr>
            <p14:xfrm>
              <a:off x="1060302" y="6701353"/>
              <a:ext cx="42120" cy="193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75C672D-11D0-4539-8F31-5FB806EFF52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24302" y="6665713"/>
                <a:ext cx="1137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C0ED3C7-2698-4999-8D83-4269B3DA3C8D}"/>
                  </a:ext>
                </a:extLst>
              </p14:cNvPr>
              <p14:cNvContentPartPr/>
              <p14:nvPr/>
            </p14:nvContentPartPr>
            <p14:xfrm>
              <a:off x="1251462" y="6702073"/>
              <a:ext cx="131400" cy="124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C0ED3C7-2698-4999-8D83-4269B3DA3C8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15822" y="6666433"/>
                <a:ext cx="203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3B15D20-DCA1-407E-9F5F-670902F48EF6}"/>
                  </a:ext>
                </a:extLst>
              </p14:cNvPr>
              <p14:cNvContentPartPr/>
              <p14:nvPr/>
            </p14:nvContentPartPr>
            <p14:xfrm>
              <a:off x="1548462" y="6714673"/>
              <a:ext cx="154800" cy="1465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3B15D20-DCA1-407E-9F5F-670902F48EF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12462" y="6678673"/>
                <a:ext cx="226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285D5AA-7528-4173-86B1-BB46C8B8D98A}"/>
                  </a:ext>
                </a:extLst>
              </p14:cNvPr>
              <p14:cNvContentPartPr/>
              <p14:nvPr/>
            </p14:nvContentPartPr>
            <p14:xfrm>
              <a:off x="23142" y="6308593"/>
              <a:ext cx="913320" cy="5742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285D5AA-7528-4173-86B1-BB46C8B8D98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-12498" y="6272593"/>
                <a:ext cx="9849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7FC8E2F-8594-41E8-AFB4-DBECBED32798}"/>
                  </a:ext>
                </a:extLst>
              </p14:cNvPr>
              <p14:cNvContentPartPr/>
              <p14:nvPr/>
            </p14:nvContentPartPr>
            <p14:xfrm>
              <a:off x="2033742" y="4806673"/>
              <a:ext cx="1108800" cy="1230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7FC8E2F-8594-41E8-AFB4-DBECBED3279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98102" y="4771023"/>
                <a:ext cx="1180440" cy="1301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42685DC-CBB0-4EBD-925D-76933EFB4E16}"/>
                  </a:ext>
                </a:extLst>
              </p14:cNvPr>
              <p14:cNvContentPartPr/>
              <p14:nvPr/>
            </p14:nvContentPartPr>
            <p14:xfrm>
              <a:off x="2508582" y="6294193"/>
              <a:ext cx="97200" cy="1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42685DC-CBB0-4EBD-925D-76933EFB4E1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72582" y="6258553"/>
                <a:ext cx="1688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C6923F9-7E98-4B3A-B491-8031BF37B6CC}"/>
                  </a:ext>
                </a:extLst>
              </p14:cNvPr>
              <p14:cNvContentPartPr/>
              <p14:nvPr/>
            </p14:nvContentPartPr>
            <p14:xfrm>
              <a:off x="2506782" y="6375553"/>
              <a:ext cx="126000" cy="1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C6923F9-7E98-4B3A-B491-8031BF37B6C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70782" y="6339553"/>
                <a:ext cx="1976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A1FFBD5-9F1C-4BEA-B815-F31D636A57A4}"/>
                  </a:ext>
                </a:extLst>
              </p14:cNvPr>
              <p14:cNvContentPartPr/>
              <p14:nvPr/>
            </p14:nvContentPartPr>
            <p14:xfrm>
              <a:off x="2895942" y="6224713"/>
              <a:ext cx="331920" cy="194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A1FFBD5-9F1C-4BEA-B815-F31D636A57A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59942" y="6189073"/>
                <a:ext cx="403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1A4EF8C-11DE-4ED8-8BB7-089707DCB0E7}"/>
                  </a:ext>
                </a:extLst>
              </p14:cNvPr>
              <p14:cNvContentPartPr/>
              <p14:nvPr/>
            </p14:nvContentPartPr>
            <p14:xfrm>
              <a:off x="2367462" y="6588313"/>
              <a:ext cx="246240" cy="256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1A4EF8C-11DE-4ED8-8BB7-089707DCB0E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31822" y="6552313"/>
                <a:ext cx="317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789E891-5771-4226-BBB1-7A61409AE5D5}"/>
                  </a:ext>
                </a:extLst>
              </p14:cNvPr>
              <p14:cNvContentPartPr/>
              <p14:nvPr/>
            </p14:nvContentPartPr>
            <p14:xfrm>
              <a:off x="2789382" y="6702793"/>
              <a:ext cx="143280" cy="208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789E891-5771-4226-BBB1-7A61409AE5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753382" y="6667153"/>
                <a:ext cx="214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3E7FA91-7989-4135-8BB3-E11437F350DC}"/>
                  </a:ext>
                </a:extLst>
              </p14:cNvPr>
              <p14:cNvContentPartPr/>
              <p14:nvPr/>
            </p14:nvContentPartPr>
            <p14:xfrm>
              <a:off x="2778582" y="6798913"/>
              <a:ext cx="181080" cy="3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3E7FA91-7989-4135-8BB3-E11437F350D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42582" y="6762913"/>
                <a:ext cx="252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9DDD8A8-575D-4B29-81F9-495A3C60262F}"/>
                  </a:ext>
                </a:extLst>
              </p14:cNvPr>
              <p14:cNvContentPartPr/>
              <p14:nvPr/>
            </p14:nvContentPartPr>
            <p14:xfrm>
              <a:off x="3142182" y="6622873"/>
              <a:ext cx="293040" cy="240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9DDD8A8-575D-4B29-81F9-495A3C60262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06542" y="6587233"/>
                <a:ext cx="364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6454DB2-5419-4D06-ADD1-C3332E65879E}"/>
                  </a:ext>
                </a:extLst>
              </p14:cNvPr>
              <p14:cNvContentPartPr/>
              <p14:nvPr/>
            </p14:nvContentPartPr>
            <p14:xfrm>
              <a:off x="2122662" y="6164953"/>
              <a:ext cx="249840" cy="3164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6454DB2-5419-4D06-ADD1-C3332E65879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86662" y="6128912"/>
                <a:ext cx="321480" cy="3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E27217A-5996-4A38-B50D-31F01D848489}"/>
                  </a:ext>
                </a:extLst>
              </p14:cNvPr>
              <p14:cNvContentPartPr/>
              <p14:nvPr/>
            </p14:nvContentPartPr>
            <p14:xfrm>
              <a:off x="3985302" y="5241193"/>
              <a:ext cx="221040" cy="2170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E27217A-5996-4A38-B50D-31F01D84848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949662" y="5205553"/>
                <a:ext cx="292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68788D5-6B95-405C-941D-E5D43EFDD1AE}"/>
                  </a:ext>
                </a:extLst>
              </p14:cNvPr>
              <p14:cNvContentPartPr/>
              <p14:nvPr/>
            </p14:nvContentPartPr>
            <p14:xfrm>
              <a:off x="4230822" y="5066233"/>
              <a:ext cx="29880" cy="248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68788D5-6B95-405C-941D-E5D43EFDD1A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95182" y="5030233"/>
                <a:ext cx="101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10405C5-DCA0-4707-8723-1429F518C733}"/>
                  </a:ext>
                </a:extLst>
              </p14:cNvPr>
              <p14:cNvContentPartPr/>
              <p14:nvPr/>
            </p14:nvContentPartPr>
            <p14:xfrm>
              <a:off x="4332702" y="5187193"/>
              <a:ext cx="646200" cy="263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10405C5-DCA0-4707-8723-1429F518C73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96702" y="5151193"/>
                <a:ext cx="717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5F17606-D352-43B2-9666-E4ECA06A72B6}"/>
                  </a:ext>
                </a:extLst>
              </p14:cNvPr>
              <p14:cNvContentPartPr/>
              <p14:nvPr/>
            </p14:nvContentPartPr>
            <p14:xfrm>
              <a:off x="3980622" y="5671753"/>
              <a:ext cx="166320" cy="265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5F17606-D352-43B2-9666-E4ECA06A72B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44622" y="5635753"/>
                <a:ext cx="237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3E7E70F-014B-4E28-BB95-93BB68ECBF4D}"/>
                  </a:ext>
                </a:extLst>
              </p14:cNvPr>
              <p14:cNvContentPartPr/>
              <p14:nvPr/>
            </p14:nvContentPartPr>
            <p14:xfrm>
              <a:off x="4244142" y="5569513"/>
              <a:ext cx="34200" cy="18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3E7E70F-014B-4E28-BB95-93BB68ECBF4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08142" y="5533513"/>
                <a:ext cx="105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97E71A8-EA2F-44CF-AD56-F181C87A62DC}"/>
                  </a:ext>
                </a:extLst>
              </p14:cNvPr>
              <p14:cNvContentPartPr/>
              <p14:nvPr/>
            </p14:nvContentPartPr>
            <p14:xfrm>
              <a:off x="4373022" y="5768233"/>
              <a:ext cx="134280" cy="9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97E71A8-EA2F-44CF-AD56-F181C87A62D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337022" y="5732233"/>
                <a:ext cx="205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2161FD8-C706-4A85-9F2E-C4C66AF79857}"/>
                  </a:ext>
                </a:extLst>
              </p14:cNvPr>
              <p14:cNvContentPartPr/>
              <p14:nvPr/>
            </p14:nvContentPartPr>
            <p14:xfrm>
              <a:off x="4353942" y="5865793"/>
              <a:ext cx="245880" cy="18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2161FD8-C706-4A85-9F2E-C4C66AF7985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18302" y="5829793"/>
                <a:ext cx="3175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EC37F98-A27D-453D-A1A9-51B50D32A601}"/>
                  </a:ext>
                </a:extLst>
              </p14:cNvPr>
              <p14:cNvContentPartPr/>
              <p14:nvPr/>
            </p14:nvContentPartPr>
            <p14:xfrm>
              <a:off x="4767942" y="5658073"/>
              <a:ext cx="261360" cy="2552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EC37F98-A27D-453D-A1A9-51B50D32A60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31942" y="5622073"/>
                <a:ext cx="333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229F617-A16D-4DFA-A8C1-5FC778EEB47E}"/>
                  </a:ext>
                </a:extLst>
              </p14:cNvPr>
              <p14:cNvContentPartPr/>
              <p14:nvPr/>
            </p14:nvContentPartPr>
            <p14:xfrm>
              <a:off x="5012382" y="6211393"/>
              <a:ext cx="279000" cy="2080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229F617-A16D-4DFA-A8C1-5FC778EEB47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976788" y="6175753"/>
                <a:ext cx="35054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9FFAE62-FC25-4A0B-A55B-2DE51BB21C93}"/>
                  </a:ext>
                </a:extLst>
              </p14:cNvPr>
              <p14:cNvContentPartPr/>
              <p14:nvPr/>
            </p14:nvContentPartPr>
            <p14:xfrm>
              <a:off x="4174302" y="6152353"/>
              <a:ext cx="669600" cy="24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9FFAE62-FC25-4A0B-A55B-2DE51BB21C9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138302" y="6116353"/>
                <a:ext cx="7412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EFA7953-83E7-4B9E-8428-D8DDC5F70A96}"/>
                  </a:ext>
                </a:extLst>
              </p14:cNvPr>
              <p14:cNvContentPartPr/>
              <p14:nvPr/>
            </p14:nvContentPartPr>
            <p14:xfrm>
              <a:off x="6050982" y="5041753"/>
              <a:ext cx="138960" cy="238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EFA7953-83E7-4B9E-8428-D8DDC5F70A9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15342" y="5006113"/>
                <a:ext cx="2106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92BFA4D-7CDC-4AB8-8AAA-FA40FFE5291E}"/>
                  </a:ext>
                </a:extLst>
              </p14:cNvPr>
              <p14:cNvContentPartPr/>
              <p14:nvPr/>
            </p14:nvContentPartPr>
            <p14:xfrm>
              <a:off x="6276702" y="4911793"/>
              <a:ext cx="360" cy="1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92BFA4D-7CDC-4AB8-8AAA-FA40FFE5291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1062" y="4875793"/>
                <a:ext cx="72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530EE31-EE70-4D3D-AD3A-8CFBFC92919D}"/>
                  </a:ext>
                </a:extLst>
              </p14:cNvPr>
              <p14:cNvContentPartPr/>
              <p14:nvPr/>
            </p14:nvContentPartPr>
            <p14:xfrm>
              <a:off x="6363822" y="5094313"/>
              <a:ext cx="167760" cy="32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530EE31-EE70-4D3D-AD3A-8CFBFC92919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328182" y="5058313"/>
                <a:ext cx="239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27BFE15-04DF-4C71-803E-0F5ED5C321D2}"/>
                  </a:ext>
                </a:extLst>
              </p14:cNvPr>
              <p14:cNvContentPartPr/>
              <p14:nvPr/>
            </p14:nvContentPartPr>
            <p14:xfrm>
              <a:off x="6367062" y="5209513"/>
              <a:ext cx="194040" cy="122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27BFE15-04DF-4C71-803E-0F5ED5C321D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331422" y="5173513"/>
                <a:ext cx="2656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1A2489C-EB6B-4E55-B5CE-44795470A948}"/>
                  </a:ext>
                </a:extLst>
              </p14:cNvPr>
              <p14:cNvContentPartPr/>
              <p14:nvPr/>
            </p14:nvContentPartPr>
            <p14:xfrm>
              <a:off x="6792582" y="4998913"/>
              <a:ext cx="311400" cy="315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1A2489C-EB6B-4E55-B5CE-44795470A94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756582" y="4962913"/>
                <a:ext cx="3830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CAE17A6-C9E5-4CBF-B2D8-08C9C19B1963}"/>
                  </a:ext>
                </a:extLst>
              </p14:cNvPr>
              <p14:cNvContentPartPr/>
              <p14:nvPr/>
            </p14:nvContentPartPr>
            <p14:xfrm>
              <a:off x="6048462" y="5653033"/>
              <a:ext cx="167760" cy="298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CAE17A6-C9E5-4CBF-B2D8-08C9C19B196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012822" y="5617033"/>
                <a:ext cx="239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7BF4C87-284B-4EC1-918F-0B58B637C5AD}"/>
                  </a:ext>
                </a:extLst>
              </p14:cNvPr>
              <p14:cNvContentPartPr/>
              <p14:nvPr/>
            </p14:nvContentPartPr>
            <p14:xfrm>
              <a:off x="6260502" y="5517673"/>
              <a:ext cx="26640" cy="10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7BF4C87-284B-4EC1-918F-0B58B637C5A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224502" y="5481673"/>
                <a:ext cx="98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DE3DED2-CF4E-469B-8BDB-92F34C1DFA83}"/>
                  </a:ext>
                </a:extLst>
              </p14:cNvPr>
              <p14:cNvContentPartPr/>
              <p14:nvPr/>
            </p14:nvContentPartPr>
            <p14:xfrm>
              <a:off x="6416382" y="5716393"/>
              <a:ext cx="171000" cy="79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DE3DED2-CF4E-469B-8BDB-92F34C1DFA8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380742" y="5680393"/>
                <a:ext cx="242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9A00D2D-D033-4A9C-A1CE-64E4A07EF788}"/>
                  </a:ext>
                </a:extLst>
              </p14:cNvPr>
              <p14:cNvContentPartPr/>
              <p14:nvPr/>
            </p14:nvContentPartPr>
            <p14:xfrm>
              <a:off x="6422862" y="5788753"/>
              <a:ext cx="170280" cy="129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9A00D2D-D033-4A9C-A1CE-64E4A07EF78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387222" y="5753113"/>
                <a:ext cx="241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AA29705-B9F2-4EA4-A867-4D1602BA3782}"/>
                  </a:ext>
                </a:extLst>
              </p14:cNvPr>
              <p14:cNvContentPartPr/>
              <p14:nvPr/>
            </p14:nvContentPartPr>
            <p14:xfrm>
              <a:off x="6913182" y="5541793"/>
              <a:ext cx="326520" cy="226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AA29705-B9F2-4EA4-A867-4D1602BA378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877182" y="5506153"/>
                <a:ext cx="398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276E09D-56ED-4397-9741-DF0E29D52472}"/>
                  </a:ext>
                </a:extLst>
              </p14:cNvPr>
              <p14:cNvContentPartPr/>
              <p14:nvPr/>
            </p14:nvContentPartPr>
            <p14:xfrm>
              <a:off x="6236742" y="6203833"/>
              <a:ext cx="327960" cy="2361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276E09D-56ED-4397-9741-DF0E29D5247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200742" y="6168193"/>
                <a:ext cx="399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1C9B500-ACD0-47BD-8E1E-C4767A055045}"/>
                  </a:ext>
                </a:extLst>
              </p14:cNvPr>
              <p14:cNvContentPartPr/>
              <p14:nvPr/>
            </p14:nvContentPartPr>
            <p14:xfrm>
              <a:off x="6931902" y="6245593"/>
              <a:ext cx="166320" cy="12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1C9B500-ACD0-47BD-8E1E-C4767A05504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896262" y="6209593"/>
                <a:ext cx="237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FD34BB1-C587-4840-BC5A-F464C794CF1E}"/>
                  </a:ext>
                </a:extLst>
              </p14:cNvPr>
              <p14:cNvContentPartPr/>
              <p14:nvPr/>
            </p14:nvContentPartPr>
            <p14:xfrm>
              <a:off x="6897702" y="6326593"/>
              <a:ext cx="167040" cy="27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FD34BB1-C587-4840-BC5A-F464C794CF1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861702" y="6290953"/>
                <a:ext cx="238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ACF8AC5-ABD3-4009-870C-58487233658E}"/>
                  </a:ext>
                </a:extLst>
              </p14:cNvPr>
              <p14:cNvContentPartPr/>
              <p14:nvPr/>
            </p14:nvContentPartPr>
            <p14:xfrm>
              <a:off x="7407462" y="6166393"/>
              <a:ext cx="32400" cy="2286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ACF8AC5-ABD3-4009-870C-58487233658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371462" y="6130393"/>
                <a:ext cx="104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B557CA2-EC72-4C94-84D2-F24C24CB4978}"/>
                  </a:ext>
                </a:extLst>
              </p14:cNvPr>
              <p14:cNvContentPartPr/>
              <p14:nvPr/>
            </p14:nvContentPartPr>
            <p14:xfrm>
              <a:off x="7584222" y="6167833"/>
              <a:ext cx="352080" cy="1562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B557CA2-EC72-4C94-84D2-F24C24CB497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548222" y="6132193"/>
                <a:ext cx="4237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B9E17B8-1DD0-4B5A-88D0-90D299FDAA43}"/>
                  </a:ext>
                </a:extLst>
              </p14:cNvPr>
              <p14:cNvContentPartPr/>
              <p14:nvPr/>
            </p14:nvContentPartPr>
            <p14:xfrm>
              <a:off x="8077422" y="6117793"/>
              <a:ext cx="212760" cy="2217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B9E17B8-1DD0-4B5A-88D0-90D299FDAA4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041483" y="6082153"/>
                <a:ext cx="284279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B127A93-886F-4D0A-8C27-21CF09701427}"/>
                  </a:ext>
                </a:extLst>
              </p14:cNvPr>
              <p14:cNvContentPartPr/>
              <p14:nvPr/>
            </p14:nvContentPartPr>
            <p14:xfrm>
              <a:off x="8511582" y="6136513"/>
              <a:ext cx="221040" cy="2638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B127A93-886F-4D0A-8C27-21CF0970142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475942" y="6100513"/>
                <a:ext cx="292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7744358-849A-4C9B-A459-0DE3EF8B0584}"/>
                  </a:ext>
                </a:extLst>
              </p14:cNvPr>
              <p14:cNvContentPartPr/>
              <p14:nvPr/>
            </p14:nvContentPartPr>
            <p14:xfrm>
              <a:off x="3587142" y="6598753"/>
              <a:ext cx="653040" cy="220782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7744358-849A-4C9B-A459-0DE3EF8B058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551162" y="6562736"/>
                <a:ext cx="724641" cy="292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B7738B9-761A-43B1-9BB1-F9C5D28825C0}"/>
                  </a:ext>
                </a:extLst>
              </p14:cNvPr>
              <p14:cNvContentPartPr/>
              <p14:nvPr/>
            </p14:nvContentPartPr>
            <p14:xfrm>
              <a:off x="5420622" y="6206455"/>
              <a:ext cx="492480" cy="2761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B7738B9-761A-43B1-9BB1-F9C5D28825C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384648" y="6170502"/>
                <a:ext cx="564068" cy="347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861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871244-FB4C-4EA8-AEBD-009D58B72A84}"/>
                  </a:ext>
                </a:extLst>
              </p14:cNvPr>
              <p14:cNvContentPartPr/>
              <p14:nvPr/>
            </p14:nvContentPartPr>
            <p14:xfrm>
              <a:off x="259662" y="452575"/>
              <a:ext cx="51120" cy="35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871244-FB4C-4EA8-AEBD-009D58B72A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2" y="416575"/>
                <a:ext cx="1227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0716F0-E3BD-4A38-BC3B-FB1B40DE02B9}"/>
                  </a:ext>
                </a:extLst>
              </p14:cNvPr>
              <p14:cNvContentPartPr/>
              <p14:nvPr/>
            </p14:nvContentPartPr>
            <p14:xfrm>
              <a:off x="3429822" y="435655"/>
              <a:ext cx="137520" cy="157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0716F0-E3BD-4A38-BC3B-FB1B40DE0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4182" y="400015"/>
                <a:ext cx="209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5D5D75-F26B-46E7-B51C-D6E5E400C2DD}"/>
                  </a:ext>
                </a:extLst>
              </p14:cNvPr>
              <p14:cNvContentPartPr/>
              <p14:nvPr/>
            </p14:nvContentPartPr>
            <p14:xfrm>
              <a:off x="3770382" y="351775"/>
              <a:ext cx="210960" cy="234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5D5D75-F26B-46E7-B51C-D6E5E400C2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4382" y="316135"/>
                <a:ext cx="282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824248-BBB6-434E-A682-4BF2E0C38AF5}"/>
                  </a:ext>
                </a:extLst>
              </p14:cNvPr>
              <p14:cNvContentPartPr/>
              <p14:nvPr/>
            </p14:nvContentPartPr>
            <p14:xfrm>
              <a:off x="2640702" y="358975"/>
              <a:ext cx="580320" cy="38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824248-BBB6-434E-A682-4BF2E0C38A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680" y="322975"/>
                <a:ext cx="652004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C2E548-53A4-4A2B-B61F-CA518B96CEF9}"/>
                  </a:ext>
                </a:extLst>
              </p14:cNvPr>
              <p14:cNvContentPartPr/>
              <p14:nvPr/>
            </p14:nvContentPartPr>
            <p14:xfrm>
              <a:off x="1539462" y="369775"/>
              <a:ext cx="960840" cy="30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C2E548-53A4-4A2B-B61F-CA518B96CE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3822" y="334135"/>
                <a:ext cx="10324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9309B-8757-4B75-A48E-7B3E2BE39EF6}"/>
                  </a:ext>
                </a:extLst>
              </p14:cNvPr>
              <p14:cNvContentPartPr/>
              <p14:nvPr/>
            </p14:nvContentPartPr>
            <p14:xfrm>
              <a:off x="1160382" y="407575"/>
              <a:ext cx="207720" cy="284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9309B-8757-4B75-A48E-7B3E2BE39E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4382" y="371935"/>
                <a:ext cx="2793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77930C-9D47-4BFC-8E0E-F93680C2C96A}"/>
                  </a:ext>
                </a:extLst>
              </p14:cNvPr>
              <p14:cNvContentPartPr/>
              <p14:nvPr/>
            </p14:nvContentPartPr>
            <p14:xfrm>
              <a:off x="462702" y="432055"/>
              <a:ext cx="491400" cy="28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77930C-9D47-4BFC-8E0E-F93680C2C9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062" y="396415"/>
                <a:ext cx="5630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45E351-9F14-40D7-8640-EA44206A53A8}"/>
                  </a:ext>
                </a:extLst>
              </p14:cNvPr>
              <p14:cNvContentPartPr/>
              <p14:nvPr/>
            </p14:nvContentPartPr>
            <p14:xfrm>
              <a:off x="5276982" y="281935"/>
              <a:ext cx="179280" cy="159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45E351-9F14-40D7-8640-EA44206A53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1342" y="246295"/>
                <a:ext cx="250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6D8E00-D4B2-4BA7-A36B-19EC528B7FC6}"/>
                  </a:ext>
                </a:extLst>
              </p14:cNvPr>
              <p14:cNvContentPartPr/>
              <p14:nvPr/>
            </p14:nvContentPartPr>
            <p14:xfrm>
              <a:off x="5689182" y="389215"/>
              <a:ext cx="831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6D8E00-D4B2-4BA7-A36B-19EC528B7F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3182" y="353575"/>
                <a:ext cx="154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268B08-8E3C-4C9E-9491-F5FD4D4F6B08}"/>
                  </a:ext>
                </a:extLst>
              </p14:cNvPr>
              <p14:cNvContentPartPr/>
              <p14:nvPr/>
            </p14:nvContentPartPr>
            <p14:xfrm>
              <a:off x="6248262" y="349975"/>
              <a:ext cx="143280" cy="28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268B08-8E3C-4C9E-9491-F5FD4D4F6B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12262" y="314335"/>
                <a:ext cx="2149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A20FF1-08F2-4EF0-A4E0-C1896229C285}"/>
                  </a:ext>
                </a:extLst>
              </p14:cNvPr>
              <p14:cNvContentPartPr/>
              <p14:nvPr/>
            </p14:nvContentPartPr>
            <p14:xfrm>
              <a:off x="6818862" y="291295"/>
              <a:ext cx="135360" cy="1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A20FF1-08F2-4EF0-A4E0-C1896229C2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2862" y="255655"/>
                <a:ext cx="207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1B313D9-A6E5-4F6A-9A3D-2E8A65FB49BE}"/>
                  </a:ext>
                </a:extLst>
              </p14:cNvPr>
              <p14:cNvContentPartPr/>
              <p14:nvPr/>
            </p14:nvContentPartPr>
            <p14:xfrm>
              <a:off x="4749942" y="230455"/>
              <a:ext cx="397440" cy="359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1B313D9-A6E5-4F6A-9A3D-2E8A65FB49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13942" y="194815"/>
                <a:ext cx="4690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9CE273-5FC1-4353-9064-BCB8B52BD627}"/>
                  </a:ext>
                </a:extLst>
              </p14:cNvPr>
              <p14:cNvContentPartPr/>
              <p14:nvPr/>
            </p14:nvContentPartPr>
            <p14:xfrm>
              <a:off x="4252422" y="317575"/>
              <a:ext cx="303480" cy="340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9CE273-5FC1-4353-9064-BCB8B52BD6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6422" y="281575"/>
                <a:ext cx="375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685C58-4B8B-4058-B3D4-8399A2F95459}"/>
                  </a:ext>
                </a:extLst>
              </p14:cNvPr>
              <p14:cNvContentPartPr/>
              <p14:nvPr/>
            </p14:nvContentPartPr>
            <p14:xfrm>
              <a:off x="8362182" y="362575"/>
              <a:ext cx="76680" cy="307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685C58-4B8B-4058-B3D4-8399A2F954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26542" y="326935"/>
                <a:ext cx="1483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E2D77D-88D1-472C-B19F-A72994A85885}"/>
                  </a:ext>
                </a:extLst>
              </p14:cNvPr>
              <p14:cNvContentPartPr/>
              <p14:nvPr/>
            </p14:nvContentPartPr>
            <p14:xfrm>
              <a:off x="8587542" y="353935"/>
              <a:ext cx="462600" cy="204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E2D77D-88D1-472C-B19F-A72994A858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51570" y="317935"/>
                <a:ext cx="534184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726D0F2-3D8C-4130-90D2-63C12D5A7097}"/>
                  </a:ext>
                </a:extLst>
              </p14:cNvPr>
              <p14:cNvContentPartPr/>
              <p14:nvPr/>
            </p14:nvContentPartPr>
            <p14:xfrm>
              <a:off x="7282542" y="328015"/>
              <a:ext cx="848520" cy="35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26D0F2-3D8C-4130-90D2-63C12D5A70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6902" y="292015"/>
                <a:ext cx="9201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911B0D-B3DC-4CC7-8102-EF869F0A9982}"/>
                  </a:ext>
                </a:extLst>
              </p14:cNvPr>
              <p14:cNvContentPartPr/>
              <p14:nvPr/>
            </p14:nvContentPartPr>
            <p14:xfrm>
              <a:off x="134742" y="1184095"/>
              <a:ext cx="536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911B0D-B3DC-4CC7-8102-EF869F0A99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102" y="1148455"/>
                <a:ext cx="125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AF0784-4B7C-45C0-90B7-4A8E264DE494}"/>
                  </a:ext>
                </a:extLst>
              </p14:cNvPr>
              <p14:cNvContentPartPr/>
              <p14:nvPr/>
            </p14:nvContentPartPr>
            <p14:xfrm>
              <a:off x="356502" y="1190575"/>
              <a:ext cx="190080" cy="195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AF0784-4B7C-45C0-90B7-4A8E264DE4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502" y="1154935"/>
                <a:ext cx="2617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F5DCEB8-C94D-4254-BD98-1FABE2A88D81}"/>
                  </a:ext>
                </a:extLst>
              </p14:cNvPr>
              <p14:cNvContentPartPr/>
              <p14:nvPr/>
            </p14:nvContentPartPr>
            <p14:xfrm>
              <a:off x="709302" y="1157815"/>
              <a:ext cx="227160" cy="23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F5DCEB8-C94D-4254-BD98-1FABE2A88D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3302" y="1121815"/>
                <a:ext cx="2988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A47DCB-0DDB-4DEA-9100-6C339BEF8FE4}"/>
                  </a:ext>
                </a:extLst>
              </p14:cNvPr>
              <p14:cNvContentPartPr/>
              <p14:nvPr/>
            </p14:nvContentPartPr>
            <p14:xfrm>
              <a:off x="1106742" y="967735"/>
              <a:ext cx="337320" cy="531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A47DCB-0DDB-4DEA-9100-6C339BEF8FE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0742" y="931735"/>
                <a:ext cx="4089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134DD8-7444-45EE-A67D-78D0E4A38FAC}"/>
                  </a:ext>
                </a:extLst>
              </p14:cNvPr>
              <p14:cNvContentPartPr/>
              <p14:nvPr/>
            </p14:nvContentPartPr>
            <p14:xfrm>
              <a:off x="1697142" y="1065295"/>
              <a:ext cx="2160" cy="325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134DD8-7444-45EE-A67D-78D0E4A38F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61502" y="1029655"/>
                <a:ext cx="73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1CA62A-99E0-4735-983E-C9E1A013BF29}"/>
                  </a:ext>
                </a:extLst>
              </p14:cNvPr>
              <p14:cNvContentPartPr/>
              <p14:nvPr/>
            </p14:nvContentPartPr>
            <p14:xfrm>
              <a:off x="3484902" y="1067455"/>
              <a:ext cx="242640" cy="304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1CA62A-99E0-4735-983E-C9E1A013BF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8902" y="1031455"/>
                <a:ext cx="314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1167D5-F192-4D26-AE76-5D0B8A62AFCA}"/>
                  </a:ext>
                </a:extLst>
              </p14:cNvPr>
              <p14:cNvContentPartPr/>
              <p14:nvPr/>
            </p14:nvContentPartPr>
            <p14:xfrm>
              <a:off x="4853982" y="1222615"/>
              <a:ext cx="129960" cy="3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1167D5-F192-4D26-AE76-5D0B8A62AF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8342" y="1186975"/>
                <a:ext cx="201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C08C49-7497-4F1C-8055-565881FA651A}"/>
                  </a:ext>
                </a:extLst>
              </p14:cNvPr>
              <p14:cNvContentPartPr/>
              <p14:nvPr/>
            </p14:nvContentPartPr>
            <p14:xfrm>
              <a:off x="5276982" y="1156375"/>
              <a:ext cx="136800" cy="19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C08C49-7497-4F1C-8055-565881FA65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0982" y="1120375"/>
                <a:ext cx="208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F5F6ABB-D212-4624-ABA6-A8D0846A1374}"/>
                  </a:ext>
                </a:extLst>
              </p14:cNvPr>
              <p14:cNvContentPartPr/>
              <p14:nvPr/>
            </p14:nvContentPartPr>
            <p14:xfrm>
              <a:off x="5827062" y="1068175"/>
              <a:ext cx="62640" cy="2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F5F6ABB-D212-4624-ABA6-A8D0846A13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91062" y="1032535"/>
                <a:ext cx="134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3FCFF69-B59D-4C48-9E2E-A3DEE1B6A0A4}"/>
                  </a:ext>
                </a:extLst>
              </p14:cNvPr>
              <p14:cNvContentPartPr/>
              <p14:nvPr/>
            </p14:nvContentPartPr>
            <p14:xfrm>
              <a:off x="6024702" y="106961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3FCFF69-B59D-4C48-9E2E-A3DEE1B6A0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89062" y="1033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35F433-4F7E-423C-A518-7262D8A79F1A}"/>
                  </a:ext>
                </a:extLst>
              </p14:cNvPr>
              <p14:cNvContentPartPr/>
              <p14:nvPr/>
            </p14:nvContentPartPr>
            <p14:xfrm>
              <a:off x="6400182" y="898255"/>
              <a:ext cx="764280" cy="567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35F433-4F7E-423C-A518-7262D8A79F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64199" y="862615"/>
                <a:ext cx="835886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506954-4981-44BC-ACA7-B8BED7AD0B4F}"/>
                  </a:ext>
                </a:extLst>
              </p14:cNvPr>
              <p14:cNvContentPartPr/>
              <p14:nvPr/>
            </p14:nvContentPartPr>
            <p14:xfrm>
              <a:off x="3967302" y="1080775"/>
              <a:ext cx="222840" cy="311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506954-4981-44BC-ACA7-B8BED7AD0B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31662" y="1045135"/>
                <a:ext cx="294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D3BED6C-0B92-4B70-9DB0-4C1565D66188}"/>
                  </a:ext>
                </a:extLst>
              </p14:cNvPr>
              <p14:cNvContentPartPr/>
              <p14:nvPr/>
            </p14:nvContentPartPr>
            <p14:xfrm>
              <a:off x="2411382" y="1020295"/>
              <a:ext cx="669600" cy="327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D3BED6C-0B92-4B70-9DB0-4C1565D661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75742" y="984295"/>
                <a:ext cx="74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E64A81-3C5D-4066-BB4F-B3AF6B5DBD01}"/>
                  </a:ext>
                </a:extLst>
              </p14:cNvPr>
              <p14:cNvContentPartPr/>
              <p14:nvPr/>
            </p14:nvContentPartPr>
            <p14:xfrm>
              <a:off x="1918182" y="1060975"/>
              <a:ext cx="223560" cy="328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E64A81-3C5D-4066-BB4F-B3AF6B5DBD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82182" y="1024975"/>
                <a:ext cx="295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51445-107A-4EC6-94DB-668A49787248}"/>
                  </a:ext>
                </a:extLst>
              </p14:cNvPr>
              <p14:cNvContentPartPr/>
              <p14:nvPr/>
            </p14:nvContentPartPr>
            <p14:xfrm>
              <a:off x="220422" y="2073295"/>
              <a:ext cx="59760" cy="320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51445-107A-4EC6-94DB-668A497872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4422" y="2037295"/>
                <a:ext cx="1314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F0961A-C910-407B-94F0-3DC62D4B2966}"/>
                  </a:ext>
                </a:extLst>
              </p14:cNvPr>
              <p14:cNvContentPartPr/>
              <p14:nvPr/>
            </p14:nvContentPartPr>
            <p14:xfrm>
              <a:off x="450102" y="2079775"/>
              <a:ext cx="610200" cy="194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F0961A-C910-407B-94F0-3DC62D4B29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462" y="2044135"/>
                <a:ext cx="681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14ADAE-2E0D-4913-A5E8-4C6E6C450115}"/>
                  </a:ext>
                </a:extLst>
              </p14:cNvPr>
              <p14:cNvContentPartPr/>
              <p14:nvPr/>
            </p14:nvContentPartPr>
            <p14:xfrm>
              <a:off x="1390062" y="1789255"/>
              <a:ext cx="353520" cy="803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14ADAE-2E0D-4913-A5E8-4C6E6C4501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54062" y="1753255"/>
                <a:ext cx="42516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0EEE65E-B002-4DA6-B96F-553D63136F69}"/>
                  </a:ext>
                </a:extLst>
              </p14:cNvPr>
              <p14:cNvContentPartPr/>
              <p14:nvPr/>
            </p14:nvContentPartPr>
            <p14:xfrm>
              <a:off x="2881902" y="2573335"/>
              <a:ext cx="681840" cy="126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0EEE65E-B002-4DA6-B96F-553D63136F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46262" y="2537695"/>
                <a:ext cx="753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863F603-B2D7-43ED-9CF2-72A8B762A2F1}"/>
                  </a:ext>
                </a:extLst>
              </p14:cNvPr>
              <p14:cNvContentPartPr/>
              <p14:nvPr/>
            </p14:nvContentPartPr>
            <p14:xfrm>
              <a:off x="2152902" y="1601695"/>
              <a:ext cx="2426760" cy="812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863F603-B2D7-43ED-9CF2-72A8B762A2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7257" y="1566055"/>
                <a:ext cx="2498411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C75A56C-F44C-4F6D-B5A0-D4A42A973CBF}"/>
                  </a:ext>
                </a:extLst>
              </p14:cNvPr>
              <p14:cNvContentPartPr/>
              <p14:nvPr/>
            </p14:nvContentPartPr>
            <p14:xfrm>
              <a:off x="1601742" y="3507895"/>
              <a:ext cx="456840" cy="380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C75A56C-F44C-4F6D-B5A0-D4A42A973C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66102" y="3472255"/>
                <a:ext cx="5284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F5EFAB2-B718-42A1-BBD0-986181326BBB}"/>
                  </a:ext>
                </a:extLst>
              </p14:cNvPr>
              <p14:cNvContentPartPr/>
              <p14:nvPr/>
            </p14:nvContentPartPr>
            <p14:xfrm>
              <a:off x="2423262" y="3273895"/>
              <a:ext cx="1568880" cy="724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F5EFAB2-B718-42A1-BBD0-986181326B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87262" y="3238237"/>
                <a:ext cx="1640520" cy="796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77F94E0-587E-4168-A235-CBB7377C07CD}"/>
                  </a:ext>
                </a:extLst>
              </p14:cNvPr>
              <p14:cNvContentPartPr/>
              <p14:nvPr/>
            </p14:nvContentPartPr>
            <p14:xfrm>
              <a:off x="5128302" y="2526895"/>
              <a:ext cx="420120" cy="164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77F94E0-587E-4168-A235-CBB7377C07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92302" y="2490895"/>
                <a:ext cx="491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0577953-6EB7-48A0-83DB-20A9762E3D90}"/>
                  </a:ext>
                </a:extLst>
              </p14:cNvPr>
              <p14:cNvContentPartPr/>
              <p14:nvPr/>
            </p14:nvContentPartPr>
            <p14:xfrm>
              <a:off x="7520862" y="2236015"/>
              <a:ext cx="355680" cy="245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0577953-6EB7-48A0-83DB-20A9762E3D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84862" y="2200375"/>
                <a:ext cx="427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C052E0C-AB9B-4A19-8A72-AC6BDE08DE42}"/>
                  </a:ext>
                </a:extLst>
              </p14:cNvPr>
              <p14:cNvContentPartPr/>
              <p14:nvPr/>
            </p14:nvContentPartPr>
            <p14:xfrm>
              <a:off x="7808862" y="1933255"/>
              <a:ext cx="443880" cy="151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C052E0C-AB9B-4A19-8A72-AC6BDE08DE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72862" y="1897615"/>
                <a:ext cx="515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01F999B-5D26-42D7-A6CD-95A9C2A854DD}"/>
                  </a:ext>
                </a:extLst>
              </p14:cNvPr>
              <p14:cNvContentPartPr/>
              <p14:nvPr/>
            </p14:nvContentPartPr>
            <p14:xfrm>
              <a:off x="6317022" y="2206855"/>
              <a:ext cx="814320" cy="324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01F999B-5D26-42D7-A6CD-95A9C2A854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1366" y="2171215"/>
                <a:ext cx="885992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E08CFB5-5D15-489A-90C9-7B607A069D18}"/>
                  </a:ext>
                </a:extLst>
              </p14:cNvPr>
              <p14:cNvContentPartPr/>
              <p14:nvPr/>
            </p14:nvContentPartPr>
            <p14:xfrm>
              <a:off x="4968102" y="2183095"/>
              <a:ext cx="636120" cy="191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E08CFB5-5D15-489A-90C9-7B607A069D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2442" y="2147455"/>
                <a:ext cx="707801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85F49D5-9326-4F9B-87E0-BE5F3FFB2EC8}"/>
                  </a:ext>
                </a:extLst>
              </p14:cNvPr>
              <p14:cNvContentPartPr/>
              <p14:nvPr/>
            </p14:nvContentPartPr>
            <p14:xfrm>
              <a:off x="7384422" y="2755855"/>
              <a:ext cx="665640" cy="18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85F49D5-9326-4F9B-87E0-BE5F3FFB2EC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48422" y="2720215"/>
                <a:ext cx="7372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E426440-84FB-4353-9D9E-BB060DFE8345}"/>
                  </a:ext>
                </a:extLst>
              </p14:cNvPr>
              <p14:cNvContentPartPr/>
              <p14:nvPr/>
            </p14:nvContentPartPr>
            <p14:xfrm>
              <a:off x="5734902" y="2989135"/>
              <a:ext cx="2382840" cy="1030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E426440-84FB-4353-9D9E-BB060DFE83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99262" y="2953495"/>
                <a:ext cx="2454480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24670AD-12FE-4303-B05D-0534242C84A7}"/>
                  </a:ext>
                </a:extLst>
              </p14:cNvPr>
              <p14:cNvContentPartPr/>
              <p14:nvPr/>
            </p14:nvContentPartPr>
            <p14:xfrm>
              <a:off x="2249742" y="4747375"/>
              <a:ext cx="54360" cy="578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24670AD-12FE-4303-B05D-0534242C84A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14102" y="4711375"/>
                <a:ext cx="1260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8E9E9A-3A61-4A6A-8C55-76B4D547A5FB}"/>
                  </a:ext>
                </a:extLst>
              </p14:cNvPr>
              <p14:cNvContentPartPr/>
              <p14:nvPr/>
            </p14:nvContentPartPr>
            <p14:xfrm>
              <a:off x="233742" y="4680415"/>
              <a:ext cx="1774080" cy="718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8E9E9A-3A61-4A6A-8C55-76B4D547A5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8095" y="4644775"/>
                <a:ext cx="1845735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EB78C68-9B5D-4A31-AEDB-EB194E085380}"/>
                  </a:ext>
                </a:extLst>
              </p14:cNvPr>
              <p14:cNvContentPartPr/>
              <p14:nvPr/>
            </p14:nvContentPartPr>
            <p14:xfrm>
              <a:off x="6459222" y="4780855"/>
              <a:ext cx="537840" cy="272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EB78C68-9B5D-4A31-AEDB-EB194E0853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23222" y="4744855"/>
                <a:ext cx="6094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92BDC56-1DC6-467B-9B2D-FE83594AAFC7}"/>
                  </a:ext>
                </a:extLst>
              </p14:cNvPr>
              <p14:cNvContentPartPr/>
              <p14:nvPr/>
            </p14:nvContentPartPr>
            <p14:xfrm>
              <a:off x="3138942" y="4187215"/>
              <a:ext cx="2920680" cy="2303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92BDC56-1DC6-467B-9B2D-FE83594AAFC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03302" y="4151581"/>
                <a:ext cx="2992320" cy="2374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39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EC33C3-4624-4AE9-8C70-E9EE53B00080}"/>
                  </a:ext>
                </a:extLst>
              </p14:cNvPr>
              <p14:cNvContentPartPr/>
              <p14:nvPr/>
            </p14:nvContentPartPr>
            <p14:xfrm>
              <a:off x="648822" y="384895"/>
              <a:ext cx="37440" cy="12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EC33C3-4624-4AE9-8C70-E9EE53B00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182" y="348895"/>
                <a:ext cx="109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BCF323-0037-4182-9E71-47473704261C}"/>
                  </a:ext>
                </a:extLst>
              </p14:cNvPr>
              <p14:cNvContentPartPr/>
              <p14:nvPr/>
            </p14:nvContentPartPr>
            <p14:xfrm>
              <a:off x="604542" y="18149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BCF323-0037-4182-9E71-4747370426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542" y="1458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B4BB24-4F4A-47C9-AB34-138E58DA2EAD}"/>
                  </a:ext>
                </a:extLst>
              </p14:cNvPr>
              <p14:cNvContentPartPr/>
              <p14:nvPr/>
            </p14:nvContentPartPr>
            <p14:xfrm>
              <a:off x="903702" y="148015"/>
              <a:ext cx="236520" cy="35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B4BB24-4F4A-47C9-AB34-138E58DA2E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062" y="112015"/>
                <a:ext cx="3081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B804EE-D954-4CD7-AA28-29BD4FC4D161}"/>
                  </a:ext>
                </a:extLst>
              </p14:cNvPr>
              <p14:cNvContentPartPr/>
              <p14:nvPr/>
            </p14:nvContentPartPr>
            <p14:xfrm>
              <a:off x="1388622" y="76735"/>
              <a:ext cx="179640" cy="33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B804EE-D954-4CD7-AA28-29BD4FC4D1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2622" y="40735"/>
                <a:ext cx="2512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629E07-138D-46A7-B551-743F8B8D9CC6}"/>
                  </a:ext>
                </a:extLst>
              </p14:cNvPr>
              <p14:cNvContentPartPr/>
              <p14:nvPr/>
            </p14:nvContentPartPr>
            <p14:xfrm>
              <a:off x="182622" y="168895"/>
              <a:ext cx="304920" cy="36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629E07-138D-46A7-B551-743F8B8D9C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940" y="133255"/>
                <a:ext cx="376645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A8A0EC-972E-4657-917F-1F124A006612}"/>
                  </a:ext>
                </a:extLst>
              </p14:cNvPr>
              <p14:cNvContentPartPr/>
              <p14:nvPr/>
            </p14:nvContentPartPr>
            <p14:xfrm>
              <a:off x="-40218" y="773695"/>
              <a:ext cx="262440" cy="47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A8A0EC-972E-4657-917F-1F124A0066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75858" y="737695"/>
                <a:ext cx="334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CAB7B7-5B49-4FF8-80A3-3E546A52044D}"/>
                  </a:ext>
                </a:extLst>
              </p14:cNvPr>
              <p14:cNvContentPartPr/>
              <p14:nvPr/>
            </p14:nvContentPartPr>
            <p14:xfrm>
              <a:off x="656742" y="903295"/>
              <a:ext cx="14400" cy="251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CAB7B7-5B49-4FF8-80A3-3E546A5204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102" y="867295"/>
                <a:ext cx="86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B2E580-C764-4206-93E6-5ED2F8256B83}"/>
                  </a:ext>
                </a:extLst>
              </p14:cNvPr>
              <p14:cNvContentPartPr/>
              <p14:nvPr/>
            </p14:nvContentPartPr>
            <p14:xfrm>
              <a:off x="616782" y="73445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B2E580-C764-4206-93E6-5ED2F8256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142" y="698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260057-C25B-4902-917B-4C54C05C5CE7}"/>
                  </a:ext>
                </a:extLst>
              </p14:cNvPr>
              <p14:cNvContentPartPr/>
              <p14:nvPr/>
            </p14:nvContentPartPr>
            <p14:xfrm>
              <a:off x="1716222" y="787015"/>
              <a:ext cx="176760" cy="17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260057-C25B-4902-917B-4C54C05C5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80222" y="751375"/>
                <a:ext cx="248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DC3402-4475-413D-AA46-DEB02FC764AF}"/>
                  </a:ext>
                </a:extLst>
              </p14:cNvPr>
              <p14:cNvContentPartPr/>
              <p14:nvPr/>
            </p14:nvContentPartPr>
            <p14:xfrm>
              <a:off x="1833582" y="657415"/>
              <a:ext cx="32400" cy="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DC3402-4475-413D-AA46-DEB02FC764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97582" y="621775"/>
                <a:ext cx="104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27B6DB-DBB1-4147-A349-DA6091907A40}"/>
                  </a:ext>
                </a:extLst>
              </p14:cNvPr>
              <p14:cNvContentPartPr/>
              <p14:nvPr/>
            </p14:nvContentPartPr>
            <p14:xfrm>
              <a:off x="2049582" y="1072135"/>
              <a:ext cx="135720" cy="27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27B6DB-DBB1-4147-A349-DA6091907A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13582" y="1036135"/>
                <a:ext cx="2073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9F556-0E06-4E14-851D-33CFF5EBB8CF}"/>
                  </a:ext>
                </a:extLst>
              </p14:cNvPr>
              <p14:cNvContentPartPr/>
              <p14:nvPr/>
            </p14:nvContentPartPr>
            <p14:xfrm>
              <a:off x="2352342" y="829855"/>
              <a:ext cx="174240" cy="38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9F556-0E06-4E14-851D-33CFF5EBB8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16702" y="794215"/>
                <a:ext cx="2458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461901-EC39-4B1D-AF6B-24DEB9971046}"/>
                  </a:ext>
                </a:extLst>
              </p14:cNvPr>
              <p14:cNvContentPartPr/>
              <p14:nvPr/>
            </p14:nvContentPartPr>
            <p14:xfrm>
              <a:off x="2495982" y="61457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461901-EC39-4B1D-AF6B-24DEB99710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0342" y="578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806586-5CB0-4F0A-9B9F-0617DA1C1488}"/>
                  </a:ext>
                </a:extLst>
              </p14:cNvPr>
              <p14:cNvContentPartPr/>
              <p14:nvPr/>
            </p14:nvContentPartPr>
            <p14:xfrm>
              <a:off x="2657982" y="1131175"/>
              <a:ext cx="57960" cy="16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806586-5CB0-4F0A-9B9F-0617DA1C14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1982" y="1095175"/>
                <a:ext cx="129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3DAAD4-2FA3-4FED-9AA9-D3F245D74B2B}"/>
                  </a:ext>
                </a:extLst>
              </p14:cNvPr>
              <p14:cNvContentPartPr/>
              <p14:nvPr/>
            </p14:nvContentPartPr>
            <p14:xfrm>
              <a:off x="3639702" y="803575"/>
              <a:ext cx="307440" cy="355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3DAAD4-2FA3-4FED-9AA9-D3F245D74B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4062" y="767935"/>
                <a:ext cx="3790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F5B3A8-068A-4CCE-AA89-41733F6358B6}"/>
                  </a:ext>
                </a:extLst>
              </p14:cNvPr>
              <p14:cNvContentPartPr/>
              <p14:nvPr/>
            </p14:nvContentPartPr>
            <p14:xfrm>
              <a:off x="2942022" y="697735"/>
              <a:ext cx="438480" cy="569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F5B3A8-068A-4CCE-AA89-41733F6358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6052" y="661758"/>
                <a:ext cx="510061" cy="641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8D69F9-B85A-47CF-8CC4-E7B6F0DDF9E7}"/>
                  </a:ext>
                </a:extLst>
              </p14:cNvPr>
              <p14:cNvContentPartPr/>
              <p14:nvPr/>
            </p14:nvContentPartPr>
            <p14:xfrm>
              <a:off x="869502" y="714295"/>
              <a:ext cx="396000" cy="4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8D69F9-B85A-47CF-8CC4-E7B6F0DDF9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3862" y="678295"/>
                <a:ext cx="4676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45F812-4A19-4557-BA99-043C33DA3A38}"/>
                  </a:ext>
                </a:extLst>
              </p14:cNvPr>
              <p14:cNvContentPartPr/>
              <p14:nvPr/>
            </p14:nvContentPartPr>
            <p14:xfrm>
              <a:off x="4050102" y="1105255"/>
              <a:ext cx="65880" cy="127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45F812-4A19-4557-BA99-043C33DA3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14462" y="1069255"/>
                <a:ext cx="137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4C57E1-0B7F-4F27-82C1-533D3A27B72E}"/>
                  </a:ext>
                </a:extLst>
              </p14:cNvPr>
              <p14:cNvContentPartPr/>
              <p14:nvPr/>
            </p14:nvContentPartPr>
            <p14:xfrm>
              <a:off x="4166742" y="813295"/>
              <a:ext cx="2160" cy="1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4C57E1-0B7F-4F27-82C1-533D3A27B7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1102" y="777655"/>
                <a:ext cx="73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A5DFF2-8270-43AE-8825-781754B06BF5}"/>
                  </a:ext>
                </a:extLst>
              </p14:cNvPr>
              <p14:cNvContentPartPr/>
              <p14:nvPr/>
            </p14:nvContentPartPr>
            <p14:xfrm>
              <a:off x="1043022" y="1483975"/>
              <a:ext cx="216360" cy="556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A5DFF2-8270-43AE-8825-781754B06B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022" y="1448335"/>
                <a:ext cx="2880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5A600A-3146-4AA3-BE35-1BC8E45A52A1}"/>
                  </a:ext>
                </a:extLst>
              </p14:cNvPr>
              <p14:cNvContentPartPr/>
              <p14:nvPr/>
            </p14:nvContentPartPr>
            <p14:xfrm>
              <a:off x="112782" y="1528975"/>
              <a:ext cx="801720" cy="515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5A600A-3146-4AA3-BE35-1BC8E45A52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782" y="1492975"/>
                <a:ext cx="873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E3263B-5D7D-4F01-9F86-3B5B3BA327AC}"/>
                  </a:ext>
                </a:extLst>
              </p14:cNvPr>
              <p14:cNvContentPartPr/>
              <p14:nvPr/>
            </p14:nvContentPartPr>
            <p14:xfrm>
              <a:off x="1622622" y="1651375"/>
              <a:ext cx="227880" cy="335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E3263B-5D7D-4F01-9F86-3B5B3BA327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86622" y="1615375"/>
                <a:ext cx="299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B7C613-184D-40B3-8502-B08FF5EE4558}"/>
                  </a:ext>
                </a:extLst>
              </p14:cNvPr>
              <p14:cNvContentPartPr/>
              <p14:nvPr/>
            </p14:nvContentPartPr>
            <p14:xfrm>
              <a:off x="1712982" y="1536175"/>
              <a:ext cx="19080" cy="8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B7C613-184D-40B3-8502-B08FF5EE45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76982" y="1500175"/>
                <a:ext cx="90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FB49510-B2EA-4313-922F-7BB8F87B58C4}"/>
                  </a:ext>
                </a:extLst>
              </p14:cNvPr>
              <p14:cNvContentPartPr/>
              <p14:nvPr/>
            </p14:nvContentPartPr>
            <p14:xfrm>
              <a:off x="2421462" y="1552375"/>
              <a:ext cx="119520" cy="33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FB49510-B2EA-4313-922F-7BB8F87B58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85462" y="1516375"/>
                <a:ext cx="1911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7525C8-A758-4606-B53E-EA650F93D314}"/>
                  </a:ext>
                </a:extLst>
              </p14:cNvPr>
              <p14:cNvContentPartPr/>
              <p14:nvPr/>
            </p14:nvContentPartPr>
            <p14:xfrm>
              <a:off x="2024022" y="1765855"/>
              <a:ext cx="254880" cy="140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7525C8-A758-4606-B53E-EA650F93D3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8022" y="1729855"/>
                <a:ext cx="326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613D2F-8037-4F20-9BD1-D92AF715C3FE}"/>
                  </a:ext>
                </a:extLst>
              </p14:cNvPr>
              <p14:cNvContentPartPr/>
              <p14:nvPr/>
            </p14:nvContentPartPr>
            <p14:xfrm>
              <a:off x="2802342" y="1831735"/>
              <a:ext cx="90000" cy="163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613D2F-8037-4F20-9BD1-D92AF715C3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66342" y="1795735"/>
                <a:ext cx="161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7BEEB8-DCD4-4E8F-BE72-89A56F9917BB}"/>
                  </a:ext>
                </a:extLst>
              </p14:cNvPr>
              <p14:cNvContentPartPr/>
              <p14:nvPr/>
            </p14:nvContentPartPr>
            <p14:xfrm>
              <a:off x="2892702" y="1609975"/>
              <a:ext cx="20160" cy="6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7BEEB8-DCD4-4E8F-BE72-89A56F9917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6702" y="1573975"/>
                <a:ext cx="91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879CD1A-1EB4-4E27-8B5B-FA2DBE814324}"/>
                  </a:ext>
                </a:extLst>
              </p14:cNvPr>
              <p14:cNvContentPartPr/>
              <p14:nvPr/>
            </p14:nvContentPartPr>
            <p14:xfrm>
              <a:off x="3135702" y="1678735"/>
              <a:ext cx="255600" cy="25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879CD1A-1EB4-4E27-8B5B-FA2DBE8143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9702" y="1643095"/>
                <a:ext cx="327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928E73-1E2D-472E-9B96-5FA4F27F8937}"/>
                  </a:ext>
                </a:extLst>
              </p14:cNvPr>
              <p14:cNvContentPartPr/>
              <p14:nvPr/>
            </p14:nvContentPartPr>
            <p14:xfrm>
              <a:off x="3337662" y="1539775"/>
              <a:ext cx="37440" cy="24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928E73-1E2D-472E-9B96-5FA4F27F89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01662" y="1503775"/>
                <a:ext cx="1090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18FCE0-E174-4112-94F9-03B0E5CE6FFE}"/>
                  </a:ext>
                </a:extLst>
              </p14:cNvPr>
              <p14:cNvContentPartPr/>
              <p14:nvPr/>
            </p14:nvContentPartPr>
            <p14:xfrm>
              <a:off x="3637542" y="1656415"/>
              <a:ext cx="371880" cy="400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18FCE0-E174-4112-94F9-03B0E5CE6F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01902" y="1620775"/>
                <a:ext cx="4435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A65E43-7CA0-4F60-973F-9752AD811CB6}"/>
                  </a:ext>
                </a:extLst>
              </p14:cNvPr>
              <p14:cNvContentPartPr/>
              <p14:nvPr/>
            </p14:nvContentPartPr>
            <p14:xfrm>
              <a:off x="4157022" y="1595575"/>
              <a:ext cx="287640" cy="28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A65E43-7CA0-4F60-973F-9752AD811C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022" y="1559935"/>
                <a:ext cx="3592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3F857E-BF5A-44C3-AEF5-705D47CB7C87}"/>
                  </a:ext>
                </a:extLst>
              </p14:cNvPr>
              <p14:cNvContentPartPr/>
              <p14:nvPr/>
            </p14:nvContentPartPr>
            <p14:xfrm>
              <a:off x="4637982" y="1845775"/>
              <a:ext cx="99720" cy="17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3F857E-BF5A-44C3-AEF5-705D47CB7C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02342" y="1809775"/>
                <a:ext cx="171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BC66497-3773-4313-BDDF-8A18F3AC68C0}"/>
                  </a:ext>
                </a:extLst>
              </p14:cNvPr>
              <p14:cNvContentPartPr/>
              <p14:nvPr/>
            </p14:nvContentPartPr>
            <p14:xfrm>
              <a:off x="4755702" y="1615015"/>
              <a:ext cx="57960" cy="9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BC66497-3773-4313-BDDF-8A18F3AC68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19702" y="1579375"/>
                <a:ext cx="12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C3F710B-618C-49C2-93D3-D136776DDCE0}"/>
                  </a:ext>
                </a:extLst>
              </p14:cNvPr>
              <p14:cNvContentPartPr/>
              <p14:nvPr/>
            </p14:nvContentPartPr>
            <p14:xfrm>
              <a:off x="5042262" y="1645255"/>
              <a:ext cx="67680" cy="26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C3F710B-618C-49C2-93D3-D136776DDC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6262" y="1609615"/>
                <a:ext cx="139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22281E-8CCC-4B14-9E75-9333E9FFB115}"/>
                  </a:ext>
                </a:extLst>
              </p14:cNvPr>
              <p14:cNvContentPartPr/>
              <p14:nvPr/>
            </p14:nvContentPartPr>
            <p14:xfrm>
              <a:off x="5069982" y="1420615"/>
              <a:ext cx="65160" cy="1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22281E-8CCC-4B14-9E75-9333E9FFB1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33982" y="1384975"/>
                <a:ext cx="136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EB9A00F-ABF9-4538-A7A5-3E48DB9D27E6}"/>
                  </a:ext>
                </a:extLst>
              </p14:cNvPr>
              <p14:cNvContentPartPr/>
              <p14:nvPr/>
            </p14:nvContentPartPr>
            <p14:xfrm>
              <a:off x="6047742" y="1473175"/>
              <a:ext cx="208800" cy="434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EB9A00F-ABF9-4538-A7A5-3E48DB9D27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2102" y="1437535"/>
                <a:ext cx="2804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3E2D86B-F209-47F8-9792-8B8AF444C8D9}"/>
                  </a:ext>
                </a:extLst>
              </p14:cNvPr>
              <p14:cNvContentPartPr/>
              <p14:nvPr/>
            </p14:nvContentPartPr>
            <p14:xfrm>
              <a:off x="5731662" y="1530775"/>
              <a:ext cx="177840" cy="29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3E2D86B-F209-47F8-9792-8B8AF444C8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96022" y="1495135"/>
                <a:ext cx="249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C4060E-72CE-4C8F-9B32-23B4B1273810}"/>
                  </a:ext>
                </a:extLst>
              </p14:cNvPr>
              <p14:cNvContentPartPr/>
              <p14:nvPr/>
            </p14:nvContentPartPr>
            <p14:xfrm>
              <a:off x="5357262" y="1521055"/>
              <a:ext cx="191520" cy="296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C4060E-72CE-4C8F-9B32-23B4B12738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21622" y="1485415"/>
                <a:ext cx="263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2C699AC-43A6-4048-A0A2-FE8F2C6ECB5C}"/>
                  </a:ext>
                </a:extLst>
              </p14:cNvPr>
              <p14:cNvContentPartPr/>
              <p14:nvPr/>
            </p14:nvContentPartPr>
            <p14:xfrm>
              <a:off x="373422" y="2198215"/>
              <a:ext cx="318600" cy="48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2C699AC-43A6-4048-A0A2-FE8F2C6ECB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7422" y="2162215"/>
                <a:ext cx="3902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49D4A1-3A1C-40BF-94BC-CDD0568F2CCB}"/>
                  </a:ext>
                </a:extLst>
              </p14:cNvPr>
              <p14:cNvContentPartPr/>
              <p14:nvPr/>
            </p14:nvContentPartPr>
            <p14:xfrm>
              <a:off x="1522542" y="2412415"/>
              <a:ext cx="21960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49D4A1-3A1C-40BF-94BC-CDD0568F2C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86542" y="2376415"/>
                <a:ext cx="291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1834F39-F4E8-420D-836B-1CB0DBA6D0C0}"/>
                  </a:ext>
                </a:extLst>
              </p14:cNvPr>
              <p14:cNvContentPartPr/>
              <p14:nvPr/>
            </p14:nvContentPartPr>
            <p14:xfrm>
              <a:off x="2776782" y="2528335"/>
              <a:ext cx="165240" cy="14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1834F39-F4E8-420D-836B-1CB0DBA6D0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41142" y="2492695"/>
                <a:ext cx="236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316AE88-47C8-4FF9-B529-70814BB8445F}"/>
                  </a:ext>
                </a:extLst>
              </p14:cNvPr>
              <p14:cNvContentPartPr/>
              <p14:nvPr/>
            </p14:nvContentPartPr>
            <p14:xfrm>
              <a:off x="2807382" y="2654695"/>
              <a:ext cx="184320" cy="2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316AE88-47C8-4FF9-B529-70814BB8445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71382" y="2619055"/>
                <a:ext cx="255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842590-A963-4C2B-9D88-2E65B4454579}"/>
                  </a:ext>
                </a:extLst>
              </p14:cNvPr>
              <p14:cNvContentPartPr/>
              <p14:nvPr/>
            </p14:nvContentPartPr>
            <p14:xfrm>
              <a:off x="1932222" y="2234935"/>
              <a:ext cx="569160" cy="643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842590-A963-4C2B-9D88-2E65B445457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96222" y="2198935"/>
                <a:ext cx="64080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0D12D2-B42D-423F-BC10-5D966B61BB08}"/>
                  </a:ext>
                </a:extLst>
              </p14:cNvPr>
              <p14:cNvContentPartPr/>
              <p14:nvPr/>
            </p14:nvContentPartPr>
            <p14:xfrm>
              <a:off x="877782" y="2292895"/>
              <a:ext cx="504360" cy="430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0D12D2-B42D-423F-BC10-5D966B61BB0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2142" y="2256895"/>
                <a:ext cx="5760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C216E3-F503-404E-93A1-5B6392A1A7A7}"/>
                  </a:ext>
                </a:extLst>
              </p14:cNvPr>
              <p14:cNvContentPartPr/>
              <p14:nvPr/>
            </p14:nvContentPartPr>
            <p14:xfrm>
              <a:off x="3218502" y="2342215"/>
              <a:ext cx="46440" cy="29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C216E3-F503-404E-93A1-5B6392A1A7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2862" y="2306215"/>
                <a:ext cx="118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333781-0D44-4672-99B6-D75042D9EB90}"/>
                  </a:ext>
                </a:extLst>
              </p14:cNvPr>
              <p14:cNvContentPartPr/>
              <p14:nvPr/>
            </p14:nvContentPartPr>
            <p14:xfrm>
              <a:off x="3439542" y="2648215"/>
              <a:ext cx="71640" cy="185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333781-0D44-4672-99B6-D75042D9EB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03542" y="2612215"/>
                <a:ext cx="143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BE1F2D9-D8CC-49B3-9573-1D107EF3C3C0}"/>
                  </a:ext>
                </a:extLst>
              </p14:cNvPr>
              <p14:cNvContentPartPr/>
              <p14:nvPr/>
            </p14:nvContentPartPr>
            <p14:xfrm>
              <a:off x="3545382" y="2444095"/>
              <a:ext cx="8640" cy="1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BE1F2D9-D8CC-49B3-9573-1D107EF3C3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9382" y="2408455"/>
                <a:ext cx="80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CA5C9A-E73A-4F30-89D3-41799866D054}"/>
                  </a:ext>
                </a:extLst>
              </p14:cNvPr>
              <p14:cNvContentPartPr/>
              <p14:nvPr/>
            </p14:nvContentPartPr>
            <p14:xfrm>
              <a:off x="3897462" y="2470375"/>
              <a:ext cx="205920" cy="321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CA5C9A-E73A-4F30-89D3-41799866D05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61822" y="2434375"/>
                <a:ext cx="2775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4845D2-132A-47AC-83F2-44E831BE8E69}"/>
                  </a:ext>
                </a:extLst>
              </p14:cNvPr>
              <p14:cNvContentPartPr/>
              <p14:nvPr/>
            </p14:nvContentPartPr>
            <p14:xfrm>
              <a:off x="4102662" y="2274175"/>
              <a:ext cx="17640" cy="10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4845D2-132A-47AC-83F2-44E831BE8E6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067022" y="2238535"/>
                <a:ext cx="89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34155EE-6DC1-4BD7-885A-67EF93CDE297}"/>
                  </a:ext>
                </a:extLst>
              </p14:cNvPr>
              <p14:cNvContentPartPr/>
              <p14:nvPr/>
            </p14:nvContentPartPr>
            <p14:xfrm>
              <a:off x="4331262" y="2375335"/>
              <a:ext cx="275400" cy="352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34155EE-6DC1-4BD7-885A-67EF93CDE29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5262" y="2339659"/>
                <a:ext cx="347040" cy="424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C8B2D2-3C8E-4815-ADE0-1E77236FEAB6}"/>
                  </a:ext>
                </a:extLst>
              </p14:cNvPr>
              <p14:cNvContentPartPr/>
              <p14:nvPr/>
            </p14:nvContentPartPr>
            <p14:xfrm>
              <a:off x="4803222" y="2445895"/>
              <a:ext cx="259920" cy="273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C8B2D2-3C8E-4815-ADE0-1E77236FEAB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67222" y="2410255"/>
                <a:ext cx="3315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13A66F-3542-4DBC-B68A-58066B1741E3}"/>
                  </a:ext>
                </a:extLst>
              </p14:cNvPr>
              <p14:cNvContentPartPr/>
              <p14:nvPr/>
            </p14:nvContentPartPr>
            <p14:xfrm>
              <a:off x="5006622" y="2180935"/>
              <a:ext cx="29160" cy="21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13A66F-3542-4DBC-B68A-58066B1741E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970982" y="2145295"/>
                <a:ext cx="1008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36643A7-B754-4F14-B606-3EC60FE1C2CC}"/>
                  </a:ext>
                </a:extLst>
              </p14:cNvPr>
              <p14:cNvContentPartPr/>
              <p14:nvPr/>
            </p14:nvContentPartPr>
            <p14:xfrm>
              <a:off x="5214342" y="2282815"/>
              <a:ext cx="288720" cy="164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36643A7-B754-4F14-B606-3EC60FE1C2C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78702" y="2246815"/>
                <a:ext cx="360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C371FE9-0BE5-438D-AD3B-8E8173A852DA}"/>
                  </a:ext>
                </a:extLst>
              </p14:cNvPr>
              <p14:cNvContentPartPr/>
              <p14:nvPr/>
            </p14:nvContentPartPr>
            <p14:xfrm>
              <a:off x="5570022" y="2734615"/>
              <a:ext cx="48960" cy="110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C371FE9-0BE5-438D-AD3B-8E8173A852D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534022" y="2698615"/>
                <a:ext cx="1206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B473ED-E15C-4581-BD24-A55D6C87BE82}"/>
                  </a:ext>
                </a:extLst>
              </p14:cNvPr>
              <p14:cNvContentPartPr/>
              <p14:nvPr/>
            </p14:nvContentPartPr>
            <p14:xfrm>
              <a:off x="5728422" y="2433655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B473ED-E15C-4581-BD24-A55D6C87B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2422" y="2398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DF8D056-98E5-42F7-9A80-3BE3F8360EB4}"/>
                  </a:ext>
                </a:extLst>
              </p14:cNvPr>
              <p14:cNvContentPartPr/>
              <p14:nvPr/>
            </p14:nvContentPartPr>
            <p14:xfrm>
              <a:off x="5893302" y="2480095"/>
              <a:ext cx="207000" cy="413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DF8D056-98E5-42F7-9A80-3BE3F8360EB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57662" y="2444095"/>
                <a:ext cx="2786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5F91DB9-B30E-42C0-B67B-9EB08F2FACCB}"/>
                  </a:ext>
                </a:extLst>
              </p14:cNvPr>
              <p14:cNvContentPartPr/>
              <p14:nvPr/>
            </p14:nvContentPartPr>
            <p14:xfrm>
              <a:off x="6097062" y="2269135"/>
              <a:ext cx="52920" cy="6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5F91DB9-B30E-42C0-B67B-9EB08F2FAC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61062" y="2233135"/>
                <a:ext cx="124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4B70C28-7BE7-42FE-9C8E-B7BB6F90EBD8}"/>
                  </a:ext>
                </a:extLst>
              </p14:cNvPr>
              <p14:cNvContentPartPr/>
              <p14:nvPr/>
            </p14:nvContentPartPr>
            <p14:xfrm>
              <a:off x="7070862" y="2144215"/>
              <a:ext cx="208080" cy="494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4B70C28-7BE7-42FE-9C8E-B7BB6F90EB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34862" y="2108215"/>
                <a:ext cx="27972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75ED7DD-D8C5-4AAF-BD9B-355FABBAEE41}"/>
                  </a:ext>
                </a:extLst>
              </p14:cNvPr>
              <p14:cNvContentPartPr/>
              <p14:nvPr/>
            </p14:nvContentPartPr>
            <p14:xfrm>
              <a:off x="6313782" y="2277775"/>
              <a:ext cx="516600" cy="38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75ED7DD-D8C5-4AAF-BD9B-355FABBAEE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78142" y="2242135"/>
                <a:ext cx="5882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BF27AFC-065D-498B-B9C3-E9180047BA4A}"/>
                  </a:ext>
                </a:extLst>
              </p14:cNvPr>
              <p14:cNvContentPartPr/>
              <p14:nvPr/>
            </p14:nvContentPartPr>
            <p14:xfrm>
              <a:off x="616062" y="3017575"/>
              <a:ext cx="395280" cy="554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BF27AFC-065D-498B-B9C3-E9180047BA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0062" y="2981575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BB169D9-E06C-47F0-87A9-5484B8A81375}"/>
                  </a:ext>
                </a:extLst>
              </p14:cNvPr>
              <p14:cNvContentPartPr/>
              <p14:nvPr/>
            </p14:nvContentPartPr>
            <p14:xfrm>
              <a:off x="2360982" y="3118735"/>
              <a:ext cx="252720" cy="620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BB169D9-E06C-47F0-87A9-5484B8A813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25342" y="3083095"/>
                <a:ext cx="3243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D13C573-FFD7-4606-8C54-F6D3ADB98030}"/>
                  </a:ext>
                </a:extLst>
              </p14:cNvPr>
              <p14:cNvContentPartPr/>
              <p14:nvPr/>
            </p14:nvContentPartPr>
            <p14:xfrm>
              <a:off x="1260462" y="3162295"/>
              <a:ext cx="842040" cy="493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D13C573-FFD7-4606-8C54-F6D3ADB980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24822" y="3126655"/>
                <a:ext cx="9136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A68A2F6-E8E5-46F7-8BD2-46AFF20F2DFF}"/>
                  </a:ext>
                </a:extLst>
              </p14:cNvPr>
              <p14:cNvContentPartPr/>
              <p14:nvPr/>
            </p14:nvContentPartPr>
            <p14:xfrm>
              <a:off x="2868942" y="3246535"/>
              <a:ext cx="321480" cy="370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A68A2F6-E8E5-46F7-8BD2-46AFF20F2DF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32942" y="3210895"/>
                <a:ext cx="393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C70600B-C66A-493F-8ADD-E7435508D14C}"/>
                  </a:ext>
                </a:extLst>
              </p14:cNvPr>
              <p14:cNvContentPartPr/>
              <p14:nvPr/>
            </p14:nvContentPartPr>
            <p14:xfrm>
              <a:off x="3334422" y="3395215"/>
              <a:ext cx="167040" cy="17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C70600B-C66A-493F-8ADD-E7435508D14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98422" y="3359215"/>
                <a:ext cx="2386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5606387-DB46-47EB-B580-1618A990E863}"/>
                  </a:ext>
                </a:extLst>
              </p14:cNvPr>
              <p14:cNvContentPartPr/>
              <p14:nvPr/>
            </p14:nvContentPartPr>
            <p14:xfrm>
              <a:off x="3332622" y="3536335"/>
              <a:ext cx="248400" cy="31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5606387-DB46-47EB-B580-1618A990E86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96982" y="3500335"/>
                <a:ext cx="320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8795223-DB7C-4495-92FF-16B3B423BAD8}"/>
                  </a:ext>
                </a:extLst>
              </p14:cNvPr>
              <p14:cNvContentPartPr/>
              <p14:nvPr/>
            </p14:nvContentPartPr>
            <p14:xfrm>
              <a:off x="3730782" y="3217735"/>
              <a:ext cx="188280" cy="350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8795223-DB7C-4495-92FF-16B3B423BAD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95142" y="3182095"/>
                <a:ext cx="2599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6DB3B3C-137F-462D-8D40-A2B657D3B5FD}"/>
                  </a:ext>
                </a:extLst>
              </p14:cNvPr>
              <p14:cNvContentPartPr/>
              <p14:nvPr/>
            </p14:nvContentPartPr>
            <p14:xfrm>
              <a:off x="4093662" y="3593215"/>
              <a:ext cx="66960" cy="126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6DB3B3C-137F-462D-8D40-A2B657D3B5F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58022" y="3557215"/>
                <a:ext cx="138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2BF7324-AF33-41F4-8810-21045DAEEC71}"/>
                  </a:ext>
                </a:extLst>
              </p14:cNvPr>
              <p14:cNvContentPartPr/>
              <p14:nvPr/>
            </p14:nvContentPartPr>
            <p14:xfrm>
              <a:off x="4158822" y="3313855"/>
              <a:ext cx="19080" cy="12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2BF7324-AF33-41F4-8810-21045DAEEC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22822" y="3277855"/>
                <a:ext cx="90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5EC2D54-8B1D-4CAB-BBC8-C52A7A900FD2}"/>
                  </a:ext>
                </a:extLst>
              </p14:cNvPr>
              <p14:cNvContentPartPr/>
              <p14:nvPr/>
            </p14:nvContentPartPr>
            <p14:xfrm>
              <a:off x="4556982" y="3160855"/>
              <a:ext cx="311760" cy="365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5EC2D54-8B1D-4CAB-BBC8-C52A7A900FD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20982" y="3125215"/>
                <a:ext cx="3834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EE30323-54E4-4C6D-927C-DB89D8439A4A}"/>
                  </a:ext>
                </a:extLst>
              </p14:cNvPr>
              <p14:cNvContentPartPr/>
              <p14:nvPr/>
            </p14:nvContentPartPr>
            <p14:xfrm>
              <a:off x="5153142" y="3147535"/>
              <a:ext cx="270360" cy="292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EE30323-54E4-4C6D-927C-DB89D8439A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17142" y="3111535"/>
                <a:ext cx="342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4B5C9E9-2961-46CB-A422-C4B2161BACE1}"/>
                  </a:ext>
                </a:extLst>
              </p14:cNvPr>
              <p14:cNvContentPartPr/>
              <p14:nvPr/>
            </p14:nvContentPartPr>
            <p14:xfrm>
              <a:off x="5561742" y="3251215"/>
              <a:ext cx="138960" cy="10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4B5C9E9-2961-46CB-A422-C4B2161BACE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26102" y="3215215"/>
                <a:ext cx="210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1EC240-E478-4D7C-9430-5585B8F2A640}"/>
                  </a:ext>
                </a:extLst>
              </p14:cNvPr>
              <p14:cNvContentPartPr/>
              <p14:nvPr/>
            </p14:nvContentPartPr>
            <p14:xfrm>
              <a:off x="5541222" y="3375775"/>
              <a:ext cx="184680" cy="20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1EC240-E478-4D7C-9430-5585B8F2A6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05582" y="3340135"/>
                <a:ext cx="256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2C1C44-1732-4ADD-89C6-EDC51E8AF9CF}"/>
                  </a:ext>
                </a:extLst>
              </p14:cNvPr>
              <p14:cNvContentPartPr/>
              <p14:nvPr/>
            </p14:nvContentPartPr>
            <p14:xfrm>
              <a:off x="6009942" y="3187495"/>
              <a:ext cx="248400" cy="329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2C1C44-1732-4ADD-89C6-EDC51E8AF9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74302" y="3151855"/>
                <a:ext cx="3200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E9CB129-734F-4BC0-9F64-B8384BE9FE28}"/>
                  </a:ext>
                </a:extLst>
              </p14:cNvPr>
              <p14:cNvContentPartPr/>
              <p14:nvPr/>
            </p14:nvContentPartPr>
            <p14:xfrm>
              <a:off x="7124862" y="3593215"/>
              <a:ext cx="79920" cy="10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E9CB129-734F-4BC0-9F64-B8384BE9FE2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89222" y="3557215"/>
                <a:ext cx="151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6C43E08-1B8C-4960-BCE9-40F129B89E40}"/>
                  </a:ext>
                </a:extLst>
              </p14:cNvPr>
              <p14:cNvContentPartPr/>
              <p14:nvPr/>
            </p14:nvContentPartPr>
            <p14:xfrm>
              <a:off x="7272822" y="3296215"/>
              <a:ext cx="39600" cy="11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6C43E08-1B8C-4960-BCE9-40F129B89E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36822" y="3260215"/>
                <a:ext cx="111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FED21DF-0C06-4716-A105-EC76AA7FA6AD}"/>
                  </a:ext>
                </a:extLst>
              </p14:cNvPr>
              <p14:cNvContentPartPr/>
              <p14:nvPr/>
            </p14:nvContentPartPr>
            <p14:xfrm>
              <a:off x="8491782" y="3177415"/>
              <a:ext cx="243000" cy="473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FED21DF-0C06-4716-A105-EC76AA7FA6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56142" y="3141415"/>
                <a:ext cx="3146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6F06983-D34B-4F9E-AF30-DD80500EDD24}"/>
                  </a:ext>
                </a:extLst>
              </p14:cNvPr>
              <p14:cNvContentPartPr/>
              <p14:nvPr/>
            </p14:nvContentPartPr>
            <p14:xfrm>
              <a:off x="7549302" y="3278935"/>
              <a:ext cx="826560" cy="335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6F06983-D34B-4F9E-AF30-DD80500EDD2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13646" y="3243295"/>
                <a:ext cx="898231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8E8EA3D-94DB-42BF-84C2-C2244C730279}"/>
                  </a:ext>
                </a:extLst>
              </p14:cNvPr>
              <p14:cNvContentPartPr/>
              <p14:nvPr/>
            </p14:nvContentPartPr>
            <p14:xfrm>
              <a:off x="6393342" y="3195775"/>
              <a:ext cx="438480" cy="385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8E8EA3D-94DB-42BF-84C2-C2244C73027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57673" y="3159775"/>
                <a:ext cx="510179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915F693-2CBD-40B8-B942-A0E4F1FF2581}"/>
                  </a:ext>
                </a:extLst>
              </p14:cNvPr>
              <p14:cNvContentPartPr/>
              <p14:nvPr/>
            </p14:nvContentPartPr>
            <p14:xfrm>
              <a:off x="896502" y="4141855"/>
              <a:ext cx="393120" cy="446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915F693-2CBD-40B8-B942-A0E4F1FF258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0502" y="4106215"/>
                <a:ext cx="4647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6EC8ED0-1C47-446F-A7FE-41787A142393}"/>
                  </a:ext>
                </a:extLst>
              </p14:cNvPr>
              <p14:cNvContentPartPr/>
              <p14:nvPr/>
            </p14:nvContentPartPr>
            <p14:xfrm>
              <a:off x="2377182" y="4122775"/>
              <a:ext cx="24840" cy="15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6EC8ED0-1C47-446F-A7FE-41787A14239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41182" y="4087135"/>
                <a:ext cx="9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67DA785-E964-41F1-A977-6BAAD10F2D9E}"/>
                  </a:ext>
                </a:extLst>
              </p14:cNvPr>
              <p14:cNvContentPartPr/>
              <p14:nvPr/>
            </p14:nvContentPartPr>
            <p14:xfrm>
              <a:off x="3675702" y="3917575"/>
              <a:ext cx="243360" cy="638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67DA785-E964-41F1-A977-6BAAD10F2D9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40062" y="3881935"/>
                <a:ext cx="31500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4979B2C-9171-4440-88ED-04BF341CF217}"/>
                  </a:ext>
                </a:extLst>
              </p14:cNvPr>
              <p14:cNvContentPartPr/>
              <p14:nvPr/>
            </p14:nvContentPartPr>
            <p14:xfrm>
              <a:off x="5263662" y="4295935"/>
              <a:ext cx="47880" cy="165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4979B2C-9171-4440-88ED-04BF341CF2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28022" y="4259935"/>
                <a:ext cx="1195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3B6A0D2-04F7-45FE-BE52-46210684E226}"/>
                  </a:ext>
                </a:extLst>
              </p14:cNvPr>
              <p14:cNvContentPartPr/>
              <p14:nvPr/>
            </p14:nvContentPartPr>
            <p14:xfrm>
              <a:off x="5296422" y="4126735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3B6A0D2-04F7-45FE-BE52-46210684E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0782" y="409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3C9CF8C-7E88-420E-8895-62A4D25F0878}"/>
                  </a:ext>
                </a:extLst>
              </p14:cNvPr>
              <p14:cNvContentPartPr/>
              <p14:nvPr/>
            </p14:nvContentPartPr>
            <p14:xfrm>
              <a:off x="5561022" y="3922615"/>
              <a:ext cx="97920" cy="281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3C9CF8C-7E88-420E-8895-62A4D25F087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25022" y="3886975"/>
                <a:ext cx="1695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1AF99ED-565C-4D39-B3DF-4424FB91D828}"/>
                  </a:ext>
                </a:extLst>
              </p14:cNvPr>
              <p14:cNvContentPartPr/>
              <p14:nvPr/>
            </p14:nvContentPartPr>
            <p14:xfrm>
              <a:off x="6479742" y="4122775"/>
              <a:ext cx="4320" cy="5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1AF99ED-565C-4D39-B3DF-4424FB91D82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443742" y="4087135"/>
                <a:ext cx="75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448D616-D0D0-49C6-98B4-389367EA995B}"/>
                  </a:ext>
                </a:extLst>
              </p14:cNvPr>
              <p14:cNvContentPartPr/>
              <p14:nvPr/>
            </p14:nvContentPartPr>
            <p14:xfrm>
              <a:off x="5822022" y="3920455"/>
              <a:ext cx="522360" cy="63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448D616-D0D0-49C6-98B4-389367EA995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786022" y="3884815"/>
                <a:ext cx="5940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51F21E9-5601-4655-B718-62AEBD26898D}"/>
                  </a:ext>
                </a:extLst>
              </p14:cNvPr>
              <p14:cNvContentPartPr/>
              <p14:nvPr/>
            </p14:nvContentPartPr>
            <p14:xfrm>
              <a:off x="4752102" y="4102255"/>
              <a:ext cx="302760" cy="333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51F21E9-5601-4655-B718-62AEBD26898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716420" y="4066255"/>
                <a:ext cx="374485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761AF60-1BCF-4CF0-A51C-F63DCFE37F79}"/>
                  </a:ext>
                </a:extLst>
              </p14:cNvPr>
              <p14:cNvContentPartPr/>
              <p14:nvPr/>
            </p14:nvContentPartPr>
            <p14:xfrm>
              <a:off x="4142262" y="3991375"/>
              <a:ext cx="308160" cy="215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761AF60-1BCF-4CF0-A51C-F63DCFE37F7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106262" y="3955735"/>
                <a:ext cx="3798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060B9FD-9412-4200-B3C8-DAC5311EDA12}"/>
                  </a:ext>
                </a:extLst>
              </p14:cNvPr>
              <p14:cNvContentPartPr/>
              <p14:nvPr/>
            </p14:nvContentPartPr>
            <p14:xfrm>
              <a:off x="2627382" y="4031695"/>
              <a:ext cx="905040" cy="42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060B9FD-9412-4200-B3C8-DAC5311EDA1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591742" y="3996055"/>
                <a:ext cx="9766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DA32F62-CD39-4A28-91A3-9DEAD8A0D72E}"/>
                  </a:ext>
                </a:extLst>
              </p14:cNvPr>
              <p14:cNvContentPartPr/>
              <p14:nvPr/>
            </p14:nvContentPartPr>
            <p14:xfrm>
              <a:off x="483942" y="4821895"/>
              <a:ext cx="275040" cy="580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DA32F62-CD39-4A28-91A3-9DEAD8A0D72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47942" y="4786255"/>
                <a:ext cx="3466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6805ACA-45B0-4EFD-B773-3919634C08A1}"/>
                  </a:ext>
                </a:extLst>
              </p14:cNvPr>
              <p14:cNvContentPartPr/>
              <p14:nvPr/>
            </p14:nvContentPartPr>
            <p14:xfrm>
              <a:off x="928902" y="4738375"/>
              <a:ext cx="327240" cy="589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6805ACA-45B0-4EFD-B773-3919634C08A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92902" y="4702735"/>
                <a:ext cx="3988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2098DF9-4434-4B49-9CEF-48A06DE25BCB}"/>
                  </a:ext>
                </a:extLst>
              </p14:cNvPr>
              <p14:cNvContentPartPr/>
              <p14:nvPr/>
            </p14:nvContentPartPr>
            <p14:xfrm>
              <a:off x="1496982" y="4287655"/>
              <a:ext cx="938520" cy="10908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2098DF9-4434-4B49-9CEF-48A06DE25BC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460996" y="4252003"/>
                <a:ext cx="1010133" cy="116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98B828E-1B77-4363-8FF8-D692BC2CD8FE}"/>
                  </a:ext>
                </a:extLst>
              </p14:cNvPr>
              <p14:cNvContentPartPr/>
              <p14:nvPr/>
            </p14:nvContentPartPr>
            <p14:xfrm>
              <a:off x="142302" y="5598415"/>
              <a:ext cx="2160" cy="3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98B828E-1B77-4363-8FF8-D692BC2CD8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02" y="5562775"/>
                <a:ext cx="73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5A6FE33-4482-411B-8A5A-010C22E15AB7}"/>
                  </a:ext>
                </a:extLst>
              </p14:cNvPr>
              <p14:cNvContentPartPr/>
              <p14:nvPr/>
            </p14:nvContentPartPr>
            <p14:xfrm>
              <a:off x="725142" y="5641615"/>
              <a:ext cx="3600" cy="297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5A6FE33-4482-411B-8A5A-010C22E15A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9502" y="5605975"/>
                <a:ext cx="75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E69983F-07EA-4C66-9CAF-0E7A50E753AA}"/>
                  </a:ext>
                </a:extLst>
              </p14:cNvPr>
              <p14:cNvContentPartPr/>
              <p14:nvPr/>
            </p14:nvContentPartPr>
            <p14:xfrm>
              <a:off x="10902" y="5738095"/>
              <a:ext cx="438120" cy="1868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E69983F-07EA-4C66-9CAF-0E7A50E753A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-24738" y="5702455"/>
                <a:ext cx="509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8110428-AF16-453A-B96E-79DEC4C8BB30}"/>
                  </a:ext>
                </a:extLst>
              </p14:cNvPr>
              <p14:cNvContentPartPr/>
              <p14:nvPr/>
            </p14:nvContentPartPr>
            <p14:xfrm>
              <a:off x="685902" y="6141655"/>
              <a:ext cx="73440" cy="188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8110428-AF16-453A-B96E-79DEC4C8BB3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49902" y="6105655"/>
                <a:ext cx="145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C1111F3-2C30-438B-9FA1-8A50CE63803A}"/>
                  </a:ext>
                </a:extLst>
              </p14:cNvPr>
              <p14:cNvContentPartPr/>
              <p14:nvPr/>
            </p14:nvContentPartPr>
            <p14:xfrm>
              <a:off x="-49938" y="6083695"/>
              <a:ext cx="491400" cy="42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C1111F3-2C30-438B-9FA1-8A50CE6380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-85578" y="6047726"/>
                <a:ext cx="563040" cy="49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7F2283A-1811-43F0-B515-DC58C50CC124}"/>
                  </a:ext>
                </a:extLst>
              </p14:cNvPr>
              <p14:cNvContentPartPr/>
              <p14:nvPr/>
            </p14:nvContentPartPr>
            <p14:xfrm>
              <a:off x="29622" y="6655735"/>
              <a:ext cx="272160" cy="180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7F2283A-1811-43F0-B515-DC58C50CC12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-6018" y="6619735"/>
                <a:ext cx="343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BA517DA-E6B0-40E2-8B27-BE23EA29FFAD}"/>
                  </a:ext>
                </a:extLst>
              </p14:cNvPr>
              <p14:cNvContentPartPr/>
              <p14:nvPr/>
            </p14:nvContentPartPr>
            <p14:xfrm>
              <a:off x="515982" y="6663644"/>
              <a:ext cx="87480" cy="129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BA517DA-E6B0-40E2-8B27-BE23EA29FFA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79982" y="6628004"/>
                <a:ext cx="159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EDF9B8E-2C8D-49FD-8BE6-35B116F99CD9}"/>
                  </a:ext>
                </a:extLst>
              </p14:cNvPr>
              <p14:cNvContentPartPr/>
              <p14:nvPr/>
            </p14:nvContentPartPr>
            <p14:xfrm>
              <a:off x="491862" y="6764084"/>
              <a:ext cx="117720" cy="8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EDF9B8E-2C8D-49FD-8BE6-35B116F99CD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6222" y="6728444"/>
                <a:ext cx="189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660C39D-509B-4A9D-9328-4D27D264A380}"/>
                  </a:ext>
                </a:extLst>
              </p14:cNvPr>
              <p14:cNvContentPartPr/>
              <p14:nvPr/>
            </p14:nvContentPartPr>
            <p14:xfrm>
              <a:off x="794982" y="6492284"/>
              <a:ext cx="531720" cy="2790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660C39D-509B-4A9D-9328-4D27D264A3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8982" y="6456284"/>
                <a:ext cx="603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D8B3965-9BBC-423C-B70A-E7CB209173C6}"/>
                  </a:ext>
                </a:extLst>
              </p14:cNvPr>
              <p14:cNvContentPartPr/>
              <p14:nvPr/>
            </p14:nvContentPartPr>
            <p14:xfrm>
              <a:off x="1588782" y="5618924"/>
              <a:ext cx="143280" cy="218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D8B3965-9BBC-423C-B70A-E7CB209173C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53142" y="5583284"/>
                <a:ext cx="214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5F33E32-7591-4F13-A427-D639AF915AD0}"/>
                  </a:ext>
                </a:extLst>
              </p14:cNvPr>
              <p14:cNvContentPartPr/>
              <p14:nvPr/>
            </p14:nvContentPartPr>
            <p14:xfrm>
              <a:off x="1838622" y="5513804"/>
              <a:ext cx="35640" cy="32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5F33E32-7591-4F13-A427-D639AF915AD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802622" y="5478164"/>
                <a:ext cx="107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4C379DB-78D6-4A35-B5F7-A07D52190158}"/>
                  </a:ext>
                </a:extLst>
              </p14:cNvPr>
              <p14:cNvContentPartPr/>
              <p14:nvPr/>
            </p14:nvContentPartPr>
            <p14:xfrm>
              <a:off x="1927182" y="5724404"/>
              <a:ext cx="161280" cy="208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4C379DB-78D6-4A35-B5F7-A07D5219015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891182" y="5688764"/>
                <a:ext cx="232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1E6D18-3613-49E3-99A1-9590F541F445}"/>
                  </a:ext>
                </a:extLst>
              </p14:cNvPr>
              <p14:cNvContentPartPr/>
              <p14:nvPr/>
            </p14:nvContentPartPr>
            <p14:xfrm>
              <a:off x="1938702" y="5819804"/>
              <a:ext cx="124200" cy="9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1E6D18-3613-49E3-99A1-9590F541F4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02702" y="5784164"/>
                <a:ext cx="1958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742864D-D00A-4191-8F1F-64E15F060D95}"/>
                  </a:ext>
                </a:extLst>
              </p14:cNvPr>
              <p14:cNvContentPartPr/>
              <p14:nvPr/>
            </p14:nvContentPartPr>
            <p14:xfrm>
              <a:off x="2343342" y="5573204"/>
              <a:ext cx="324360" cy="1450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742864D-D00A-4191-8F1F-64E15F060D9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07702" y="5537564"/>
                <a:ext cx="396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8410567-0482-435F-8437-6D9FDB33FC2B}"/>
                  </a:ext>
                </a:extLst>
              </p14:cNvPr>
              <p14:cNvContentPartPr/>
              <p14:nvPr/>
            </p14:nvContentPartPr>
            <p14:xfrm>
              <a:off x="1508502" y="6044084"/>
              <a:ext cx="176040" cy="2304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8410567-0482-435F-8437-6D9FDB33FC2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472502" y="6008444"/>
                <a:ext cx="2476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16E7454-0B77-4649-B3F3-76A5076DE66A}"/>
                  </a:ext>
                </a:extLst>
              </p14:cNvPr>
              <p14:cNvContentPartPr/>
              <p14:nvPr/>
            </p14:nvContentPartPr>
            <p14:xfrm>
              <a:off x="1733502" y="5949764"/>
              <a:ext cx="30600" cy="20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16E7454-0B77-4649-B3F3-76A5076DE66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697502" y="5914124"/>
                <a:ext cx="102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CA4C16E-AF40-4506-874E-71AA16CF19A7}"/>
                  </a:ext>
                </a:extLst>
              </p14:cNvPr>
              <p14:cNvContentPartPr/>
              <p14:nvPr/>
            </p14:nvContentPartPr>
            <p14:xfrm>
              <a:off x="1897662" y="6094844"/>
              <a:ext cx="213480" cy="109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CA4C16E-AF40-4506-874E-71AA16CF19A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861723" y="6058962"/>
                <a:ext cx="284999" cy="18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A0888E5-B16D-4822-8258-9C76B0E0BC1D}"/>
                  </a:ext>
                </a:extLst>
              </p14:cNvPr>
              <p14:cNvContentPartPr/>
              <p14:nvPr/>
            </p14:nvContentPartPr>
            <p14:xfrm>
              <a:off x="2318142" y="5912684"/>
              <a:ext cx="252360" cy="341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A0888E5-B16D-4822-8258-9C76B0E0BC1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82142" y="5876684"/>
                <a:ext cx="3240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CB03734-2DED-4299-B6C5-13BB41D65E42}"/>
                  </a:ext>
                </a:extLst>
              </p14:cNvPr>
              <p14:cNvContentPartPr/>
              <p14:nvPr/>
            </p14:nvContentPartPr>
            <p14:xfrm>
              <a:off x="1658622" y="6592724"/>
              <a:ext cx="183600" cy="209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CB03734-2DED-4299-B6C5-13BB41D65E4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22982" y="6557084"/>
                <a:ext cx="255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EB85BFC-3D96-42F4-B417-8FDC8F1EAF14}"/>
                  </a:ext>
                </a:extLst>
              </p14:cNvPr>
              <p14:cNvContentPartPr/>
              <p14:nvPr/>
            </p14:nvContentPartPr>
            <p14:xfrm>
              <a:off x="2035542" y="6639164"/>
              <a:ext cx="131040" cy="3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EB85BFC-3D96-42F4-B417-8FDC8F1EAF1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999542" y="6603524"/>
                <a:ext cx="202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7CC5354-D20B-40AE-8813-5E7C979C1633}"/>
                  </a:ext>
                </a:extLst>
              </p14:cNvPr>
              <p14:cNvContentPartPr/>
              <p14:nvPr/>
            </p14:nvContentPartPr>
            <p14:xfrm>
              <a:off x="2044542" y="6722684"/>
              <a:ext cx="129240" cy="13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7CC5354-D20B-40AE-8813-5E7C979C163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008902" y="6687044"/>
                <a:ext cx="200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EFE5E93-B456-462C-899B-2447234239AA}"/>
                  </a:ext>
                </a:extLst>
              </p14:cNvPr>
              <p14:cNvContentPartPr/>
              <p14:nvPr/>
            </p14:nvContentPartPr>
            <p14:xfrm>
              <a:off x="2413182" y="6547724"/>
              <a:ext cx="206280" cy="227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EFE5E93-B456-462C-899B-2447234239A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77182" y="6511724"/>
                <a:ext cx="2779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BE393FE-0A6D-45A0-9BD5-E81153EE75EE}"/>
                  </a:ext>
                </a:extLst>
              </p14:cNvPr>
              <p14:cNvContentPartPr/>
              <p14:nvPr/>
            </p14:nvContentPartPr>
            <p14:xfrm>
              <a:off x="3178182" y="6458084"/>
              <a:ext cx="475560" cy="384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BE393FE-0A6D-45A0-9BD5-E81153EE75E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42515" y="6422444"/>
                <a:ext cx="547254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BB5EF66-0499-4F26-B3FD-FFF7014277AC}"/>
                  </a:ext>
                </a:extLst>
              </p14:cNvPr>
              <p14:cNvContentPartPr/>
              <p14:nvPr/>
            </p14:nvContentPartPr>
            <p14:xfrm>
              <a:off x="2747982" y="6540884"/>
              <a:ext cx="261000" cy="2790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BB5EF66-0499-4F26-B3FD-FFF7014277A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712293" y="6505244"/>
                <a:ext cx="332739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F8B642C-B063-4915-8E4E-69DF833E39E4}"/>
                  </a:ext>
                </a:extLst>
              </p14:cNvPr>
              <p14:cNvContentPartPr/>
              <p14:nvPr/>
            </p14:nvContentPartPr>
            <p14:xfrm>
              <a:off x="3999342" y="5243444"/>
              <a:ext cx="184320" cy="250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F8B642C-B063-4915-8E4E-69DF833E39E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963702" y="5207804"/>
                <a:ext cx="2559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95F71B3-64E9-44F6-B4E5-5A0254CB1D89}"/>
                  </a:ext>
                </a:extLst>
              </p14:cNvPr>
              <p14:cNvContentPartPr/>
              <p14:nvPr/>
            </p14:nvContentPartPr>
            <p14:xfrm>
              <a:off x="4230102" y="5046884"/>
              <a:ext cx="20880" cy="144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95F71B3-64E9-44F6-B4E5-5A0254CB1D8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194102" y="5011244"/>
                <a:ext cx="925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9B4D12E-FB7F-454A-8BC8-2D308AA589F9}"/>
                  </a:ext>
                </a:extLst>
              </p14:cNvPr>
              <p14:cNvContentPartPr/>
              <p14:nvPr/>
            </p14:nvContentPartPr>
            <p14:xfrm>
              <a:off x="4065942" y="5754284"/>
              <a:ext cx="159840" cy="334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9B4D12E-FB7F-454A-8BC8-2D308AA589F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029942" y="5718644"/>
                <a:ext cx="2314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8B996C-0720-4E3A-AFB3-672B515A3921}"/>
                  </a:ext>
                </a:extLst>
              </p14:cNvPr>
              <p14:cNvContentPartPr/>
              <p14:nvPr/>
            </p14:nvContentPartPr>
            <p14:xfrm>
              <a:off x="4281942" y="5618924"/>
              <a:ext cx="34920" cy="11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8B996C-0720-4E3A-AFB3-672B515A392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245942" y="5582924"/>
                <a:ext cx="1065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6434F3C-4390-44E3-9A74-AE217AF8FB5B}"/>
                  </a:ext>
                </a:extLst>
              </p14:cNvPr>
              <p14:cNvContentPartPr/>
              <p14:nvPr/>
            </p14:nvContentPartPr>
            <p14:xfrm>
              <a:off x="4466622" y="5714684"/>
              <a:ext cx="506160" cy="3924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6434F3C-4390-44E3-9A74-AE217AF8FB5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430622" y="5678684"/>
                <a:ext cx="5778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52C4B60-F271-4D05-9478-6EAFB053ADFC}"/>
                  </a:ext>
                </a:extLst>
              </p14:cNvPr>
              <p14:cNvContentPartPr/>
              <p14:nvPr/>
            </p14:nvContentPartPr>
            <p14:xfrm>
              <a:off x="4349262" y="5242004"/>
              <a:ext cx="539280" cy="2541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52C4B60-F271-4D05-9478-6EAFB053ADF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313286" y="5206364"/>
                <a:ext cx="610872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1F74A12-DEF6-4556-BB8A-A92C74A24A4E}"/>
                  </a:ext>
                </a:extLst>
              </p14:cNvPr>
              <p14:cNvContentPartPr/>
              <p14:nvPr/>
            </p14:nvContentPartPr>
            <p14:xfrm>
              <a:off x="4180782" y="6445844"/>
              <a:ext cx="528840" cy="2181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1F74A12-DEF6-4556-BB8A-A92C74A2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145166" y="6410204"/>
                <a:ext cx="600431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2245C1F-8071-4C81-914E-BD94C485D7CD}"/>
                  </a:ext>
                </a:extLst>
              </p14:cNvPr>
              <p14:cNvContentPartPr/>
              <p14:nvPr/>
            </p14:nvContentPartPr>
            <p14:xfrm>
              <a:off x="4895742" y="6741764"/>
              <a:ext cx="272880" cy="136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2245C1F-8071-4C81-914E-BD94C485D7C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860102" y="6706124"/>
                <a:ext cx="344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44BDD20-F568-462E-BF01-4E5488E4B0B6}"/>
                  </a:ext>
                </a:extLst>
              </p14:cNvPr>
              <p14:cNvContentPartPr/>
              <p14:nvPr/>
            </p14:nvContentPartPr>
            <p14:xfrm>
              <a:off x="4879542" y="6308684"/>
              <a:ext cx="325440" cy="346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44BDD20-F568-462E-BF01-4E5488E4B0B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843542" y="6272721"/>
                <a:ext cx="397080" cy="41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26E5B0F-1848-43A3-99A3-DFA68F71D018}"/>
                  </a:ext>
                </a:extLst>
              </p14:cNvPr>
              <p14:cNvContentPartPr/>
              <p14:nvPr/>
            </p14:nvContentPartPr>
            <p14:xfrm>
              <a:off x="5376342" y="6372044"/>
              <a:ext cx="517320" cy="347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26E5B0F-1848-43A3-99A3-DFA68F71D01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340367" y="6336044"/>
                <a:ext cx="58891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99D83CB-8E73-494E-AE07-36DEF0B4B36E}"/>
                  </a:ext>
                </a:extLst>
              </p14:cNvPr>
              <p14:cNvContentPartPr/>
              <p14:nvPr/>
            </p14:nvContentPartPr>
            <p14:xfrm>
              <a:off x="6239982" y="4818644"/>
              <a:ext cx="43920" cy="22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99D83CB-8E73-494E-AE07-36DEF0B4B36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203982" y="4782644"/>
                <a:ext cx="115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1D26F6D-2529-46FA-BEE9-42DF5A67820B}"/>
                  </a:ext>
                </a:extLst>
              </p14:cNvPr>
              <p14:cNvContentPartPr/>
              <p14:nvPr/>
            </p14:nvContentPartPr>
            <p14:xfrm>
              <a:off x="6893382" y="4879124"/>
              <a:ext cx="240840" cy="3877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1D26F6D-2529-46FA-BEE9-42DF5A67820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857742" y="4843484"/>
                <a:ext cx="3124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A00907B-0498-467A-B5A6-6B5E87C3746A}"/>
                  </a:ext>
                </a:extLst>
              </p14:cNvPr>
              <p14:cNvContentPartPr/>
              <p14:nvPr/>
            </p14:nvContentPartPr>
            <p14:xfrm>
              <a:off x="6036942" y="4959044"/>
              <a:ext cx="425880" cy="2462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A00907B-0498-467A-B5A6-6B5E87C3746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001272" y="4923404"/>
                <a:ext cx="497581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D62D90-A0EA-4DCE-8ED9-905E4F769D39}"/>
                  </a:ext>
                </a:extLst>
              </p14:cNvPr>
              <p14:cNvContentPartPr/>
              <p14:nvPr/>
            </p14:nvContentPartPr>
            <p14:xfrm>
              <a:off x="6027222" y="5524244"/>
              <a:ext cx="160560" cy="309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D62D90-A0EA-4DCE-8ED9-905E4F769D3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991582" y="5488604"/>
                <a:ext cx="2322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03498DE-D9F0-4862-8BAB-2241C4A0E691}"/>
                  </a:ext>
                </a:extLst>
              </p14:cNvPr>
              <p14:cNvContentPartPr/>
              <p14:nvPr/>
            </p14:nvContentPartPr>
            <p14:xfrm>
              <a:off x="6183102" y="5392844"/>
              <a:ext cx="30600" cy="32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03498DE-D9F0-4862-8BAB-2241C4A0E69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47462" y="5356844"/>
                <a:ext cx="102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43EE2E5-C6A3-4EED-A5AC-5032433C5C26}"/>
                  </a:ext>
                </a:extLst>
              </p14:cNvPr>
              <p14:cNvContentPartPr/>
              <p14:nvPr/>
            </p14:nvContentPartPr>
            <p14:xfrm>
              <a:off x="6401622" y="5548724"/>
              <a:ext cx="131040" cy="8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43EE2E5-C6A3-4EED-A5AC-5032433C5C2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365982" y="5512724"/>
                <a:ext cx="2026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7130DA3-A4DD-424D-9E71-4E3FE0085023}"/>
                  </a:ext>
                </a:extLst>
              </p14:cNvPr>
              <p14:cNvContentPartPr/>
              <p14:nvPr/>
            </p14:nvContentPartPr>
            <p14:xfrm>
              <a:off x="6428622" y="5631524"/>
              <a:ext cx="195120" cy="27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7130DA3-A4DD-424D-9E71-4E3FE008502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392982" y="5595524"/>
                <a:ext cx="266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313DF0D-3478-4D5E-8274-CB141F3FCEC7}"/>
                  </a:ext>
                </a:extLst>
              </p14:cNvPr>
              <p14:cNvContentPartPr/>
              <p14:nvPr/>
            </p14:nvContentPartPr>
            <p14:xfrm>
              <a:off x="6829302" y="5382764"/>
              <a:ext cx="627840" cy="402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313DF0D-3478-4D5E-8274-CB141F3FCEC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93642" y="5346764"/>
                <a:ext cx="699521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84256A5-967C-4891-8208-1847841F674F}"/>
                  </a:ext>
                </a:extLst>
              </p14:cNvPr>
              <p14:cNvContentPartPr/>
              <p14:nvPr/>
            </p14:nvContentPartPr>
            <p14:xfrm>
              <a:off x="6234222" y="6262604"/>
              <a:ext cx="336240" cy="2408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84256A5-967C-4891-8208-1847841F674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198222" y="6226964"/>
                <a:ext cx="407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00095E6-226B-4838-8B89-4B17072A8060}"/>
                  </a:ext>
                </a:extLst>
              </p14:cNvPr>
              <p14:cNvContentPartPr/>
              <p14:nvPr/>
            </p14:nvContentPartPr>
            <p14:xfrm>
              <a:off x="6779262" y="6316244"/>
              <a:ext cx="157320" cy="27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00095E6-226B-4838-8B89-4B17072A806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743622" y="6280604"/>
                <a:ext cx="228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CE70D73-D342-447F-902F-8D5D29F03BC7}"/>
                  </a:ext>
                </a:extLst>
              </p14:cNvPr>
              <p14:cNvContentPartPr/>
              <p14:nvPr/>
            </p14:nvContentPartPr>
            <p14:xfrm>
              <a:off x="6794742" y="6468524"/>
              <a:ext cx="135720" cy="86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CE70D73-D342-447F-902F-8D5D29F03BC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759102" y="6432884"/>
                <a:ext cx="207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27FF091-6770-4B84-82BD-9F98EB23E895}"/>
                  </a:ext>
                </a:extLst>
              </p14:cNvPr>
              <p14:cNvContentPartPr/>
              <p14:nvPr/>
            </p14:nvContentPartPr>
            <p14:xfrm>
              <a:off x="7199742" y="6605684"/>
              <a:ext cx="343440" cy="1123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27FF091-6770-4B84-82BD-9F98EB23E89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163742" y="6569684"/>
                <a:ext cx="415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6A9C44A-1805-47D0-BE6B-0554D14AF442}"/>
                  </a:ext>
                </a:extLst>
              </p14:cNvPr>
              <p14:cNvContentPartPr/>
              <p14:nvPr/>
            </p14:nvContentPartPr>
            <p14:xfrm>
              <a:off x="8265342" y="6374564"/>
              <a:ext cx="263160" cy="228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6A9C44A-1805-47D0-BE6B-0554D14AF44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229342" y="6338924"/>
                <a:ext cx="334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B0032CF-6389-4F59-A931-D8CB5E2B2C4D}"/>
                  </a:ext>
                </a:extLst>
              </p14:cNvPr>
              <p14:cNvContentPartPr/>
              <p14:nvPr/>
            </p14:nvContentPartPr>
            <p14:xfrm>
              <a:off x="8572422" y="6140204"/>
              <a:ext cx="304200" cy="152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B0032CF-6389-4F59-A931-D8CB5E2B2C4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536422" y="6104564"/>
                <a:ext cx="375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1EDD3BF-673A-4232-A93A-9776F32FB611}"/>
                  </a:ext>
                </a:extLst>
              </p14:cNvPr>
              <p14:cNvContentPartPr/>
              <p14:nvPr/>
            </p14:nvContentPartPr>
            <p14:xfrm>
              <a:off x="7813902" y="6307604"/>
              <a:ext cx="248040" cy="2775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1EDD3BF-673A-4232-A93A-9776F32FB61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777954" y="6271604"/>
                <a:ext cx="319576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EFCF592-5081-4E86-B530-974A990CC2D3}"/>
                  </a:ext>
                </a:extLst>
              </p14:cNvPr>
              <p14:cNvContentPartPr/>
              <p14:nvPr/>
            </p14:nvContentPartPr>
            <p14:xfrm>
              <a:off x="7186782" y="6089444"/>
              <a:ext cx="408240" cy="3780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EFCF592-5081-4E86-B530-974A990CC2D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151142" y="6053444"/>
                <a:ext cx="47988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967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C265F2-BDFD-42D8-99D2-A92E9D8C5AAA}"/>
                  </a:ext>
                </a:extLst>
              </p14:cNvPr>
              <p14:cNvContentPartPr/>
              <p14:nvPr/>
            </p14:nvContentPartPr>
            <p14:xfrm>
              <a:off x="223662" y="927775"/>
              <a:ext cx="481320" cy="6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C265F2-BDFD-42D8-99D2-A92E9D8C5A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2" y="892135"/>
                <a:ext cx="552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130BC-4A01-4071-A34C-35A0174B0C30}"/>
                  </a:ext>
                </a:extLst>
              </p14:cNvPr>
              <p14:cNvContentPartPr/>
              <p14:nvPr/>
            </p14:nvContentPartPr>
            <p14:xfrm>
              <a:off x="212142" y="1131895"/>
              <a:ext cx="418320" cy="24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130BC-4A01-4071-A34C-35A0174B0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142" y="1095895"/>
                <a:ext cx="489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E11A1E-AE30-4C84-8463-87DEDA4B3A54}"/>
                  </a:ext>
                </a:extLst>
              </p14:cNvPr>
              <p14:cNvContentPartPr/>
              <p14:nvPr/>
            </p14:nvContentPartPr>
            <p14:xfrm>
              <a:off x="356502" y="495055"/>
              <a:ext cx="310680" cy="29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E11A1E-AE30-4C84-8463-87DEDA4B3A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862" y="459055"/>
                <a:ext cx="382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1150CF-982F-4F69-B4CE-6206892BEE14}"/>
                  </a:ext>
                </a:extLst>
              </p14:cNvPr>
              <p14:cNvContentPartPr/>
              <p14:nvPr/>
            </p14:nvContentPartPr>
            <p14:xfrm>
              <a:off x="910902" y="760735"/>
              <a:ext cx="265680" cy="29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1150CF-982F-4F69-B4CE-6206892BEE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4902" y="725095"/>
                <a:ext cx="337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CC89B9-E4CD-4241-AE43-6869F59F2276}"/>
                  </a:ext>
                </a:extLst>
              </p14:cNvPr>
              <p14:cNvContentPartPr/>
              <p14:nvPr/>
            </p14:nvContentPartPr>
            <p14:xfrm>
              <a:off x="1651422" y="994375"/>
              <a:ext cx="354240" cy="18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CC89B9-E4CD-4241-AE43-6869F59F22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5422" y="958735"/>
                <a:ext cx="425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CBB584-0A6D-4C5D-981D-A5E1392454EB}"/>
                  </a:ext>
                </a:extLst>
              </p14:cNvPr>
              <p14:cNvContentPartPr/>
              <p14:nvPr/>
            </p14:nvContentPartPr>
            <p14:xfrm>
              <a:off x="2224182" y="561295"/>
              <a:ext cx="752040" cy="50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CBB584-0A6D-4C5D-981D-A5E1392454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8525" y="525655"/>
                <a:ext cx="823714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AC5AAE-C987-4F29-9EDC-D3CB177D0937}"/>
                  </a:ext>
                </a:extLst>
              </p14:cNvPr>
              <p14:cNvContentPartPr/>
              <p14:nvPr/>
            </p14:nvContentPartPr>
            <p14:xfrm>
              <a:off x="1619382" y="383455"/>
              <a:ext cx="369000" cy="510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AC5AAE-C987-4F29-9EDC-D3CB177D09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3382" y="347455"/>
                <a:ext cx="4406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289AD21-685E-4FAD-A336-E6BE2D56DD33}"/>
                  </a:ext>
                </a:extLst>
              </p14:cNvPr>
              <p14:cNvContentPartPr/>
              <p14:nvPr/>
            </p14:nvContentPartPr>
            <p14:xfrm>
              <a:off x="3143982" y="580735"/>
              <a:ext cx="254160" cy="270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289AD21-685E-4FAD-A336-E6BE2D56DD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7982" y="544735"/>
                <a:ext cx="3258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3E8877-467A-4CBF-841E-1A790BD33F0F}"/>
                  </a:ext>
                </a:extLst>
              </p14:cNvPr>
              <p14:cNvContentPartPr/>
              <p14:nvPr/>
            </p14:nvContentPartPr>
            <p14:xfrm>
              <a:off x="3929502" y="955855"/>
              <a:ext cx="370800" cy="14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3E8877-467A-4CBF-841E-1A790BD33F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3862" y="920215"/>
                <a:ext cx="442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5E9EDD-AE1E-4AC5-B021-81565D7C77F4}"/>
                  </a:ext>
                </a:extLst>
              </p14:cNvPr>
              <p14:cNvContentPartPr/>
              <p14:nvPr/>
            </p14:nvContentPartPr>
            <p14:xfrm>
              <a:off x="4816902" y="441415"/>
              <a:ext cx="248400" cy="379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5E9EDD-AE1E-4AC5-B021-81565D7C77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1262" y="405775"/>
                <a:ext cx="3200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E2E9DB-E4AC-4193-9265-796DAAAEA3F1}"/>
                  </a:ext>
                </a:extLst>
              </p14:cNvPr>
              <p14:cNvContentPartPr/>
              <p14:nvPr/>
            </p14:nvContentPartPr>
            <p14:xfrm>
              <a:off x="5922102" y="706375"/>
              <a:ext cx="75240" cy="3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E2E9DB-E4AC-4193-9265-796DAAAEA3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86462" y="670375"/>
                <a:ext cx="1468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902A2E6-11AE-42A8-97E7-C68D4A84AE0A}"/>
                  </a:ext>
                </a:extLst>
              </p14:cNvPr>
              <p14:cNvContentPartPr/>
              <p14:nvPr/>
            </p14:nvContentPartPr>
            <p14:xfrm>
              <a:off x="6429702" y="685495"/>
              <a:ext cx="93240" cy="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902A2E6-11AE-42A8-97E7-C68D4A84AE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3702" y="649855"/>
                <a:ext cx="164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FAA903-CFC2-463D-8E67-F0B388452BEA}"/>
                  </a:ext>
                </a:extLst>
              </p14:cNvPr>
              <p14:cNvContentPartPr/>
              <p14:nvPr/>
            </p14:nvContentPartPr>
            <p14:xfrm>
              <a:off x="6698982" y="637615"/>
              <a:ext cx="34560" cy="18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FAA903-CFC2-463D-8E67-F0B388452B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62982" y="601615"/>
                <a:ext cx="1062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E03F-416A-4D77-9302-FFD0AA443CD5}"/>
                  </a:ext>
                </a:extLst>
              </p14:cNvPr>
              <p14:cNvContentPartPr/>
              <p14:nvPr/>
            </p14:nvContentPartPr>
            <p14:xfrm>
              <a:off x="5331702" y="486775"/>
              <a:ext cx="224640" cy="30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E03F-416A-4D77-9302-FFD0AA443C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6062" y="450775"/>
                <a:ext cx="2962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AC03D3-B47E-4F2E-B1CC-12895BAEBAA7}"/>
                  </a:ext>
                </a:extLst>
              </p14:cNvPr>
              <p14:cNvContentPartPr/>
              <p14:nvPr/>
            </p14:nvContentPartPr>
            <p14:xfrm>
              <a:off x="3782262" y="316495"/>
              <a:ext cx="824400" cy="51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AC03D3-B47E-4F2E-B1CC-12895BAEBA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46606" y="280495"/>
                <a:ext cx="896071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835C71-4EB0-4D66-842F-8FA69BDCFBEB}"/>
                  </a:ext>
                </a:extLst>
              </p14:cNvPr>
              <p14:cNvContentPartPr/>
              <p14:nvPr/>
            </p14:nvContentPartPr>
            <p14:xfrm>
              <a:off x="7101102" y="829855"/>
              <a:ext cx="405000" cy="142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835C71-4EB0-4D66-842F-8FA69BDCFB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65462" y="793855"/>
                <a:ext cx="4766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0BAE08-E024-4069-BBC5-5ABE246A3CBE}"/>
                  </a:ext>
                </a:extLst>
              </p14:cNvPr>
              <p14:cNvContentPartPr/>
              <p14:nvPr/>
            </p14:nvContentPartPr>
            <p14:xfrm>
              <a:off x="7024782" y="229015"/>
              <a:ext cx="791640" cy="512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0BAE08-E024-4069-BBC5-5ABE246A3C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9142" y="193015"/>
                <a:ext cx="8632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EECF94-E3F0-4040-9278-9CD7506BEFDE}"/>
                  </a:ext>
                </a:extLst>
              </p14:cNvPr>
              <p14:cNvContentPartPr/>
              <p14:nvPr/>
            </p14:nvContentPartPr>
            <p14:xfrm>
              <a:off x="8138262" y="250975"/>
              <a:ext cx="740880" cy="444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EECF94-E3F0-4040-9278-9CD7506BEF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02262" y="215306"/>
                <a:ext cx="812520" cy="51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74598B-EF70-40CE-BF65-E6EB7DA417D9}"/>
                  </a:ext>
                </a:extLst>
              </p14:cNvPr>
              <p14:cNvContentPartPr/>
              <p14:nvPr/>
            </p14:nvContentPartPr>
            <p14:xfrm>
              <a:off x="206382" y="1963135"/>
              <a:ext cx="335160" cy="366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74598B-EF70-40CE-BF65-E6EB7DA417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0382" y="1927135"/>
                <a:ext cx="4068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25F4E8F-0B6A-41A1-B8EB-51DC338C31BD}"/>
                  </a:ext>
                </a:extLst>
              </p14:cNvPr>
              <p14:cNvContentPartPr/>
              <p14:nvPr/>
            </p14:nvContentPartPr>
            <p14:xfrm>
              <a:off x="78942" y="2434375"/>
              <a:ext cx="503280" cy="71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25F4E8F-0B6A-41A1-B8EB-51DC338C31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302" y="2398735"/>
                <a:ext cx="5749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519293-2132-4D0D-B6E7-DE250A4C8B65}"/>
                  </a:ext>
                </a:extLst>
              </p14:cNvPr>
              <p14:cNvContentPartPr/>
              <p14:nvPr/>
            </p14:nvContentPartPr>
            <p14:xfrm>
              <a:off x="221862" y="2620495"/>
              <a:ext cx="391320" cy="165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519293-2132-4D0D-B6E7-DE250A4C8B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6222" y="2584495"/>
                <a:ext cx="462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F365F5-23A7-423D-9A3E-E74970D52709}"/>
                  </a:ext>
                </a:extLst>
              </p14:cNvPr>
              <p14:cNvContentPartPr/>
              <p14:nvPr/>
            </p14:nvContentPartPr>
            <p14:xfrm>
              <a:off x="940422" y="1828135"/>
              <a:ext cx="283320" cy="736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F365F5-23A7-423D-9A3E-E74970D527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4422" y="1792135"/>
                <a:ext cx="35496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1A0D40-CBE5-49AF-811E-1E31ED3BECC0}"/>
                  </a:ext>
                </a:extLst>
              </p14:cNvPr>
              <p14:cNvContentPartPr/>
              <p14:nvPr/>
            </p14:nvContentPartPr>
            <p14:xfrm>
              <a:off x="1427142" y="2037655"/>
              <a:ext cx="71640" cy="304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1A0D40-CBE5-49AF-811E-1E31ED3BEC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1502" y="2002015"/>
                <a:ext cx="143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7F18BCB-A7F3-4B95-A81E-2897F2CE5077}"/>
                  </a:ext>
                </a:extLst>
              </p14:cNvPr>
              <p14:cNvContentPartPr/>
              <p14:nvPr/>
            </p14:nvContentPartPr>
            <p14:xfrm>
              <a:off x="3365382" y="1914175"/>
              <a:ext cx="210600" cy="377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7F18BCB-A7F3-4B95-A81E-2897F2CE50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9382" y="1878535"/>
                <a:ext cx="2822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641A977-2A4B-4A55-BAA7-6FB251718695}"/>
                  </a:ext>
                </a:extLst>
              </p14:cNvPr>
              <p14:cNvContentPartPr/>
              <p14:nvPr/>
            </p14:nvContentPartPr>
            <p14:xfrm>
              <a:off x="4914822" y="2063575"/>
              <a:ext cx="190800" cy="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641A977-2A4B-4A55-BAA7-6FB2517186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78822" y="2027935"/>
                <a:ext cx="262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6FDA756-8018-4E5D-BE5A-BC0A926E7133}"/>
                  </a:ext>
                </a:extLst>
              </p14:cNvPr>
              <p14:cNvContentPartPr/>
              <p14:nvPr/>
            </p14:nvContentPartPr>
            <p14:xfrm>
              <a:off x="5418102" y="2009575"/>
              <a:ext cx="231840" cy="38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6FDA756-8018-4E5D-BE5A-BC0A926E71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82102" y="1973935"/>
                <a:ext cx="303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A954353-C497-48FC-B2BA-49C255310458}"/>
                  </a:ext>
                </a:extLst>
              </p14:cNvPr>
              <p14:cNvContentPartPr/>
              <p14:nvPr/>
            </p14:nvContentPartPr>
            <p14:xfrm>
              <a:off x="5981142" y="1945495"/>
              <a:ext cx="120960" cy="4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A954353-C497-48FC-B2BA-49C2553104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5502" y="1909495"/>
                <a:ext cx="1926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49A1D9F-E95B-49A9-8664-EB9E7C73B827}"/>
                  </a:ext>
                </a:extLst>
              </p14:cNvPr>
              <p14:cNvContentPartPr/>
              <p14:nvPr/>
            </p14:nvContentPartPr>
            <p14:xfrm>
              <a:off x="6404862" y="1572175"/>
              <a:ext cx="1051200" cy="595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49A1D9F-E95B-49A9-8664-EB9E7C73B8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69210" y="1536153"/>
                <a:ext cx="1122865" cy="667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868901A-6000-4123-BE2F-375A23BF4CCF}"/>
                  </a:ext>
                </a:extLst>
              </p14:cNvPr>
              <p14:cNvContentPartPr/>
              <p14:nvPr/>
            </p14:nvContentPartPr>
            <p14:xfrm>
              <a:off x="3786582" y="1861975"/>
              <a:ext cx="217800" cy="319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868901A-6000-4123-BE2F-375A23BF4C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50942" y="1825975"/>
                <a:ext cx="2894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EDD544-94BF-4C3A-8918-522CCBAAB86F}"/>
                  </a:ext>
                </a:extLst>
              </p14:cNvPr>
              <p14:cNvContentPartPr/>
              <p14:nvPr/>
            </p14:nvContentPartPr>
            <p14:xfrm>
              <a:off x="2880462" y="1936495"/>
              <a:ext cx="184320" cy="289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EDD544-94BF-4C3A-8918-522CCBAAB8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4462" y="1900855"/>
                <a:ext cx="2559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1296B3-3D1E-43A9-8FD1-76169094BA80}"/>
                  </a:ext>
                </a:extLst>
              </p14:cNvPr>
              <p14:cNvContentPartPr/>
              <p14:nvPr/>
            </p14:nvContentPartPr>
            <p14:xfrm>
              <a:off x="2317422" y="1825615"/>
              <a:ext cx="275040" cy="417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1296B3-3D1E-43A9-8FD1-76169094BA8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1782" y="1789975"/>
                <a:ext cx="3466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52C87CC-0C7E-4063-85AE-102F42733FC9}"/>
                  </a:ext>
                </a:extLst>
              </p14:cNvPr>
              <p14:cNvContentPartPr/>
              <p14:nvPr/>
            </p14:nvContentPartPr>
            <p14:xfrm>
              <a:off x="1761942" y="1898695"/>
              <a:ext cx="284400" cy="290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52C87CC-0C7E-4063-85AE-102F42733F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26302" y="1863055"/>
                <a:ext cx="356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1ADC0D7-B192-4802-9AFB-B23C6C1D3B88}"/>
                  </a:ext>
                </a:extLst>
              </p14:cNvPr>
              <p14:cNvContentPartPr/>
              <p14:nvPr/>
            </p14:nvContentPartPr>
            <p14:xfrm>
              <a:off x="164262" y="3336175"/>
              <a:ext cx="211680" cy="24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1ADC0D7-B192-4802-9AFB-B23C6C1D3B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8262" y="3300175"/>
                <a:ext cx="2833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A88342-69A7-4342-8083-C7BF85B16DC3}"/>
                  </a:ext>
                </a:extLst>
              </p14:cNvPr>
              <p14:cNvContentPartPr/>
              <p14:nvPr/>
            </p14:nvContentPartPr>
            <p14:xfrm>
              <a:off x="186582" y="3452095"/>
              <a:ext cx="170280" cy="12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A88342-69A7-4342-8083-C7BF85B16D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0942" y="3416095"/>
                <a:ext cx="241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3EFA1F3-2813-4D20-B02B-7E27700C78B5}"/>
                  </a:ext>
                </a:extLst>
              </p14:cNvPr>
              <p14:cNvContentPartPr/>
              <p14:nvPr/>
            </p14:nvContentPartPr>
            <p14:xfrm>
              <a:off x="1225182" y="3168775"/>
              <a:ext cx="355680" cy="349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3EFA1F3-2813-4D20-B02B-7E27700C78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89182" y="3132775"/>
                <a:ext cx="427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F22DE6-B028-4DF9-8FA2-BB378BA632B3}"/>
                  </a:ext>
                </a:extLst>
              </p14:cNvPr>
              <p14:cNvContentPartPr/>
              <p14:nvPr/>
            </p14:nvContentPartPr>
            <p14:xfrm>
              <a:off x="1174422" y="3678895"/>
              <a:ext cx="442080" cy="41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F22DE6-B028-4DF9-8FA2-BB378BA632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8422" y="3642895"/>
                <a:ext cx="513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55F6EF-C1F2-4472-A5D2-58D280395431}"/>
                  </a:ext>
                </a:extLst>
              </p14:cNvPr>
              <p14:cNvContentPartPr/>
              <p14:nvPr/>
            </p14:nvContentPartPr>
            <p14:xfrm>
              <a:off x="1289262" y="3812095"/>
              <a:ext cx="394560" cy="21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55F6EF-C1F2-4472-A5D2-58D2803954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53262" y="3776455"/>
                <a:ext cx="4662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E2EABD2-BBE2-4E42-AF0E-D34CCC4CACFF}"/>
                  </a:ext>
                </a:extLst>
              </p14:cNvPr>
              <p14:cNvContentPartPr/>
              <p14:nvPr/>
            </p14:nvContentPartPr>
            <p14:xfrm>
              <a:off x="2006742" y="2964295"/>
              <a:ext cx="394560" cy="876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E2EABD2-BBE2-4E42-AF0E-D34CCC4CAC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71102" y="2928655"/>
                <a:ext cx="46620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D55974C-7876-4D01-AC1B-C5E1E83326E3}"/>
                  </a:ext>
                </a:extLst>
              </p14:cNvPr>
              <p14:cNvContentPartPr/>
              <p14:nvPr/>
            </p14:nvContentPartPr>
            <p14:xfrm>
              <a:off x="2569062" y="3079855"/>
              <a:ext cx="438840" cy="27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D55974C-7876-4D01-AC1B-C5E1E83326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33422" y="3044215"/>
                <a:ext cx="510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7FC4224-A5B1-45D3-A3D6-99B882221CD8}"/>
                  </a:ext>
                </a:extLst>
              </p14:cNvPr>
              <p14:cNvContentPartPr/>
              <p14:nvPr/>
            </p14:nvContentPartPr>
            <p14:xfrm>
              <a:off x="3197622" y="3633175"/>
              <a:ext cx="3292920" cy="634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7FC4224-A5B1-45D3-A3D6-99B882221C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61982" y="3597175"/>
                <a:ext cx="33645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D0A15FA-3024-45CF-B44D-40496760998E}"/>
                  </a:ext>
                </a:extLst>
              </p14:cNvPr>
              <p14:cNvContentPartPr/>
              <p14:nvPr/>
            </p14:nvContentPartPr>
            <p14:xfrm>
              <a:off x="5466342" y="2819215"/>
              <a:ext cx="1557000" cy="489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D0A15FA-3024-45CF-B44D-4049676099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30702" y="2783215"/>
                <a:ext cx="16286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CD560CC-0C73-4565-8771-465261D724E3}"/>
                  </a:ext>
                </a:extLst>
              </p14:cNvPr>
              <p14:cNvContentPartPr/>
              <p14:nvPr/>
            </p14:nvContentPartPr>
            <p14:xfrm>
              <a:off x="4610982" y="2733175"/>
              <a:ext cx="430920" cy="533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CD560CC-0C73-4565-8771-465261D724E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75342" y="2697175"/>
                <a:ext cx="5025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7867C6-E3DC-45FD-B9F4-C2BECB857C6D}"/>
                  </a:ext>
                </a:extLst>
              </p14:cNvPr>
              <p14:cNvContentPartPr/>
              <p14:nvPr/>
            </p14:nvContentPartPr>
            <p14:xfrm>
              <a:off x="3415782" y="2838655"/>
              <a:ext cx="1021320" cy="538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7867C6-E3DC-45FD-B9F4-C2BECB857C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79795" y="2803015"/>
                <a:ext cx="1092935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ECA877F-5E2D-4824-864F-285EDC7484F0}"/>
                  </a:ext>
                </a:extLst>
              </p14:cNvPr>
              <p14:cNvContentPartPr/>
              <p14:nvPr/>
            </p14:nvContentPartPr>
            <p14:xfrm>
              <a:off x="7200462" y="2677735"/>
              <a:ext cx="1176480" cy="1135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ECA877F-5E2D-4824-864F-285EDC7484F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64822" y="2642095"/>
                <a:ext cx="124812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6A1328-0111-4BEB-A2BA-A674D026D911}"/>
                  </a:ext>
                </a:extLst>
              </p14:cNvPr>
              <p14:cNvContentPartPr/>
              <p14:nvPr/>
            </p14:nvContentPartPr>
            <p14:xfrm>
              <a:off x="546582" y="5081455"/>
              <a:ext cx="328320" cy="182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6A1328-0111-4BEB-A2BA-A674D026D9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0582" y="5045455"/>
                <a:ext cx="3999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17E1260-AC3F-405E-87EE-B7B9824049C0}"/>
                  </a:ext>
                </a:extLst>
              </p14:cNvPr>
              <p14:cNvContentPartPr/>
              <p14:nvPr/>
            </p14:nvContentPartPr>
            <p14:xfrm>
              <a:off x="1644582" y="5095495"/>
              <a:ext cx="203040" cy="2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17E1260-AC3F-405E-87EE-B7B9824049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08942" y="5059495"/>
                <a:ext cx="274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BE036B8-CEB6-4E58-A6DC-A0084C1BD5A7}"/>
                  </a:ext>
                </a:extLst>
              </p14:cNvPr>
              <p14:cNvContentPartPr/>
              <p14:nvPr/>
            </p14:nvContentPartPr>
            <p14:xfrm>
              <a:off x="3798102" y="4969135"/>
              <a:ext cx="7920" cy="3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BE036B8-CEB6-4E58-A6DC-A0084C1BD5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62462" y="4933135"/>
                <a:ext cx="79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A999D6E-5E76-4328-B25C-343C6AD7DBEF}"/>
                  </a:ext>
                </a:extLst>
              </p14:cNvPr>
              <p14:cNvContentPartPr/>
              <p14:nvPr/>
            </p14:nvContentPartPr>
            <p14:xfrm>
              <a:off x="3990342" y="4795255"/>
              <a:ext cx="822240" cy="2761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A999D6E-5E76-4328-B25C-343C6AD7DB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54342" y="4759255"/>
                <a:ext cx="893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7723FC5-3A0E-46F6-8B1B-2AB68631E860}"/>
                  </a:ext>
                </a:extLst>
              </p14:cNvPr>
              <p14:cNvContentPartPr/>
              <p14:nvPr/>
            </p14:nvContentPartPr>
            <p14:xfrm>
              <a:off x="2241462" y="4362535"/>
              <a:ext cx="1222200" cy="703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7723FC5-3A0E-46F6-8B1B-2AB68631E86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05811" y="4326895"/>
                <a:ext cx="1293861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D296EBA-9F5C-415C-BBD2-2A86EB4EA474}"/>
                  </a:ext>
                </a:extLst>
              </p14:cNvPr>
              <p14:cNvContentPartPr/>
              <p14:nvPr/>
            </p14:nvContentPartPr>
            <p14:xfrm>
              <a:off x="4885302" y="4643695"/>
              <a:ext cx="22212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D296EBA-9F5C-415C-BBD2-2A86EB4EA4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49302" y="4608055"/>
                <a:ext cx="29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865B0D-BFDB-491B-AD55-4C13BBEBAFC6}"/>
                  </a:ext>
                </a:extLst>
              </p14:cNvPr>
              <p14:cNvContentPartPr/>
              <p14:nvPr/>
            </p14:nvContentPartPr>
            <p14:xfrm>
              <a:off x="6098862" y="4702375"/>
              <a:ext cx="167040" cy="11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865B0D-BFDB-491B-AD55-4C13BBEBAFC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62862" y="4666375"/>
                <a:ext cx="238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6B98B57-8B86-4A3A-AFFE-9E77EAC2D3AC}"/>
                  </a:ext>
                </a:extLst>
              </p14:cNvPr>
              <p14:cNvContentPartPr/>
              <p14:nvPr/>
            </p14:nvContentPartPr>
            <p14:xfrm>
              <a:off x="7121622" y="4736935"/>
              <a:ext cx="190080" cy="19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6B98B57-8B86-4A3A-AFFE-9E77EAC2D3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85982" y="4701295"/>
                <a:ext cx="2617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1B7984B-0C2A-4B51-9BB0-B18E0BC4A363}"/>
                  </a:ext>
                </a:extLst>
              </p14:cNvPr>
              <p14:cNvContentPartPr/>
              <p14:nvPr/>
            </p14:nvContentPartPr>
            <p14:xfrm>
              <a:off x="7826142" y="4727935"/>
              <a:ext cx="122040" cy="7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1B7984B-0C2A-4B51-9BB0-B18E0BC4A3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90142" y="4692295"/>
                <a:ext cx="19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471AB43-0C17-442B-9EB5-F235EDC999B5}"/>
                  </a:ext>
                </a:extLst>
              </p14:cNvPr>
              <p14:cNvContentPartPr/>
              <p14:nvPr/>
            </p14:nvContentPartPr>
            <p14:xfrm>
              <a:off x="636582" y="6039775"/>
              <a:ext cx="321480" cy="36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471AB43-0C17-442B-9EB5-F235EDC999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0582" y="6003775"/>
                <a:ext cx="393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A51667B-467E-4432-B796-7D4432F30D95}"/>
                  </a:ext>
                </a:extLst>
              </p14:cNvPr>
              <p14:cNvContentPartPr/>
              <p14:nvPr/>
            </p14:nvContentPartPr>
            <p14:xfrm>
              <a:off x="623262" y="5892535"/>
              <a:ext cx="296280" cy="36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A51667B-467E-4432-B796-7D4432F30D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7622" y="5856535"/>
                <a:ext cx="3679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AB8C2A9-2AB9-4AF1-A51F-0D7BBFE99352}"/>
                  </a:ext>
                </a:extLst>
              </p14:cNvPr>
              <p14:cNvContentPartPr/>
              <p14:nvPr/>
            </p14:nvContentPartPr>
            <p14:xfrm>
              <a:off x="1618662" y="5589415"/>
              <a:ext cx="495000" cy="538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AB8C2A9-2AB9-4AF1-A51F-0D7BBFE9935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83022" y="5553775"/>
                <a:ext cx="56664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DB96381-2D9B-4F16-83F0-1F93CB4D6F66}"/>
                  </a:ext>
                </a:extLst>
              </p14:cNvPr>
              <p14:cNvContentPartPr/>
              <p14:nvPr/>
            </p14:nvContentPartPr>
            <p14:xfrm>
              <a:off x="2401662" y="5314735"/>
              <a:ext cx="1650600" cy="819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DB96381-2D9B-4F16-83F0-1F93CB4D6F6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66022" y="5279095"/>
                <a:ext cx="1722240" cy="8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260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C3DAF6-35AA-4508-8CC3-FF6E904AEA78}"/>
                  </a:ext>
                </a:extLst>
              </p14:cNvPr>
              <p14:cNvContentPartPr/>
              <p14:nvPr/>
            </p14:nvContentPartPr>
            <p14:xfrm>
              <a:off x="667542" y="590095"/>
              <a:ext cx="173520" cy="19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C3DAF6-35AA-4508-8CC3-FF6E904AE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02" y="554095"/>
                <a:ext cx="2451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85FF69-E6A9-4047-B6B2-B592FE29B0B6}"/>
                  </a:ext>
                </a:extLst>
              </p14:cNvPr>
              <p14:cNvContentPartPr/>
              <p14:nvPr/>
            </p14:nvContentPartPr>
            <p14:xfrm>
              <a:off x="839262" y="338815"/>
              <a:ext cx="3060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85FF69-E6A9-4047-B6B2-B592FE29B0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622" y="303175"/>
                <a:ext cx="102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1A1A2E-942E-4325-A015-75F04A29CEEF}"/>
                  </a:ext>
                </a:extLst>
              </p14:cNvPr>
              <p14:cNvContentPartPr/>
              <p14:nvPr/>
            </p14:nvContentPartPr>
            <p14:xfrm>
              <a:off x="206382" y="387775"/>
              <a:ext cx="314640" cy="457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1A1A2E-942E-4325-A015-75F04A29CE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382" y="351747"/>
                <a:ext cx="386280" cy="52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9D93F3-F4D6-43A6-A918-06108D54E424}"/>
                  </a:ext>
                </a:extLst>
              </p14:cNvPr>
              <p14:cNvContentPartPr/>
              <p14:nvPr/>
            </p14:nvContentPartPr>
            <p14:xfrm>
              <a:off x="1241742" y="366895"/>
              <a:ext cx="333360" cy="37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9D93F3-F4D6-43A6-A918-06108D54E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6102" y="331255"/>
                <a:ext cx="4050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1F233E-B89E-41D8-A224-5FE7F1B746D0}"/>
                  </a:ext>
                </a:extLst>
              </p14:cNvPr>
              <p14:cNvContentPartPr/>
              <p14:nvPr/>
            </p14:nvContentPartPr>
            <p14:xfrm>
              <a:off x="1833582" y="293815"/>
              <a:ext cx="228960" cy="46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1F233E-B89E-41D8-A224-5FE7F1B746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7582" y="258175"/>
                <a:ext cx="300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8291C9-B8EE-42BF-806C-E730CFFFE206}"/>
                  </a:ext>
                </a:extLst>
              </p14:cNvPr>
              <p14:cNvContentPartPr/>
              <p14:nvPr/>
            </p14:nvContentPartPr>
            <p14:xfrm>
              <a:off x="182262" y="1293895"/>
              <a:ext cx="282960" cy="60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8291C9-B8EE-42BF-806C-E730CFFFE2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262" y="1257895"/>
                <a:ext cx="3546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FDCF25-AFCA-44A1-928F-5D1ADE3934B0}"/>
                  </a:ext>
                </a:extLst>
              </p14:cNvPr>
              <p14:cNvContentPartPr/>
              <p14:nvPr/>
            </p14:nvContentPartPr>
            <p14:xfrm>
              <a:off x="2022942" y="1675135"/>
              <a:ext cx="311760" cy="66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FDCF25-AFCA-44A1-928F-5D1ADE3934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6942" y="1639495"/>
                <a:ext cx="3834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3936BD-06D3-4585-9E5C-642AC2AD8632}"/>
                  </a:ext>
                </a:extLst>
              </p14:cNvPr>
              <p14:cNvContentPartPr/>
              <p14:nvPr/>
            </p14:nvContentPartPr>
            <p14:xfrm>
              <a:off x="905142" y="1684495"/>
              <a:ext cx="843480" cy="630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3936BD-06D3-4585-9E5C-642AC2AD86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142" y="1648855"/>
                <a:ext cx="9151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403985-FF28-4EE1-B209-0438D557DBC5}"/>
                  </a:ext>
                </a:extLst>
              </p14:cNvPr>
              <p14:cNvContentPartPr/>
              <p14:nvPr/>
            </p14:nvContentPartPr>
            <p14:xfrm>
              <a:off x="2556102" y="1876375"/>
              <a:ext cx="241560" cy="28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403985-FF28-4EE1-B209-0438D557DB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0102" y="1840375"/>
                <a:ext cx="313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686240-75F6-4520-A492-F71E7276088E}"/>
                  </a:ext>
                </a:extLst>
              </p14:cNvPr>
              <p14:cNvContentPartPr/>
              <p14:nvPr/>
            </p14:nvContentPartPr>
            <p14:xfrm>
              <a:off x="2808822" y="1748215"/>
              <a:ext cx="55440" cy="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686240-75F6-4520-A492-F71E727608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3182" y="1712215"/>
                <a:ext cx="127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5C00D7-0C8B-4796-BC1E-80828CA0B755}"/>
                  </a:ext>
                </a:extLst>
              </p14:cNvPr>
              <p14:cNvContentPartPr/>
              <p14:nvPr/>
            </p14:nvContentPartPr>
            <p14:xfrm>
              <a:off x="3052902" y="2014975"/>
              <a:ext cx="2754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5C00D7-0C8B-4796-BC1E-80828CA0B7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6902" y="1978975"/>
                <a:ext cx="347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D3F329-DFDB-4A14-A999-3E26AB6EC012}"/>
                  </a:ext>
                </a:extLst>
              </p14:cNvPr>
              <p14:cNvContentPartPr/>
              <p14:nvPr/>
            </p14:nvContentPartPr>
            <p14:xfrm>
              <a:off x="3128142" y="2145655"/>
              <a:ext cx="258840" cy="2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D3F329-DFDB-4A14-A999-3E26AB6EC0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2502" y="2109655"/>
                <a:ext cx="330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40EC39-9A64-4767-AFCA-510FF001CBF6}"/>
                  </a:ext>
                </a:extLst>
              </p14:cNvPr>
              <p14:cNvContentPartPr/>
              <p14:nvPr/>
            </p14:nvContentPartPr>
            <p14:xfrm>
              <a:off x="3642222" y="1857295"/>
              <a:ext cx="87480" cy="321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40EC39-9A64-4767-AFCA-510FF001CB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6582" y="1821655"/>
                <a:ext cx="1591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DE9EE1-EEDA-4029-8329-85D1CA7B09DB}"/>
                  </a:ext>
                </a:extLst>
              </p14:cNvPr>
              <p14:cNvContentPartPr/>
              <p14:nvPr/>
            </p14:nvContentPartPr>
            <p14:xfrm>
              <a:off x="4177542" y="1799695"/>
              <a:ext cx="569160" cy="457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DE9EE1-EEDA-4029-8329-85D1CA7B09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41542" y="1764055"/>
                <a:ext cx="6408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A55A9C-8DC9-4566-AA8C-7B04A63B2B56}"/>
                  </a:ext>
                </a:extLst>
              </p14:cNvPr>
              <p14:cNvContentPartPr/>
              <p14:nvPr/>
            </p14:nvContentPartPr>
            <p14:xfrm>
              <a:off x="5964222" y="1866295"/>
              <a:ext cx="340200" cy="26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A55A9C-8DC9-4566-AA8C-7B04A63B2B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8222" y="1830655"/>
                <a:ext cx="411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CA2533-F9AF-489D-9E20-0D7EE5AB510A}"/>
                  </a:ext>
                </a:extLst>
              </p14:cNvPr>
              <p14:cNvContentPartPr/>
              <p14:nvPr/>
            </p14:nvContentPartPr>
            <p14:xfrm>
              <a:off x="5003742" y="1876735"/>
              <a:ext cx="779040" cy="271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CA2533-F9AF-489D-9E20-0D7EE5AB51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67759" y="1840735"/>
                <a:ext cx="850647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7CE1DD-FA55-4B25-AC0D-D8972F15628D}"/>
                  </a:ext>
                </a:extLst>
              </p14:cNvPr>
              <p14:cNvContentPartPr/>
              <p14:nvPr/>
            </p14:nvContentPartPr>
            <p14:xfrm>
              <a:off x="6441942" y="2033335"/>
              <a:ext cx="79920" cy="181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7CE1DD-FA55-4B25-AC0D-D8972F1562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5942" y="1997335"/>
                <a:ext cx="1515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3053A6-CFB4-410F-BECA-D392FB6A6F1A}"/>
                  </a:ext>
                </a:extLst>
              </p14:cNvPr>
              <p14:cNvContentPartPr/>
              <p14:nvPr/>
            </p14:nvContentPartPr>
            <p14:xfrm>
              <a:off x="6605382" y="1848655"/>
              <a:ext cx="14400" cy="6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3053A6-CFB4-410F-BECA-D392FB6A6F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69382" y="1812655"/>
                <a:ext cx="86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21377D-A317-416B-8DFD-E341C1FC9F83}"/>
                  </a:ext>
                </a:extLst>
              </p14:cNvPr>
              <p14:cNvContentPartPr/>
              <p14:nvPr/>
            </p14:nvContentPartPr>
            <p14:xfrm>
              <a:off x="7003542" y="1871335"/>
              <a:ext cx="263160" cy="239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21377D-A317-416B-8DFD-E341C1FC9F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67542" y="1835695"/>
                <a:ext cx="3348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869364-DF9E-40C6-9915-E83FCA763F2B}"/>
                  </a:ext>
                </a:extLst>
              </p14:cNvPr>
              <p14:cNvContentPartPr/>
              <p14:nvPr/>
            </p14:nvContentPartPr>
            <p14:xfrm>
              <a:off x="7363182" y="1618615"/>
              <a:ext cx="16920" cy="10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869364-DF9E-40C6-9915-E83FCA763F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27182" y="1582975"/>
                <a:ext cx="88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3A4389-855D-4BC9-815D-0F8CA0FEFC6C}"/>
                  </a:ext>
                </a:extLst>
              </p14:cNvPr>
              <p14:cNvContentPartPr/>
              <p14:nvPr/>
            </p14:nvContentPartPr>
            <p14:xfrm>
              <a:off x="7508262" y="1915975"/>
              <a:ext cx="236880" cy="3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3A4389-855D-4BC9-815D-0F8CA0FEFC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2622" y="1879975"/>
                <a:ext cx="308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44A2A1-4FCA-4E43-92D4-3530138C52C9}"/>
                  </a:ext>
                </a:extLst>
              </p14:cNvPr>
              <p14:cNvContentPartPr/>
              <p14:nvPr/>
            </p14:nvContentPartPr>
            <p14:xfrm>
              <a:off x="7563342" y="2051695"/>
              <a:ext cx="192600" cy="11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44A2A1-4FCA-4E43-92D4-3530138C52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27702" y="2016055"/>
                <a:ext cx="264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7CA7E2-D732-410D-A529-D0BE46F0273E}"/>
                  </a:ext>
                </a:extLst>
              </p14:cNvPr>
              <p14:cNvContentPartPr/>
              <p14:nvPr/>
            </p14:nvContentPartPr>
            <p14:xfrm>
              <a:off x="7944222" y="1824535"/>
              <a:ext cx="213840" cy="261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7CA7E2-D732-410D-A529-D0BE46F027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08582" y="1788895"/>
                <a:ext cx="285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07CA66-7B19-4E7A-80BC-231990DD0590}"/>
                  </a:ext>
                </a:extLst>
              </p14:cNvPr>
              <p14:cNvContentPartPr/>
              <p14:nvPr/>
            </p14:nvContentPartPr>
            <p14:xfrm>
              <a:off x="8163462" y="1546255"/>
              <a:ext cx="13320" cy="22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07CA66-7B19-4E7A-80BC-231990DD05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27822" y="1510615"/>
                <a:ext cx="84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A2B75D-CE2B-4661-B030-197B0D81F6D8}"/>
                  </a:ext>
                </a:extLst>
              </p14:cNvPr>
              <p14:cNvContentPartPr/>
              <p14:nvPr/>
            </p14:nvContentPartPr>
            <p14:xfrm>
              <a:off x="1217622" y="2639935"/>
              <a:ext cx="492480" cy="561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A2B75D-CE2B-4661-B030-197B0D81F6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1622" y="2604295"/>
                <a:ext cx="5641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214C61-D350-48BD-8853-8B82605B9E47}"/>
                  </a:ext>
                </a:extLst>
              </p14:cNvPr>
              <p14:cNvContentPartPr/>
              <p14:nvPr/>
            </p14:nvContentPartPr>
            <p14:xfrm>
              <a:off x="5259702" y="2927575"/>
              <a:ext cx="152280" cy="161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214C61-D350-48BD-8853-8B82605B9E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23702" y="2891935"/>
                <a:ext cx="2239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4764E4-5728-408C-B72B-E0BB7A73F05E}"/>
                  </a:ext>
                </a:extLst>
              </p14:cNvPr>
              <p14:cNvContentPartPr/>
              <p14:nvPr/>
            </p14:nvContentPartPr>
            <p14:xfrm>
              <a:off x="5360502" y="2709415"/>
              <a:ext cx="20880" cy="6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4764E4-5728-408C-B72B-E0BB7A73F0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4862" y="2673415"/>
                <a:ext cx="925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7A24E7-C791-4509-90BD-34BC7480E499}"/>
                  </a:ext>
                </a:extLst>
              </p14:cNvPr>
              <p14:cNvContentPartPr/>
              <p14:nvPr/>
            </p14:nvContentPartPr>
            <p14:xfrm>
              <a:off x="5884302" y="2526175"/>
              <a:ext cx="306720" cy="698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7A24E7-C791-4509-90BD-34BC7480E4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48662" y="2490175"/>
                <a:ext cx="3783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57B777D-D9E1-49B2-9748-9384072ACC97}"/>
                  </a:ext>
                </a:extLst>
              </p14:cNvPr>
              <p14:cNvContentPartPr/>
              <p14:nvPr/>
            </p14:nvContentPartPr>
            <p14:xfrm>
              <a:off x="6344022" y="3103975"/>
              <a:ext cx="117000" cy="177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57B777D-D9E1-49B2-9748-9384072ACC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08382" y="3068335"/>
                <a:ext cx="188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7B723CC-E794-4DBB-A5AB-F70C645C21FA}"/>
                  </a:ext>
                </a:extLst>
              </p14:cNvPr>
              <p14:cNvContentPartPr/>
              <p14:nvPr/>
            </p14:nvContentPartPr>
            <p14:xfrm>
              <a:off x="6538062" y="2906695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7B723CC-E794-4DBB-A5AB-F70C645C21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02062" y="28706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18831C7-F6E6-49E3-B4FC-1FA339A4932F}"/>
                  </a:ext>
                </a:extLst>
              </p14:cNvPr>
              <p14:cNvContentPartPr/>
              <p14:nvPr/>
            </p14:nvContentPartPr>
            <p14:xfrm>
              <a:off x="1295022" y="3635335"/>
              <a:ext cx="380520" cy="70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18831C7-F6E6-49E3-B4FC-1FA339A493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9022" y="3599695"/>
                <a:ext cx="4521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3BA36F3-3CDE-4574-8869-6290D26B6AAF}"/>
                  </a:ext>
                </a:extLst>
              </p14:cNvPr>
              <p14:cNvContentPartPr/>
              <p14:nvPr/>
            </p14:nvContentPartPr>
            <p14:xfrm>
              <a:off x="5625822" y="2541655"/>
              <a:ext cx="98640" cy="121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3BA36F3-3CDE-4574-8869-6290D26B6A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89953" y="2506015"/>
                <a:ext cx="170019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ED48FBD-EEB3-4070-9C75-853A3717AFAD}"/>
                  </a:ext>
                </a:extLst>
              </p14:cNvPr>
              <p14:cNvContentPartPr/>
              <p14:nvPr/>
            </p14:nvContentPartPr>
            <p14:xfrm>
              <a:off x="4788462" y="2717335"/>
              <a:ext cx="263880" cy="397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ED48FBD-EEB3-4070-9C75-853A3717AF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2462" y="2681335"/>
                <a:ext cx="335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C3472C-3D6F-4721-8C5C-E9DF5796302C}"/>
                  </a:ext>
                </a:extLst>
              </p14:cNvPr>
              <p14:cNvContentPartPr/>
              <p14:nvPr/>
            </p14:nvContentPartPr>
            <p14:xfrm>
              <a:off x="2115822" y="2506375"/>
              <a:ext cx="2430000" cy="900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C3472C-3D6F-4721-8C5C-E9DF579630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80177" y="2470389"/>
                <a:ext cx="2501651" cy="972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0624558-071B-49D9-B9B2-E2626666385E}"/>
                  </a:ext>
                </a:extLst>
              </p14:cNvPr>
              <p14:cNvContentPartPr/>
              <p14:nvPr/>
            </p14:nvContentPartPr>
            <p14:xfrm>
              <a:off x="288462" y="4695535"/>
              <a:ext cx="37440" cy="6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0624558-071B-49D9-B9B2-E262666638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462" y="4659895"/>
                <a:ext cx="1090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82332B4-182F-4B50-9234-8827D08F65F2}"/>
                  </a:ext>
                </a:extLst>
              </p14:cNvPr>
              <p14:cNvContentPartPr/>
              <p14:nvPr/>
            </p14:nvContentPartPr>
            <p14:xfrm>
              <a:off x="221862" y="4901815"/>
              <a:ext cx="469080" cy="26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82332B4-182F-4B50-9234-8827D08F65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6222" y="4865815"/>
                <a:ext cx="540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FD685D-7FF9-420D-BD17-3DA457AA472C}"/>
                  </a:ext>
                </a:extLst>
              </p14:cNvPr>
              <p14:cNvContentPartPr/>
              <p14:nvPr/>
            </p14:nvContentPartPr>
            <p14:xfrm>
              <a:off x="1044462" y="4845655"/>
              <a:ext cx="35640" cy="345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FD685D-7FF9-420D-BD17-3DA457AA47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8822" y="4809655"/>
                <a:ext cx="107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6539334-6C7F-44CA-97CF-B31511B3B381}"/>
                  </a:ext>
                </a:extLst>
              </p14:cNvPr>
              <p14:cNvContentPartPr/>
              <p14:nvPr/>
            </p14:nvContentPartPr>
            <p14:xfrm>
              <a:off x="1359102" y="5179735"/>
              <a:ext cx="58320" cy="166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6539334-6C7F-44CA-97CF-B31511B3B38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3102" y="5143735"/>
                <a:ext cx="129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DD6D9E5-841E-478D-ADB9-DF720F612D05}"/>
                  </a:ext>
                </a:extLst>
              </p14:cNvPr>
              <p14:cNvContentPartPr/>
              <p14:nvPr/>
            </p14:nvContentPartPr>
            <p14:xfrm>
              <a:off x="1578342" y="4865455"/>
              <a:ext cx="311400" cy="29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DD6D9E5-841E-478D-ADB9-DF720F612D0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42342" y="4829815"/>
                <a:ext cx="383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E31EC9-72C5-4259-831F-321B094A1D1C}"/>
                  </a:ext>
                </a:extLst>
              </p14:cNvPr>
              <p14:cNvContentPartPr/>
              <p14:nvPr/>
            </p14:nvContentPartPr>
            <p14:xfrm>
              <a:off x="2276742" y="4709575"/>
              <a:ext cx="315360" cy="46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E31EC9-72C5-4259-831F-321B094A1D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41102" y="4673935"/>
                <a:ext cx="3870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EEF0C11-1394-49BD-B871-F968F836D5D7}"/>
                  </a:ext>
                </a:extLst>
              </p14:cNvPr>
              <p14:cNvContentPartPr/>
              <p14:nvPr/>
            </p14:nvContentPartPr>
            <p14:xfrm>
              <a:off x="2845182" y="5150935"/>
              <a:ext cx="44640" cy="15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EEF0C11-1394-49BD-B871-F968F836D5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09182" y="5114935"/>
                <a:ext cx="116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D083181-97C6-4951-B6EF-87956E141707}"/>
                  </a:ext>
                </a:extLst>
              </p14:cNvPr>
              <p14:cNvContentPartPr/>
              <p14:nvPr/>
            </p14:nvContentPartPr>
            <p14:xfrm>
              <a:off x="3172062" y="4799215"/>
              <a:ext cx="220320" cy="333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D083181-97C6-4951-B6EF-87956E1417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36062" y="4763575"/>
                <a:ext cx="2919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84CCE4-4BD3-44AE-92C0-786A6CF57AD1}"/>
                  </a:ext>
                </a:extLst>
              </p14:cNvPr>
              <p14:cNvContentPartPr/>
              <p14:nvPr/>
            </p14:nvContentPartPr>
            <p14:xfrm>
              <a:off x="3542142" y="5181895"/>
              <a:ext cx="70200" cy="107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84CCE4-4BD3-44AE-92C0-786A6CF57A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06142" y="5145895"/>
                <a:ext cx="141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874A05-C903-49E1-B5E9-830C6631C7E6}"/>
                  </a:ext>
                </a:extLst>
              </p14:cNvPr>
              <p14:cNvContentPartPr/>
              <p14:nvPr/>
            </p14:nvContentPartPr>
            <p14:xfrm>
              <a:off x="4102662" y="5110255"/>
              <a:ext cx="136800" cy="4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874A05-C903-49E1-B5E9-830C6631C7E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67022" y="5074255"/>
                <a:ext cx="2084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484CA81-8A81-47D0-8177-C4C7B468F224}"/>
                  </a:ext>
                </a:extLst>
              </p14:cNvPr>
              <p14:cNvContentPartPr/>
              <p14:nvPr/>
            </p14:nvContentPartPr>
            <p14:xfrm>
              <a:off x="4576422" y="5113855"/>
              <a:ext cx="185040" cy="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484CA81-8A81-47D0-8177-C4C7B468F2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40782" y="5077855"/>
                <a:ext cx="256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524E08B-F0F1-4F49-86A8-AFD3300DB659}"/>
                  </a:ext>
                </a:extLst>
              </p14:cNvPr>
              <p14:cNvContentPartPr/>
              <p14:nvPr/>
            </p14:nvContentPartPr>
            <p14:xfrm>
              <a:off x="5009862" y="4885255"/>
              <a:ext cx="593640" cy="421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524E08B-F0F1-4F49-86A8-AFD3300DB6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74222" y="4849255"/>
                <a:ext cx="6652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A4BBDB-A8D6-4B56-86BC-A69C654A5BB0}"/>
                  </a:ext>
                </a:extLst>
              </p14:cNvPr>
              <p14:cNvContentPartPr/>
              <p14:nvPr/>
            </p14:nvContentPartPr>
            <p14:xfrm>
              <a:off x="963102" y="4395655"/>
              <a:ext cx="45720" cy="283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A4BBDB-A8D6-4B56-86BC-A69C654A5BB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7462" y="4360015"/>
                <a:ext cx="1173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9C06BB-58FD-49B3-BFCF-1C7402EFC6F7}"/>
                  </a:ext>
                </a:extLst>
              </p14:cNvPr>
              <p14:cNvContentPartPr/>
              <p14:nvPr/>
            </p14:nvContentPartPr>
            <p14:xfrm>
              <a:off x="1372782" y="4645495"/>
              <a:ext cx="8640" cy="150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9C06BB-58FD-49B3-BFCF-1C7402EFC6F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37142" y="4609855"/>
                <a:ext cx="80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D6C14F3-0155-45AA-84B1-C466EA4E1FFC}"/>
                  </a:ext>
                </a:extLst>
              </p14:cNvPr>
              <p14:cNvContentPartPr/>
              <p14:nvPr/>
            </p14:nvContentPartPr>
            <p14:xfrm>
              <a:off x="2433702" y="4284415"/>
              <a:ext cx="187920" cy="257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D6C14F3-0155-45AA-84B1-C466EA4E1F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98062" y="4248415"/>
                <a:ext cx="259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CE54C99-8EFC-4510-9C36-93EF0A6B891A}"/>
                  </a:ext>
                </a:extLst>
              </p14:cNvPr>
              <p14:cNvContentPartPr/>
              <p14:nvPr/>
            </p14:nvContentPartPr>
            <p14:xfrm>
              <a:off x="2775342" y="4544695"/>
              <a:ext cx="43920" cy="133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CE54C99-8EFC-4510-9C36-93EF0A6B891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9342" y="4509055"/>
                <a:ext cx="115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C81288D-1C38-44A6-97FD-95565F1557B1}"/>
                  </a:ext>
                </a:extLst>
              </p14:cNvPr>
              <p14:cNvContentPartPr/>
              <p14:nvPr/>
            </p14:nvContentPartPr>
            <p14:xfrm>
              <a:off x="4135782" y="4449655"/>
              <a:ext cx="144000" cy="3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C81288D-1C38-44A6-97FD-95565F1557B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99782" y="4413655"/>
                <a:ext cx="2156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8EA7283-49C2-4073-9317-82A6B54A51BC}"/>
                  </a:ext>
                </a:extLst>
              </p14:cNvPr>
              <p14:cNvContentPartPr/>
              <p14:nvPr/>
            </p14:nvContentPartPr>
            <p14:xfrm>
              <a:off x="4767942" y="4410415"/>
              <a:ext cx="208800" cy="9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8EA7283-49C2-4073-9317-82A6B54A51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31942" y="4374415"/>
                <a:ext cx="280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EE655E8-FC98-44F7-8519-594839E00468}"/>
                  </a:ext>
                </a:extLst>
              </p14:cNvPr>
              <p14:cNvContentPartPr/>
              <p14:nvPr/>
            </p14:nvContentPartPr>
            <p14:xfrm>
              <a:off x="5425302" y="4377295"/>
              <a:ext cx="88920" cy="1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EE655E8-FC98-44F7-8519-594839E004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89662" y="4341295"/>
                <a:ext cx="160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8A4EDA5-3BB4-41D3-A7D2-0F824FFB1B9A}"/>
                  </a:ext>
                </a:extLst>
              </p14:cNvPr>
              <p14:cNvContentPartPr/>
              <p14:nvPr/>
            </p14:nvContentPartPr>
            <p14:xfrm>
              <a:off x="3145422" y="4242655"/>
              <a:ext cx="249840" cy="334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8A4EDA5-3BB4-41D3-A7D2-0F824FFB1B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09782" y="4206694"/>
                <a:ext cx="321480" cy="405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94AEA5D-99F3-4DB3-8C3D-278149EED4D6}"/>
                  </a:ext>
                </a:extLst>
              </p14:cNvPr>
              <p14:cNvContentPartPr/>
              <p14:nvPr/>
            </p14:nvContentPartPr>
            <p14:xfrm>
              <a:off x="1689222" y="4424815"/>
              <a:ext cx="450720" cy="358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94AEA5D-99F3-4DB3-8C3D-278149EED4D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53251" y="4389175"/>
                <a:ext cx="522303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AC3D09C-41B0-415D-9977-18D79046073E}"/>
                  </a:ext>
                </a:extLst>
              </p14:cNvPr>
              <p14:cNvContentPartPr/>
              <p14:nvPr/>
            </p14:nvContentPartPr>
            <p14:xfrm>
              <a:off x="553422" y="5696695"/>
              <a:ext cx="180000" cy="10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AC3D09C-41B0-415D-9977-18D7904607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7782" y="5661055"/>
                <a:ext cx="2516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B76E4AD-7518-4AD9-B00B-0CE16A55F2B9}"/>
                  </a:ext>
                </a:extLst>
              </p14:cNvPr>
              <p14:cNvContentPartPr/>
              <p14:nvPr/>
            </p14:nvContentPartPr>
            <p14:xfrm>
              <a:off x="563502" y="5852575"/>
              <a:ext cx="238320" cy="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B76E4AD-7518-4AD9-B00B-0CE16A55F2B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502" y="5816935"/>
                <a:ext cx="309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4775BC-467A-4407-B3BE-85705B4DCB3A}"/>
                  </a:ext>
                </a:extLst>
              </p14:cNvPr>
              <p14:cNvContentPartPr/>
              <p14:nvPr/>
            </p14:nvContentPartPr>
            <p14:xfrm>
              <a:off x="956622" y="5832055"/>
              <a:ext cx="253080" cy="297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4775BC-467A-4407-B3BE-85705B4DCB3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0982" y="5796055"/>
                <a:ext cx="324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B6A5A51-897B-42A8-8BD7-6F6ACEF8A9E0}"/>
                  </a:ext>
                </a:extLst>
              </p14:cNvPr>
              <p14:cNvContentPartPr/>
              <p14:nvPr/>
            </p14:nvContentPartPr>
            <p14:xfrm>
              <a:off x="1113942" y="5510215"/>
              <a:ext cx="132480" cy="143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B6A5A51-897B-42A8-8BD7-6F6ACEF8A9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7942" y="5474575"/>
                <a:ext cx="204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815B3C5-9E14-4A93-82F0-4DEF11CDAE30}"/>
                  </a:ext>
                </a:extLst>
              </p14:cNvPr>
              <p14:cNvContentPartPr/>
              <p14:nvPr/>
            </p14:nvContentPartPr>
            <p14:xfrm>
              <a:off x="1360902" y="6128335"/>
              <a:ext cx="47880" cy="182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815B3C5-9E14-4A93-82F0-4DEF11CDAE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24902" y="6092695"/>
                <a:ext cx="119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E910497-523A-45A1-B2A4-0109EF889D96}"/>
                  </a:ext>
                </a:extLst>
              </p14:cNvPr>
              <p14:cNvContentPartPr/>
              <p14:nvPr/>
            </p14:nvContentPartPr>
            <p14:xfrm>
              <a:off x="2532342" y="5727655"/>
              <a:ext cx="267120" cy="321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E910497-523A-45A1-B2A4-0109EF889D9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96342" y="5692015"/>
                <a:ext cx="338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772911C-615A-4183-A704-92FC14B0EC4A}"/>
                  </a:ext>
                </a:extLst>
              </p14:cNvPr>
              <p14:cNvContentPartPr/>
              <p14:nvPr/>
            </p14:nvContentPartPr>
            <p14:xfrm>
              <a:off x="2662662" y="5437855"/>
              <a:ext cx="231840" cy="119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772911C-615A-4183-A704-92FC14B0EC4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27022" y="5402215"/>
                <a:ext cx="303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669A9BB-BB00-4E9A-AAC6-7E42E94D19CC}"/>
                  </a:ext>
                </a:extLst>
              </p14:cNvPr>
              <p14:cNvContentPartPr/>
              <p14:nvPr/>
            </p14:nvContentPartPr>
            <p14:xfrm>
              <a:off x="2851662" y="6157135"/>
              <a:ext cx="56880" cy="182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669A9BB-BB00-4E9A-AAC6-7E42E94D19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5662" y="6121495"/>
                <a:ext cx="128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7437072-9C5E-4CE7-BD0B-882C4D238B6D}"/>
                  </a:ext>
                </a:extLst>
              </p14:cNvPr>
              <p14:cNvContentPartPr/>
              <p14:nvPr/>
            </p14:nvContentPartPr>
            <p14:xfrm>
              <a:off x="3237582" y="5385655"/>
              <a:ext cx="500760" cy="627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7437072-9C5E-4CE7-BD0B-882C4D238B6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01608" y="5350015"/>
                <a:ext cx="572349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FEE2416-310F-4673-A780-37EC78FEEC31}"/>
                  </a:ext>
                </a:extLst>
              </p14:cNvPr>
              <p14:cNvContentPartPr/>
              <p14:nvPr/>
            </p14:nvContentPartPr>
            <p14:xfrm>
              <a:off x="1709742" y="5743855"/>
              <a:ext cx="470520" cy="574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FEE2416-310F-4673-A780-37EC78FEEC3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73770" y="5708193"/>
                <a:ext cx="542105" cy="646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B0A92F5-613F-408E-919E-12FBAEE2EC7D}"/>
                  </a:ext>
                </a:extLst>
              </p14:cNvPr>
              <p14:cNvContentPartPr/>
              <p14:nvPr/>
            </p14:nvContentPartPr>
            <p14:xfrm>
              <a:off x="1950942" y="5257135"/>
              <a:ext cx="108720" cy="398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B0A92F5-613F-408E-919E-12FBAEE2EC7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15302" y="5221495"/>
                <a:ext cx="180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04E96D8-E263-4A8F-A97F-C1784F528E09}"/>
                  </a:ext>
                </a:extLst>
              </p14:cNvPr>
              <p14:cNvContentPartPr/>
              <p14:nvPr/>
            </p14:nvContentPartPr>
            <p14:xfrm>
              <a:off x="8348142" y="1569295"/>
              <a:ext cx="854280" cy="704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04E96D8-E263-4A8F-A97F-C1784F528E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12502" y="1533655"/>
                <a:ext cx="92592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D9C6C1F-B563-46C3-81E0-CF30A947E405}"/>
                  </a:ext>
                </a:extLst>
              </p14:cNvPr>
              <p14:cNvContentPartPr/>
              <p14:nvPr/>
            </p14:nvContentPartPr>
            <p14:xfrm>
              <a:off x="4158822" y="5900815"/>
              <a:ext cx="99720" cy="6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D9C6C1F-B563-46C3-81E0-CF30A947E40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22822" y="5864815"/>
                <a:ext cx="171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F37B219-B25C-481B-AAD9-DCC864D5A1FF}"/>
                  </a:ext>
                </a:extLst>
              </p14:cNvPr>
              <p14:cNvContentPartPr/>
              <p14:nvPr/>
            </p14:nvContentPartPr>
            <p14:xfrm>
              <a:off x="4536462" y="5879935"/>
              <a:ext cx="149760" cy="3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F37B219-B25C-481B-AAD9-DCC864D5A1F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00462" y="5844295"/>
                <a:ext cx="22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3597D24-AC58-4002-AFDF-909E6A643E42}"/>
                  </a:ext>
                </a:extLst>
              </p14:cNvPr>
              <p14:cNvContentPartPr/>
              <p14:nvPr/>
            </p14:nvContentPartPr>
            <p14:xfrm>
              <a:off x="4923822" y="5809015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3597D24-AC58-4002-AFDF-909E6A643E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8182" y="5773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F3F28CD-12BB-4E80-94A9-B2C56847E618}"/>
                  </a:ext>
                </a:extLst>
              </p14:cNvPr>
              <p14:cNvContentPartPr/>
              <p14:nvPr/>
            </p14:nvContentPartPr>
            <p14:xfrm>
              <a:off x="5309742" y="5735935"/>
              <a:ext cx="290880" cy="3070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F3F28CD-12BB-4E80-94A9-B2C56847E61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73742" y="5699935"/>
                <a:ext cx="3625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F481A95-47DC-48C9-AAB8-23104E4B8D6B}"/>
                  </a:ext>
                </a:extLst>
              </p14:cNvPr>
              <p14:cNvContentPartPr/>
              <p14:nvPr/>
            </p14:nvContentPartPr>
            <p14:xfrm>
              <a:off x="5578302" y="5399695"/>
              <a:ext cx="289440" cy="249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F481A95-47DC-48C9-AAB8-23104E4B8D6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42302" y="5364055"/>
                <a:ext cx="3610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4C17B25-000E-45C5-9360-E80F13AC59EB}"/>
                  </a:ext>
                </a:extLst>
              </p14:cNvPr>
              <p14:cNvContentPartPr/>
              <p14:nvPr/>
            </p14:nvContentPartPr>
            <p14:xfrm>
              <a:off x="6478662" y="4438495"/>
              <a:ext cx="387000" cy="347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4C17B25-000E-45C5-9360-E80F13AC59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443022" y="4402495"/>
                <a:ext cx="4586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C829833-7FCC-49B1-A0E9-DC45D0CA30AE}"/>
                  </a:ext>
                </a:extLst>
              </p14:cNvPr>
              <p14:cNvContentPartPr/>
              <p14:nvPr/>
            </p14:nvContentPartPr>
            <p14:xfrm>
              <a:off x="6760902" y="3995695"/>
              <a:ext cx="283320" cy="256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C829833-7FCC-49B1-A0E9-DC45D0CA30A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24902" y="3959695"/>
                <a:ext cx="354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A552984-960E-4C07-84F0-5E5BDFD5044A}"/>
                  </a:ext>
                </a:extLst>
              </p14:cNvPr>
              <p14:cNvContentPartPr/>
              <p14:nvPr/>
            </p14:nvContentPartPr>
            <p14:xfrm>
              <a:off x="7318542" y="4453255"/>
              <a:ext cx="225360" cy="10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A552984-960E-4C07-84F0-5E5BDFD504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82902" y="4417255"/>
                <a:ext cx="297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486BE04-7F27-4BCA-AD10-3C3A7C9D460E}"/>
                  </a:ext>
                </a:extLst>
              </p14:cNvPr>
              <p14:cNvContentPartPr/>
              <p14:nvPr/>
            </p14:nvContentPartPr>
            <p14:xfrm>
              <a:off x="7334382" y="4612735"/>
              <a:ext cx="275400" cy="24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486BE04-7F27-4BCA-AD10-3C3A7C9D46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98382" y="4577095"/>
                <a:ext cx="347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467E0E4-62EE-4A17-8F41-1763230C5001}"/>
                  </a:ext>
                </a:extLst>
              </p14:cNvPr>
              <p14:cNvContentPartPr/>
              <p14:nvPr/>
            </p14:nvContentPartPr>
            <p14:xfrm>
              <a:off x="7910742" y="4339495"/>
              <a:ext cx="379440" cy="391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467E0E4-62EE-4A17-8F41-1763230C500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74742" y="4303495"/>
                <a:ext cx="4510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1C19F01-49ED-47B0-BDC2-A6FA803FDAEA}"/>
                  </a:ext>
                </a:extLst>
              </p14:cNvPr>
              <p14:cNvContentPartPr/>
              <p14:nvPr/>
            </p14:nvContentPartPr>
            <p14:xfrm>
              <a:off x="6580542" y="5355415"/>
              <a:ext cx="304200" cy="376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1C19F01-49ED-47B0-BDC2-A6FA803FDAE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44902" y="5319415"/>
                <a:ext cx="3758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4E77178-3916-48CC-BBAE-81C72325FECD}"/>
                  </a:ext>
                </a:extLst>
              </p14:cNvPr>
              <p14:cNvContentPartPr/>
              <p14:nvPr/>
            </p14:nvContentPartPr>
            <p14:xfrm>
              <a:off x="7096062" y="5586535"/>
              <a:ext cx="163080" cy="2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4E77178-3916-48CC-BBAE-81C72325FEC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60422" y="5550895"/>
                <a:ext cx="234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1408331-94AD-40EC-A71C-CB034F790169}"/>
                  </a:ext>
                </a:extLst>
              </p14:cNvPr>
              <p14:cNvContentPartPr/>
              <p14:nvPr/>
            </p14:nvContentPartPr>
            <p14:xfrm>
              <a:off x="7079142" y="5721175"/>
              <a:ext cx="224640" cy="9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1408331-94AD-40EC-A71C-CB034F79016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43142" y="5685535"/>
                <a:ext cx="296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F0B2E24-DC05-4ACC-A6D4-BC005B46ED4E}"/>
                  </a:ext>
                </a:extLst>
              </p14:cNvPr>
              <p14:cNvContentPartPr/>
              <p14:nvPr/>
            </p14:nvContentPartPr>
            <p14:xfrm>
              <a:off x="8677902" y="5516335"/>
              <a:ext cx="268560" cy="482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F0B2E24-DC05-4ACC-A6D4-BC005B46ED4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641902" y="5480335"/>
                <a:ext cx="340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DCE0E19-70AE-446C-AA81-C6B6E1BD4527}"/>
                  </a:ext>
                </a:extLst>
              </p14:cNvPr>
              <p14:cNvContentPartPr/>
              <p14:nvPr/>
            </p14:nvContentPartPr>
            <p14:xfrm>
              <a:off x="7479462" y="5319415"/>
              <a:ext cx="812520" cy="612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DCE0E19-70AE-446C-AA81-C6B6E1BD452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43806" y="5283436"/>
                <a:ext cx="884192" cy="683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BC2C4A7-8623-4A99-B5A0-460B5CEB262F}"/>
                  </a:ext>
                </a:extLst>
              </p14:cNvPr>
              <p14:cNvContentPartPr/>
              <p14:nvPr/>
            </p14:nvContentPartPr>
            <p14:xfrm>
              <a:off x="5007702" y="254935"/>
              <a:ext cx="432720" cy="431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BC2C4A7-8623-4A99-B5A0-460B5CEB262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971702" y="218935"/>
                <a:ext cx="5043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6E500AD-01A5-4CD5-80B0-204185385260}"/>
                  </a:ext>
                </a:extLst>
              </p14:cNvPr>
              <p14:cNvContentPartPr/>
              <p14:nvPr/>
            </p14:nvContentPartPr>
            <p14:xfrm>
              <a:off x="7320342" y="215335"/>
              <a:ext cx="860400" cy="645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6E500AD-01A5-4CD5-80B0-20418538526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84702" y="179335"/>
                <a:ext cx="9320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52FA6F0-6458-4A04-B9E4-24B72CF06281}"/>
                  </a:ext>
                </a:extLst>
              </p14:cNvPr>
              <p14:cNvContentPartPr/>
              <p14:nvPr/>
            </p14:nvContentPartPr>
            <p14:xfrm>
              <a:off x="5775222" y="204175"/>
              <a:ext cx="1157400" cy="691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52FA6F0-6458-4A04-B9E4-24B72CF0628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39582" y="168516"/>
                <a:ext cx="1229040" cy="7628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733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3DC7B-409A-4B7B-9BD5-C7BADAC65CB0}"/>
                  </a:ext>
                </a:extLst>
              </p14:cNvPr>
              <p14:cNvContentPartPr/>
              <p14:nvPr/>
            </p14:nvContentPartPr>
            <p14:xfrm>
              <a:off x="804702" y="323335"/>
              <a:ext cx="111240" cy="2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3DC7B-409A-4B7B-9BD5-C7BADAC65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062" y="287695"/>
                <a:ext cx="182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6F890-D7C0-48E0-9F70-7BD7EEBF6B2F}"/>
                  </a:ext>
                </a:extLst>
              </p14:cNvPr>
              <p14:cNvContentPartPr/>
              <p14:nvPr/>
            </p14:nvContentPartPr>
            <p14:xfrm>
              <a:off x="915582" y="160255"/>
              <a:ext cx="3060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6F890-D7C0-48E0-9F70-7BD7EEBF6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942" y="124255"/>
                <a:ext cx="102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066E14-A448-45D6-939A-48A523D766F0}"/>
                  </a:ext>
                </a:extLst>
              </p14:cNvPr>
              <p14:cNvContentPartPr/>
              <p14:nvPr/>
            </p14:nvContentPartPr>
            <p14:xfrm>
              <a:off x="1260102" y="169975"/>
              <a:ext cx="275040" cy="34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066E14-A448-45D6-939A-48A523D766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4102" y="133975"/>
                <a:ext cx="3466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89574C-02A6-45C0-B2B7-42DC40759A26}"/>
                  </a:ext>
                </a:extLst>
              </p14:cNvPr>
              <p14:cNvContentPartPr/>
              <p14:nvPr/>
            </p14:nvContentPartPr>
            <p14:xfrm>
              <a:off x="1821342" y="132895"/>
              <a:ext cx="228600" cy="45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89574C-02A6-45C0-B2B7-42DC40759A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342" y="96895"/>
                <a:ext cx="300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A438E8-CECE-45A8-AFA3-1A3386CB7A49}"/>
                  </a:ext>
                </a:extLst>
              </p14:cNvPr>
              <p14:cNvContentPartPr/>
              <p14:nvPr/>
            </p14:nvContentPartPr>
            <p14:xfrm>
              <a:off x="412302" y="178255"/>
              <a:ext cx="275400" cy="39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A438E8-CECE-45A8-AFA3-1A3386CB7A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662" y="142255"/>
                <a:ext cx="347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B662DE-BE1F-4111-98A7-1D4521FF5FEA}"/>
                  </a:ext>
                </a:extLst>
              </p14:cNvPr>
              <p14:cNvContentPartPr/>
              <p14:nvPr/>
            </p14:nvContentPartPr>
            <p14:xfrm>
              <a:off x="109182" y="868015"/>
              <a:ext cx="313560" cy="518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B662DE-BE1F-4111-98A7-1D4521FF5F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82" y="832375"/>
                <a:ext cx="3852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816934-EC13-4BDA-9318-FFC2A74BC9E1}"/>
                  </a:ext>
                </a:extLst>
              </p14:cNvPr>
              <p14:cNvContentPartPr/>
              <p14:nvPr/>
            </p14:nvContentPartPr>
            <p14:xfrm>
              <a:off x="653862" y="1068895"/>
              <a:ext cx="49680" cy="180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816934-EC13-4BDA-9318-FFC2A74BC9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862" y="1033255"/>
                <a:ext cx="121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1711D-2104-47C0-A180-CFE64915F597}"/>
                  </a:ext>
                </a:extLst>
              </p14:cNvPr>
              <p14:cNvContentPartPr/>
              <p14:nvPr/>
            </p14:nvContentPartPr>
            <p14:xfrm>
              <a:off x="653862" y="877735"/>
              <a:ext cx="19080" cy="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1711D-2104-47C0-A180-CFE64915F5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862" y="841735"/>
                <a:ext cx="90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36BA8A-2D12-4755-8522-1BCBC8B18187}"/>
                  </a:ext>
                </a:extLst>
              </p14:cNvPr>
              <p14:cNvContentPartPr/>
              <p14:nvPr/>
            </p14:nvContentPartPr>
            <p14:xfrm>
              <a:off x="1792542" y="991855"/>
              <a:ext cx="292680" cy="20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36BA8A-2D12-4755-8522-1BCBC8B181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6542" y="956215"/>
                <a:ext cx="364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33DF3C-8F21-45CC-A4E9-50B823E3D953}"/>
                  </a:ext>
                </a:extLst>
              </p14:cNvPr>
              <p14:cNvContentPartPr/>
              <p14:nvPr/>
            </p14:nvContentPartPr>
            <p14:xfrm>
              <a:off x="2042742" y="845695"/>
              <a:ext cx="40680" cy="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33DF3C-8F21-45CC-A4E9-50B823E3D9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7102" y="810055"/>
                <a:ext cx="112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7E71E1-8D96-4BC2-86CB-8FA8609A984B}"/>
                  </a:ext>
                </a:extLst>
              </p14:cNvPr>
              <p14:cNvContentPartPr/>
              <p14:nvPr/>
            </p14:nvContentPartPr>
            <p14:xfrm>
              <a:off x="2373942" y="1224055"/>
              <a:ext cx="12600" cy="9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7E71E1-8D96-4BC2-86CB-8FA8609A98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37942" y="1188415"/>
                <a:ext cx="84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04E7F3-5EEE-4993-81BE-694A4DD29DDB}"/>
                  </a:ext>
                </a:extLst>
              </p14:cNvPr>
              <p14:cNvContentPartPr/>
              <p14:nvPr/>
            </p14:nvContentPartPr>
            <p14:xfrm>
              <a:off x="2638902" y="937135"/>
              <a:ext cx="182520" cy="32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04E7F3-5EEE-4993-81BE-694A4DD29D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03262" y="901135"/>
                <a:ext cx="2541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72301C-10F7-4233-A0B4-3DE75AAE7333}"/>
                  </a:ext>
                </a:extLst>
              </p14:cNvPr>
              <p14:cNvContentPartPr/>
              <p14:nvPr/>
            </p14:nvContentPartPr>
            <p14:xfrm>
              <a:off x="2783622" y="730495"/>
              <a:ext cx="46440" cy="1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72301C-10F7-4233-A0B4-3DE75AAE73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7622" y="694855"/>
                <a:ext cx="118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2BCE91-4D53-496C-B626-6F7507BF9AF2}"/>
                  </a:ext>
                </a:extLst>
              </p14:cNvPr>
              <p14:cNvContentPartPr/>
              <p14:nvPr/>
            </p14:nvContentPartPr>
            <p14:xfrm>
              <a:off x="2969022" y="1284895"/>
              <a:ext cx="66960" cy="11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2BCE91-4D53-496C-B626-6F7507BF9A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33022" y="1248895"/>
                <a:ext cx="138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7D7FD1-F0C6-48A2-89C8-76D51A030235}"/>
                  </a:ext>
                </a:extLst>
              </p14:cNvPr>
              <p14:cNvContentPartPr/>
              <p14:nvPr/>
            </p14:nvContentPartPr>
            <p14:xfrm>
              <a:off x="3337662" y="831655"/>
              <a:ext cx="240120" cy="30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7D7FD1-F0C6-48A2-89C8-76D51A0302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01662" y="796015"/>
                <a:ext cx="3117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2B67D1-FE7C-45FD-869C-3227B49681C4}"/>
                  </a:ext>
                </a:extLst>
              </p14:cNvPr>
              <p14:cNvContentPartPr/>
              <p14:nvPr/>
            </p14:nvContentPartPr>
            <p14:xfrm>
              <a:off x="3633942" y="1223335"/>
              <a:ext cx="81720" cy="11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2B67D1-FE7C-45FD-869C-3227B49681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98302" y="1187695"/>
                <a:ext cx="153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CFEE19-7069-4290-ADF6-23277133BC87}"/>
                  </a:ext>
                </a:extLst>
              </p14:cNvPr>
              <p14:cNvContentPartPr/>
              <p14:nvPr/>
            </p14:nvContentPartPr>
            <p14:xfrm>
              <a:off x="4020582" y="938215"/>
              <a:ext cx="292680" cy="275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CFEE19-7069-4290-ADF6-23277133BC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84942" y="902575"/>
                <a:ext cx="364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1332F7-DDEE-403D-A1BF-939D4B3A6795}"/>
                  </a:ext>
                </a:extLst>
              </p14:cNvPr>
              <p14:cNvContentPartPr/>
              <p14:nvPr/>
            </p14:nvContentPartPr>
            <p14:xfrm>
              <a:off x="881022" y="783055"/>
              <a:ext cx="504000" cy="419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1332F7-DDEE-403D-A1BF-939D4B3A67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5357" y="747055"/>
                <a:ext cx="575691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619DF5-612F-45E5-9B9B-643496DBDF81}"/>
                  </a:ext>
                </a:extLst>
              </p14:cNvPr>
              <p14:cNvContentPartPr/>
              <p14:nvPr/>
            </p14:nvContentPartPr>
            <p14:xfrm>
              <a:off x="4541142" y="1098415"/>
              <a:ext cx="52920" cy="152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619DF5-612F-45E5-9B9B-643496DBDF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5502" y="1062775"/>
                <a:ext cx="124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FE5F8A0-1207-4B03-A338-73AE84E5EE4B}"/>
                  </a:ext>
                </a:extLst>
              </p14:cNvPr>
              <p14:cNvContentPartPr/>
              <p14:nvPr/>
            </p14:nvContentPartPr>
            <p14:xfrm>
              <a:off x="4573182" y="876295"/>
              <a:ext cx="20160" cy="24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FE5F8A0-1207-4B03-A338-73AE84E5EE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37542" y="840295"/>
                <a:ext cx="91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F8F14F-4BB1-4950-83DB-C0DB1E63D4FC}"/>
                  </a:ext>
                </a:extLst>
              </p14:cNvPr>
              <p14:cNvContentPartPr/>
              <p14:nvPr/>
            </p14:nvContentPartPr>
            <p14:xfrm>
              <a:off x="1151022" y="1522135"/>
              <a:ext cx="187560" cy="55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F8F14F-4BB1-4950-83DB-C0DB1E63D4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5382" y="1486135"/>
                <a:ext cx="2592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F40CC3-DB8D-4FD9-B56E-362CC9688D5D}"/>
                  </a:ext>
                </a:extLst>
              </p14:cNvPr>
              <p14:cNvContentPartPr/>
              <p14:nvPr/>
            </p14:nvContentPartPr>
            <p14:xfrm>
              <a:off x="94782" y="1571455"/>
              <a:ext cx="834120" cy="484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F40CC3-DB8D-4FD9-B56E-362CC9688D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98" y="1535815"/>
                <a:ext cx="905729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E192DC-633E-49D0-87C3-D474B54FB08B}"/>
                  </a:ext>
                </a:extLst>
              </p14:cNvPr>
              <p14:cNvContentPartPr/>
              <p14:nvPr/>
            </p14:nvContentPartPr>
            <p14:xfrm>
              <a:off x="1557822" y="1681975"/>
              <a:ext cx="281160" cy="297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E192DC-633E-49D0-87C3-D474B54FB0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1822" y="1645975"/>
                <a:ext cx="3528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8DB57A-8455-4900-829B-60D290305C5B}"/>
                  </a:ext>
                </a:extLst>
              </p14:cNvPr>
              <p14:cNvContentPartPr/>
              <p14:nvPr/>
            </p14:nvContentPartPr>
            <p14:xfrm>
              <a:off x="1719462" y="1529335"/>
              <a:ext cx="35640" cy="1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8DB57A-8455-4900-829B-60D290305C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3462" y="1493695"/>
                <a:ext cx="107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6004B4C-45E3-4401-84B1-212236C7773C}"/>
                  </a:ext>
                </a:extLst>
              </p14:cNvPr>
              <p14:cNvContentPartPr/>
              <p14:nvPr/>
            </p14:nvContentPartPr>
            <p14:xfrm>
              <a:off x="2059302" y="1765855"/>
              <a:ext cx="204840" cy="3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6004B4C-45E3-4401-84B1-212236C777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23662" y="1729855"/>
                <a:ext cx="276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3B7A30-DD5F-427B-8296-CBBCC1AAA058}"/>
                  </a:ext>
                </a:extLst>
              </p14:cNvPr>
              <p14:cNvContentPartPr/>
              <p14:nvPr/>
            </p14:nvContentPartPr>
            <p14:xfrm>
              <a:off x="2081622" y="1903375"/>
              <a:ext cx="192600" cy="2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3B7A30-DD5F-427B-8296-CBBCC1AAA0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45622" y="1867375"/>
                <a:ext cx="264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1FB883-1A71-4AC6-8C04-91B50E373A4D}"/>
                  </a:ext>
                </a:extLst>
              </p14:cNvPr>
              <p14:cNvContentPartPr/>
              <p14:nvPr/>
            </p14:nvContentPartPr>
            <p14:xfrm>
              <a:off x="2596782" y="1630855"/>
              <a:ext cx="348840" cy="282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1FB883-1A71-4AC6-8C04-91B50E373A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61142" y="1595215"/>
                <a:ext cx="4204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A933024-6D03-49E0-AF0E-57C7C83D0518}"/>
                  </a:ext>
                </a:extLst>
              </p14:cNvPr>
              <p14:cNvContentPartPr/>
              <p14:nvPr/>
            </p14:nvContentPartPr>
            <p14:xfrm>
              <a:off x="3074862" y="1592335"/>
              <a:ext cx="557640" cy="43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A933024-6D03-49E0-AF0E-57C7C83D05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39245" y="1556335"/>
                <a:ext cx="629234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DE30D62-DF4D-44EE-8FB9-4791130528B0}"/>
                  </a:ext>
                </a:extLst>
              </p14:cNvPr>
              <p14:cNvContentPartPr/>
              <p14:nvPr/>
            </p14:nvContentPartPr>
            <p14:xfrm>
              <a:off x="3840942" y="1902655"/>
              <a:ext cx="136800" cy="15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DE30D62-DF4D-44EE-8FB9-4791130528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04942" y="1866655"/>
                <a:ext cx="208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F20E2EF-792F-4D53-9580-AA2EF73F1641}"/>
                  </a:ext>
                </a:extLst>
              </p14:cNvPr>
              <p14:cNvContentPartPr/>
              <p14:nvPr/>
            </p14:nvContentPartPr>
            <p14:xfrm>
              <a:off x="4049382" y="1669015"/>
              <a:ext cx="7920" cy="24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F20E2EF-792F-4D53-9580-AA2EF73F16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13742" y="1633375"/>
                <a:ext cx="79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C607BA8-08EB-430E-99E6-A2D9AED3D32E}"/>
                  </a:ext>
                </a:extLst>
              </p14:cNvPr>
              <p14:cNvContentPartPr/>
              <p14:nvPr/>
            </p14:nvContentPartPr>
            <p14:xfrm>
              <a:off x="4429542" y="1665415"/>
              <a:ext cx="241560" cy="24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C607BA8-08EB-430E-99E6-A2D9AED3D3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93902" y="1629775"/>
                <a:ext cx="313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3EACF0-08F3-4C01-B598-85D0EAD7653E}"/>
                  </a:ext>
                </a:extLst>
              </p14:cNvPr>
              <p14:cNvContentPartPr/>
              <p14:nvPr/>
            </p14:nvContentPartPr>
            <p14:xfrm>
              <a:off x="4650582" y="1462015"/>
              <a:ext cx="45360" cy="7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3EACF0-08F3-4C01-B598-85D0EAD765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14582" y="1426375"/>
                <a:ext cx="117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A1C78A-93C9-4B8C-BEA1-784BB3721051}"/>
                  </a:ext>
                </a:extLst>
              </p14:cNvPr>
              <p14:cNvContentPartPr/>
              <p14:nvPr/>
            </p14:nvContentPartPr>
            <p14:xfrm>
              <a:off x="4871982" y="1540495"/>
              <a:ext cx="266760" cy="277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A1C78A-93C9-4B8C-BEA1-784BB37210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36342" y="1504495"/>
                <a:ext cx="3384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E81D5C-B0D9-4511-B77A-1EC3480A1F46}"/>
                  </a:ext>
                </a:extLst>
              </p14:cNvPr>
              <p14:cNvContentPartPr/>
              <p14:nvPr/>
            </p14:nvContentPartPr>
            <p14:xfrm>
              <a:off x="5335302" y="1639495"/>
              <a:ext cx="174240" cy="28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E81D5C-B0D9-4511-B77A-1EC3480A1F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9302" y="1603495"/>
                <a:ext cx="245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2AE4250-2264-4A50-AC21-B975F7B88C3A}"/>
                  </a:ext>
                </a:extLst>
              </p14:cNvPr>
              <p14:cNvContentPartPr/>
              <p14:nvPr/>
            </p14:nvContentPartPr>
            <p14:xfrm>
              <a:off x="5354022" y="1756855"/>
              <a:ext cx="199080" cy="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2AE4250-2264-4A50-AC21-B975F7B88C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18382" y="1721215"/>
                <a:ext cx="270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41D75E-A10E-4AD3-8F0C-FF684AA3AEF8}"/>
                  </a:ext>
                </a:extLst>
              </p14:cNvPr>
              <p14:cNvContentPartPr/>
              <p14:nvPr/>
            </p14:nvContentPartPr>
            <p14:xfrm>
              <a:off x="5715462" y="1563175"/>
              <a:ext cx="35316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41D75E-A10E-4AD3-8F0C-FF684AA3AE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79462" y="1527535"/>
                <a:ext cx="424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301D08-228C-4F04-929C-4C371F7A28B5}"/>
                  </a:ext>
                </a:extLst>
              </p14:cNvPr>
              <p14:cNvContentPartPr/>
              <p14:nvPr/>
            </p14:nvContentPartPr>
            <p14:xfrm>
              <a:off x="6619062" y="1817695"/>
              <a:ext cx="52920" cy="142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301D08-228C-4F04-929C-4C371F7A28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83422" y="1781695"/>
                <a:ext cx="124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D79438-7E47-4628-B7FB-ED24EC0CE90D}"/>
                  </a:ext>
                </a:extLst>
              </p14:cNvPr>
              <p14:cNvContentPartPr/>
              <p14:nvPr/>
            </p14:nvContentPartPr>
            <p14:xfrm>
              <a:off x="6662622" y="1520335"/>
              <a:ext cx="24120" cy="18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D79438-7E47-4628-B7FB-ED24EC0CE9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26982" y="1484695"/>
                <a:ext cx="95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F27092-F99A-438C-9C5B-FB3C02CF26BC}"/>
                  </a:ext>
                </a:extLst>
              </p14:cNvPr>
              <p14:cNvContentPartPr/>
              <p14:nvPr/>
            </p14:nvContentPartPr>
            <p14:xfrm>
              <a:off x="6983742" y="1393255"/>
              <a:ext cx="1395720" cy="540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F27092-F99A-438C-9C5B-FB3C02CF26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47742" y="1357591"/>
                <a:ext cx="1467360" cy="612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B8F1C54-255B-405C-936F-7D3F2F3B05E7}"/>
                  </a:ext>
                </a:extLst>
              </p14:cNvPr>
              <p14:cNvContentPartPr/>
              <p14:nvPr/>
            </p14:nvContentPartPr>
            <p14:xfrm>
              <a:off x="246342" y="2276695"/>
              <a:ext cx="339480" cy="567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B8F1C54-255B-405C-936F-7D3F2F3B05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0702" y="2240695"/>
                <a:ext cx="4111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EB6EC9-2009-4DDC-9F65-82A4CB3A9B8B}"/>
                  </a:ext>
                </a:extLst>
              </p14:cNvPr>
              <p14:cNvContentPartPr/>
              <p14:nvPr/>
            </p14:nvContentPartPr>
            <p14:xfrm>
              <a:off x="1613262" y="2349055"/>
              <a:ext cx="274680" cy="565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EB6EC9-2009-4DDC-9F65-82A4CB3A9B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77262" y="2313415"/>
                <a:ext cx="3463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B755EC7-B185-4066-AF73-38766904F463}"/>
                  </a:ext>
                </a:extLst>
              </p14:cNvPr>
              <p14:cNvContentPartPr/>
              <p14:nvPr/>
            </p14:nvContentPartPr>
            <p14:xfrm>
              <a:off x="2295822" y="2540575"/>
              <a:ext cx="162000" cy="383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B755EC7-B185-4066-AF73-38766904F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59822" y="2504935"/>
                <a:ext cx="2336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66D7EA-99A5-4EFB-9CA9-41C340AD27E6}"/>
                  </a:ext>
                </a:extLst>
              </p14:cNvPr>
              <p14:cNvContentPartPr/>
              <p14:nvPr/>
            </p14:nvContentPartPr>
            <p14:xfrm>
              <a:off x="2343342" y="2337895"/>
              <a:ext cx="32400" cy="21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66D7EA-99A5-4EFB-9CA9-41C340AD27E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7702" y="2301895"/>
                <a:ext cx="104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A7AC48C-01CB-43BD-A85F-8EB978FF8E30}"/>
                  </a:ext>
                </a:extLst>
              </p14:cNvPr>
              <p14:cNvContentPartPr/>
              <p14:nvPr/>
            </p14:nvContentPartPr>
            <p14:xfrm>
              <a:off x="2603622" y="2632375"/>
              <a:ext cx="181800" cy="1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A7AC48C-01CB-43BD-A85F-8EB978FF8E3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67982" y="2596735"/>
                <a:ext cx="253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9732941-A50F-4122-98E5-8E1A93BFC544}"/>
                  </a:ext>
                </a:extLst>
              </p14:cNvPr>
              <p14:cNvContentPartPr/>
              <p14:nvPr/>
            </p14:nvContentPartPr>
            <p14:xfrm>
              <a:off x="2651142" y="2743975"/>
              <a:ext cx="262440" cy="55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9732941-A50F-4122-98E5-8E1A93BFC5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15502" y="2708335"/>
                <a:ext cx="334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F9A990-50B5-4517-BF99-01754F39A2A3}"/>
                  </a:ext>
                </a:extLst>
              </p14:cNvPr>
              <p14:cNvContentPartPr/>
              <p14:nvPr/>
            </p14:nvContentPartPr>
            <p14:xfrm>
              <a:off x="3040302" y="2490535"/>
              <a:ext cx="110520" cy="334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F9A990-50B5-4517-BF99-01754F39A2A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4662" y="2454895"/>
                <a:ext cx="182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E8D2134-5FEE-4392-9C1F-6FE5CA18EAB3}"/>
                  </a:ext>
                </a:extLst>
              </p14:cNvPr>
              <p14:cNvContentPartPr/>
              <p14:nvPr/>
            </p14:nvContentPartPr>
            <p14:xfrm>
              <a:off x="3276102" y="2886895"/>
              <a:ext cx="99000" cy="217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E8D2134-5FEE-4392-9C1F-6FE5CA18EA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40102" y="2850895"/>
                <a:ext cx="170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FA7250-B934-4CDE-8790-E755B5C43CD1}"/>
                  </a:ext>
                </a:extLst>
              </p14:cNvPr>
              <p14:cNvContentPartPr/>
              <p14:nvPr/>
            </p14:nvContentPartPr>
            <p14:xfrm>
              <a:off x="3504342" y="2554615"/>
              <a:ext cx="11160" cy="6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FA7250-B934-4CDE-8790-E755B5C43CD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68342" y="2518975"/>
                <a:ext cx="82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89CEFD-8814-419F-8BAC-EEE7340C126B}"/>
                  </a:ext>
                </a:extLst>
              </p14:cNvPr>
              <p14:cNvContentPartPr/>
              <p14:nvPr/>
            </p14:nvContentPartPr>
            <p14:xfrm>
              <a:off x="4034622" y="2497735"/>
              <a:ext cx="155160" cy="399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89CEFD-8814-419F-8BAC-EEE7340C12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98982" y="2461735"/>
                <a:ext cx="2268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4C5B3C2-3B12-4A07-8713-23E38E16A163}"/>
                  </a:ext>
                </a:extLst>
              </p14:cNvPr>
              <p14:cNvContentPartPr/>
              <p14:nvPr/>
            </p14:nvContentPartPr>
            <p14:xfrm>
              <a:off x="4223622" y="2298655"/>
              <a:ext cx="10080" cy="9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4C5B3C2-3B12-4A07-8713-23E38E16A16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87622" y="2262655"/>
                <a:ext cx="81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FDACACD-CF7B-4222-96CB-0E3B1EBDD3B5}"/>
                  </a:ext>
                </a:extLst>
              </p14:cNvPr>
              <p14:cNvContentPartPr/>
              <p14:nvPr/>
            </p14:nvContentPartPr>
            <p14:xfrm>
              <a:off x="750702" y="2449855"/>
              <a:ext cx="686880" cy="518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FDACACD-CF7B-4222-96CB-0E3B1EBDD3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4702" y="2413855"/>
                <a:ext cx="7585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99A77B6-76B5-4A49-B96D-155109BB1B06}"/>
                  </a:ext>
                </a:extLst>
              </p14:cNvPr>
              <p14:cNvContentPartPr/>
              <p14:nvPr/>
            </p14:nvContentPartPr>
            <p14:xfrm>
              <a:off x="5281662" y="2354455"/>
              <a:ext cx="324720" cy="234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99A77B6-76B5-4A49-B96D-155109BB1B0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46022" y="2318815"/>
                <a:ext cx="396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42B5350-D461-4BBC-83B7-3AED8573062C}"/>
                  </a:ext>
                </a:extLst>
              </p14:cNvPr>
              <p14:cNvContentPartPr/>
              <p14:nvPr/>
            </p14:nvContentPartPr>
            <p14:xfrm>
              <a:off x="6504222" y="2627335"/>
              <a:ext cx="131760" cy="187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42B5350-D461-4BBC-83B7-3AED857306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68582" y="2591695"/>
                <a:ext cx="203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BE1AD64-D4CE-4264-89F2-1733DE16C690}"/>
                  </a:ext>
                </a:extLst>
              </p14:cNvPr>
              <p14:cNvContentPartPr/>
              <p14:nvPr/>
            </p14:nvContentPartPr>
            <p14:xfrm>
              <a:off x="6643182" y="2399095"/>
              <a:ext cx="43920" cy="26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BE1AD64-D4CE-4264-89F2-1733DE16C69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07182" y="2363095"/>
                <a:ext cx="115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DEDC442-C968-4927-824B-D5922674C991}"/>
                  </a:ext>
                </a:extLst>
              </p14:cNvPr>
              <p14:cNvContentPartPr/>
              <p14:nvPr/>
            </p14:nvContentPartPr>
            <p14:xfrm>
              <a:off x="6925422" y="2506735"/>
              <a:ext cx="187560" cy="381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DEDC442-C968-4927-824B-D5922674C99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89782" y="2470735"/>
                <a:ext cx="2592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432BE06-9FBC-4EE0-8970-B5EB5527C7F1}"/>
                  </a:ext>
                </a:extLst>
              </p14:cNvPr>
              <p14:cNvContentPartPr/>
              <p14:nvPr/>
            </p14:nvContentPartPr>
            <p14:xfrm>
              <a:off x="7118382" y="2248255"/>
              <a:ext cx="44640" cy="33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432BE06-9FBC-4EE0-8970-B5EB5527C7F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82742" y="2212615"/>
                <a:ext cx="1162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4DE1562-67EF-4B99-BF87-CD164D7D77D9}"/>
                  </a:ext>
                </a:extLst>
              </p14:cNvPr>
              <p14:cNvContentPartPr/>
              <p14:nvPr/>
            </p14:nvContentPartPr>
            <p14:xfrm>
              <a:off x="3973062" y="3694375"/>
              <a:ext cx="63720" cy="138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4DE1562-67EF-4B99-BF87-CD164D7D77D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37422" y="3658375"/>
                <a:ext cx="135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453378A-3231-470E-A0AC-4752B8B34566}"/>
                  </a:ext>
                </a:extLst>
              </p14:cNvPr>
              <p14:cNvContentPartPr/>
              <p14:nvPr/>
            </p14:nvContentPartPr>
            <p14:xfrm>
              <a:off x="4124262" y="3409975"/>
              <a:ext cx="17640" cy="11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453378A-3231-470E-A0AC-4752B8B345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88262" y="3373975"/>
                <a:ext cx="89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B08168-4E4F-44E1-99D8-57B9F8E9B6D3}"/>
                  </a:ext>
                </a:extLst>
              </p14:cNvPr>
              <p14:cNvContentPartPr/>
              <p14:nvPr/>
            </p14:nvContentPartPr>
            <p14:xfrm>
              <a:off x="4387782" y="3258415"/>
              <a:ext cx="1603440" cy="416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B08168-4E4F-44E1-99D8-57B9F8E9B6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51782" y="3222446"/>
                <a:ext cx="1675080" cy="488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9F4A710-ABBF-4A79-9706-712E590E96E2}"/>
                  </a:ext>
                </a:extLst>
              </p14:cNvPr>
              <p14:cNvContentPartPr/>
              <p14:nvPr/>
            </p14:nvContentPartPr>
            <p14:xfrm>
              <a:off x="3226062" y="3460735"/>
              <a:ext cx="405360" cy="239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9F4A710-ABBF-4A79-9706-712E590E96E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90030" y="3425095"/>
                <a:ext cx="477064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A881606-790E-4287-8ED8-E5961F0A8BCC}"/>
                  </a:ext>
                </a:extLst>
              </p14:cNvPr>
              <p14:cNvContentPartPr/>
              <p14:nvPr/>
            </p14:nvContentPartPr>
            <p14:xfrm>
              <a:off x="2300142" y="3306655"/>
              <a:ext cx="729000" cy="617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A881606-790E-4287-8ED8-E5961F0A8B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64160" y="3271015"/>
                <a:ext cx="800605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B8118FD-1999-472F-9FD2-FF685A359377}"/>
                  </a:ext>
                </a:extLst>
              </p14:cNvPr>
              <p14:cNvContentPartPr/>
              <p14:nvPr/>
            </p14:nvContentPartPr>
            <p14:xfrm>
              <a:off x="1133382" y="3530215"/>
              <a:ext cx="956160" cy="486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B8118FD-1999-472F-9FD2-FF685A35937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97382" y="3494215"/>
                <a:ext cx="10278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05E05CB-D7E6-4072-B6DD-65AE04450846}"/>
                  </a:ext>
                </a:extLst>
              </p14:cNvPr>
              <p14:cNvContentPartPr/>
              <p14:nvPr/>
            </p14:nvContentPartPr>
            <p14:xfrm>
              <a:off x="7301622" y="2233495"/>
              <a:ext cx="1074600" cy="641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05E05CB-D7E6-4072-B6DD-65AE044508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65622" y="2197855"/>
                <a:ext cx="11462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A8E3BB5-675B-4710-B992-A3C03EA9A4EE}"/>
                  </a:ext>
                </a:extLst>
              </p14:cNvPr>
              <p14:cNvContentPartPr/>
              <p14:nvPr/>
            </p14:nvContentPartPr>
            <p14:xfrm>
              <a:off x="5757222" y="2294695"/>
              <a:ext cx="456840" cy="448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A8E3BB5-675B-4710-B992-A3C03EA9A4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21222" y="2259055"/>
                <a:ext cx="5284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DCD08C8-B949-494B-94A1-9C783E1F2564}"/>
                  </a:ext>
                </a:extLst>
              </p14:cNvPr>
              <p14:cNvContentPartPr/>
              <p14:nvPr/>
            </p14:nvContentPartPr>
            <p14:xfrm>
              <a:off x="4473822" y="2352655"/>
              <a:ext cx="645840" cy="315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DCD08C8-B949-494B-94A1-9C783E1F25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37822" y="2316655"/>
                <a:ext cx="7174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9BBF736-739E-402E-A9DD-726281794BA7}"/>
                  </a:ext>
                </a:extLst>
              </p14:cNvPr>
              <p14:cNvContentPartPr/>
              <p14:nvPr/>
            </p14:nvContentPartPr>
            <p14:xfrm>
              <a:off x="6252942" y="3673855"/>
              <a:ext cx="93240" cy="148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9BBF736-739E-402E-A9DD-726281794B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17302" y="3637855"/>
                <a:ext cx="164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A56A514-3313-42D3-B3C2-CB78CE8E820A}"/>
                  </a:ext>
                </a:extLst>
              </p14:cNvPr>
              <p14:cNvContentPartPr/>
              <p14:nvPr/>
            </p14:nvContentPartPr>
            <p14:xfrm>
              <a:off x="6431142" y="3349855"/>
              <a:ext cx="28440" cy="27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A56A514-3313-42D3-B3C2-CB78CE8E820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95502" y="3314215"/>
                <a:ext cx="100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D79012F-5886-4F76-B228-84C9B97ED7ED}"/>
                  </a:ext>
                </a:extLst>
              </p14:cNvPr>
              <p14:cNvContentPartPr/>
              <p14:nvPr/>
            </p14:nvContentPartPr>
            <p14:xfrm>
              <a:off x="6723462" y="3289735"/>
              <a:ext cx="677520" cy="338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D79012F-5886-4F76-B228-84C9B97ED7E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87822" y="3254095"/>
                <a:ext cx="7491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A2A7A0B-CDF1-4D78-A92C-3C635499E4E9}"/>
                  </a:ext>
                </a:extLst>
              </p14:cNvPr>
              <p14:cNvContentPartPr/>
              <p14:nvPr/>
            </p14:nvContentPartPr>
            <p14:xfrm>
              <a:off x="1157862" y="4298095"/>
              <a:ext cx="450360" cy="408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A2A7A0B-CDF1-4D78-A92C-3C635499E4E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1862" y="4262095"/>
                <a:ext cx="5220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5F85C2A-CE41-4CFE-BB99-7ABBF3B236C6}"/>
                  </a:ext>
                </a:extLst>
              </p14:cNvPr>
              <p14:cNvContentPartPr/>
              <p14:nvPr/>
            </p14:nvContentPartPr>
            <p14:xfrm>
              <a:off x="2530542" y="4213135"/>
              <a:ext cx="62640" cy="5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5F85C2A-CE41-4CFE-BB99-7ABBF3B236C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94902" y="4177135"/>
                <a:ext cx="1342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C405AA-4563-4483-B03C-624259E19A49}"/>
                  </a:ext>
                </a:extLst>
              </p14:cNvPr>
              <p14:cNvContentPartPr/>
              <p14:nvPr/>
            </p14:nvContentPartPr>
            <p14:xfrm>
              <a:off x="5225142" y="4418335"/>
              <a:ext cx="20880" cy="158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C405AA-4563-4483-B03C-624259E19A4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89142" y="4382695"/>
                <a:ext cx="92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4FCC890-3B99-45D3-8C2E-F20D47F18427}"/>
                  </a:ext>
                </a:extLst>
              </p14:cNvPr>
              <p14:cNvContentPartPr/>
              <p14:nvPr/>
            </p14:nvContentPartPr>
            <p14:xfrm>
              <a:off x="5212902" y="4150855"/>
              <a:ext cx="61200" cy="17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4FCC890-3B99-45D3-8C2E-F20D47F184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76902" y="4115215"/>
                <a:ext cx="132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F3EE4E-AC24-4428-9801-22B072E81AB7}"/>
                  </a:ext>
                </a:extLst>
              </p14:cNvPr>
              <p14:cNvContentPartPr/>
              <p14:nvPr/>
            </p14:nvContentPartPr>
            <p14:xfrm>
              <a:off x="6630582" y="421097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F3EE4E-AC24-4428-9801-22B072E81A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94942" y="4174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64138E-2B3A-4472-9ADA-9DBB9D3BC1F4}"/>
                  </a:ext>
                </a:extLst>
              </p14:cNvPr>
              <p14:cNvContentPartPr/>
              <p14:nvPr/>
            </p14:nvContentPartPr>
            <p14:xfrm>
              <a:off x="5597742" y="3992095"/>
              <a:ext cx="906120" cy="686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64138E-2B3A-4472-9ADA-9DBB9D3BC1F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62088" y="3956455"/>
                <a:ext cx="977788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1003AB9-23E9-4569-9EF7-6C27EC266288}"/>
                  </a:ext>
                </a:extLst>
              </p14:cNvPr>
              <p14:cNvContentPartPr/>
              <p14:nvPr/>
            </p14:nvContentPartPr>
            <p14:xfrm>
              <a:off x="4677582" y="4199095"/>
              <a:ext cx="318240" cy="334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1003AB9-23E9-4569-9EF7-6C27EC2662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41582" y="4163095"/>
                <a:ext cx="3898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BBB659D-A420-4A3F-BC6C-91145F70730C}"/>
                  </a:ext>
                </a:extLst>
              </p14:cNvPr>
              <p14:cNvContentPartPr/>
              <p14:nvPr/>
            </p14:nvContentPartPr>
            <p14:xfrm>
              <a:off x="2780022" y="4058695"/>
              <a:ext cx="1558800" cy="58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BBB659D-A420-4A3F-BC6C-91145F70730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44382" y="4022695"/>
                <a:ext cx="16304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8D7FBC6-C7E3-4939-869B-F2D11AD6882F}"/>
                  </a:ext>
                </a:extLst>
              </p14:cNvPr>
              <p14:cNvContentPartPr/>
              <p14:nvPr/>
            </p14:nvContentPartPr>
            <p14:xfrm>
              <a:off x="1876062" y="4316095"/>
              <a:ext cx="729000" cy="478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8D7FBC6-C7E3-4939-869B-F2D11AD6882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40422" y="4280455"/>
                <a:ext cx="8006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1AE3A17-A619-47C3-95BC-15C037958CB6}"/>
                  </a:ext>
                </a:extLst>
              </p14:cNvPr>
              <p14:cNvContentPartPr/>
              <p14:nvPr/>
            </p14:nvContentPartPr>
            <p14:xfrm>
              <a:off x="123222" y="4865095"/>
              <a:ext cx="327240" cy="739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1AE3A17-A619-47C3-95BC-15C037958C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582" y="4829095"/>
                <a:ext cx="39888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DA88035-2985-4931-A370-CCBA0B14D1B8}"/>
                  </a:ext>
                </a:extLst>
              </p14:cNvPr>
              <p14:cNvContentPartPr/>
              <p14:nvPr/>
            </p14:nvContentPartPr>
            <p14:xfrm>
              <a:off x="1652862" y="4920895"/>
              <a:ext cx="340920" cy="741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DA88035-2985-4931-A370-CCBA0B14D1B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17222" y="4885255"/>
                <a:ext cx="4125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6B95728-3181-4C71-A87A-92A9D2C8B368}"/>
                  </a:ext>
                </a:extLst>
              </p14:cNvPr>
              <p14:cNvContentPartPr/>
              <p14:nvPr/>
            </p14:nvContentPartPr>
            <p14:xfrm>
              <a:off x="667542" y="4854295"/>
              <a:ext cx="824760" cy="819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6B95728-3181-4C71-A87A-92A9D2C8B3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1902" y="4818655"/>
                <a:ext cx="8964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40AC772-A43F-4560-8B7E-2800FD0D99CA}"/>
                  </a:ext>
                </a:extLst>
              </p14:cNvPr>
              <p14:cNvContentPartPr/>
              <p14:nvPr/>
            </p14:nvContentPartPr>
            <p14:xfrm>
              <a:off x="425622" y="3179215"/>
              <a:ext cx="366480" cy="915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40AC772-A43F-4560-8B7E-2800FD0D99C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9622" y="3143575"/>
                <a:ext cx="43812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A40A9A7-69FC-4056-A351-30F2C9C3B9FA}"/>
                  </a:ext>
                </a:extLst>
              </p14:cNvPr>
              <p14:cNvContentPartPr/>
              <p14:nvPr/>
            </p14:nvContentPartPr>
            <p14:xfrm>
              <a:off x="8660622" y="1559935"/>
              <a:ext cx="209160" cy="330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A40A9A7-69FC-4056-A351-30F2C9C3B9F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624982" y="1523935"/>
                <a:ext cx="280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2101BFB-809C-421A-859A-4F7D2E23B40C}"/>
                  </a:ext>
                </a:extLst>
              </p14:cNvPr>
              <p14:cNvContentPartPr/>
              <p14:nvPr/>
            </p14:nvContentPartPr>
            <p14:xfrm>
              <a:off x="9004422" y="1480015"/>
              <a:ext cx="88200" cy="498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2101BFB-809C-421A-859A-4F7D2E23B40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68422" y="1444015"/>
                <a:ext cx="1598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AA543F-2468-42B7-B820-6EC33982A073}"/>
                  </a:ext>
                </a:extLst>
              </p14:cNvPr>
              <p14:cNvContentPartPr/>
              <p14:nvPr/>
            </p14:nvContentPartPr>
            <p14:xfrm>
              <a:off x="9257142" y="1584775"/>
              <a:ext cx="473040" cy="281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BAA543F-2468-42B7-B820-6EC33982A07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221142" y="1549135"/>
                <a:ext cx="544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0DA4453-4AA0-4B17-8F68-DE7261ADD319}"/>
                  </a:ext>
                </a:extLst>
              </p14:cNvPr>
              <p14:cNvContentPartPr/>
              <p14:nvPr/>
            </p14:nvContentPartPr>
            <p14:xfrm>
              <a:off x="9307182" y="2230255"/>
              <a:ext cx="1122840" cy="463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0DA4453-4AA0-4B17-8F68-DE7261ADD31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71542" y="2194255"/>
                <a:ext cx="1194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0291FFF-6D3B-4F69-8977-A8252F52AC65}"/>
                  </a:ext>
                </a:extLst>
              </p14:cNvPr>
              <p14:cNvContentPartPr/>
              <p14:nvPr/>
            </p14:nvContentPartPr>
            <p14:xfrm>
              <a:off x="7574142" y="3111535"/>
              <a:ext cx="1256400" cy="629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0291FFF-6D3B-4F69-8977-A8252F52AC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538142" y="3075535"/>
                <a:ext cx="13280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8C3261E-2762-49F8-B9FF-7BB3FC7D9169}"/>
                  </a:ext>
                </a:extLst>
              </p14:cNvPr>
              <p14:cNvContentPartPr/>
              <p14:nvPr/>
            </p14:nvContentPartPr>
            <p14:xfrm>
              <a:off x="9278382" y="3216655"/>
              <a:ext cx="1251360" cy="592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8C3261E-2762-49F8-B9FF-7BB3FC7D916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42742" y="3180655"/>
                <a:ext cx="132300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5ECE137-F713-4950-8516-D748575C85D9}"/>
                  </a:ext>
                </a:extLst>
              </p14:cNvPr>
              <p14:cNvContentPartPr/>
              <p14:nvPr/>
            </p14:nvContentPartPr>
            <p14:xfrm>
              <a:off x="3803142" y="5184415"/>
              <a:ext cx="355680" cy="18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5ECE137-F713-4950-8516-D748575C85D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67502" y="5148775"/>
                <a:ext cx="4273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C5E54D4-4439-4C15-BD69-87F25F911BDE}"/>
                  </a:ext>
                </a:extLst>
              </p14:cNvPr>
              <p14:cNvContentPartPr/>
              <p14:nvPr/>
            </p14:nvContentPartPr>
            <p14:xfrm>
              <a:off x="5316222" y="5584375"/>
              <a:ext cx="465120" cy="288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C5E54D4-4439-4C15-BD69-87F25F911BD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80582" y="5548735"/>
                <a:ext cx="536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0212F51-1123-438A-9507-FB884086B768}"/>
                  </a:ext>
                </a:extLst>
              </p14:cNvPr>
              <p14:cNvContentPartPr/>
              <p14:nvPr/>
            </p14:nvContentPartPr>
            <p14:xfrm>
              <a:off x="3426222" y="5497615"/>
              <a:ext cx="1658160" cy="1120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0212F51-1123-438A-9507-FB884086B7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90582" y="5461627"/>
                <a:ext cx="1729800" cy="1191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A7EA513-0E84-49BA-9DA9-D9245C69CC90}"/>
                  </a:ext>
                </a:extLst>
              </p14:cNvPr>
              <p14:cNvContentPartPr/>
              <p14:nvPr/>
            </p14:nvContentPartPr>
            <p14:xfrm>
              <a:off x="6425022" y="5234455"/>
              <a:ext cx="437760" cy="552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A7EA513-0E84-49BA-9DA9-D9245C69CC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89382" y="5198815"/>
                <a:ext cx="5094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D13784D-D664-4049-9732-F60251E797FE}"/>
                  </a:ext>
                </a:extLst>
              </p14:cNvPr>
              <p14:cNvContentPartPr/>
              <p14:nvPr/>
            </p14:nvContentPartPr>
            <p14:xfrm>
              <a:off x="7154022" y="4934215"/>
              <a:ext cx="2400840" cy="1022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D13784D-D664-4049-9732-F60251E797F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18377" y="4898575"/>
                <a:ext cx="2472491" cy="10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037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602D892A-AC07-565D-9B29-329644004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Analysis of Algorithms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A2B52FF2-A0A6-5B7B-3A1B-0E628AFFF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3CD6C1-7B02-4155-A138-57D6D41E37A2}" type="slidenum">
              <a:rPr lang="en-US" altLang="en-US" sz="1400"/>
              <a:pPr/>
              <a:t>59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21EE5E-53E7-4BA2-89ED-CC1F25E1A6C9}"/>
                  </a:ext>
                </a:extLst>
              </p14:cNvPr>
              <p14:cNvContentPartPr/>
              <p14:nvPr/>
            </p14:nvContentPartPr>
            <p14:xfrm>
              <a:off x="244080" y="249120"/>
              <a:ext cx="8870040" cy="631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21EE5E-53E7-4BA2-89ED-CC1F25E1A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239760"/>
                <a:ext cx="8888760" cy="633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Given </a:t>
                </a:r>
                <a:r>
                  <a:rPr lang="en-US" sz="3600" i="1" dirty="0">
                    <a:latin typeface="Tahoma" pitchFamily="34" charset="0"/>
                  </a:rPr>
                  <a:t>f(n) = 3n ,g(n) = 10n</a:t>
                </a: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     </a:t>
                </a:r>
              </a:p>
              <a:p>
                <a:pPr lvl="2" eaLnBrk="0" hangingPunct="0"/>
                <a:r>
                  <a:rPr lang="en-US" sz="3600" b="1" dirty="0">
                    <a:latin typeface="Tahoma" pitchFamily="34" charset="0"/>
                  </a:rPr>
                  <a:t>        f(n) = Θ( g(n) )</a:t>
                </a: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blipFill>
                <a:blip r:embed="rId3"/>
                <a:stretch>
                  <a:fillRect l="-2233" t="-2400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330033"/>
                </a:solidFill>
                <a:latin typeface="Tahoma" pitchFamily="34" charset="0"/>
              </a:rPr>
              <a:t>Theta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7E6EE1-6A6C-482D-859B-E7BDADB66503}"/>
              </a:ext>
            </a:extLst>
          </p:cNvPr>
          <p:cNvSpPr/>
          <p:nvPr/>
        </p:nvSpPr>
        <p:spPr>
          <a:xfrm>
            <a:off x="3581400" y="2895600"/>
            <a:ext cx="3429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C1EA5-4123-465B-ADDE-E08302F8F0E0}"/>
              </a:ext>
            </a:extLst>
          </p:cNvPr>
          <p:cNvSpPr/>
          <p:nvPr/>
        </p:nvSpPr>
        <p:spPr>
          <a:xfrm>
            <a:off x="5562600" y="2895600"/>
            <a:ext cx="3429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>
            <a:extLst>
              <a:ext uri="{FF2B5EF4-FFF2-40B4-BE49-F238E27FC236}">
                <a16:creationId xmlns:a16="http://schemas.microsoft.com/office/drawing/2014/main" id="{ACB63333-954B-394F-1132-9AF287E1B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Analysis of Algorithms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429B9E48-7343-9824-F491-A0EDA8FB9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FB397F-63D3-41D1-9E04-B2397F3D3052}" type="slidenum">
              <a:rPr lang="en-US" altLang="en-US" sz="1400"/>
              <a:pPr/>
              <a:t>60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39C1C1-71CF-446E-AE6C-0B24F1A8431E}"/>
                  </a:ext>
                </a:extLst>
              </p14:cNvPr>
              <p14:cNvContentPartPr/>
              <p14:nvPr/>
            </p14:nvContentPartPr>
            <p14:xfrm>
              <a:off x="33480" y="152400"/>
              <a:ext cx="9033840" cy="64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39C1C1-71CF-446E-AE6C-0B24F1A84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" y="143040"/>
                <a:ext cx="9052560" cy="64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F60073-519C-43AC-9D1F-08288ECA4AF5}"/>
                  </a:ext>
                </a:extLst>
              </p14:cNvPr>
              <p14:cNvContentPartPr/>
              <p14:nvPr/>
            </p14:nvContentPartPr>
            <p14:xfrm>
              <a:off x="6323400" y="2035080"/>
              <a:ext cx="2831760" cy="168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F60073-519C-43AC-9D1F-08288ECA4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040" y="2025720"/>
                <a:ext cx="2850480" cy="170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>
            <a:extLst>
              <a:ext uri="{FF2B5EF4-FFF2-40B4-BE49-F238E27FC236}">
                <a16:creationId xmlns:a16="http://schemas.microsoft.com/office/drawing/2014/main" id="{C7FD3D40-AE32-43BD-5A9E-34E3B66A9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Analysis of Algorithms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CDA0F57A-84BB-1C61-6779-70F10DBA0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4499CA-F560-4C50-BB18-9C3A597F98A8}" type="slidenum">
              <a:rPr lang="en-US" altLang="en-US" sz="1400"/>
              <a:pPr/>
              <a:t>61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45E9D5-0EA7-46B4-BCF3-BB03F7966DDA}"/>
                  </a:ext>
                </a:extLst>
              </p14:cNvPr>
              <p14:cNvContentPartPr/>
              <p14:nvPr/>
            </p14:nvContentPartPr>
            <p14:xfrm>
              <a:off x="2678040" y="1996920"/>
              <a:ext cx="4465440" cy="127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45E9D5-0EA7-46B4-BCF3-BB03F7966D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8680" y="1987560"/>
                <a:ext cx="4484160" cy="129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0CE7533D-FD2E-04EE-754D-FFA1F9BEB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Analysis of Algorithms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01F73DEB-89F8-A796-9BFB-D09D7D014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4A703F-D2FB-48F5-8413-9AF9572482BB}" type="slidenum">
              <a:rPr lang="en-US" altLang="en-US" sz="1400"/>
              <a:pPr/>
              <a:t>62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A31A9-E330-45A6-90A6-3FB3C8FCF832}"/>
                  </a:ext>
                </a:extLst>
              </p14:cNvPr>
              <p14:cNvContentPartPr/>
              <p14:nvPr/>
            </p14:nvContentPartPr>
            <p14:xfrm>
              <a:off x="2019240" y="705600"/>
              <a:ext cx="6858360" cy="284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A31A9-E330-45A6-90A6-3FB3C8FCF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9880" y="696240"/>
                <a:ext cx="6877080" cy="285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1822450"/>
                <a:ext cx="7653185" cy="485908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f(n) grows </a:t>
                </a:r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slower</a:t>
                </a:r>
                <a:r>
                  <a:rPr lang="en-US" sz="3600" dirty="0">
                    <a:latin typeface="Tahoma" pitchFamily="34" charset="0"/>
                  </a:rPr>
                  <a:t> than  g(n)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	(or g(n) grows faster than f(n))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 if</a:t>
                </a: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ahoma" pitchFamily="34" charset="0"/>
                  </a:rPr>
                  <a:t>= 0</a:t>
                </a:r>
              </a:p>
              <a:p>
                <a:pPr lvl="2" algn="ctr" eaLnBrk="0" hangingPunct="0"/>
                <a:r>
                  <a:rPr lang="en-US" sz="3600" dirty="0">
                    <a:latin typeface="Tahoma" pitchFamily="34" charset="0"/>
                  </a:rPr>
                  <a:t>  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	Notation: </a:t>
                </a:r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f(n) = o( g(n) )</a:t>
                </a:r>
                <a:r>
                  <a:rPr lang="en-US" sz="3600" dirty="0">
                    <a:latin typeface="Tahoma" pitchFamily="34" charset="0"/>
                  </a:rPr>
                  <a:t>   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pronounced "little oh"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717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2450"/>
                <a:ext cx="7653185" cy="4859087"/>
              </a:xfrm>
              <a:prstGeom prst="rect">
                <a:avLst/>
              </a:prstGeom>
              <a:blipFill>
                <a:blip r:embed="rId3"/>
                <a:stretch>
                  <a:fillRect t="-2008" r="-1434" b="-3513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Little oh</a:t>
            </a:r>
          </a:p>
        </p:txBody>
      </p:sp>
    </p:spTree>
    <p:extLst>
      <p:ext uri="{BB962C8B-B14F-4D97-AF65-F5344CB8AC3E}">
        <p14:creationId xmlns:p14="http://schemas.microsoft.com/office/powerpoint/2010/main" val="21192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Little 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2BFE253-013D-43E1-9B4B-E622E4A84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Given </a:t>
                </a:r>
                <a:r>
                  <a:rPr lang="en-US" sz="3600" i="1" dirty="0">
                    <a:latin typeface="Tahoma" pitchFamily="34" charset="0"/>
                  </a:rPr>
                  <a:t>f(n) = 3n ,g(n) = n</a:t>
                </a:r>
                <a:r>
                  <a:rPr lang="en-US" sz="3600" i="1" baseline="30000" dirty="0">
                    <a:latin typeface="Tahoma" pitchFamily="34" charset="0"/>
                  </a:rPr>
                  <a:t>2</a:t>
                </a:r>
                <a:endParaRPr lang="en-US" sz="3600" i="1" dirty="0">
                  <a:latin typeface="Tahoma" pitchFamily="34" charset="0"/>
                </a:endParaRPr>
              </a:p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latin typeface="Tahoma" pitchFamily="34" charset="0"/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      </a:t>
                </a:r>
              </a:p>
              <a:p>
                <a:pPr lvl="2" eaLnBrk="0" hangingPunct="0"/>
                <a:r>
                  <a:rPr lang="en-US" sz="3600" b="1" dirty="0">
                    <a:latin typeface="Tahoma" pitchFamily="34" charset="0"/>
                  </a:rPr>
                  <a:t>        f(n) = o( g(n) )</a:t>
                </a: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  <a:p>
                <a:pPr lvl="2" eaLnBrk="0" hangingPunct="0"/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B2BFE253-013D-43E1-9B4B-E622E4A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464550" cy="3812647"/>
              </a:xfrm>
              <a:prstGeom prst="rect">
                <a:avLst/>
              </a:prstGeom>
              <a:blipFill>
                <a:blip r:embed="rId3"/>
                <a:stretch>
                  <a:fillRect l="-2233" t="-2400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19BFA34-9F6B-49F1-8486-F19D2B488206}"/>
              </a:ext>
            </a:extLst>
          </p:cNvPr>
          <p:cNvSpPr/>
          <p:nvPr/>
        </p:nvSpPr>
        <p:spPr>
          <a:xfrm>
            <a:off x="5486400" y="2438400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8DB7-B5CD-4B5F-A4AB-CAD74BC688CF}"/>
              </a:ext>
            </a:extLst>
          </p:cNvPr>
          <p:cNvSpPr/>
          <p:nvPr/>
        </p:nvSpPr>
        <p:spPr>
          <a:xfrm>
            <a:off x="7391400" y="2611879"/>
            <a:ext cx="274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1026"/>
              <p:cNvSpPr txBox="1">
                <a:spLocks noChangeArrowheads="1"/>
              </p:cNvSpPr>
              <p:nvPr/>
            </p:nvSpPr>
            <p:spPr bwMode="auto">
              <a:xfrm>
                <a:off x="517525" y="1295400"/>
                <a:ext cx="8131175" cy="485908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lang="en-US" sz="3600" dirty="0">
                  <a:latin typeface="Tahoma" pitchFamily="34" charset="0"/>
                </a:endParaRPr>
              </a:p>
              <a:p>
                <a:pPr lvl="2" eaLnBrk="0" hangingPunct="0"/>
                <a:r>
                  <a:rPr lang="en-US" sz="3600" dirty="0">
                    <a:latin typeface="Tahoma" pitchFamily="34" charset="0"/>
                  </a:rPr>
                  <a:t>f(n) grows </a:t>
                </a:r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faster </a:t>
                </a:r>
                <a:r>
                  <a:rPr lang="en-US" sz="3600" dirty="0">
                    <a:latin typeface="Tahoma" pitchFamily="34" charset="0"/>
                  </a:rPr>
                  <a:t>than  g(n)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(or g(n) grows slower than f(n))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 if</a:t>
                </a:r>
              </a:p>
              <a:p>
                <a:pPr lvl="2" algn="ctr" eaLnBrk="0" hangingPunct="0"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ahoma" pitchFamily="34" charset="0"/>
                  </a:rPr>
                  <a:t>= ∞</a:t>
                </a:r>
              </a:p>
              <a:p>
                <a:pPr lvl="2" algn="ctr" eaLnBrk="0" hangingPunct="0"/>
                <a:r>
                  <a:rPr lang="en-US" sz="3600" dirty="0">
                    <a:latin typeface="Tahoma" pitchFamily="34" charset="0"/>
                  </a:rPr>
                  <a:t>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	Notation: </a:t>
                </a:r>
                <a:r>
                  <a:rPr lang="en-US" sz="3600" dirty="0">
                    <a:solidFill>
                      <a:srgbClr val="CC0000"/>
                    </a:solidFill>
                    <a:latin typeface="Tahoma" pitchFamily="34" charset="0"/>
                  </a:rPr>
                  <a:t>f(n) = ω (g(n))</a:t>
                </a:r>
                <a:r>
                  <a:rPr lang="en-US" sz="3600" dirty="0">
                    <a:latin typeface="Tahoma" pitchFamily="34" charset="0"/>
                  </a:rPr>
                  <a:t>  </a:t>
                </a:r>
              </a:p>
              <a:p>
                <a:pPr eaLnBrk="0" hangingPunct="0"/>
                <a:r>
                  <a:rPr lang="en-US" sz="3600" dirty="0">
                    <a:latin typeface="Tahoma" pitchFamily="34" charset="0"/>
                  </a:rPr>
                  <a:t>       pronounced "little omega"</a:t>
                </a:r>
                <a:endParaRPr lang="en-US" sz="36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8194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25" y="1295400"/>
                <a:ext cx="8131175" cy="4859087"/>
              </a:xfrm>
              <a:prstGeom prst="rect">
                <a:avLst/>
              </a:prstGeom>
              <a:blipFill>
                <a:blip r:embed="rId3"/>
                <a:stretch>
                  <a:fillRect b="-3388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ahoma" pitchFamily="34" charset="0"/>
              </a:rPr>
              <a:t>Little omega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3965</Words>
  <Application>Microsoft Office PowerPoint</Application>
  <PresentationFormat>On-screen Show (4:3)</PresentationFormat>
  <Paragraphs>513</Paragraphs>
  <Slides>62</Slides>
  <Notes>41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Lecture 3 CHAPTER II Algorithm Analysis</vt:lpstr>
      <vt:lpstr>What is An Algorithm?</vt:lpstr>
      <vt:lpstr>Big-Oh and Other Notations in Algorithm Analysis</vt:lpstr>
      <vt:lpstr>Classifying Functions by Their Asymptotic Growth</vt:lpstr>
      <vt:lpstr>Theta</vt:lpstr>
      <vt:lpstr>Theta</vt:lpstr>
      <vt:lpstr>Little oh</vt:lpstr>
      <vt:lpstr>Little oh</vt:lpstr>
      <vt:lpstr>Little omega</vt:lpstr>
      <vt:lpstr>Little omega</vt:lpstr>
      <vt:lpstr>Little omega and Little oh</vt:lpstr>
      <vt:lpstr>Summary of Relative Growth Rates</vt:lpstr>
      <vt:lpstr>Mathematical Background</vt:lpstr>
      <vt:lpstr>Mathematical Background</vt:lpstr>
      <vt:lpstr>Mathematical Background</vt:lpstr>
      <vt:lpstr>Mathematical Background</vt:lpstr>
      <vt:lpstr>Theta: Relation of Equivalence</vt:lpstr>
      <vt:lpstr>Algorithms with Same Complexity</vt:lpstr>
      <vt:lpstr>Examples</vt:lpstr>
      <vt:lpstr>Examples</vt:lpstr>
      <vt:lpstr>Examples</vt:lpstr>
      <vt:lpstr>Examples</vt:lpstr>
      <vt:lpstr>Comparing Functions</vt:lpstr>
      <vt:lpstr>The Big-Oh Notation</vt:lpstr>
      <vt:lpstr>Example </vt:lpstr>
      <vt:lpstr>The Big-Omega Notation</vt:lpstr>
      <vt:lpstr>Rules to manipulate Big-Oh expressions</vt:lpstr>
      <vt:lpstr>Rules to manipulate Big-Oh expressions</vt:lpstr>
      <vt:lpstr>Rules to manipulate Big-Oh expressions</vt:lpstr>
      <vt:lpstr>Examples</vt:lpstr>
      <vt:lpstr>Typical  Growth Rates</vt:lpstr>
      <vt:lpstr>Problems</vt:lpstr>
      <vt:lpstr>Problems</vt:lpstr>
      <vt:lpstr>Style</vt:lpstr>
      <vt:lpstr>Model</vt:lpstr>
      <vt:lpstr>What to Analyze</vt:lpstr>
      <vt:lpstr>What to Analyze</vt:lpstr>
      <vt:lpstr>What to Analyze</vt:lpstr>
      <vt:lpstr>Maximum Subsequent Sum Problem</vt:lpstr>
      <vt:lpstr>PowerPoint Presentation</vt:lpstr>
      <vt:lpstr>PowerPoint Presentation</vt:lpstr>
      <vt:lpstr>PowerPoint Presentation</vt:lpstr>
      <vt:lpstr>Running Time Calculation</vt:lpstr>
      <vt:lpstr>Example</vt:lpstr>
      <vt:lpstr>General Rules </vt:lpstr>
      <vt:lpstr>Rule 1: for loops</vt:lpstr>
      <vt:lpstr>Rule 2: Nested Loops</vt:lpstr>
      <vt:lpstr>Rule 3: Consecutive Statements</vt:lpstr>
      <vt:lpstr>O(N) Calculation</vt:lpstr>
      <vt:lpstr>Rule 4 : if/else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Algorithm Analysis</dc:title>
  <dc:creator>Sruthi Chappidi</dc:creator>
  <cp:lastModifiedBy>Satpute, Meghana</cp:lastModifiedBy>
  <cp:revision>77</cp:revision>
  <dcterms:created xsi:type="dcterms:W3CDTF">2019-09-03T09:25:25Z</dcterms:created>
  <dcterms:modified xsi:type="dcterms:W3CDTF">2023-01-25T02:09:17Z</dcterms:modified>
</cp:coreProperties>
</file>