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20688"/>
            <a:ext cx="4860032" cy="44644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836712"/>
            <a:ext cx="187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Activity/Fragment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96730" y="1484784"/>
            <a:ext cx="4419286" cy="280831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7544" y="1763524"/>
            <a:ext cx="166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Loadermanager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72200" y="836712"/>
            <a:ext cx="1440160" cy="1008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Loader1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4716016" y="1124744"/>
            <a:ext cx="1664795" cy="7920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1"/>
          </p:cNvCxnSpPr>
          <p:nvPr/>
        </p:nvCxnSpPr>
        <p:spPr>
          <a:xfrm flipH="1">
            <a:off x="4716016" y="1340768"/>
            <a:ext cx="1656184" cy="7200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剪去单角的矩形 18"/>
          <p:cNvSpPr/>
          <p:nvPr/>
        </p:nvSpPr>
        <p:spPr>
          <a:xfrm>
            <a:off x="593811" y="2420888"/>
            <a:ext cx="3402125" cy="1549336"/>
          </a:xfrm>
          <a:prstGeom prst="snip1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83568" y="2636912"/>
            <a:ext cx="32191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LoaderManager.LoaderCallbacks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onCreateLoader()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 onLoadFinished()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onLoaderReset()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72200" y="2060848"/>
            <a:ext cx="1440160" cy="1008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Loader2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380811" y="3317922"/>
            <a:ext cx="1440160" cy="1008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Loader3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4716016" y="2490391"/>
            <a:ext cx="165618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716016" y="3717032"/>
            <a:ext cx="1664795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4716016" y="2708920"/>
            <a:ext cx="165618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4716016" y="3933056"/>
            <a:ext cx="165618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70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18</Words>
  <Application>Microsoft Office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New User</cp:lastModifiedBy>
  <cp:revision>5</cp:revision>
  <dcterms:created xsi:type="dcterms:W3CDTF">2017-05-15T15:39:44Z</dcterms:created>
  <dcterms:modified xsi:type="dcterms:W3CDTF">2017-05-15T16:59:34Z</dcterms:modified>
</cp:coreProperties>
</file>