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361E-216C-4D83-A1AE-5DBA1070CCBF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E7B0-8A93-4C7A-8AB4-B8937F107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3主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"/>
            <a:ext cx="10058400" cy="651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27235" y="2908935"/>
            <a:ext cx="650240" cy="16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30105" y="2895600"/>
            <a:ext cx="607060" cy="1637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11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10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9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8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7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6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5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4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3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</a:t>
            </a:r>
            <a:endParaRPr lang="en-US" altLang="zh-CN" sz="84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28580" y="5320665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13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80" y="5106670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14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9660" y="1886585"/>
            <a:ext cx="609600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17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16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15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5" idx="1"/>
          </p:cNvCxnSpPr>
          <p:nvPr/>
        </p:nvCxnSpPr>
        <p:spPr>
          <a:xfrm flipH="1" flipV="1">
            <a:off x="10043160" y="5396865"/>
            <a:ext cx="185420" cy="311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3"/>
          </p:cNvCxnSpPr>
          <p:nvPr/>
        </p:nvCxnSpPr>
        <p:spPr>
          <a:xfrm flipV="1">
            <a:off x="9199880" y="5130165"/>
            <a:ext cx="167005" cy="838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24010" y="210820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24010" y="2364105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224010" y="261112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5400000">
            <a:off x="6890385" y="187325"/>
            <a:ext cx="671195" cy="1379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 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2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3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4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00"/>
          </a:p>
        </p:txBody>
      </p:sp>
      <p:sp>
        <p:nvSpPr>
          <p:cNvPr id="19" name="文本框 18"/>
          <p:cNvSpPr txBox="1"/>
          <p:nvPr/>
        </p:nvSpPr>
        <p:spPr>
          <a:xfrm rot="5400000">
            <a:off x="8679180" y="-200025"/>
            <a:ext cx="670560" cy="21532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10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9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8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7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6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5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4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9005570" y="1983740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005570" y="223329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005570" y="248475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53065" y="3606800"/>
            <a:ext cx="346075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/>
          </a:p>
        </p:txBody>
      </p:sp>
      <p:sp>
        <p:nvSpPr>
          <p:cNvPr id="24" name="矩形 23"/>
          <p:cNvSpPr/>
          <p:nvPr/>
        </p:nvSpPr>
        <p:spPr>
          <a:xfrm>
            <a:off x="10579100" y="2910840"/>
            <a:ext cx="320040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627235" y="2909570"/>
            <a:ext cx="921385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09660" y="1886585"/>
            <a:ext cx="855980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38135" y="278765"/>
            <a:ext cx="2153285" cy="9340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36055" y="278765"/>
            <a:ext cx="1379855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DC1-960A-4816-B827-91C0F9737529}"/>
              </a:ext>
            </a:extLst>
          </p:cNvPr>
          <p:cNvSpPr txBox="1"/>
          <p:nvPr/>
        </p:nvSpPr>
        <p:spPr>
          <a:xfrm>
            <a:off x="1802439" y="288568"/>
            <a:ext cx="47113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下到位传感器</a:t>
            </a:r>
            <a:r>
              <a:rPr lang="en-US" altLang="zh-CN" b="1" dirty="0"/>
              <a:t> —SENSOR6</a:t>
            </a:r>
          </a:p>
          <a:p>
            <a:r>
              <a:rPr lang="zh-CN" altLang="en-US" b="1" dirty="0"/>
              <a:t>光栅传感器</a:t>
            </a:r>
            <a:r>
              <a:rPr lang="en-US" altLang="zh-CN" b="1" dirty="0"/>
              <a:t> —SENSOR4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D422F-4F78-48BB-AB78-50082A6C7007}"/>
              </a:ext>
            </a:extLst>
          </p:cNvPr>
          <p:cNvSpPr txBox="1"/>
          <p:nvPr/>
        </p:nvSpPr>
        <p:spPr>
          <a:xfrm>
            <a:off x="5835572" y="1839892"/>
            <a:ext cx="2651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绿灯 </a:t>
            </a:r>
            <a:r>
              <a:rPr lang="en-US" altLang="zh-CN" b="1" dirty="0"/>
              <a:t>— MOVE17</a:t>
            </a:r>
          </a:p>
          <a:p>
            <a:r>
              <a:rPr lang="zh-CN" altLang="en-US" b="1" dirty="0"/>
              <a:t>黄灯 </a:t>
            </a:r>
            <a:r>
              <a:rPr lang="en-US" altLang="zh-CN" b="1" dirty="0"/>
              <a:t>— MOVE16</a:t>
            </a:r>
          </a:p>
          <a:p>
            <a:r>
              <a:rPr lang="zh-CN" altLang="en-US" b="1" dirty="0"/>
              <a:t>红灯</a:t>
            </a:r>
            <a:r>
              <a:rPr lang="en-US" altLang="zh-CN" b="1" dirty="0"/>
              <a:t> — MOVE15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8E44B0-99BD-427F-BF68-8C8ABEACEB6A}"/>
              </a:ext>
            </a:extLst>
          </p:cNvPr>
          <p:cNvSpPr txBox="1"/>
          <p:nvPr/>
        </p:nvSpPr>
        <p:spPr>
          <a:xfrm>
            <a:off x="6976032" y="3875525"/>
            <a:ext cx="2651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下压气缸 </a:t>
            </a:r>
            <a:r>
              <a:rPr lang="en-US" altLang="zh-CN" b="1"/>
              <a:t>— MOVE4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B79C44-66BD-4589-9C6C-CA4F253C9100}"/>
              </a:ext>
            </a:extLst>
          </p:cNvPr>
          <p:cNvSpPr txBox="1"/>
          <p:nvPr/>
        </p:nvSpPr>
        <p:spPr>
          <a:xfrm>
            <a:off x="1620638" y="3275674"/>
            <a:ext cx="48931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F0NW0322</a:t>
            </a:r>
            <a:r>
              <a:rPr lang="zh-CN" altLang="en-US" sz="3200" b="1" dirty="0">
                <a:solidFill>
                  <a:srgbClr val="FF0000"/>
                </a:solidFill>
              </a:rPr>
              <a:t>主板接线图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uuuuu</dc:creator>
  <cp:lastModifiedBy>Administrator</cp:lastModifiedBy>
  <cp:revision>19</cp:revision>
  <dcterms:created xsi:type="dcterms:W3CDTF">2020-05-27T01:16:00Z</dcterms:created>
  <dcterms:modified xsi:type="dcterms:W3CDTF">2021-03-23T07:17:22Z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