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4361E-216C-4D83-A1AE-5DBA1070CCBF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CE7B0-8A93-4C7A-8AB4-B8937F107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6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V3主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1450"/>
            <a:ext cx="10058400" cy="6515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27235" y="2908935"/>
            <a:ext cx="650240" cy="162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730105" y="2895600"/>
            <a:ext cx="607060" cy="16376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 12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 11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10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9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8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7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6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5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4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3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2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</a:t>
            </a:r>
            <a:endParaRPr lang="en-US" altLang="zh-CN" sz="84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228580" y="5320665"/>
            <a:ext cx="609600" cy="2139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13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90280" y="5106670"/>
            <a:ext cx="609600" cy="2139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14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09660" y="1886585"/>
            <a:ext cx="609600" cy="8299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17</a:t>
            </a: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  <a:endParaRPr lang="en-US" altLang="zh-CN" sz="800">
              <a:solidFill>
                <a:srgbClr val="FF0000"/>
              </a:solidFill>
            </a:endParaRP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16</a:t>
            </a: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  <a:endParaRPr lang="en-US" altLang="zh-CN" sz="800">
              <a:solidFill>
                <a:srgbClr val="FF0000"/>
              </a:solidFill>
            </a:endParaRP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15</a:t>
            </a:r>
            <a:endParaRPr lang="en-US" altLang="zh-CN" sz="80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15" idx="1"/>
          </p:cNvCxnSpPr>
          <p:nvPr/>
        </p:nvCxnSpPr>
        <p:spPr>
          <a:xfrm flipH="1" flipV="1">
            <a:off x="10043160" y="5396865"/>
            <a:ext cx="185420" cy="3111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3"/>
          </p:cNvCxnSpPr>
          <p:nvPr/>
        </p:nvCxnSpPr>
        <p:spPr>
          <a:xfrm flipV="1">
            <a:off x="9199880" y="5130165"/>
            <a:ext cx="167005" cy="838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224010" y="2108200"/>
            <a:ext cx="1187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9224010" y="2364105"/>
            <a:ext cx="1187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224010" y="2611120"/>
            <a:ext cx="1187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5400000">
            <a:off x="6890385" y="187325"/>
            <a:ext cx="671195" cy="1379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 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1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2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3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4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  <a:endParaRPr lang="en-US" altLang="zh-CN" sz="800"/>
          </a:p>
        </p:txBody>
      </p:sp>
      <p:sp>
        <p:nvSpPr>
          <p:cNvPr id="19" name="文本框 18"/>
          <p:cNvSpPr txBox="1"/>
          <p:nvPr/>
        </p:nvSpPr>
        <p:spPr>
          <a:xfrm rot="5400000">
            <a:off x="8679180" y="-200025"/>
            <a:ext cx="670560" cy="21532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11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10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9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8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7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6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5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  <a:endParaRPr lang="en-US" altLang="zh-CN" sz="84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9005570" y="1983740"/>
            <a:ext cx="337185" cy="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9005570" y="2233295"/>
            <a:ext cx="337185" cy="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9005570" y="2484755"/>
            <a:ext cx="337185" cy="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553065" y="3606800"/>
            <a:ext cx="346075" cy="213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  <a:endParaRPr lang="en-US" altLang="zh-CN" sz="800"/>
          </a:p>
        </p:txBody>
      </p:sp>
      <p:sp>
        <p:nvSpPr>
          <p:cNvPr id="24" name="矩形 23"/>
          <p:cNvSpPr/>
          <p:nvPr/>
        </p:nvSpPr>
        <p:spPr>
          <a:xfrm>
            <a:off x="10579100" y="2910840"/>
            <a:ext cx="320040" cy="160782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627235" y="2909570"/>
            <a:ext cx="921385" cy="160782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709660" y="1886585"/>
            <a:ext cx="855980" cy="83058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38135" y="278765"/>
            <a:ext cx="2153285" cy="93408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536055" y="278765"/>
            <a:ext cx="1379855" cy="9334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D39DC1-960A-4816-B827-91C0F9737529}"/>
              </a:ext>
            </a:extLst>
          </p:cNvPr>
          <p:cNvSpPr txBox="1"/>
          <p:nvPr/>
        </p:nvSpPr>
        <p:spPr>
          <a:xfrm>
            <a:off x="1802439" y="288568"/>
            <a:ext cx="47113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/>
              <a:t>下</a:t>
            </a:r>
            <a:r>
              <a:rPr lang="zh-CN" altLang="en-US" b="1" dirty="0"/>
              <a:t>到位传感器</a:t>
            </a:r>
            <a:r>
              <a:rPr lang="en-US" altLang="zh-CN" b="1" dirty="0"/>
              <a:t> —SENSOR6</a:t>
            </a:r>
          </a:p>
          <a:p>
            <a:r>
              <a:rPr lang="zh-CN" altLang="en-US" b="1" dirty="0"/>
              <a:t>光栅传感器</a:t>
            </a:r>
            <a:r>
              <a:rPr lang="en-US" altLang="zh-CN" b="1" dirty="0"/>
              <a:t> —SENSOR4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AD422F-4F78-48BB-AB78-50082A6C7007}"/>
              </a:ext>
            </a:extLst>
          </p:cNvPr>
          <p:cNvSpPr txBox="1"/>
          <p:nvPr/>
        </p:nvSpPr>
        <p:spPr>
          <a:xfrm>
            <a:off x="5835572" y="1839892"/>
            <a:ext cx="265120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绿灯 </a:t>
            </a:r>
            <a:r>
              <a:rPr lang="en-US" altLang="zh-CN" b="1" dirty="0"/>
              <a:t>— MOVE17</a:t>
            </a:r>
          </a:p>
          <a:p>
            <a:r>
              <a:rPr lang="zh-CN" altLang="en-US" b="1" dirty="0"/>
              <a:t>黄灯 </a:t>
            </a:r>
            <a:r>
              <a:rPr lang="en-US" altLang="zh-CN" b="1" dirty="0"/>
              <a:t>— MOVE16</a:t>
            </a:r>
          </a:p>
          <a:p>
            <a:r>
              <a:rPr lang="zh-CN" altLang="en-US" b="1" dirty="0"/>
              <a:t>红灯</a:t>
            </a:r>
            <a:r>
              <a:rPr lang="en-US" altLang="zh-CN" b="1" dirty="0"/>
              <a:t> — MOVE15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8E44B0-99BD-427F-BF68-8C8ABEACEB6A}"/>
              </a:ext>
            </a:extLst>
          </p:cNvPr>
          <p:cNvSpPr txBox="1"/>
          <p:nvPr/>
        </p:nvSpPr>
        <p:spPr>
          <a:xfrm>
            <a:off x="6976032" y="3378517"/>
            <a:ext cx="265120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墨盒 </a:t>
            </a:r>
            <a:r>
              <a:rPr lang="en-US" altLang="zh-CN" b="1" dirty="0"/>
              <a:t>— MOVE6</a:t>
            </a:r>
          </a:p>
          <a:p>
            <a:r>
              <a:rPr lang="zh-CN" altLang="en-US" b="1" dirty="0"/>
              <a:t>打点笔 </a:t>
            </a:r>
            <a:r>
              <a:rPr lang="en-US" altLang="zh-CN" b="1" dirty="0"/>
              <a:t>— MOVE5</a:t>
            </a:r>
          </a:p>
          <a:p>
            <a:r>
              <a:rPr lang="zh-CN" altLang="en-US" b="1" dirty="0"/>
              <a:t>下压气缸 </a:t>
            </a:r>
            <a:r>
              <a:rPr lang="en-US" altLang="zh-CN" b="1" dirty="0"/>
              <a:t>— MOVE4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B79C44-66BD-4589-9C6C-CA4F253C9100}"/>
              </a:ext>
            </a:extLst>
          </p:cNvPr>
          <p:cNvSpPr txBox="1"/>
          <p:nvPr/>
        </p:nvSpPr>
        <p:spPr>
          <a:xfrm>
            <a:off x="1620638" y="3275674"/>
            <a:ext cx="489319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FTSL0658 </a:t>
            </a:r>
            <a:r>
              <a:rPr lang="zh-CN" altLang="en-US" sz="3200" b="1" dirty="0">
                <a:solidFill>
                  <a:srgbClr val="FF0000"/>
                </a:solidFill>
              </a:rPr>
              <a:t>主板接线图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109</Words>
  <Application>Microsoft Office PowerPoint</Application>
  <PresentationFormat>宽屏</PresentationFormat>
  <Paragraphs>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uuuuu</dc:creator>
  <cp:lastModifiedBy>Administrator</cp:lastModifiedBy>
  <cp:revision>22</cp:revision>
  <dcterms:created xsi:type="dcterms:W3CDTF">2020-05-27T01:16:00Z</dcterms:created>
  <dcterms:modified xsi:type="dcterms:W3CDTF">2021-03-22T01:53:57Z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