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60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4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9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04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98A3-F066-4442-8B64-D4F746A814DD}" type="datetimeFigureOut">
              <a:rPr lang="de-DE" smtClean="0"/>
              <a:t>30/07/15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9896-D160-B342-8407-B90BBFAA5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3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1693" y="1192695"/>
            <a:ext cx="1858615" cy="102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Account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77452" y="2460343"/>
            <a:ext cx="1858615" cy="102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Trip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101254" y="3758970"/>
            <a:ext cx="1858615" cy="1022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4" idx="2"/>
            <a:endCxn id="5" idx="1"/>
          </p:cNvCxnSpPr>
          <p:nvPr/>
        </p:nvCxnSpPr>
        <p:spPr>
          <a:xfrm rot="16200000" flipH="1">
            <a:off x="2720980" y="2215026"/>
            <a:ext cx="756493" cy="7564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" idx="2"/>
            <a:endCxn id="6" idx="1"/>
          </p:cNvCxnSpPr>
          <p:nvPr/>
        </p:nvCxnSpPr>
        <p:spPr>
          <a:xfrm rot="16200000" flipH="1">
            <a:off x="4360271" y="3529143"/>
            <a:ext cx="787472" cy="6944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7513" y="356259"/>
            <a:ext cx="1022311" cy="102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Root</a:t>
            </a:r>
            <a:endParaRPr lang="de-DE" dirty="0"/>
          </a:p>
        </p:txBody>
      </p:sp>
      <p:cxnSp>
        <p:nvCxnSpPr>
          <p:cNvPr id="13" name="Gerade Verbindung mit Pfeil 7"/>
          <p:cNvCxnSpPr>
            <a:stCxn id="12" idx="4"/>
            <a:endCxn id="4" idx="1"/>
          </p:cNvCxnSpPr>
          <p:nvPr/>
        </p:nvCxnSpPr>
        <p:spPr>
          <a:xfrm rot="16200000" flipH="1">
            <a:off x="1267541" y="1179698"/>
            <a:ext cx="325281" cy="723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267744" y="30689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trips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57513" y="1845672"/>
            <a:ext cx="102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accounts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000238" y="4411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events</a:t>
            </a:r>
            <a:endParaRPr lang="de-DE" dirty="0"/>
          </a:p>
        </p:txBody>
      </p:sp>
      <p:cxnSp>
        <p:nvCxnSpPr>
          <p:cNvPr id="28" name="Gerade Verbindung mit Pfeil 8"/>
          <p:cNvCxnSpPr>
            <a:stCxn id="4" idx="3"/>
            <a:endCxn id="6" idx="0"/>
          </p:cNvCxnSpPr>
          <p:nvPr/>
        </p:nvCxnSpPr>
        <p:spPr>
          <a:xfrm>
            <a:off x="3650308" y="1703851"/>
            <a:ext cx="2380254" cy="20551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8"/>
          <p:cNvCxnSpPr>
            <a:stCxn id="5" idx="3"/>
          </p:cNvCxnSpPr>
          <p:nvPr/>
        </p:nvCxnSpPr>
        <p:spPr>
          <a:xfrm>
            <a:off x="5336067" y="2971499"/>
            <a:ext cx="518571" cy="787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603590" y="306955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</a:t>
            </a:r>
            <a:r>
              <a:rPr lang="de-DE" dirty="0" err="1" smtClean="0"/>
              <a:t>ewEvents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0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4987285" y="5615337"/>
            <a:ext cx="3655276" cy="1084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Car</a:t>
            </a:r>
            <a:endParaRPr lang="de-DE" dirty="0"/>
          </a:p>
        </p:txBody>
      </p:sp>
      <p:pic>
        <p:nvPicPr>
          <p:cNvPr id="4" name="Bild 3" descr="2015-07-23 23.0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71" y="2933708"/>
            <a:ext cx="1443437" cy="2567394"/>
          </a:xfrm>
          <a:prstGeom prst="rect">
            <a:avLst/>
          </a:prstGeom>
        </p:spPr>
      </p:pic>
      <p:grpSp>
        <p:nvGrpSpPr>
          <p:cNvPr id="10" name="Gruppierung 9"/>
          <p:cNvGrpSpPr/>
          <p:nvPr/>
        </p:nvGrpSpPr>
        <p:grpSpPr>
          <a:xfrm>
            <a:off x="652737" y="2213199"/>
            <a:ext cx="2772434" cy="1548956"/>
            <a:chOff x="635027" y="2452788"/>
            <a:chExt cx="2772434" cy="1548956"/>
          </a:xfrm>
        </p:grpSpPr>
        <p:sp>
          <p:nvSpPr>
            <p:cNvPr id="5" name="Rechteck 4"/>
            <p:cNvSpPr/>
            <p:nvPr/>
          </p:nvSpPr>
          <p:spPr>
            <a:xfrm>
              <a:off x="635027" y="2452788"/>
              <a:ext cx="2772434" cy="15489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/>
                <a:t>eyes2drive</a:t>
              </a:r>
            </a:p>
            <a:p>
              <a:r>
                <a:rPr lang="de-DE" dirty="0" smtClean="0"/>
                <a:t>Viewer</a:t>
              </a:r>
              <a:endParaRPr lang="de-DE" dirty="0"/>
            </a:p>
          </p:txBody>
        </p:sp>
        <p:pic>
          <p:nvPicPr>
            <p:cNvPr id="6" name="Bild 5" descr="logo-98x98@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954" y="2576707"/>
              <a:ext cx="1260088" cy="1260088"/>
            </a:xfrm>
            <a:prstGeom prst="rect">
              <a:avLst/>
            </a:prstGeom>
          </p:spPr>
        </p:pic>
      </p:grpSp>
      <p:pic>
        <p:nvPicPr>
          <p:cNvPr id="7" name="Bild 6" descr="logo-98x98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1" y="281495"/>
            <a:ext cx="841871" cy="841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65685" y="512364"/>
            <a:ext cx="246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Eyes2drive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5"/>
          <a:srcRect l="65551" b="65596"/>
          <a:stretch/>
        </p:blipFill>
        <p:spPr>
          <a:xfrm>
            <a:off x="5730730" y="31345"/>
            <a:ext cx="3149966" cy="2184042"/>
          </a:xfrm>
          <a:prstGeom prst="rect">
            <a:avLst/>
          </a:prstGeom>
        </p:spPr>
      </p:pic>
      <p:pic>
        <p:nvPicPr>
          <p:cNvPr id="11" name="Bild 10" descr="Screenshot 2015-07-30 15.29.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7" y="4665759"/>
            <a:ext cx="1486722" cy="1670685"/>
          </a:xfrm>
          <a:prstGeom prst="rect">
            <a:avLst/>
          </a:prstGeom>
        </p:spPr>
      </p:pic>
      <p:cxnSp>
        <p:nvCxnSpPr>
          <p:cNvPr id="13" name="Gerade Verbindung 12"/>
          <p:cNvCxnSpPr>
            <a:stCxn id="9" idx="1"/>
            <a:endCxn id="5" idx="0"/>
          </p:cNvCxnSpPr>
          <p:nvPr/>
        </p:nvCxnSpPr>
        <p:spPr>
          <a:xfrm flipH="1">
            <a:off x="2038954" y="1123366"/>
            <a:ext cx="3691776" cy="108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9" idx="2"/>
            <a:endCxn id="4" idx="0"/>
          </p:cNvCxnSpPr>
          <p:nvPr/>
        </p:nvCxnSpPr>
        <p:spPr>
          <a:xfrm flipH="1">
            <a:off x="6956290" y="2215387"/>
            <a:ext cx="349423" cy="718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2"/>
            <a:endCxn id="11" idx="0"/>
          </p:cNvCxnSpPr>
          <p:nvPr/>
        </p:nvCxnSpPr>
        <p:spPr>
          <a:xfrm flipH="1">
            <a:off x="1396098" y="3762155"/>
            <a:ext cx="642856" cy="903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Hänggi</dc:creator>
  <cp:lastModifiedBy>Lorenz Hänggi</cp:lastModifiedBy>
  <cp:revision>5</cp:revision>
  <dcterms:created xsi:type="dcterms:W3CDTF">2015-07-19T05:29:01Z</dcterms:created>
  <dcterms:modified xsi:type="dcterms:W3CDTF">2015-07-30T13:31:40Z</dcterms:modified>
</cp:coreProperties>
</file>