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BEF"/>
    <a:srgbClr val="4927D9"/>
    <a:srgbClr val="AF0000"/>
    <a:srgbClr val="3D3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7C6CA-EA58-42F0-9E1B-A113680516EE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343D6-56C2-4EB0-A49A-5E1DAF323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2D10F-D3FF-4F73-B740-F8D0B48103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E4A0F-5E3B-4BC2-9D4F-55AACFB75C84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2D10F-D3FF-4F73-B740-F8D0B48103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E4A0F-5E3B-4BC2-9D4F-55AACFB75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2D10F-D3FF-4F73-B740-F8D0B48103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E4A0F-5E3B-4BC2-9D4F-55AACFB75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2D10F-D3FF-4F73-B740-F8D0B48103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E4A0F-5E3B-4BC2-9D4F-55AACFB75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2D10F-D3FF-4F73-B740-F8D0B48103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E4A0F-5E3B-4BC2-9D4F-55AACFB75C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2D10F-D3FF-4F73-B740-F8D0B48103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E4A0F-5E3B-4BC2-9D4F-55AACFB75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2D10F-D3FF-4F73-B740-F8D0B48103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E4A0F-5E3B-4BC2-9D4F-55AACFB75C8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2D10F-D3FF-4F73-B740-F8D0B48103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E4A0F-5E3B-4BC2-9D4F-55AACFB75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2D10F-D3FF-4F73-B740-F8D0B48103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E4A0F-5E3B-4BC2-9D4F-55AACFB75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2D10F-D3FF-4F73-B740-F8D0B48103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E4A0F-5E3B-4BC2-9D4F-55AACFB75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382D10F-D3FF-4F73-B740-F8D0B48103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EEE4A0F-5E3B-4BC2-9D4F-55AACFB75C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382D10F-D3FF-4F73-B740-F8D0B48103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EEE4A0F-5E3B-4BC2-9D4F-55AACFB75C8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100000"/>
                <a:shade val="80000"/>
                <a:satMod val="100000"/>
                <a:lumMod val="100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nternet Meaning, Working, and Types of Services - Spic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7904" y="2514600"/>
            <a:ext cx="4315496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tx1"/>
                </a:solidFill>
              </a:rPr>
              <a:t>internet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6" y="5943600"/>
            <a:ext cx="307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By:mostafa</a:t>
            </a:r>
            <a:r>
              <a:rPr lang="en-US" sz="2800" dirty="0" smtClean="0"/>
              <a:t> </a:t>
            </a:r>
            <a:r>
              <a:rPr lang="en-US" sz="2800" dirty="0" err="1" smtClean="0"/>
              <a:t>yasser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18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7961313" cy="2819400"/>
          </a:xfrm>
        </p:spPr>
        <p:txBody>
          <a:bodyPr>
            <a:noAutofit/>
          </a:bodyPr>
          <a:lstStyle/>
          <a:p>
            <a:pPr marL="397764" indent="-34290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definition of </a:t>
            </a:r>
            <a:r>
              <a:rPr lang="en-US" sz="2800" dirty="0" smtClean="0"/>
              <a:t>Internet</a:t>
            </a:r>
            <a:r>
              <a:rPr lang="ar-EG" sz="2800" dirty="0" smtClean="0"/>
              <a:t>.</a:t>
            </a:r>
          </a:p>
          <a:p>
            <a:pPr marL="397764" indent="-342900">
              <a:buFont typeface="Arial" pitchFamily="34" charset="0"/>
              <a:buChar char="•"/>
            </a:pPr>
            <a:r>
              <a:rPr lang="en-US" sz="2800" dirty="0" smtClean="0"/>
              <a:t>History of the internet</a:t>
            </a:r>
            <a:r>
              <a:rPr lang="ar-EG" sz="2800" dirty="0" smtClean="0"/>
              <a:t>.</a:t>
            </a:r>
            <a:endParaRPr lang="ar-EG" sz="2800" dirty="0"/>
          </a:p>
          <a:p>
            <a:pPr marL="397764" indent="-342900">
              <a:buFont typeface="Arial" pitchFamily="34" charset="0"/>
              <a:buChar char="•"/>
            </a:pPr>
            <a:r>
              <a:rPr lang="en-US" sz="2800" dirty="0"/>
              <a:t>Advantages and disadvantages of the </a:t>
            </a:r>
            <a:r>
              <a:rPr lang="en-US" sz="2800" dirty="0" smtClean="0"/>
              <a:t>Internet</a:t>
            </a:r>
            <a:r>
              <a:rPr lang="ar-EG" sz="2800" dirty="0" smtClean="0"/>
              <a:t>.</a:t>
            </a:r>
          </a:p>
          <a:p>
            <a:pPr marL="397764" indent="-342900">
              <a:buFont typeface="Arial" pitchFamily="34" charset="0"/>
              <a:buChar char="•"/>
            </a:pPr>
            <a:r>
              <a:rPr lang="en-US" sz="2800" dirty="0"/>
              <a:t>Types of Internet </a:t>
            </a:r>
            <a:r>
              <a:rPr lang="en-US" sz="2800" dirty="0" smtClean="0"/>
              <a:t>networks</a:t>
            </a:r>
            <a:r>
              <a:rPr lang="ar-EG" sz="2800" dirty="0" smtClean="0"/>
              <a:t>.</a:t>
            </a:r>
            <a:endParaRPr lang="en-US" sz="2800" dirty="0" smtClean="0"/>
          </a:p>
          <a:p>
            <a:pPr marL="397764" indent="-342900">
              <a:buFont typeface="Arial" pitchFamily="34" charset="0"/>
              <a:buChar char="•"/>
            </a:pPr>
            <a:r>
              <a:rPr lang="en-US" sz="2800" dirty="0" smtClean="0"/>
              <a:t>Explain the types of Internet networks</a:t>
            </a:r>
            <a:r>
              <a:rPr lang="ar-EG" sz="2800" dirty="0" smtClean="0"/>
              <a:t>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3262"/>
            <a:ext cx="8229600" cy="192753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things </a:t>
            </a:r>
            <a:r>
              <a:rPr lang="en-US" sz="2400" dirty="0" smtClean="0">
                <a:solidFill>
                  <a:srgbClr val="0070C0"/>
                </a:solidFill>
              </a:rPr>
              <a:t>that </a:t>
            </a:r>
            <a:r>
              <a:rPr lang="en-US" sz="2400" dirty="0">
                <a:solidFill>
                  <a:srgbClr val="0070C0"/>
                </a:solidFill>
              </a:rPr>
              <a:t>will be covered in this </a:t>
            </a:r>
            <a:r>
              <a:rPr lang="en-US" sz="2400" dirty="0" smtClean="0">
                <a:solidFill>
                  <a:srgbClr val="0070C0"/>
                </a:solidFill>
              </a:rPr>
              <a:t>presentation:-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458200" cy="2610728"/>
          </a:xfrm>
        </p:spPr>
        <p:txBody>
          <a:bodyPr>
            <a:noAutofit/>
          </a:bodyPr>
          <a:lstStyle/>
          <a:p>
            <a:pPr marL="512064" indent="-457200">
              <a:buFont typeface="Arial" pitchFamily="34" charset="0"/>
              <a:buChar char="•"/>
            </a:pPr>
            <a:r>
              <a:rPr lang="en-US" sz="2800" dirty="0"/>
              <a:t>The Internet is a global communication system for transferring data </a:t>
            </a:r>
            <a:r>
              <a:rPr lang="en-US" sz="2800" dirty="0" smtClean="0"/>
              <a:t>through </a:t>
            </a:r>
            <a:r>
              <a:rPr lang="en-US" sz="2800" dirty="0"/>
              <a:t>different </a:t>
            </a:r>
            <a:r>
              <a:rPr lang="en-US" sz="2800" dirty="0" smtClean="0"/>
              <a:t>type </a:t>
            </a:r>
            <a:r>
              <a:rPr lang="en-US" sz="2800" dirty="0"/>
              <a:t>is a global </a:t>
            </a:r>
            <a:r>
              <a:rPr lang="ar-EG" sz="2800" dirty="0" smtClean="0"/>
              <a:t>.</a:t>
            </a:r>
          </a:p>
          <a:p>
            <a:pPr marL="512064" indent="-457200">
              <a:buFont typeface="Arial" pitchFamily="34" charset="0"/>
              <a:buChar char="•"/>
            </a:pPr>
            <a:endParaRPr lang="ar-EG" sz="2800" dirty="0" smtClean="0"/>
          </a:p>
          <a:p>
            <a:pPr marL="512064" indent="-457200">
              <a:buFont typeface="Arial" pitchFamily="34" charset="0"/>
              <a:buChar char="•"/>
            </a:pPr>
            <a:r>
              <a:rPr lang="en-US" sz="2800" dirty="0" smtClean="0"/>
              <a:t>network </a:t>
            </a:r>
            <a:r>
              <a:rPr lang="en-US" sz="2800" dirty="0"/>
              <a:t>that connects networks, whether private, public, commercial or Governmental of </a:t>
            </a:r>
            <a:r>
              <a:rPr lang="en-US" sz="2800" dirty="0" smtClean="0"/>
              <a:t>media</a:t>
            </a:r>
            <a:r>
              <a:rPr lang="ar-EG" sz="2800" dirty="0" smtClean="0"/>
              <a:t>.</a:t>
            </a:r>
          </a:p>
          <a:p>
            <a:pPr marL="512064" indent="-457200">
              <a:buFont typeface="Arial" pitchFamily="34" charset="0"/>
              <a:buChar char="•"/>
            </a:pPr>
            <a:endParaRPr lang="ar-EG" sz="2800" dirty="0" smtClean="0"/>
          </a:p>
          <a:p>
            <a:pPr marL="512064" indent="-457200">
              <a:buFont typeface="Arial" pitchFamily="34" charset="0"/>
              <a:buChar char="•"/>
            </a:pPr>
            <a:r>
              <a:rPr lang="en-US" sz="2800" dirty="0"/>
              <a:t>An international network of information communication using </a:t>
            </a:r>
            <a:r>
              <a:rPr lang="en-US" sz="2800" dirty="0" smtClean="0"/>
              <a:t>protocols</a:t>
            </a:r>
            <a:r>
              <a:rPr lang="ar-EG" sz="2800" dirty="0" smtClean="0"/>
              <a:t>.</a:t>
            </a:r>
          </a:p>
          <a:p>
            <a:pPr marL="512064" indent="-457200">
              <a:buFont typeface="Arial" pitchFamily="34" charset="0"/>
              <a:buChar char="•"/>
            </a:pPr>
            <a:endParaRPr lang="ar-EG" sz="2800" dirty="0" smtClean="0"/>
          </a:p>
          <a:p>
            <a:pPr marL="512064" indent="-457200">
              <a:buFont typeface="Arial" pitchFamily="34" charset="0"/>
              <a:buChar char="•"/>
            </a:pPr>
            <a:endParaRPr lang="ar-EG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2064"/>
            <a:ext cx="8482350" cy="77724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What is the definition of the Internet?</a:t>
            </a:r>
          </a:p>
        </p:txBody>
      </p:sp>
    </p:spTree>
    <p:extLst>
      <p:ext uri="{BB962C8B-B14F-4D97-AF65-F5344CB8AC3E}">
        <p14:creationId xmlns:p14="http://schemas.microsoft.com/office/powerpoint/2010/main" val="11586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8686800" cy="4058528"/>
          </a:xfrm>
        </p:spPr>
        <p:txBody>
          <a:bodyPr>
            <a:noAutofit/>
          </a:bodyPr>
          <a:lstStyle/>
          <a:p>
            <a:r>
              <a:rPr lang="en-US" sz="2800" dirty="0"/>
              <a:t>history of the internet dates back to the late 1960s and early 1970s when the U.S. Department of Defense initiated research projects to create a communication network that could withstand a nuclear attack. ARPANET, the precursor to the internet, was established in 1969, connecting computers at research institutions.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8156448" cy="777240"/>
          </a:xfrm>
        </p:spPr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4000" dirty="0">
                <a:solidFill>
                  <a:srgbClr val="0070C0"/>
                </a:solidFill>
              </a:rPr>
              <a:t>History of the </a:t>
            </a:r>
            <a:r>
              <a:rPr lang="en-US" sz="4000" dirty="0" smtClean="0">
                <a:solidFill>
                  <a:srgbClr val="0070C0"/>
                </a:solidFill>
              </a:rPr>
              <a:t>internet:-</a:t>
            </a:r>
            <a:r>
              <a:rPr lang="ar-EG" sz="4000" dirty="0">
                <a:solidFill>
                  <a:srgbClr val="0070C0"/>
                </a:solidFill>
              </a:rPr>
              <a:t/>
            </a:r>
            <a:br>
              <a:rPr lang="ar-EG" sz="4000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12064"/>
            <a:ext cx="9144000" cy="9144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Advantages and disadvantages of the </a:t>
            </a:r>
            <a:r>
              <a:rPr lang="en-US" sz="2800" dirty="0" smtClean="0">
                <a:solidFill>
                  <a:srgbClr val="0070C0"/>
                </a:solidFill>
              </a:rPr>
              <a:t>Internet:-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644652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Advantages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Autofit/>
          </a:bodyPr>
          <a:lstStyle/>
          <a:p>
            <a:pPr marL="644652" indent="-571500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2590799"/>
            <a:ext cx="4040188" cy="3827589"/>
          </a:xfrm>
        </p:spPr>
        <p:txBody>
          <a:bodyPr>
            <a:normAutofit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800" dirty="0"/>
              <a:t>Speed ​​of communication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800" dirty="0"/>
              <a:t>Locating and mapping </a:t>
            </a:r>
            <a:endParaRPr lang="ar-EG" sz="28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800" dirty="0"/>
              <a:t>Work from </a:t>
            </a:r>
            <a:r>
              <a:rPr lang="en-US" sz="2800" dirty="0" smtClean="0"/>
              <a:t>home</a:t>
            </a:r>
            <a:endParaRPr lang="ar-EG" sz="28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800" dirty="0"/>
              <a:t>Marketing and making money </a:t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2590800"/>
            <a:ext cx="4041775" cy="3959352"/>
          </a:xfrm>
        </p:spPr>
        <p:txBody>
          <a:bodyPr>
            <a:normAutofit fontScale="925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800" dirty="0"/>
              <a:t>Addiction and waste of time </a:t>
            </a:r>
            <a:endParaRPr lang="ar-EG" sz="28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800" dirty="0"/>
              <a:t>Causing health </a:t>
            </a:r>
            <a:r>
              <a:rPr lang="en-US" sz="2800" dirty="0" smtClean="0"/>
              <a:t>problems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Loneliness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800" dirty="0"/>
              <a:t>Providing good content </a:t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8153400" cy="4343400"/>
          </a:xfrm>
        </p:spPr>
        <p:txBody>
          <a:bodyPr>
            <a:noAutofit/>
          </a:bodyPr>
          <a:lstStyle/>
          <a:p>
            <a:pPr marL="569214" indent="-514350">
              <a:buFont typeface="+mj-lt"/>
              <a:buAutoNum type="arabicPeriod"/>
            </a:pPr>
            <a:r>
              <a:rPr lang="en-US" sz="3200" dirty="0" smtClean="0"/>
              <a:t>WAN   </a:t>
            </a:r>
            <a:r>
              <a:rPr lang="en-US" sz="3200" dirty="0"/>
              <a:t>(Wide Area Network).</a:t>
            </a:r>
            <a:endParaRPr lang="ar-EG" sz="3200" dirty="0"/>
          </a:p>
          <a:p>
            <a:pPr marL="569214" indent="-514350">
              <a:buFont typeface="+mj-lt"/>
              <a:buAutoNum type="arabicPeriod"/>
            </a:pPr>
            <a:r>
              <a:rPr lang="en-US" sz="3200" dirty="0"/>
              <a:t>LAN   (Local Area Network). </a:t>
            </a:r>
            <a:endParaRPr lang="ar-EG" sz="3200" dirty="0" smtClean="0"/>
          </a:p>
          <a:p>
            <a:pPr marL="512064" indent="-457200">
              <a:buFont typeface="+mj-lt"/>
              <a:buAutoNum type="arabicPeriod"/>
            </a:pPr>
            <a:r>
              <a:rPr lang="en-US" sz="3200" dirty="0" smtClean="0"/>
              <a:t>PAN   (Personal Area Network).</a:t>
            </a:r>
            <a:endParaRPr lang="ar-EG" sz="3200" dirty="0" smtClean="0"/>
          </a:p>
          <a:p>
            <a:pPr marL="512064" indent="-457200">
              <a:buFont typeface="+mj-lt"/>
              <a:buAutoNum type="arabicPeriod"/>
            </a:pPr>
            <a:r>
              <a:rPr lang="en-US" sz="3200" dirty="0"/>
              <a:t> MAN   (Metropolitan Area Network). </a:t>
            </a:r>
            <a:endParaRPr lang="ar-EG" sz="3200" dirty="0" smtClean="0"/>
          </a:p>
          <a:p>
            <a:pPr marL="512064" indent="-457200">
              <a:buFont typeface="+mj-lt"/>
              <a:buAutoNum type="arabicPeriod"/>
            </a:pPr>
            <a:endParaRPr lang="ar-EG" sz="3200" dirty="0" smtClean="0"/>
          </a:p>
          <a:p>
            <a:pPr marL="512064" indent="-45720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4000" dirty="0">
                <a:solidFill>
                  <a:srgbClr val="0070C0"/>
                </a:solidFill>
              </a:rPr>
              <a:t>Types of Internet </a:t>
            </a:r>
            <a:r>
              <a:rPr lang="en-US" sz="4000" dirty="0" smtClean="0">
                <a:solidFill>
                  <a:srgbClr val="0070C0"/>
                </a:solidFill>
              </a:rPr>
              <a:t>networks:-</a:t>
            </a:r>
            <a:r>
              <a:rPr lang="en-US" sz="4000" dirty="0">
                <a:solidFill>
                  <a:srgbClr val="0070C0"/>
                </a:solidFill>
              </a:rPr>
              <a:t/>
            </a:r>
            <a:br>
              <a:rPr lang="en-US" sz="4000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3364" y="152400"/>
            <a:ext cx="7772400" cy="9144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Explain the types of Internet </a:t>
            </a:r>
            <a:r>
              <a:rPr lang="en-US" sz="3200" dirty="0" smtClean="0">
                <a:solidFill>
                  <a:srgbClr val="0070C0"/>
                </a:solidFill>
              </a:rPr>
              <a:t>networks:-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524000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3600" dirty="0" smtClean="0">
                <a:solidFill>
                  <a:srgbClr val="FFC000"/>
                </a:solidFill>
              </a:rPr>
              <a:t>WAN </a:t>
            </a:r>
            <a:r>
              <a:rPr lang="en-US" sz="28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>
                <a:solidFill>
                  <a:srgbClr val="FFC000"/>
                </a:solidFill>
              </a:rPr>
              <a:t>Wide Network Area</a:t>
            </a:r>
            <a:r>
              <a:rPr lang="en-US" sz="2800" dirty="0" smtClean="0">
                <a:solidFill>
                  <a:srgbClr val="FFC000"/>
                </a:solidFill>
              </a:rPr>
              <a:t>) </a:t>
            </a:r>
            <a:r>
              <a:rPr lang="en-US" sz="3600" dirty="0" smtClean="0">
                <a:solidFill>
                  <a:srgbClr val="FFC000"/>
                </a:solidFill>
              </a:rPr>
              <a:t>:-</a:t>
            </a:r>
          </a:p>
          <a:p>
            <a:pPr marL="742950" indent="-742950">
              <a:buFont typeface="+mj-lt"/>
              <a:buAutoNum type="arabicParenR"/>
            </a:pPr>
            <a:endParaRPr lang="en-US" sz="3600" dirty="0" smtClean="0">
              <a:solidFill>
                <a:srgbClr val="4927D9"/>
              </a:solidFill>
            </a:endParaRPr>
          </a:p>
          <a:p>
            <a:pPr marL="742950" indent="-742950">
              <a:buFont typeface="+mj-lt"/>
              <a:buAutoNum type="arabicParenR"/>
            </a:pPr>
            <a:endParaRPr lang="en-US" sz="3600" dirty="0" smtClean="0">
              <a:solidFill>
                <a:srgbClr val="4927D9"/>
              </a:solidFill>
            </a:endParaRPr>
          </a:p>
          <a:p>
            <a:pPr marL="742950" indent="-742950">
              <a:buFont typeface="+mj-lt"/>
              <a:buAutoNum type="arabicParenR"/>
            </a:pPr>
            <a:endParaRPr lang="en-US" sz="3600" dirty="0">
              <a:solidFill>
                <a:srgbClr val="4927D9"/>
              </a:solidFill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3600" dirty="0" smtClean="0">
                <a:solidFill>
                  <a:srgbClr val="FFC000"/>
                </a:solidFill>
              </a:rPr>
              <a:t>LAN </a:t>
            </a:r>
            <a:r>
              <a:rPr lang="en-US" sz="2400" dirty="0" smtClean="0">
                <a:solidFill>
                  <a:srgbClr val="FFC000"/>
                </a:solidFill>
              </a:rPr>
              <a:t>(Local Area Network) </a:t>
            </a:r>
            <a:r>
              <a:rPr lang="en-US" sz="3600" dirty="0" smtClean="0">
                <a:solidFill>
                  <a:srgbClr val="FFC000"/>
                </a:solidFill>
              </a:rPr>
              <a:t>:-</a:t>
            </a:r>
          </a:p>
          <a:p>
            <a:pPr marL="742950" indent="-742950">
              <a:buFont typeface="+mj-lt"/>
              <a:buAutoNum type="arabicParenR"/>
            </a:pPr>
            <a:endParaRPr lang="en-US" sz="3600" dirty="0">
              <a:solidFill>
                <a:srgbClr val="4927D9"/>
              </a:solidFill>
            </a:endParaRPr>
          </a:p>
          <a:p>
            <a:pPr marL="742950" indent="-742950">
              <a:buFont typeface="+mj-lt"/>
              <a:buAutoNum type="arabicParenR"/>
            </a:pPr>
            <a:endParaRPr lang="en-US" sz="3600" dirty="0" smtClean="0">
              <a:solidFill>
                <a:srgbClr val="4927D9"/>
              </a:solidFill>
            </a:endParaRPr>
          </a:p>
          <a:p>
            <a:pPr marL="742950" indent="-742950">
              <a:buFont typeface="+mj-lt"/>
              <a:buAutoNum type="arabicParenR"/>
            </a:pPr>
            <a:endParaRPr lang="en-US" sz="3600" dirty="0" smtClean="0">
              <a:solidFill>
                <a:srgbClr val="4927D9"/>
              </a:solidFill>
            </a:endParaRPr>
          </a:p>
          <a:p>
            <a:pPr marL="742950" indent="-742950">
              <a:buFont typeface="+mj-lt"/>
              <a:buAutoNum type="arabicParenR"/>
            </a:pPr>
            <a:endParaRPr lang="en-US" sz="3600" dirty="0">
              <a:solidFill>
                <a:srgbClr val="4927D9"/>
              </a:solidFill>
            </a:endParaRPr>
          </a:p>
          <a:p>
            <a:pPr marL="742950" indent="-742950">
              <a:buFont typeface="+mj-lt"/>
              <a:buAutoNum type="arabicParenR"/>
            </a:pPr>
            <a:endParaRPr lang="en-US" sz="3600" dirty="0" smtClean="0">
              <a:solidFill>
                <a:srgbClr val="4927D9"/>
              </a:solidFill>
            </a:endParaRPr>
          </a:p>
          <a:p>
            <a:endParaRPr lang="en-US" sz="3600" dirty="0">
              <a:solidFill>
                <a:srgbClr val="4927D9"/>
              </a:solidFill>
            </a:endParaRPr>
          </a:p>
          <a:p>
            <a:endParaRPr lang="en-US" sz="3600" dirty="0">
              <a:solidFill>
                <a:srgbClr val="4927D9"/>
              </a:solidFill>
            </a:endParaRPr>
          </a:p>
          <a:p>
            <a:endParaRPr lang="en-US" sz="3600" dirty="0">
              <a:solidFill>
                <a:srgbClr val="4927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318" y="2197182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is a type of computer network that spans a large geographic area, such as a city and country.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5901" y="4386322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is a network of interconnected computers and devices within a limited geographic area, such as a home and office.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40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883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arenR" startAt="3"/>
            </a:pPr>
            <a:r>
              <a:rPr lang="en-US" sz="3600" dirty="0" smtClean="0">
                <a:solidFill>
                  <a:srgbClr val="FFC000"/>
                </a:solidFill>
              </a:rPr>
              <a:t>PAN </a:t>
            </a:r>
            <a:r>
              <a:rPr lang="en-US" sz="2400" dirty="0" smtClean="0">
                <a:solidFill>
                  <a:srgbClr val="FFC000"/>
                </a:solidFill>
              </a:rPr>
              <a:t>(Personal Area Network):-</a:t>
            </a:r>
            <a:endParaRPr lang="ar-EG" sz="2400" dirty="0" smtClean="0">
              <a:solidFill>
                <a:srgbClr val="FFC000"/>
              </a:solidFill>
            </a:endParaRPr>
          </a:p>
          <a:p>
            <a:pPr marL="742950" indent="-742950">
              <a:buFont typeface="+mj-lt"/>
              <a:buAutoNum type="arabicParenR" startAt="3"/>
            </a:pP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327" y="1255931"/>
            <a:ext cx="8459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is the smallest and most personal type of network, typically covering an individual person's workspace or personal devices.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-28978" y="3095102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arenR" startAt="4"/>
            </a:pPr>
            <a:r>
              <a:rPr lang="en-US" sz="3600" dirty="0" smtClean="0">
                <a:solidFill>
                  <a:srgbClr val="FFC000"/>
                </a:solidFill>
              </a:rPr>
              <a:t>MAN </a:t>
            </a:r>
            <a:r>
              <a:rPr lang="en-US" sz="2400" dirty="0" smtClean="0">
                <a:solidFill>
                  <a:srgbClr val="FFC000"/>
                </a:solidFill>
              </a:rPr>
              <a:t>(Metropolitan Area Network) </a:t>
            </a:r>
            <a:r>
              <a:rPr lang="en-US" sz="3600" dirty="0" smtClean="0">
                <a:solidFill>
                  <a:srgbClr val="FFC000"/>
                </a:solidFill>
              </a:rPr>
              <a:t>:-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327" y="3741433"/>
            <a:ext cx="84592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is a type of network that covers a larger geographic area than a Local Area Network (LAN) but is smaller than a Wide Area Network (WAN). A MAN typically spans a city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8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sz="2400" b="0" dirty="0">
                <a:solidFill>
                  <a:schemeClr val="tx1"/>
                </a:solidFill>
                <a:effectLst/>
              </a:rPr>
              <a:t>Thank you for listening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7772400" cy="150876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70C0"/>
                </a:solidFill>
              </a:rPr>
              <a:t>The End</a:t>
            </a:r>
            <a:endParaRPr 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388</TotalTime>
  <Words>351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internet </vt:lpstr>
      <vt:lpstr>things that will be covered in this presentation:-</vt:lpstr>
      <vt:lpstr>What is the definition of the Internet?</vt:lpstr>
      <vt:lpstr>History of the internet:- </vt:lpstr>
      <vt:lpstr>Advantages and disadvantages of the Internet:-</vt:lpstr>
      <vt:lpstr>Types of Internet networks:- </vt:lpstr>
      <vt:lpstr>Explain the types of Internet networks:-</vt:lpstr>
      <vt:lpstr>PowerPoint Presentation</vt:lpstr>
      <vt:lpstr>Thank you for listening</vt:lpstr>
    </vt:vector>
  </TitlesOfParts>
  <Company>Mohamed OLIVER 01200604848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Is Laptop</dc:creator>
  <cp:lastModifiedBy>Is Laptop</cp:lastModifiedBy>
  <cp:revision>25</cp:revision>
  <dcterms:created xsi:type="dcterms:W3CDTF">2023-11-27T18:53:10Z</dcterms:created>
  <dcterms:modified xsi:type="dcterms:W3CDTF">2023-11-28T07:41:20Z</dcterms:modified>
</cp:coreProperties>
</file>