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56" r:id="rId2"/>
    <p:sldId id="257" r:id="rId3"/>
    <p:sldId id="339" r:id="rId4"/>
    <p:sldId id="258" r:id="rId5"/>
    <p:sldId id="341" r:id="rId6"/>
    <p:sldId id="345" r:id="rId7"/>
    <p:sldId id="382" r:id="rId8"/>
    <p:sldId id="383" r:id="rId9"/>
    <p:sldId id="384" r:id="rId10"/>
    <p:sldId id="385" r:id="rId11"/>
    <p:sldId id="386" r:id="rId12"/>
    <p:sldId id="387" r:id="rId13"/>
    <p:sldId id="388" r:id="rId14"/>
    <p:sldId id="389" r:id="rId15"/>
    <p:sldId id="390" r:id="rId16"/>
    <p:sldId id="391" r:id="rId17"/>
    <p:sldId id="392" r:id="rId18"/>
    <p:sldId id="393" r:id="rId19"/>
    <p:sldId id="394" r:id="rId20"/>
    <p:sldId id="395" r:id="rId21"/>
    <p:sldId id="396" r:id="rId22"/>
    <p:sldId id="300" r:id="rId23"/>
    <p:sldId id="347" r:id="rId24"/>
    <p:sldId id="397" r:id="rId25"/>
    <p:sldId id="398" r:id="rId26"/>
    <p:sldId id="399" r:id="rId27"/>
    <p:sldId id="400" r:id="rId28"/>
    <p:sldId id="401" r:id="rId29"/>
    <p:sldId id="402" r:id="rId30"/>
    <p:sldId id="381" r:id="rId31"/>
    <p:sldId id="403" r:id="rId32"/>
    <p:sldId id="404" r:id="rId33"/>
    <p:sldId id="405" r:id="rId34"/>
    <p:sldId id="406" r:id="rId35"/>
    <p:sldId id="348" r:id="rId36"/>
    <p:sldId id="351" r:id="rId37"/>
    <p:sldId id="408" r:id="rId38"/>
    <p:sldId id="410" r:id="rId39"/>
    <p:sldId id="409" r:id="rId40"/>
    <p:sldId id="411" r:id="rId41"/>
    <p:sldId id="412" r:id="rId42"/>
    <p:sldId id="301" r:id="rId43"/>
    <p:sldId id="350" r:id="rId44"/>
    <p:sldId id="352" r:id="rId45"/>
    <p:sldId id="353" r:id="rId46"/>
    <p:sldId id="413" r:id="rId47"/>
    <p:sldId id="414" r:id="rId48"/>
    <p:sldId id="415" r:id="rId49"/>
    <p:sldId id="355" r:id="rId50"/>
    <p:sldId id="356" r:id="rId51"/>
    <p:sldId id="303" r:id="rId52"/>
    <p:sldId id="357" r:id="rId53"/>
    <p:sldId id="416" r:id="rId54"/>
    <p:sldId id="358" r:id="rId55"/>
    <p:sldId id="380" r:id="rId56"/>
    <p:sldId id="417" r:id="rId57"/>
    <p:sldId id="374" r:id="rId58"/>
    <p:sldId id="418" r:id="rId59"/>
    <p:sldId id="419" r:id="rId60"/>
    <p:sldId id="420" r:id="rId61"/>
    <p:sldId id="421" r:id="rId62"/>
    <p:sldId id="422" r:id="rId63"/>
    <p:sldId id="423" r:id="rId64"/>
    <p:sldId id="367" r:id="rId65"/>
    <p:sldId id="359" r:id="rId66"/>
    <p:sldId id="360" r:id="rId67"/>
    <p:sldId id="361" r:id="rId68"/>
    <p:sldId id="424" r:id="rId69"/>
    <p:sldId id="425" r:id="rId70"/>
    <p:sldId id="426" r:id="rId71"/>
    <p:sldId id="379" r:id="rId72"/>
    <p:sldId id="296" r:id="rId73"/>
  </p:sldIdLst>
  <p:sldSz cx="9601200" cy="6477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主题样式 1 - 个性色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主题样式 1 - 个性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主题样式 1 - 个性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75DCB02-9BB8-47FD-8907-85C794F793BA}" styleName="主题样式 1 - 个性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主题样式 1 - 个性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150"/>
    <p:restoredTop sz="96731" autoAdjust="0"/>
  </p:normalViewPr>
  <p:slideViewPr>
    <p:cSldViewPr snapToGrid="0" snapToObjects="1">
      <p:cViewPr>
        <p:scale>
          <a:sx n="93" d="100"/>
          <a:sy n="93" d="100"/>
        </p:scale>
        <p:origin x="-80" y="-336"/>
      </p:cViewPr>
      <p:guideLst>
        <p:guide orient="horz" pos="2040"/>
        <p:guide pos="30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notesMaster" Target="notesMasters/notesMaster1.xml"/><Relationship Id="rId75" Type="http://schemas.openxmlformats.org/officeDocument/2006/relationships/printerSettings" Target="printerSettings/printerSettings1.bin"/><Relationship Id="rId76" Type="http://schemas.openxmlformats.org/officeDocument/2006/relationships/presProps" Target="presProps.xml"/><Relationship Id="rId77" Type="http://schemas.openxmlformats.org/officeDocument/2006/relationships/viewProps" Target="viewProps.xml"/><Relationship Id="rId78" Type="http://schemas.openxmlformats.org/officeDocument/2006/relationships/theme" Target="theme/theme1.xml"/><Relationship Id="rId79"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 name="Shape 26"/>
          <p:cNvSpPr>
            <a:spLocks noGrp="1" noRot="1" noChangeAspect="1"/>
          </p:cNvSpPr>
          <p:nvPr>
            <p:ph type="sldImg"/>
          </p:nvPr>
        </p:nvSpPr>
        <p:spPr>
          <a:xfrm>
            <a:off x="1143000" y="685800"/>
            <a:ext cx="4572000" cy="3429000"/>
          </a:xfrm>
          <a:prstGeom prst="rect">
            <a:avLst/>
          </a:prstGeom>
        </p:spPr>
        <p:txBody>
          <a:bodyPr/>
          <a:lstStyle/>
          <a:p>
            <a:endParaRPr/>
          </a:p>
        </p:txBody>
      </p:sp>
      <p:sp>
        <p:nvSpPr>
          <p:cNvPr id="27" name="Shape 2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930876633"/>
      </p:ext>
    </p:extLst>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DengXian"/>
      </a:defRPr>
    </a:lvl1pPr>
    <a:lvl2pPr indent="228600" latinLnBrk="0">
      <a:spcBef>
        <a:spcPts val="400"/>
      </a:spcBef>
      <a:defRPr sz="1200">
        <a:latin typeface="+mn-lt"/>
        <a:ea typeface="+mn-ea"/>
        <a:cs typeface="+mn-cs"/>
        <a:sym typeface="DengXian"/>
      </a:defRPr>
    </a:lvl2pPr>
    <a:lvl3pPr indent="457200" latinLnBrk="0">
      <a:spcBef>
        <a:spcPts val="400"/>
      </a:spcBef>
      <a:defRPr sz="1200">
        <a:latin typeface="+mn-lt"/>
        <a:ea typeface="+mn-ea"/>
        <a:cs typeface="+mn-cs"/>
        <a:sym typeface="DengXian"/>
      </a:defRPr>
    </a:lvl3pPr>
    <a:lvl4pPr indent="685800" latinLnBrk="0">
      <a:spcBef>
        <a:spcPts val="400"/>
      </a:spcBef>
      <a:defRPr sz="1200">
        <a:latin typeface="+mn-lt"/>
        <a:ea typeface="+mn-ea"/>
        <a:cs typeface="+mn-cs"/>
        <a:sym typeface="DengXian"/>
      </a:defRPr>
    </a:lvl4pPr>
    <a:lvl5pPr indent="914400" latinLnBrk="0">
      <a:spcBef>
        <a:spcPts val="400"/>
      </a:spcBef>
      <a:defRPr sz="1200">
        <a:latin typeface="+mn-lt"/>
        <a:ea typeface="+mn-ea"/>
        <a:cs typeface="+mn-cs"/>
        <a:sym typeface="DengXian"/>
      </a:defRPr>
    </a:lvl5pPr>
    <a:lvl6pPr indent="1143000" latinLnBrk="0">
      <a:spcBef>
        <a:spcPts val="400"/>
      </a:spcBef>
      <a:defRPr sz="1200">
        <a:latin typeface="+mn-lt"/>
        <a:ea typeface="+mn-ea"/>
        <a:cs typeface="+mn-cs"/>
        <a:sym typeface="DengXian"/>
      </a:defRPr>
    </a:lvl6pPr>
    <a:lvl7pPr indent="1371600" latinLnBrk="0">
      <a:spcBef>
        <a:spcPts val="400"/>
      </a:spcBef>
      <a:defRPr sz="1200">
        <a:latin typeface="+mn-lt"/>
        <a:ea typeface="+mn-ea"/>
        <a:cs typeface="+mn-cs"/>
        <a:sym typeface="DengXian"/>
      </a:defRPr>
    </a:lvl7pPr>
    <a:lvl8pPr indent="1600200" latinLnBrk="0">
      <a:spcBef>
        <a:spcPts val="400"/>
      </a:spcBef>
      <a:defRPr sz="1200">
        <a:latin typeface="+mn-lt"/>
        <a:ea typeface="+mn-ea"/>
        <a:cs typeface="+mn-cs"/>
        <a:sym typeface="DengXian"/>
      </a:defRPr>
    </a:lvl8pPr>
    <a:lvl9pPr indent="1828800" latinLnBrk="0">
      <a:spcBef>
        <a:spcPts val="400"/>
      </a:spcBef>
      <a:defRPr sz="1200">
        <a:latin typeface="+mn-lt"/>
        <a:ea typeface="+mn-ea"/>
        <a:cs typeface="+mn-cs"/>
        <a:sym typeface="DengXian"/>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幻灯片编号"/>
          <p:cNvSpPr>
            <a:spLocks noGrp="1"/>
          </p:cNvSpPr>
          <p:nvPr>
            <p:ph type="sldNum" sz="quarter" idx="2"/>
          </p:nvPr>
        </p:nvSpPr>
        <p:spPr>
          <a:xfrm>
            <a:off x="8701253" y="6056630"/>
            <a:ext cx="250661" cy="243839"/>
          </a:xfrm>
          <a:prstGeom prst="rect">
            <a:avLst/>
          </a:prstGeom>
        </p:spPr>
        <p:txBody>
          <a:bodyPr/>
          <a:lstStyle>
            <a:lvl1pPr defTabSz="863600">
              <a:defRPr>
                <a:solidFill>
                  <a:srgbClr val="898989"/>
                </a:solidFill>
              </a:defRPr>
            </a:lvl1p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18" name="标题文本"/>
          <p:cNvSpPr>
            <a:spLocks noGrp="1"/>
          </p:cNvSpPr>
          <p:nvPr>
            <p:ph type="title"/>
          </p:nvPr>
        </p:nvSpPr>
        <p:spPr>
          <a:prstGeom prst="rect">
            <a:avLst/>
          </a:prstGeom>
        </p:spPr>
        <p:txBody>
          <a:bodyPr/>
          <a:lstStyle/>
          <a:p>
            <a:r>
              <a:t>标题文本</a:t>
            </a:r>
          </a:p>
        </p:txBody>
      </p:sp>
      <p:sp>
        <p:nvSpPr>
          <p:cNvPr id="19" name="正文级别 1…"/>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0"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a:spLocks noGrp="1"/>
          </p:cNvSpPr>
          <p:nvPr>
            <p:ph type="title"/>
          </p:nvPr>
        </p:nvSpPr>
        <p:spPr>
          <a:xfrm>
            <a:off x="660825" y="345001"/>
            <a:ext cx="8290364" cy="125250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a:bodyPr>
          <a:lstStyle/>
          <a:p>
            <a:r>
              <a:t>标题文本</a:t>
            </a:r>
          </a:p>
        </p:txBody>
      </p:sp>
      <p:sp>
        <p:nvSpPr>
          <p:cNvPr id="3" name="正文级别 1…"/>
          <p:cNvSpPr>
            <a:spLocks noGrp="1"/>
          </p:cNvSpPr>
          <p:nvPr>
            <p:ph type="body" idx="1"/>
          </p:nvPr>
        </p:nvSpPr>
        <p:spPr>
          <a:xfrm>
            <a:off x="660825" y="1725003"/>
            <a:ext cx="8290364" cy="411150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a:spLocks noGrp="1"/>
          </p:cNvSpPr>
          <p:nvPr>
            <p:ph type="sldNum" sz="quarter" idx="2"/>
          </p:nvPr>
        </p:nvSpPr>
        <p:spPr>
          <a:xfrm>
            <a:off x="8700529" y="6056590"/>
            <a:ext cx="250660" cy="243839"/>
          </a:xfrm>
          <a:prstGeom prst="rect">
            <a:avLst/>
          </a:prstGeom>
          <a:ln w="12700">
            <a:miter lim="400000"/>
          </a:ln>
        </p:spPr>
        <p:txBody>
          <a:bodyPr wrap="none" lIns="45718" tIns="45718" rIns="45718" bIns="45718" anchor="ctr">
            <a:spAutoFit/>
          </a:bodyPr>
          <a:lstStyle>
            <a:lvl1pPr algn="r">
              <a:defRPr sz="1100">
                <a:solidFill>
                  <a:srgbClr val="888888"/>
                </a:solidFill>
                <a:latin typeface="Calibri"/>
                <a:ea typeface="Calibri"/>
                <a:cs typeface="Calibri"/>
                <a:sym typeface="Calibri"/>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xmlns:p14="http://schemas.microsoft.com/office/powerpoint/2010/main" spd="med"/>
  <p:txStyles>
    <p:titleStyle>
      <a:lvl1pPr marL="0" marR="0" indent="0" algn="l" defTabSz="864235" latinLnBrk="0">
        <a:lnSpc>
          <a:spcPct val="90000"/>
        </a:lnSpc>
        <a:spcBef>
          <a:spcPts val="0"/>
        </a:spcBef>
        <a:spcAft>
          <a:spcPts val="0"/>
        </a:spcAft>
        <a:buClrTx/>
        <a:buSzTx/>
        <a:buFontTx/>
        <a:buNone/>
        <a:tabLst/>
        <a:defRPr sz="41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864235" latinLnBrk="0">
        <a:lnSpc>
          <a:spcPct val="90000"/>
        </a:lnSpc>
        <a:spcBef>
          <a:spcPts val="0"/>
        </a:spcBef>
        <a:spcAft>
          <a:spcPts val="0"/>
        </a:spcAft>
        <a:buClrTx/>
        <a:buSzTx/>
        <a:buFontTx/>
        <a:buNone/>
        <a:tabLst/>
        <a:defRPr sz="41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864235" latinLnBrk="0">
        <a:lnSpc>
          <a:spcPct val="90000"/>
        </a:lnSpc>
        <a:spcBef>
          <a:spcPts val="0"/>
        </a:spcBef>
        <a:spcAft>
          <a:spcPts val="0"/>
        </a:spcAft>
        <a:buClrTx/>
        <a:buSzTx/>
        <a:buFontTx/>
        <a:buNone/>
        <a:tabLst/>
        <a:defRPr sz="41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864235" latinLnBrk="0">
        <a:lnSpc>
          <a:spcPct val="90000"/>
        </a:lnSpc>
        <a:spcBef>
          <a:spcPts val="0"/>
        </a:spcBef>
        <a:spcAft>
          <a:spcPts val="0"/>
        </a:spcAft>
        <a:buClrTx/>
        <a:buSzTx/>
        <a:buFontTx/>
        <a:buNone/>
        <a:tabLst/>
        <a:defRPr sz="41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864235" latinLnBrk="0">
        <a:lnSpc>
          <a:spcPct val="90000"/>
        </a:lnSpc>
        <a:spcBef>
          <a:spcPts val="0"/>
        </a:spcBef>
        <a:spcAft>
          <a:spcPts val="0"/>
        </a:spcAft>
        <a:buClrTx/>
        <a:buSzTx/>
        <a:buFontTx/>
        <a:buNone/>
        <a:tabLst/>
        <a:defRPr sz="41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864235" latinLnBrk="0">
        <a:lnSpc>
          <a:spcPct val="90000"/>
        </a:lnSpc>
        <a:spcBef>
          <a:spcPts val="0"/>
        </a:spcBef>
        <a:spcAft>
          <a:spcPts val="0"/>
        </a:spcAft>
        <a:buClrTx/>
        <a:buSzTx/>
        <a:buFontTx/>
        <a:buNone/>
        <a:tabLst/>
        <a:defRPr sz="41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864235" latinLnBrk="0">
        <a:lnSpc>
          <a:spcPct val="90000"/>
        </a:lnSpc>
        <a:spcBef>
          <a:spcPts val="0"/>
        </a:spcBef>
        <a:spcAft>
          <a:spcPts val="0"/>
        </a:spcAft>
        <a:buClrTx/>
        <a:buSzTx/>
        <a:buFontTx/>
        <a:buNone/>
        <a:tabLst/>
        <a:defRPr sz="41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864235" latinLnBrk="0">
        <a:lnSpc>
          <a:spcPct val="90000"/>
        </a:lnSpc>
        <a:spcBef>
          <a:spcPts val="0"/>
        </a:spcBef>
        <a:spcAft>
          <a:spcPts val="0"/>
        </a:spcAft>
        <a:buClrTx/>
        <a:buSzTx/>
        <a:buFontTx/>
        <a:buNone/>
        <a:tabLst/>
        <a:defRPr sz="41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864235" latinLnBrk="0">
        <a:lnSpc>
          <a:spcPct val="90000"/>
        </a:lnSpc>
        <a:spcBef>
          <a:spcPts val="0"/>
        </a:spcBef>
        <a:spcAft>
          <a:spcPts val="0"/>
        </a:spcAft>
        <a:buClrTx/>
        <a:buSzTx/>
        <a:buFontTx/>
        <a:buNone/>
        <a:tabLst/>
        <a:defRPr sz="41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15900" marR="0" indent="-215265" algn="l" defTabSz="864235" rtl="0" latinLnBrk="0">
        <a:lnSpc>
          <a:spcPct val="90000"/>
        </a:lnSpc>
        <a:spcBef>
          <a:spcPts val="900"/>
        </a:spcBef>
        <a:spcAft>
          <a:spcPts val="0"/>
        </a:spcAft>
        <a:buClrTx/>
        <a:buSzPct val="100000"/>
        <a:buFont typeface="Arial"/>
        <a:buChar char="•"/>
        <a:tabLst/>
        <a:defRPr sz="2600" b="0" i="0" u="none" strike="noStrike" cap="none" spc="0" baseline="0">
          <a:ln>
            <a:noFill/>
          </a:ln>
          <a:solidFill>
            <a:srgbClr val="000000"/>
          </a:solidFill>
          <a:uFillTx/>
          <a:latin typeface="Calibri"/>
          <a:ea typeface="Calibri"/>
          <a:cs typeface="Calibri"/>
          <a:sym typeface="Calibri"/>
        </a:defRPr>
      </a:lvl1pPr>
      <a:lvl2pPr marL="686838" marR="0" indent="-254403" algn="l" defTabSz="864235" rtl="0" latinLnBrk="0">
        <a:lnSpc>
          <a:spcPct val="90000"/>
        </a:lnSpc>
        <a:spcBef>
          <a:spcPts val="900"/>
        </a:spcBef>
        <a:spcAft>
          <a:spcPts val="0"/>
        </a:spcAft>
        <a:buClrTx/>
        <a:buSzPct val="100000"/>
        <a:buFont typeface="Arial"/>
        <a:buChar char="•"/>
        <a:tabLst/>
        <a:defRPr sz="2600" b="0" i="0" u="none" strike="noStrike" cap="none" spc="0" baseline="0">
          <a:ln>
            <a:noFill/>
          </a:ln>
          <a:solidFill>
            <a:srgbClr val="000000"/>
          </a:solidFill>
          <a:uFillTx/>
          <a:latin typeface="Calibri"/>
          <a:ea typeface="Calibri"/>
          <a:cs typeface="Calibri"/>
          <a:sym typeface="Calibri"/>
        </a:defRPr>
      </a:lvl2pPr>
      <a:lvl3pPr marL="1175807" marR="0" indent="-310937" algn="l" defTabSz="864235" rtl="0" latinLnBrk="0">
        <a:lnSpc>
          <a:spcPct val="90000"/>
        </a:lnSpc>
        <a:spcBef>
          <a:spcPts val="900"/>
        </a:spcBef>
        <a:spcAft>
          <a:spcPts val="0"/>
        </a:spcAft>
        <a:buClrTx/>
        <a:buSzPct val="100000"/>
        <a:buFont typeface="Arial"/>
        <a:buChar char="•"/>
        <a:tabLst/>
        <a:defRPr sz="2600" b="0" i="0" u="none" strike="noStrike" cap="none" spc="0" baseline="0">
          <a:ln>
            <a:noFill/>
          </a:ln>
          <a:solidFill>
            <a:srgbClr val="000000"/>
          </a:solidFill>
          <a:uFillTx/>
          <a:latin typeface="Calibri"/>
          <a:ea typeface="Calibri"/>
          <a:cs typeface="Calibri"/>
          <a:sym typeface="Calibri"/>
        </a:defRPr>
      </a:lvl3pPr>
      <a:lvl4pPr marL="1625898" marR="0" indent="-329227" algn="l" defTabSz="864235" rtl="0" latinLnBrk="0">
        <a:lnSpc>
          <a:spcPct val="90000"/>
        </a:lnSpc>
        <a:spcBef>
          <a:spcPts val="900"/>
        </a:spcBef>
        <a:spcAft>
          <a:spcPts val="0"/>
        </a:spcAft>
        <a:buClrTx/>
        <a:buSzPct val="100000"/>
        <a:buFont typeface="Arial"/>
        <a:buChar char="•"/>
        <a:tabLst/>
        <a:defRPr sz="2600" b="0" i="0" u="none" strike="noStrike" cap="none" spc="0" baseline="0">
          <a:ln>
            <a:noFill/>
          </a:ln>
          <a:solidFill>
            <a:srgbClr val="000000"/>
          </a:solidFill>
          <a:uFillTx/>
          <a:latin typeface="Calibri"/>
          <a:ea typeface="Calibri"/>
          <a:cs typeface="Calibri"/>
          <a:sym typeface="Calibri"/>
        </a:defRPr>
      </a:lvl4pPr>
      <a:lvl5pPr marL="2057698" marR="0" indent="-329227" algn="l" defTabSz="864235" rtl="0" latinLnBrk="0">
        <a:lnSpc>
          <a:spcPct val="90000"/>
        </a:lnSpc>
        <a:spcBef>
          <a:spcPts val="900"/>
        </a:spcBef>
        <a:spcAft>
          <a:spcPts val="0"/>
        </a:spcAft>
        <a:buClrTx/>
        <a:buSzPct val="100000"/>
        <a:buFont typeface="Arial"/>
        <a:buChar char="•"/>
        <a:tabLst/>
        <a:defRPr sz="2600" b="0" i="0" u="none" strike="noStrike" cap="none" spc="0" baseline="0">
          <a:ln>
            <a:noFill/>
          </a:ln>
          <a:solidFill>
            <a:srgbClr val="000000"/>
          </a:solidFill>
          <a:uFillTx/>
          <a:latin typeface="Calibri"/>
          <a:ea typeface="Calibri"/>
          <a:cs typeface="Calibri"/>
          <a:sym typeface="Calibri"/>
        </a:defRPr>
      </a:lvl5pPr>
      <a:lvl6pPr marL="0" marR="0" indent="2185988" algn="l" defTabSz="864235" rtl="0" latinLnBrk="0">
        <a:lnSpc>
          <a:spcPct val="90000"/>
        </a:lnSpc>
        <a:spcBef>
          <a:spcPts val="900"/>
        </a:spcBef>
        <a:spcAft>
          <a:spcPts val="0"/>
        </a:spcAft>
        <a:buClrTx/>
        <a:buSzTx/>
        <a:buFont typeface="Arial"/>
        <a:buNone/>
        <a:tabLst/>
        <a:defRPr sz="2600" b="0" i="0" u="none" strike="noStrike" cap="none" spc="0" baseline="0">
          <a:ln>
            <a:noFill/>
          </a:ln>
          <a:solidFill>
            <a:srgbClr val="000000"/>
          </a:solidFill>
          <a:uFillTx/>
          <a:latin typeface="Calibri"/>
          <a:ea typeface="Calibri"/>
          <a:cs typeface="Calibri"/>
          <a:sym typeface="Calibri"/>
        </a:defRPr>
      </a:lvl6pPr>
      <a:lvl7pPr marL="0" marR="0" indent="2643188" algn="l" defTabSz="864235" rtl="0" latinLnBrk="0">
        <a:lnSpc>
          <a:spcPct val="90000"/>
        </a:lnSpc>
        <a:spcBef>
          <a:spcPts val="900"/>
        </a:spcBef>
        <a:spcAft>
          <a:spcPts val="0"/>
        </a:spcAft>
        <a:buClrTx/>
        <a:buSzTx/>
        <a:buFont typeface="Arial"/>
        <a:buNone/>
        <a:tabLst/>
        <a:defRPr sz="2600" b="0" i="0" u="none" strike="noStrike" cap="none" spc="0" baseline="0">
          <a:ln>
            <a:noFill/>
          </a:ln>
          <a:solidFill>
            <a:srgbClr val="000000"/>
          </a:solidFill>
          <a:uFillTx/>
          <a:latin typeface="Calibri"/>
          <a:ea typeface="Calibri"/>
          <a:cs typeface="Calibri"/>
          <a:sym typeface="Calibri"/>
        </a:defRPr>
      </a:lvl7pPr>
      <a:lvl8pPr marL="0" marR="0" indent="3100388" algn="l" defTabSz="864235" rtl="0" latinLnBrk="0">
        <a:lnSpc>
          <a:spcPct val="90000"/>
        </a:lnSpc>
        <a:spcBef>
          <a:spcPts val="900"/>
        </a:spcBef>
        <a:spcAft>
          <a:spcPts val="0"/>
        </a:spcAft>
        <a:buClrTx/>
        <a:buSzTx/>
        <a:buFont typeface="Arial"/>
        <a:buNone/>
        <a:tabLst/>
        <a:defRPr sz="2600" b="0" i="0" u="none" strike="noStrike" cap="none" spc="0" baseline="0">
          <a:ln>
            <a:noFill/>
          </a:ln>
          <a:solidFill>
            <a:srgbClr val="000000"/>
          </a:solidFill>
          <a:uFillTx/>
          <a:latin typeface="Calibri"/>
          <a:ea typeface="Calibri"/>
          <a:cs typeface="Calibri"/>
          <a:sym typeface="Calibri"/>
        </a:defRPr>
      </a:lvl8pPr>
      <a:lvl9pPr marL="0" marR="0" indent="3557587" algn="l" defTabSz="864235" rtl="0" latinLnBrk="0">
        <a:lnSpc>
          <a:spcPct val="90000"/>
        </a:lnSpc>
        <a:spcBef>
          <a:spcPts val="900"/>
        </a:spcBef>
        <a:spcAft>
          <a:spcPts val="0"/>
        </a:spcAft>
        <a:buClrTx/>
        <a:buSzTx/>
        <a:buFont typeface="Arial"/>
        <a:buNone/>
        <a:tabLst/>
        <a:defRPr sz="2600" b="0" i="0" u="none" strike="noStrike" cap="none" spc="0" baseline="0">
          <a:ln>
            <a:noFill/>
          </a:ln>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19.png"/></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2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jpeg"/><Relationship Id="rId3"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985229" y="1630066"/>
            <a:ext cx="7372350" cy="2185214"/>
          </a:xfrm>
          <a:prstGeom prst="rect">
            <a:avLst/>
          </a:prstGeom>
          <a:noFill/>
        </p:spPr>
        <p:txBody>
          <a:bodyPr wrap="square" rtlCol="0">
            <a:spAutoFit/>
          </a:bodyPr>
          <a:lstStyle/>
          <a:p>
            <a:r>
              <a:rPr lang="en-US" altLang="zh-CN" sz="7600" dirty="0" smtClean="0">
                <a:solidFill>
                  <a:srgbClr val="F4D025"/>
                </a:solidFill>
                <a:latin typeface="STHeiti Light" charset="-122"/>
                <a:ea typeface="STHeiti Light" charset="-122"/>
                <a:cs typeface="STHeiti Light" charset="-122"/>
              </a:rPr>
              <a:t>JS</a:t>
            </a:r>
            <a:r>
              <a:rPr lang="zh-CN" altLang="en-US" sz="7600" dirty="0" smtClean="0">
                <a:solidFill>
                  <a:srgbClr val="F4D025"/>
                </a:solidFill>
                <a:latin typeface="STHeiti Light" charset="-122"/>
                <a:ea typeface="STHeiti Light" charset="-122"/>
                <a:cs typeface="STHeiti Light" charset="-122"/>
              </a:rPr>
              <a:t>基础课程</a:t>
            </a:r>
          </a:p>
          <a:p>
            <a:r>
              <a:rPr lang="en-US" altLang="zh-CN" sz="6000" dirty="0" smtClean="0">
                <a:solidFill>
                  <a:srgbClr val="F4D025"/>
                </a:solidFill>
                <a:latin typeface="STKaiti" charset="-122"/>
                <a:ea typeface="STKaiti" charset="-122"/>
                <a:cs typeface="STKaiti" charset="-122"/>
              </a:rPr>
              <a:t>JS</a:t>
            </a:r>
            <a:r>
              <a:rPr lang="zh-CN" altLang="en-US" sz="6000" dirty="0" smtClean="0">
                <a:solidFill>
                  <a:srgbClr val="F4D025"/>
                </a:solidFill>
                <a:latin typeface="STKaiti" charset="-122"/>
                <a:ea typeface="STKaiti" charset="-122"/>
                <a:cs typeface="STKaiti" charset="-122"/>
              </a:rPr>
              <a:t>事件</a:t>
            </a:r>
            <a:r>
              <a:rPr lang="en-US" altLang="zh-CN" sz="6000" dirty="0" smtClean="0">
                <a:solidFill>
                  <a:srgbClr val="F4D025"/>
                </a:solidFill>
                <a:latin typeface="STKaiti" charset="-122"/>
                <a:ea typeface="STKaiti" charset="-122"/>
                <a:cs typeface="STKaiti" charset="-122"/>
              </a:rPr>
              <a:t>01</a:t>
            </a:r>
            <a:endParaRPr lang="zh-CN" altLang="en-US" sz="6000" dirty="0" smtClean="0">
              <a:solidFill>
                <a:srgbClr val="F4D025"/>
              </a:solidFill>
              <a:latin typeface="STKaiti" charset="-122"/>
              <a:ea typeface="STKaiti" charset="-122"/>
              <a:cs typeface="STKaiti" charset="-122"/>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4" name="文本框 6"/>
          <p:cNvSpPr/>
          <p:nvPr/>
        </p:nvSpPr>
        <p:spPr>
          <a:xfrm>
            <a:off x="652779" y="7543"/>
            <a:ext cx="1733804"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鼠标事件</a:t>
            </a:r>
            <a:endParaRPr sz="3200" b="0" dirty="0">
              <a:latin typeface="Microsoft YaHei" charset="0"/>
              <a:ea typeface="Microsoft YaHei" charset="0"/>
              <a:cs typeface="Microsoft YaHei" charset="0"/>
            </a:endParaRPr>
          </a:p>
        </p:txBody>
      </p:sp>
      <p:sp>
        <p:nvSpPr>
          <p:cNvPr id="25" name="为什么要使用盒模型："/>
          <p:cNvSpPr/>
          <p:nvPr/>
        </p:nvSpPr>
        <p:spPr>
          <a:xfrm>
            <a:off x="762576" y="1014730"/>
            <a:ext cx="2721254"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zh-CN" altLang="en-US" sz="2400" b="0" kern="0" dirty="0" smtClean="0">
                <a:solidFill>
                  <a:srgbClr val="3A68A3"/>
                </a:solidFill>
                <a:latin typeface="Microsoft YaHei" charset="0"/>
                <a:ea typeface="Microsoft YaHei" charset="0"/>
                <a:cs typeface="Microsoft YaHei" charset="0"/>
              </a:rPr>
              <a:t>什么是鼠标事件</a:t>
            </a:r>
            <a:r>
              <a:rPr lang="en-US" altLang="zh-CN" sz="2400" b="0" kern="0" dirty="0" smtClean="0">
                <a:solidFill>
                  <a:srgbClr val="3A68A3"/>
                </a:solidFill>
                <a:latin typeface="Microsoft YaHei" charset="0"/>
                <a:ea typeface="Microsoft YaHei" charset="0"/>
                <a:cs typeface="Microsoft YaHei" charset="0"/>
              </a:rPr>
              <a:t>?</a:t>
            </a:r>
            <a:endParaRPr lang="zh-CN" altLang="en-US" sz="2400" b="0" kern="0" dirty="0">
              <a:solidFill>
                <a:srgbClr val="3A68A3"/>
              </a:solidFill>
              <a:latin typeface="Microsoft YaHei" charset="0"/>
              <a:ea typeface="Microsoft YaHei" charset="0"/>
              <a:cs typeface="Microsoft YaHei" charset="0"/>
            </a:endParaRPr>
          </a:p>
        </p:txBody>
      </p:sp>
      <p:sp>
        <p:nvSpPr>
          <p:cNvPr id="3" name="矩形 2"/>
          <p:cNvSpPr/>
          <p:nvPr/>
        </p:nvSpPr>
        <p:spPr>
          <a:xfrm>
            <a:off x="762576" y="2364554"/>
            <a:ext cx="7689894" cy="1913344"/>
          </a:xfrm>
          <a:prstGeom prst="rect">
            <a:avLst/>
          </a:prstGeom>
        </p:spPr>
        <p:txBody>
          <a:bodyPr wrap="square">
            <a:spAutoFit/>
          </a:bodyPr>
          <a:lstStyle/>
          <a:p>
            <a:pPr>
              <a:lnSpc>
                <a:spcPct val="150000"/>
              </a:lnSpc>
            </a:pPr>
            <a:r>
              <a:rPr lang="zh-CN" altLang="en-US" sz="2000" dirty="0" smtClean="0"/>
              <a:t>       用户在浏览网页时</a:t>
            </a:r>
            <a:r>
              <a:rPr lang="en-US" altLang="zh-CN" sz="2000" dirty="0"/>
              <a:t>,</a:t>
            </a:r>
            <a:r>
              <a:rPr lang="zh-CN" altLang="en-US" sz="2000" dirty="0"/>
              <a:t>通过鼠标产生的一系列行为所触发的</a:t>
            </a:r>
            <a:r>
              <a:rPr lang="zh-CN" altLang="en-US" sz="2000" dirty="0" smtClean="0"/>
              <a:t>事件。</a:t>
            </a:r>
            <a:endParaRPr lang="en-US" altLang="zh-CN" sz="2000" dirty="0" smtClean="0"/>
          </a:p>
          <a:p>
            <a:pPr>
              <a:lnSpc>
                <a:spcPct val="150000"/>
              </a:lnSpc>
            </a:pPr>
            <a:r>
              <a:rPr lang="zh-CN" altLang="en-US" sz="2000" dirty="0"/>
              <a:t>例如：</a:t>
            </a:r>
            <a:endParaRPr lang="en-US" altLang="zh-CN" sz="2000" dirty="0"/>
          </a:p>
          <a:p>
            <a:pPr>
              <a:lnSpc>
                <a:spcPct val="150000"/>
              </a:lnSpc>
            </a:pPr>
            <a:r>
              <a:rPr lang="zh-CN" altLang="zh-CN" sz="2000" dirty="0"/>
              <a:t> </a:t>
            </a:r>
            <a:r>
              <a:rPr lang="zh-CN" altLang="en-US" sz="2000" dirty="0"/>
              <a:t>      用户用鼠标单击页面中的某个按钮。</a:t>
            </a:r>
            <a:endParaRPr lang="en-US" altLang="zh-CN" sz="2000" dirty="0"/>
          </a:p>
          <a:p>
            <a:pPr>
              <a:lnSpc>
                <a:spcPct val="150000"/>
              </a:lnSpc>
            </a:pPr>
            <a:r>
              <a:rPr lang="zh-CN" altLang="zh-CN" sz="2000" dirty="0"/>
              <a:t> </a:t>
            </a:r>
            <a:r>
              <a:rPr lang="zh-CN" altLang="en-US" sz="2000" dirty="0"/>
              <a:t>      用户用鼠标移入页面中的某块区域。</a:t>
            </a:r>
          </a:p>
        </p:txBody>
      </p:sp>
    </p:spTree>
    <p:extLst>
      <p:ext uri="{BB962C8B-B14F-4D97-AF65-F5344CB8AC3E}">
        <p14:creationId xmlns:p14="http://schemas.microsoft.com/office/powerpoint/2010/main" val="2101282312"/>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4" name="文本框 6"/>
          <p:cNvSpPr/>
          <p:nvPr/>
        </p:nvSpPr>
        <p:spPr>
          <a:xfrm>
            <a:off x="652779" y="7543"/>
            <a:ext cx="1733804"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鼠标事件</a:t>
            </a:r>
            <a:endParaRPr sz="3200" b="0" dirty="0">
              <a:latin typeface="Microsoft YaHei" charset="0"/>
              <a:ea typeface="Microsoft YaHei" charset="0"/>
              <a:cs typeface="Microsoft YaHei" charset="0"/>
            </a:endParaRPr>
          </a:p>
        </p:txBody>
      </p:sp>
      <p:sp>
        <p:nvSpPr>
          <p:cNvPr id="25" name="为什么要使用盒模型："/>
          <p:cNvSpPr/>
          <p:nvPr/>
        </p:nvSpPr>
        <p:spPr>
          <a:xfrm>
            <a:off x="762576" y="1014730"/>
            <a:ext cx="2593014"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zh-CN" altLang="en-US" sz="2400" b="0" kern="0" dirty="0" smtClean="0">
                <a:solidFill>
                  <a:srgbClr val="3A68A3"/>
                </a:solidFill>
                <a:latin typeface="Microsoft YaHei" charset="0"/>
                <a:ea typeface="Microsoft YaHei" charset="0"/>
                <a:cs typeface="Microsoft YaHei" charset="0"/>
              </a:rPr>
              <a:t>鼠标事件的类型</a:t>
            </a:r>
            <a:endParaRPr lang="zh-CN" altLang="en-US" sz="2400" b="0" kern="0" dirty="0">
              <a:solidFill>
                <a:srgbClr val="3A68A3"/>
              </a:solidFill>
              <a:latin typeface="Microsoft YaHei" charset="0"/>
              <a:ea typeface="Microsoft YaHei" charset="0"/>
              <a:cs typeface="Microsoft YaHei" charset="0"/>
            </a:endParaRPr>
          </a:p>
        </p:txBody>
      </p:sp>
      <p:sp>
        <p:nvSpPr>
          <p:cNvPr id="3" name="矩形 2"/>
          <p:cNvSpPr/>
          <p:nvPr/>
        </p:nvSpPr>
        <p:spPr>
          <a:xfrm>
            <a:off x="762576" y="2364554"/>
            <a:ext cx="3620692" cy="2462213"/>
          </a:xfrm>
          <a:prstGeom prst="rect">
            <a:avLst/>
          </a:prstGeom>
        </p:spPr>
        <p:txBody>
          <a:bodyPr wrap="square">
            <a:spAutoFit/>
          </a:bodyPr>
          <a:lstStyle/>
          <a:p>
            <a:pPr marL="342900" indent="-342900">
              <a:lnSpc>
                <a:spcPct val="150000"/>
              </a:lnSpc>
              <a:buFont typeface="Wingdings" charset="2"/>
              <a:buChar char="l"/>
            </a:pPr>
            <a:r>
              <a:rPr lang="en-US" altLang="zh-CN" sz="2000" dirty="0" err="1" smtClean="0"/>
              <a:t>onclick</a:t>
            </a:r>
            <a:r>
              <a:rPr lang="zh-CN" altLang="en-US" sz="2000" dirty="0" smtClean="0"/>
              <a:t> </a:t>
            </a:r>
            <a:r>
              <a:rPr lang="en-US" altLang="zh-CN" sz="2000" dirty="0" smtClean="0"/>
              <a:t>(</a:t>
            </a:r>
            <a:r>
              <a:rPr lang="zh-CN" altLang="en-US" sz="2000" dirty="0" smtClean="0"/>
              <a:t>单击</a:t>
            </a:r>
            <a:r>
              <a:rPr lang="en-US" altLang="zh-CN" sz="2000" dirty="0" smtClean="0"/>
              <a:t>)</a:t>
            </a:r>
          </a:p>
          <a:p>
            <a:pPr marL="342900" indent="-342900">
              <a:lnSpc>
                <a:spcPct val="150000"/>
              </a:lnSpc>
              <a:buFont typeface="Wingdings" charset="2"/>
              <a:buChar char="l"/>
            </a:pPr>
            <a:r>
              <a:rPr lang="en-US" altLang="zh-CN" sz="2000" dirty="0" err="1" smtClean="0"/>
              <a:t>ondblclick</a:t>
            </a:r>
            <a:r>
              <a:rPr lang="zh-CN" altLang="en-US" sz="2000" dirty="0" smtClean="0"/>
              <a:t> </a:t>
            </a:r>
            <a:r>
              <a:rPr lang="en-US" altLang="zh-CN" sz="2000" dirty="0" smtClean="0"/>
              <a:t>(</a:t>
            </a:r>
            <a:r>
              <a:rPr lang="zh-CN" altLang="en-US" sz="2000" dirty="0" smtClean="0"/>
              <a:t>双击</a:t>
            </a:r>
            <a:r>
              <a:rPr lang="en-US" altLang="zh-CN" sz="2000" dirty="0" smtClean="0"/>
              <a:t>)</a:t>
            </a:r>
          </a:p>
          <a:p>
            <a:pPr marL="342900" indent="-342900">
              <a:lnSpc>
                <a:spcPct val="150000"/>
              </a:lnSpc>
              <a:buFont typeface="Wingdings" charset="2"/>
              <a:buChar char="l"/>
            </a:pPr>
            <a:r>
              <a:rPr lang="en-US" altLang="zh-CN" sz="2000" dirty="0" err="1" smtClean="0"/>
              <a:t>oncontextmenu</a:t>
            </a:r>
            <a:r>
              <a:rPr lang="zh-CN" altLang="en-US" sz="2000" dirty="0" smtClean="0"/>
              <a:t> </a:t>
            </a:r>
            <a:r>
              <a:rPr lang="en-US" altLang="zh-CN" sz="2000" dirty="0" smtClean="0"/>
              <a:t>(</a:t>
            </a:r>
            <a:r>
              <a:rPr lang="zh-CN" altLang="en-US" sz="2000" dirty="0" smtClean="0"/>
              <a:t>右键菜单</a:t>
            </a:r>
            <a:r>
              <a:rPr lang="en-US" altLang="zh-CN" sz="2000" dirty="0" smtClean="0"/>
              <a:t>)</a:t>
            </a:r>
          </a:p>
          <a:p>
            <a:pPr marL="342900" indent="-342900">
              <a:lnSpc>
                <a:spcPct val="150000"/>
              </a:lnSpc>
              <a:buFont typeface="Wingdings" charset="2"/>
              <a:buChar char="l"/>
            </a:pPr>
            <a:r>
              <a:rPr lang="en-US" altLang="zh-CN" sz="2000" dirty="0" err="1" smtClean="0"/>
              <a:t>onmousedown</a:t>
            </a:r>
            <a:r>
              <a:rPr lang="en-US" altLang="zh-CN" sz="2000" dirty="0" smtClean="0"/>
              <a:t> </a:t>
            </a:r>
            <a:r>
              <a:rPr lang="en-US" altLang="zh-CN" sz="2000" dirty="0"/>
              <a:t>(</a:t>
            </a:r>
            <a:r>
              <a:rPr lang="zh-CN" altLang="en-US" sz="2000" dirty="0"/>
              <a:t>按下</a:t>
            </a:r>
            <a:r>
              <a:rPr lang="en-US" altLang="zh-CN" sz="2000" dirty="0" smtClean="0"/>
              <a:t>)</a:t>
            </a:r>
          </a:p>
          <a:p>
            <a:pPr marL="342900" indent="-342900">
              <a:lnSpc>
                <a:spcPct val="150000"/>
              </a:lnSpc>
              <a:buFont typeface="Wingdings" charset="2"/>
              <a:buChar char="l"/>
            </a:pPr>
            <a:r>
              <a:rPr lang="en-US" altLang="zh-CN" sz="2000" dirty="0" err="1"/>
              <a:t>onmouseup</a:t>
            </a:r>
            <a:r>
              <a:rPr lang="en-US" altLang="zh-CN" sz="2000" dirty="0"/>
              <a:t> (</a:t>
            </a:r>
            <a:r>
              <a:rPr lang="zh-CN" altLang="en-US" sz="2000" dirty="0"/>
              <a:t>抬起</a:t>
            </a:r>
            <a:r>
              <a:rPr lang="en-US" altLang="zh-CN" sz="2000" dirty="0"/>
              <a:t>)</a:t>
            </a:r>
            <a:endParaRPr lang="zh-CN" altLang="en-US" sz="2000" dirty="0"/>
          </a:p>
        </p:txBody>
      </p:sp>
      <p:sp>
        <p:nvSpPr>
          <p:cNvPr id="5" name="矩形 4"/>
          <p:cNvSpPr/>
          <p:nvPr/>
        </p:nvSpPr>
        <p:spPr>
          <a:xfrm>
            <a:off x="5120728" y="2368555"/>
            <a:ext cx="3620692" cy="2462213"/>
          </a:xfrm>
          <a:prstGeom prst="rect">
            <a:avLst/>
          </a:prstGeom>
        </p:spPr>
        <p:txBody>
          <a:bodyPr wrap="square">
            <a:spAutoFit/>
          </a:bodyPr>
          <a:lstStyle/>
          <a:p>
            <a:pPr marL="342900" indent="-342900">
              <a:lnSpc>
                <a:spcPct val="150000"/>
              </a:lnSpc>
              <a:buFont typeface="Wingdings" charset="2"/>
              <a:buChar char="l"/>
            </a:pPr>
            <a:r>
              <a:rPr lang="en-US" altLang="zh-CN" sz="2000" dirty="0" err="1"/>
              <a:t>onmouseover</a:t>
            </a:r>
            <a:r>
              <a:rPr lang="en-US" altLang="zh-CN" sz="2000" dirty="0"/>
              <a:t> (</a:t>
            </a:r>
            <a:r>
              <a:rPr lang="zh-CN" altLang="en-US" sz="2000" dirty="0"/>
              <a:t>移入</a:t>
            </a:r>
            <a:r>
              <a:rPr lang="en-US" altLang="zh-CN" sz="2000" dirty="0" smtClean="0"/>
              <a:t>)</a:t>
            </a:r>
          </a:p>
          <a:p>
            <a:pPr marL="342900" indent="-342900">
              <a:lnSpc>
                <a:spcPct val="150000"/>
              </a:lnSpc>
              <a:buFont typeface="Wingdings" charset="2"/>
              <a:buChar char="l"/>
            </a:pPr>
            <a:r>
              <a:rPr lang="en-US" altLang="zh-CN" sz="2000" dirty="0" err="1"/>
              <a:t>onmouseout</a:t>
            </a:r>
            <a:r>
              <a:rPr lang="en-US" altLang="zh-CN" sz="2000" dirty="0"/>
              <a:t> (</a:t>
            </a:r>
            <a:r>
              <a:rPr lang="zh-CN" altLang="en-US" sz="2000" dirty="0"/>
              <a:t>移出</a:t>
            </a:r>
            <a:r>
              <a:rPr lang="en-US" altLang="zh-CN" sz="2000" dirty="0" smtClean="0"/>
              <a:t>)</a:t>
            </a:r>
          </a:p>
          <a:p>
            <a:pPr marL="342900" indent="-342900">
              <a:lnSpc>
                <a:spcPct val="150000"/>
              </a:lnSpc>
              <a:buFont typeface="Wingdings" charset="2"/>
              <a:buChar char="l"/>
            </a:pPr>
            <a:r>
              <a:rPr lang="fi-FI" altLang="zh-CN" sz="2000" dirty="0" err="1"/>
              <a:t>onmouseenter</a:t>
            </a:r>
            <a:r>
              <a:rPr lang="fi-FI" altLang="zh-CN" sz="2000" dirty="0"/>
              <a:t> (</a:t>
            </a:r>
            <a:r>
              <a:rPr lang="zh-CN" altLang="fi-FI" sz="2000" dirty="0"/>
              <a:t>移入</a:t>
            </a:r>
            <a:r>
              <a:rPr lang="fi-FI" altLang="zh-CN" sz="2000" dirty="0" smtClean="0"/>
              <a:t>)</a:t>
            </a:r>
            <a:endParaRPr lang="en-US" altLang="zh-CN" sz="2000" dirty="0" smtClean="0"/>
          </a:p>
          <a:p>
            <a:pPr marL="342900" indent="-342900">
              <a:lnSpc>
                <a:spcPct val="150000"/>
              </a:lnSpc>
              <a:buFont typeface="Wingdings" charset="2"/>
              <a:buChar char="l"/>
            </a:pPr>
            <a:r>
              <a:rPr lang="en-US" altLang="zh-CN" sz="2000" dirty="0" err="1"/>
              <a:t>onmouseleave</a:t>
            </a:r>
            <a:r>
              <a:rPr lang="en-US" altLang="zh-CN" sz="2000" dirty="0"/>
              <a:t> (</a:t>
            </a:r>
            <a:r>
              <a:rPr lang="zh-CN" altLang="en-US" sz="2000" dirty="0"/>
              <a:t>移出</a:t>
            </a:r>
            <a:r>
              <a:rPr lang="en-US" altLang="zh-CN" sz="2000" dirty="0" smtClean="0"/>
              <a:t>)</a:t>
            </a:r>
          </a:p>
          <a:p>
            <a:pPr marL="342900" indent="-342900">
              <a:lnSpc>
                <a:spcPct val="150000"/>
              </a:lnSpc>
              <a:buFont typeface="Wingdings" charset="2"/>
              <a:buChar char="l"/>
            </a:pPr>
            <a:r>
              <a:rPr lang="en-US" altLang="zh-CN" sz="2000" dirty="0" err="1"/>
              <a:t>onmousemove</a:t>
            </a:r>
            <a:r>
              <a:rPr lang="en-US" altLang="zh-CN" sz="2000" dirty="0"/>
              <a:t> (</a:t>
            </a:r>
            <a:r>
              <a:rPr lang="zh-CN" altLang="en-US" sz="2000" dirty="0" smtClean="0"/>
              <a:t>移动</a:t>
            </a:r>
            <a:r>
              <a:rPr lang="en-US" altLang="zh-CN" sz="2000" dirty="0" smtClean="0"/>
              <a:t>)</a:t>
            </a:r>
            <a:endParaRPr lang="zh-CN" altLang="en-US" sz="2000" dirty="0"/>
          </a:p>
        </p:txBody>
      </p:sp>
    </p:spTree>
    <p:extLst>
      <p:ext uri="{BB962C8B-B14F-4D97-AF65-F5344CB8AC3E}">
        <p14:creationId xmlns:p14="http://schemas.microsoft.com/office/powerpoint/2010/main" val="1078213929"/>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4" name="文本框 6"/>
          <p:cNvSpPr/>
          <p:nvPr/>
        </p:nvSpPr>
        <p:spPr>
          <a:xfrm>
            <a:off x="652779" y="7543"/>
            <a:ext cx="1733603"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en-US" altLang="zh-CN" sz="3200" b="0" dirty="0" err="1">
                <a:latin typeface="Microsoft YaHei" charset="0"/>
                <a:ea typeface="Microsoft YaHei" charset="0"/>
                <a:cs typeface="Microsoft YaHei" charset="0"/>
              </a:rPr>
              <a:t>o</a:t>
            </a:r>
            <a:r>
              <a:rPr lang="en-US" altLang="zh-CN" sz="3200" b="0" dirty="0" err="1" smtClean="0">
                <a:latin typeface="Microsoft YaHei" charset="0"/>
                <a:ea typeface="Microsoft YaHei" charset="0"/>
                <a:cs typeface="Microsoft YaHei" charset="0"/>
              </a:rPr>
              <a:t>nclick</a:t>
            </a:r>
            <a:r>
              <a:rPr lang="zh-CN" altLang="en-US" sz="3200" b="0" dirty="0" smtClean="0">
                <a:latin typeface="Microsoft YaHei" charset="0"/>
                <a:ea typeface="Microsoft YaHei" charset="0"/>
                <a:cs typeface="Microsoft YaHei" charset="0"/>
              </a:rPr>
              <a:t>(</a:t>
            </a:r>
            <a:r>
              <a:rPr lang="en-US" altLang="zh-CN" sz="3200" b="0" dirty="0" smtClean="0">
                <a:latin typeface="Microsoft YaHei" charset="0"/>
                <a:ea typeface="Microsoft YaHei" charset="0"/>
                <a:cs typeface="Microsoft YaHei" charset="0"/>
              </a:rPr>
              <a:t>)</a:t>
            </a:r>
            <a:endParaRPr sz="3200" b="0" dirty="0">
              <a:latin typeface="Microsoft YaHei" charset="0"/>
              <a:ea typeface="Microsoft YaHei" charset="0"/>
              <a:cs typeface="Microsoft YaHei" charset="0"/>
            </a:endParaRPr>
          </a:p>
        </p:txBody>
      </p:sp>
      <p:sp>
        <p:nvSpPr>
          <p:cNvPr id="25" name="为什么要使用盒模型："/>
          <p:cNvSpPr/>
          <p:nvPr/>
        </p:nvSpPr>
        <p:spPr>
          <a:xfrm>
            <a:off x="762576" y="1014730"/>
            <a:ext cx="3798472"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en-US" altLang="zh-CN" b="0" dirty="0" err="1" smtClean="0">
                <a:solidFill>
                  <a:srgbClr val="3A68A3"/>
                </a:solidFill>
                <a:latin typeface="Microsoft YaHei" charset="0"/>
                <a:ea typeface="Microsoft YaHei" charset="0"/>
                <a:cs typeface="Microsoft YaHei" charset="0"/>
              </a:rPr>
              <a:t>onclick</a:t>
            </a:r>
            <a:r>
              <a:rPr lang="en-US" altLang="zh-CN" b="0" dirty="0" smtClean="0">
                <a:solidFill>
                  <a:srgbClr val="3A68A3"/>
                </a:solidFill>
                <a:latin typeface="Microsoft YaHei" charset="0"/>
                <a:ea typeface="Microsoft YaHei" charset="0"/>
                <a:cs typeface="Microsoft YaHei" charset="0"/>
              </a:rPr>
              <a:t>()</a:t>
            </a:r>
            <a:r>
              <a:rPr lang="zh-CN" altLang="en-US" b="0" dirty="0" smtClean="0">
                <a:solidFill>
                  <a:srgbClr val="3A68A3"/>
                </a:solidFill>
                <a:latin typeface="Microsoft YaHei" charset="0"/>
                <a:ea typeface="Microsoft YaHei" charset="0"/>
                <a:cs typeface="Microsoft YaHei" charset="0"/>
              </a:rPr>
              <a:t>单击事件的使用</a:t>
            </a:r>
            <a:endParaRPr lang="zh-CN" altLang="en-US" sz="2400" b="0" kern="0" dirty="0">
              <a:solidFill>
                <a:srgbClr val="3A68A3"/>
              </a:solidFill>
              <a:latin typeface="Microsoft YaHei" charset="0"/>
              <a:ea typeface="Microsoft YaHei" charset="0"/>
              <a:cs typeface="Microsoft YaHei" charset="0"/>
            </a:endParaRPr>
          </a:p>
        </p:txBody>
      </p:sp>
      <p:sp>
        <p:nvSpPr>
          <p:cNvPr id="2" name="文本框 1"/>
          <p:cNvSpPr txBox="1"/>
          <p:nvPr/>
        </p:nvSpPr>
        <p:spPr>
          <a:xfrm>
            <a:off x="762576" y="2019351"/>
            <a:ext cx="861770"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sz="2000" dirty="0"/>
              <a:t>代码：</a:t>
            </a:r>
          </a:p>
        </p:txBody>
      </p:sp>
      <p:sp>
        <p:nvSpPr>
          <p:cNvPr id="7" name="矩形 6"/>
          <p:cNvSpPr/>
          <p:nvPr/>
        </p:nvSpPr>
        <p:spPr>
          <a:xfrm>
            <a:off x="2070411" y="2019351"/>
            <a:ext cx="5697202" cy="1077218"/>
          </a:xfrm>
          <a:prstGeom prst="rect">
            <a:avLst/>
          </a:prstGeom>
          <a:ln>
            <a:solidFill>
              <a:schemeClr val="accent1">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altLang="zh-CN" sz="1600" dirty="0" err="1" smtClean="0">
                <a:solidFill>
                  <a:schemeClr val="accent6">
                    <a:lumMod val="50000"/>
                  </a:schemeClr>
                </a:solidFill>
                <a:latin typeface="Microsoft YaHei" charset="0"/>
                <a:ea typeface="Microsoft YaHei" charset="0"/>
                <a:cs typeface="Microsoft YaHei" charset="0"/>
              </a:rPr>
              <a:t>var</a:t>
            </a:r>
            <a:r>
              <a:rPr lang="en-US" altLang="zh-CN" sz="1600" dirty="0" smtClean="0">
                <a:solidFill>
                  <a:schemeClr val="accent6">
                    <a:lumMod val="50000"/>
                  </a:schemeClr>
                </a:solidFill>
                <a:latin typeface="Microsoft YaHei" charset="0"/>
                <a:ea typeface="Microsoft YaHei" charset="0"/>
                <a:cs typeface="Microsoft YaHei" charset="0"/>
              </a:rPr>
              <a:t> </a:t>
            </a:r>
            <a:r>
              <a:rPr lang="en-US" altLang="zh-CN" sz="1600" dirty="0">
                <a:solidFill>
                  <a:schemeClr val="accent6">
                    <a:lumMod val="50000"/>
                  </a:schemeClr>
                </a:solidFill>
                <a:latin typeface="Microsoft YaHei" charset="0"/>
                <a:ea typeface="Microsoft YaHei" charset="0"/>
                <a:cs typeface="Microsoft YaHei" charset="0"/>
              </a:rPr>
              <a:t>box = </a:t>
            </a:r>
            <a:r>
              <a:rPr lang="en-US" altLang="zh-CN" sz="1600" dirty="0" err="1">
                <a:solidFill>
                  <a:schemeClr val="accent6">
                    <a:lumMod val="50000"/>
                  </a:schemeClr>
                </a:solidFill>
                <a:latin typeface="Microsoft YaHei" charset="0"/>
                <a:ea typeface="Microsoft YaHei" charset="0"/>
                <a:cs typeface="Microsoft YaHei" charset="0"/>
              </a:rPr>
              <a:t>document.getElementById</a:t>
            </a:r>
            <a:r>
              <a:rPr lang="en-US" altLang="zh-CN" sz="1600" dirty="0">
                <a:solidFill>
                  <a:schemeClr val="accent6">
                    <a:lumMod val="50000"/>
                  </a:schemeClr>
                </a:solidFill>
                <a:latin typeface="Microsoft YaHei" charset="0"/>
                <a:ea typeface="Microsoft YaHei" charset="0"/>
                <a:cs typeface="Microsoft YaHei" charset="0"/>
              </a:rPr>
              <a:t>("box")</a:t>
            </a:r>
            <a:r>
              <a:rPr lang="en-US" altLang="zh-CN" sz="1600" dirty="0" smtClean="0">
                <a:solidFill>
                  <a:schemeClr val="accent6">
                    <a:lumMod val="50000"/>
                  </a:schemeClr>
                </a:solidFill>
                <a:latin typeface="Microsoft YaHei" charset="0"/>
                <a:ea typeface="Microsoft YaHei" charset="0"/>
                <a:cs typeface="Microsoft YaHei" charset="0"/>
              </a:rPr>
              <a:t>;</a:t>
            </a:r>
            <a:endParaRPr lang="zh-TW" altLang="en-US" sz="1600" dirty="0">
              <a:solidFill>
                <a:schemeClr val="accent6">
                  <a:lumMod val="50000"/>
                </a:schemeClr>
              </a:solidFill>
              <a:latin typeface="Microsoft YaHei" charset="0"/>
              <a:ea typeface="Microsoft YaHei" charset="0"/>
              <a:cs typeface="Microsoft YaHei" charset="0"/>
            </a:endParaRPr>
          </a:p>
          <a:p>
            <a:r>
              <a:rPr lang="en-US" altLang="zh-CN" sz="1600" dirty="0" err="1">
                <a:solidFill>
                  <a:schemeClr val="accent6">
                    <a:lumMod val="50000"/>
                  </a:schemeClr>
                </a:solidFill>
                <a:latin typeface="Microsoft YaHei" charset="0"/>
                <a:ea typeface="Microsoft YaHei" charset="0"/>
                <a:cs typeface="Microsoft YaHei" charset="0"/>
              </a:rPr>
              <a:t>box.onclick</a:t>
            </a:r>
            <a:r>
              <a:rPr lang="en-US" altLang="zh-CN" sz="1600" dirty="0">
                <a:solidFill>
                  <a:schemeClr val="accent6">
                    <a:lumMod val="50000"/>
                  </a:schemeClr>
                </a:solidFill>
                <a:latin typeface="Microsoft YaHei" charset="0"/>
                <a:ea typeface="Microsoft YaHei" charset="0"/>
                <a:cs typeface="Microsoft YaHei" charset="0"/>
              </a:rPr>
              <a:t> = function()</a:t>
            </a:r>
            <a:r>
              <a:rPr lang="en-US" altLang="zh-CN" sz="1600" dirty="0" smtClean="0">
                <a:solidFill>
                  <a:schemeClr val="accent6">
                    <a:lumMod val="50000"/>
                  </a:schemeClr>
                </a:solidFill>
                <a:latin typeface="Microsoft YaHei" charset="0"/>
                <a:ea typeface="Microsoft YaHei" charset="0"/>
                <a:cs typeface="Microsoft YaHei" charset="0"/>
              </a:rPr>
              <a:t>{</a:t>
            </a:r>
          </a:p>
          <a:p>
            <a:r>
              <a:rPr lang="zh-CN" altLang="zh-CN" sz="1600" dirty="0">
                <a:solidFill>
                  <a:schemeClr val="accent6">
                    <a:lumMod val="50000"/>
                  </a:schemeClr>
                </a:solidFill>
                <a:latin typeface="Microsoft YaHei" charset="0"/>
                <a:ea typeface="Microsoft YaHei" charset="0"/>
                <a:cs typeface="Microsoft YaHei" charset="0"/>
              </a:rPr>
              <a:t> </a:t>
            </a:r>
            <a:r>
              <a:rPr lang="zh-CN" altLang="en-US" sz="1600" dirty="0" smtClean="0">
                <a:solidFill>
                  <a:schemeClr val="accent6">
                    <a:lumMod val="50000"/>
                  </a:schemeClr>
                </a:solidFill>
                <a:latin typeface="Microsoft YaHei" charset="0"/>
                <a:ea typeface="Microsoft YaHei" charset="0"/>
                <a:cs typeface="Microsoft YaHei" charset="0"/>
              </a:rPr>
              <a:t>   </a:t>
            </a:r>
            <a:r>
              <a:rPr lang="en-US" altLang="zh-CN" sz="1600" dirty="0" smtClean="0">
                <a:solidFill>
                  <a:schemeClr val="accent6">
                    <a:lumMod val="50000"/>
                  </a:schemeClr>
                </a:solidFill>
                <a:latin typeface="Microsoft YaHei" charset="0"/>
                <a:ea typeface="Microsoft YaHei" charset="0"/>
                <a:cs typeface="Microsoft YaHei" charset="0"/>
              </a:rPr>
              <a:t>alert</a:t>
            </a:r>
            <a:r>
              <a:rPr lang="mr-IN" altLang="zh-CN" sz="1600" dirty="0" smtClean="0">
                <a:solidFill>
                  <a:schemeClr val="accent6">
                    <a:lumMod val="50000"/>
                  </a:schemeClr>
                </a:solidFill>
                <a:latin typeface="Microsoft YaHei" charset="0"/>
                <a:ea typeface="Microsoft YaHei" charset="0"/>
                <a:cs typeface="Microsoft YaHei" charset="0"/>
              </a:rPr>
              <a:t>("</a:t>
            </a:r>
            <a:r>
              <a:rPr lang="zh-CN" altLang="mr-IN" sz="1600" dirty="0" smtClean="0">
                <a:solidFill>
                  <a:schemeClr val="accent6">
                    <a:lumMod val="50000"/>
                  </a:schemeClr>
                </a:solidFill>
                <a:latin typeface="Microsoft YaHei" charset="0"/>
                <a:ea typeface="Microsoft YaHei" charset="0"/>
                <a:cs typeface="Microsoft YaHei" charset="0"/>
              </a:rPr>
              <a:t>鼠标单击</a:t>
            </a:r>
            <a:r>
              <a:rPr lang="mr-IN" altLang="zh-CN" sz="1600" dirty="0" smtClean="0">
                <a:solidFill>
                  <a:schemeClr val="accent6">
                    <a:lumMod val="50000"/>
                  </a:schemeClr>
                </a:solidFill>
                <a:latin typeface="Microsoft YaHei" charset="0"/>
                <a:ea typeface="Microsoft YaHei" charset="0"/>
                <a:cs typeface="Microsoft YaHei" charset="0"/>
              </a:rPr>
              <a:t>");</a:t>
            </a:r>
          </a:p>
          <a:p>
            <a:r>
              <a:rPr lang="mr-IN" altLang="zh-CN" sz="1600" dirty="0" smtClean="0">
                <a:solidFill>
                  <a:schemeClr val="accent6">
                    <a:lumMod val="50000"/>
                  </a:schemeClr>
                </a:solidFill>
                <a:latin typeface="Microsoft YaHei" charset="0"/>
                <a:ea typeface="Microsoft YaHei" charset="0"/>
                <a:cs typeface="Microsoft YaHei" charset="0"/>
              </a:rPr>
              <a:t>}</a:t>
            </a:r>
            <a:endParaRPr lang="mr-IN" altLang="zh-CN" sz="1600" dirty="0">
              <a:solidFill>
                <a:schemeClr val="accent6">
                  <a:lumMod val="50000"/>
                </a:schemeClr>
              </a:solidFill>
              <a:latin typeface="Microsoft YaHei" charset="0"/>
              <a:ea typeface="Microsoft YaHei" charset="0"/>
              <a:cs typeface="Microsoft YaHei" charset="0"/>
            </a:endParaRPr>
          </a:p>
        </p:txBody>
      </p:sp>
      <p:sp>
        <p:nvSpPr>
          <p:cNvPr id="4" name="文本框 3"/>
          <p:cNvSpPr txBox="1"/>
          <p:nvPr/>
        </p:nvSpPr>
        <p:spPr>
          <a:xfrm>
            <a:off x="762576" y="1551604"/>
            <a:ext cx="861770"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r>
              <a:rPr lang="zh-CN" altLang="en-US" sz="2000" dirty="0"/>
              <a:t>语法：</a:t>
            </a:r>
          </a:p>
        </p:txBody>
      </p:sp>
      <p:sp>
        <p:nvSpPr>
          <p:cNvPr id="8" name="文本框 7"/>
          <p:cNvSpPr txBox="1"/>
          <p:nvPr/>
        </p:nvSpPr>
        <p:spPr>
          <a:xfrm>
            <a:off x="2070411" y="1496778"/>
            <a:ext cx="4929441" cy="461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r>
              <a:rPr lang="en-US" altLang="zh-CN" dirty="0" err="1">
                <a:solidFill>
                  <a:schemeClr val="accent1">
                    <a:lumMod val="75000"/>
                  </a:schemeClr>
                </a:solidFill>
                <a:latin typeface="Microsoft YaHei" charset="0"/>
                <a:ea typeface="Microsoft YaHei" charset="0"/>
                <a:cs typeface="Microsoft YaHei" charset="0"/>
              </a:rPr>
              <a:t>e</a:t>
            </a:r>
            <a:r>
              <a:rPr lang="en-US" altLang="zh-CN" dirty="0" err="1" smtClean="0">
                <a:solidFill>
                  <a:schemeClr val="accent1">
                    <a:lumMod val="75000"/>
                  </a:schemeClr>
                </a:solidFill>
                <a:latin typeface="Microsoft YaHei" charset="0"/>
                <a:ea typeface="Microsoft YaHei" charset="0"/>
                <a:cs typeface="Microsoft YaHei" charset="0"/>
              </a:rPr>
              <a:t>lement.onclick</a:t>
            </a:r>
            <a:r>
              <a:rPr lang="zh-CN" altLang="en-US" dirty="0" smtClean="0">
                <a:solidFill>
                  <a:schemeClr val="accent1">
                    <a:lumMod val="75000"/>
                  </a:schemeClr>
                </a:solidFill>
                <a:latin typeface="Microsoft YaHei" charset="0"/>
                <a:ea typeface="Microsoft YaHei" charset="0"/>
                <a:cs typeface="Microsoft YaHei" charset="0"/>
              </a:rPr>
              <a:t> </a:t>
            </a:r>
            <a:r>
              <a:rPr lang="en-US" altLang="zh-CN" dirty="0" smtClean="0">
                <a:solidFill>
                  <a:schemeClr val="accent1">
                    <a:lumMod val="75000"/>
                  </a:schemeClr>
                </a:solidFill>
                <a:latin typeface="Microsoft YaHei" charset="0"/>
                <a:ea typeface="Microsoft YaHei" charset="0"/>
                <a:cs typeface="Microsoft YaHei" charset="0"/>
              </a:rPr>
              <a:t>=</a:t>
            </a:r>
            <a:r>
              <a:rPr lang="zh-CN" altLang="en-US" dirty="0" smtClean="0">
                <a:solidFill>
                  <a:schemeClr val="accent1">
                    <a:lumMod val="75000"/>
                  </a:schemeClr>
                </a:solidFill>
                <a:latin typeface="Microsoft YaHei" charset="0"/>
                <a:ea typeface="Microsoft YaHei" charset="0"/>
                <a:cs typeface="Microsoft YaHei" charset="0"/>
              </a:rPr>
              <a:t> </a:t>
            </a:r>
            <a:r>
              <a:rPr lang="en-US" altLang="zh-CN" dirty="0" smtClean="0">
                <a:solidFill>
                  <a:schemeClr val="accent1">
                    <a:lumMod val="75000"/>
                  </a:schemeClr>
                </a:solidFill>
                <a:latin typeface="Microsoft YaHei" charset="0"/>
                <a:ea typeface="Microsoft YaHei" charset="0"/>
                <a:cs typeface="Microsoft YaHei" charset="0"/>
              </a:rPr>
              <a:t>function(){</a:t>
            </a:r>
            <a:r>
              <a:rPr lang="mr-IN" altLang="zh-CN" dirty="0" smtClean="0">
                <a:solidFill>
                  <a:schemeClr val="accent1">
                    <a:lumMod val="75000"/>
                  </a:schemeClr>
                </a:solidFill>
                <a:latin typeface="Microsoft YaHei" charset="0"/>
                <a:ea typeface="Microsoft YaHei" charset="0"/>
                <a:cs typeface="Microsoft YaHei" charset="0"/>
              </a:rPr>
              <a:t>……</a:t>
            </a:r>
            <a:r>
              <a:rPr lang="en-US" altLang="zh-CN" dirty="0" smtClean="0">
                <a:solidFill>
                  <a:schemeClr val="accent1">
                    <a:lumMod val="75000"/>
                  </a:schemeClr>
                </a:solidFill>
                <a:latin typeface="Microsoft YaHei" charset="0"/>
                <a:ea typeface="Microsoft YaHei" charset="0"/>
                <a:cs typeface="Microsoft YaHei" charset="0"/>
              </a:rPr>
              <a:t>}</a:t>
            </a:r>
          </a:p>
        </p:txBody>
      </p:sp>
      <p:sp>
        <p:nvSpPr>
          <p:cNvPr id="9" name="文本框 8"/>
          <p:cNvSpPr txBox="1"/>
          <p:nvPr/>
        </p:nvSpPr>
        <p:spPr>
          <a:xfrm>
            <a:off x="762576" y="3296621"/>
            <a:ext cx="1374731"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sz="2000" dirty="0" smtClean="0"/>
              <a:t>代码效果：</a:t>
            </a:r>
            <a:endParaRPr lang="zh-CN" altLang="en-US" sz="2000" dirty="0"/>
          </a:p>
        </p:txBody>
      </p:sp>
      <p:pic>
        <p:nvPicPr>
          <p:cNvPr id="5" name="图片 4" descr="clic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0411" y="3296621"/>
            <a:ext cx="6286500" cy="2260600"/>
          </a:xfrm>
          <a:prstGeom prst="rect">
            <a:avLst/>
          </a:prstGeom>
        </p:spPr>
      </p:pic>
    </p:spTree>
    <p:extLst>
      <p:ext uri="{BB962C8B-B14F-4D97-AF65-F5344CB8AC3E}">
        <p14:creationId xmlns:p14="http://schemas.microsoft.com/office/powerpoint/2010/main" val="657090662"/>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4" name="文本框 6"/>
          <p:cNvSpPr/>
          <p:nvPr/>
        </p:nvSpPr>
        <p:spPr>
          <a:xfrm>
            <a:off x="652779" y="7543"/>
            <a:ext cx="2367391"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en-US" altLang="zh-CN" sz="3200" b="0" dirty="0" err="1" smtClean="0">
                <a:latin typeface="Microsoft YaHei" charset="0"/>
                <a:ea typeface="Microsoft YaHei" charset="0"/>
                <a:cs typeface="Microsoft YaHei" charset="0"/>
              </a:rPr>
              <a:t>ondblclick</a:t>
            </a:r>
            <a:r>
              <a:rPr lang="zh-CN" altLang="en-US" sz="3200" b="0" dirty="0" smtClean="0">
                <a:latin typeface="Microsoft YaHei" charset="0"/>
                <a:ea typeface="Microsoft YaHei" charset="0"/>
                <a:cs typeface="Microsoft YaHei" charset="0"/>
              </a:rPr>
              <a:t>(</a:t>
            </a:r>
            <a:r>
              <a:rPr lang="en-US" altLang="zh-CN" sz="3200" b="0" dirty="0" smtClean="0">
                <a:latin typeface="Microsoft YaHei" charset="0"/>
                <a:ea typeface="Microsoft YaHei" charset="0"/>
                <a:cs typeface="Microsoft YaHei" charset="0"/>
              </a:rPr>
              <a:t>)</a:t>
            </a:r>
            <a:endParaRPr sz="3200" b="0" dirty="0">
              <a:latin typeface="Microsoft YaHei" charset="0"/>
              <a:ea typeface="Microsoft YaHei" charset="0"/>
              <a:cs typeface="Microsoft YaHei" charset="0"/>
            </a:endParaRPr>
          </a:p>
        </p:txBody>
      </p:sp>
      <p:sp>
        <p:nvSpPr>
          <p:cNvPr id="25" name="为什么要使用盒模型："/>
          <p:cNvSpPr/>
          <p:nvPr/>
        </p:nvSpPr>
        <p:spPr>
          <a:xfrm>
            <a:off x="762576" y="1014730"/>
            <a:ext cx="4272961"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en-US" altLang="zh-CN" b="0" dirty="0" err="1" smtClean="0">
                <a:solidFill>
                  <a:srgbClr val="3A68A3"/>
                </a:solidFill>
                <a:latin typeface="Microsoft YaHei" charset="0"/>
                <a:ea typeface="Microsoft YaHei" charset="0"/>
                <a:cs typeface="Microsoft YaHei" charset="0"/>
              </a:rPr>
              <a:t>ondblclick</a:t>
            </a:r>
            <a:r>
              <a:rPr lang="en-US" altLang="zh-CN" b="0" dirty="0" smtClean="0">
                <a:solidFill>
                  <a:srgbClr val="3A68A3"/>
                </a:solidFill>
                <a:latin typeface="Microsoft YaHei" charset="0"/>
                <a:ea typeface="Microsoft YaHei" charset="0"/>
                <a:cs typeface="Microsoft YaHei" charset="0"/>
              </a:rPr>
              <a:t>()</a:t>
            </a:r>
            <a:r>
              <a:rPr lang="zh-CN" altLang="en-US" b="0" dirty="0" smtClean="0">
                <a:solidFill>
                  <a:srgbClr val="3A68A3"/>
                </a:solidFill>
                <a:latin typeface="Microsoft YaHei" charset="0"/>
                <a:ea typeface="Microsoft YaHei" charset="0"/>
                <a:cs typeface="Microsoft YaHei" charset="0"/>
              </a:rPr>
              <a:t>双击事件的使用</a:t>
            </a:r>
            <a:endParaRPr lang="zh-CN" altLang="en-US" sz="2400" b="0" kern="0" dirty="0">
              <a:solidFill>
                <a:srgbClr val="3A68A3"/>
              </a:solidFill>
              <a:latin typeface="Microsoft YaHei" charset="0"/>
              <a:ea typeface="Microsoft YaHei" charset="0"/>
              <a:cs typeface="Microsoft YaHei" charset="0"/>
            </a:endParaRPr>
          </a:p>
        </p:txBody>
      </p:sp>
      <p:sp>
        <p:nvSpPr>
          <p:cNvPr id="2" name="文本框 1"/>
          <p:cNvSpPr txBox="1"/>
          <p:nvPr/>
        </p:nvSpPr>
        <p:spPr>
          <a:xfrm>
            <a:off x="762576" y="2019351"/>
            <a:ext cx="861770"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sz="2000" dirty="0"/>
              <a:t>代码：</a:t>
            </a:r>
          </a:p>
        </p:txBody>
      </p:sp>
      <p:sp>
        <p:nvSpPr>
          <p:cNvPr id="7" name="矩形 6"/>
          <p:cNvSpPr/>
          <p:nvPr/>
        </p:nvSpPr>
        <p:spPr>
          <a:xfrm>
            <a:off x="2070411" y="2019351"/>
            <a:ext cx="5697202" cy="1077218"/>
          </a:xfrm>
          <a:prstGeom prst="rect">
            <a:avLst/>
          </a:prstGeom>
          <a:ln>
            <a:solidFill>
              <a:schemeClr val="accent1">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altLang="zh-CN" sz="1600" dirty="0" err="1" smtClean="0">
                <a:solidFill>
                  <a:schemeClr val="accent6">
                    <a:lumMod val="50000"/>
                  </a:schemeClr>
                </a:solidFill>
                <a:latin typeface="Microsoft YaHei" charset="0"/>
                <a:ea typeface="Microsoft YaHei" charset="0"/>
                <a:cs typeface="Microsoft YaHei" charset="0"/>
              </a:rPr>
              <a:t>var</a:t>
            </a:r>
            <a:r>
              <a:rPr lang="en-US" altLang="zh-CN" sz="1600" dirty="0" smtClean="0">
                <a:solidFill>
                  <a:schemeClr val="accent6">
                    <a:lumMod val="50000"/>
                  </a:schemeClr>
                </a:solidFill>
                <a:latin typeface="Microsoft YaHei" charset="0"/>
                <a:ea typeface="Microsoft YaHei" charset="0"/>
                <a:cs typeface="Microsoft YaHei" charset="0"/>
              </a:rPr>
              <a:t> </a:t>
            </a:r>
            <a:r>
              <a:rPr lang="en-US" altLang="zh-CN" sz="1600" dirty="0">
                <a:solidFill>
                  <a:schemeClr val="accent6">
                    <a:lumMod val="50000"/>
                  </a:schemeClr>
                </a:solidFill>
                <a:latin typeface="Microsoft YaHei" charset="0"/>
                <a:ea typeface="Microsoft YaHei" charset="0"/>
                <a:cs typeface="Microsoft YaHei" charset="0"/>
              </a:rPr>
              <a:t>box = </a:t>
            </a:r>
            <a:r>
              <a:rPr lang="en-US" altLang="zh-CN" sz="1600" dirty="0" err="1">
                <a:solidFill>
                  <a:schemeClr val="accent6">
                    <a:lumMod val="50000"/>
                  </a:schemeClr>
                </a:solidFill>
                <a:latin typeface="Microsoft YaHei" charset="0"/>
                <a:ea typeface="Microsoft YaHei" charset="0"/>
                <a:cs typeface="Microsoft YaHei" charset="0"/>
              </a:rPr>
              <a:t>document.getElementById</a:t>
            </a:r>
            <a:r>
              <a:rPr lang="en-US" altLang="zh-CN" sz="1600" dirty="0">
                <a:solidFill>
                  <a:schemeClr val="accent6">
                    <a:lumMod val="50000"/>
                  </a:schemeClr>
                </a:solidFill>
                <a:latin typeface="Microsoft YaHei" charset="0"/>
                <a:ea typeface="Microsoft YaHei" charset="0"/>
                <a:cs typeface="Microsoft YaHei" charset="0"/>
              </a:rPr>
              <a:t>("box")</a:t>
            </a:r>
            <a:r>
              <a:rPr lang="en-US" altLang="zh-CN" sz="1600" dirty="0" smtClean="0">
                <a:solidFill>
                  <a:schemeClr val="accent6">
                    <a:lumMod val="50000"/>
                  </a:schemeClr>
                </a:solidFill>
                <a:latin typeface="Microsoft YaHei" charset="0"/>
                <a:ea typeface="Microsoft YaHei" charset="0"/>
                <a:cs typeface="Microsoft YaHei" charset="0"/>
              </a:rPr>
              <a:t>;</a:t>
            </a:r>
            <a:endParaRPr lang="zh-TW" altLang="en-US" sz="1600" dirty="0">
              <a:solidFill>
                <a:schemeClr val="accent6">
                  <a:lumMod val="50000"/>
                </a:schemeClr>
              </a:solidFill>
              <a:latin typeface="Microsoft YaHei" charset="0"/>
              <a:ea typeface="Microsoft YaHei" charset="0"/>
              <a:cs typeface="Microsoft YaHei" charset="0"/>
            </a:endParaRPr>
          </a:p>
          <a:p>
            <a:r>
              <a:rPr lang="en-US" altLang="zh-CN" sz="1600" dirty="0" err="1" smtClean="0">
                <a:solidFill>
                  <a:schemeClr val="accent6">
                    <a:lumMod val="50000"/>
                  </a:schemeClr>
                </a:solidFill>
                <a:latin typeface="Microsoft YaHei" charset="0"/>
                <a:ea typeface="Microsoft YaHei" charset="0"/>
                <a:cs typeface="Microsoft YaHei" charset="0"/>
              </a:rPr>
              <a:t>box.ondblclick</a:t>
            </a:r>
            <a:r>
              <a:rPr lang="en-US" altLang="zh-CN" sz="1600" dirty="0" smtClean="0">
                <a:solidFill>
                  <a:schemeClr val="accent6">
                    <a:lumMod val="50000"/>
                  </a:schemeClr>
                </a:solidFill>
                <a:latin typeface="Microsoft YaHei" charset="0"/>
                <a:ea typeface="Microsoft YaHei" charset="0"/>
                <a:cs typeface="Microsoft YaHei" charset="0"/>
              </a:rPr>
              <a:t> </a:t>
            </a:r>
            <a:r>
              <a:rPr lang="en-US" altLang="zh-CN" sz="1600" dirty="0">
                <a:solidFill>
                  <a:schemeClr val="accent6">
                    <a:lumMod val="50000"/>
                  </a:schemeClr>
                </a:solidFill>
                <a:latin typeface="Microsoft YaHei" charset="0"/>
                <a:ea typeface="Microsoft YaHei" charset="0"/>
                <a:cs typeface="Microsoft YaHei" charset="0"/>
              </a:rPr>
              <a:t>= function()</a:t>
            </a:r>
            <a:r>
              <a:rPr lang="en-US" altLang="zh-CN" sz="1600" dirty="0" smtClean="0">
                <a:solidFill>
                  <a:schemeClr val="accent6">
                    <a:lumMod val="50000"/>
                  </a:schemeClr>
                </a:solidFill>
                <a:latin typeface="Microsoft YaHei" charset="0"/>
                <a:ea typeface="Microsoft YaHei" charset="0"/>
                <a:cs typeface="Microsoft YaHei" charset="0"/>
              </a:rPr>
              <a:t>{</a:t>
            </a:r>
          </a:p>
          <a:p>
            <a:r>
              <a:rPr lang="zh-CN" altLang="zh-CN" sz="1600" dirty="0">
                <a:solidFill>
                  <a:schemeClr val="accent6">
                    <a:lumMod val="50000"/>
                  </a:schemeClr>
                </a:solidFill>
                <a:latin typeface="Microsoft YaHei" charset="0"/>
                <a:ea typeface="Microsoft YaHei" charset="0"/>
                <a:cs typeface="Microsoft YaHei" charset="0"/>
              </a:rPr>
              <a:t> </a:t>
            </a:r>
            <a:r>
              <a:rPr lang="zh-CN" altLang="en-US" sz="1600" dirty="0" smtClean="0">
                <a:solidFill>
                  <a:schemeClr val="accent6">
                    <a:lumMod val="50000"/>
                  </a:schemeClr>
                </a:solidFill>
                <a:latin typeface="Microsoft YaHei" charset="0"/>
                <a:ea typeface="Microsoft YaHei" charset="0"/>
                <a:cs typeface="Microsoft YaHei" charset="0"/>
              </a:rPr>
              <a:t>   </a:t>
            </a:r>
            <a:r>
              <a:rPr lang="en-US" altLang="zh-CN" sz="1600" dirty="0" smtClean="0">
                <a:solidFill>
                  <a:schemeClr val="accent6">
                    <a:lumMod val="50000"/>
                  </a:schemeClr>
                </a:solidFill>
                <a:latin typeface="Microsoft YaHei" charset="0"/>
                <a:ea typeface="Microsoft YaHei" charset="0"/>
                <a:cs typeface="Microsoft YaHei" charset="0"/>
              </a:rPr>
              <a:t>alert</a:t>
            </a:r>
            <a:r>
              <a:rPr lang="mr-IN" altLang="zh-CN" sz="1600" dirty="0" smtClean="0">
                <a:solidFill>
                  <a:schemeClr val="accent6">
                    <a:lumMod val="50000"/>
                  </a:schemeClr>
                </a:solidFill>
                <a:latin typeface="Microsoft YaHei" charset="0"/>
                <a:ea typeface="Microsoft YaHei" charset="0"/>
                <a:cs typeface="Microsoft YaHei" charset="0"/>
              </a:rPr>
              <a:t>("</a:t>
            </a:r>
            <a:r>
              <a:rPr lang="zh-CN" altLang="mr-IN" sz="1600" dirty="0" smtClean="0">
                <a:solidFill>
                  <a:schemeClr val="accent6">
                    <a:lumMod val="50000"/>
                  </a:schemeClr>
                </a:solidFill>
                <a:latin typeface="Microsoft YaHei" charset="0"/>
                <a:ea typeface="Microsoft YaHei" charset="0"/>
                <a:cs typeface="Microsoft YaHei" charset="0"/>
              </a:rPr>
              <a:t>鼠标</a:t>
            </a:r>
            <a:r>
              <a:rPr lang="zh-CN" altLang="en-US" sz="1600" dirty="0" smtClean="0">
                <a:solidFill>
                  <a:schemeClr val="accent6">
                    <a:lumMod val="50000"/>
                  </a:schemeClr>
                </a:solidFill>
                <a:latin typeface="Microsoft YaHei" charset="0"/>
                <a:ea typeface="Microsoft YaHei" charset="0"/>
                <a:cs typeface="Microsoft YaHei" charset="0"/>
              </a:rPr>
              <a:t>双击</a:t>
            </a:r>
            <a:r>
              <a:rPr lang="mr-IN" altLang="zh-CN" sz="1600" dirty="0" smtClean="0">
                <a:solidFill>
                  <a:schemeClr val="accent6">
                    <a:lumMod val="50000"/>
                  </a:schemeClr>
                </a:solidFill>
                <a:latin typeface="Microsoft YaHei" charset="0"/>
                <a:ea typeface="Microsoft YaHei" charset="0"/>
                <a:cs typeface="Microsoft YaHei" charset="0"/>
              </a:rPr>
              <a:t>");</a:t>
            </a:r>
          </a:p>
          <a:p>
            <a:r>
              <a:rPr lang="mr-IN" altLang="zh-CN" sz="1600" dirty="0" smtClean="0">
                <a:solidFill>
                  <a:schemeClr val="accent6">
                    <a:lumMod val="50000"/>
                  </a:schemeClr>
                </a:solidFill>
                <a:latin typeface="Microsoft YaHei" charset="0"/>
                <a:ea typeface="Microsoft YaHei" charset="0"/>
                <a:cs typeface="Microsoft YaHei" charset="0"/>
              </a:rPr>
              <a:t>}</a:t>
            </a:r>
            <a:endParaRPr lang="mr-IN" altLang="zh-CN" sz="1600" dirty="0">
              <a:solidFill>
                <a:schemeClr val="accent6">
                  <a:lumMod val="50000"/>
                </a:schemeClr>
              </a:solidFill>
              <a:latin typeface="Microsoft YaHei" charset="0"/>
              <a:ea typeface="Microsoft YaHei" charset="0"/>
              <a:cs typeface="Microsoft YaHei" charset="0"/>
            </a:endParaRPr>
          </a:p>
        </p:txBody>
      </p:sp>
      <p:sp>
        <p:nvSpPr>
          <p:cNvPr id="4" name="文本框 3"/>
          <p:cNvSpPr txBox="1"/>
          <p:nvPr/>
        </p:nvSpPr>
        <p:spPr>
          <a:xfrm>
            <a:off x="762576" y="1551604"/>
            <a:ext cx="861770"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r>
              <a:rPr lang="zh-CN" altLang="en-US" sz="2000" dirty="0"/>
              <a:t>语法：</a:t>
            </a:r>
          </a:p>
        </p:txBody>
      </p:sp>
      <p:sp>
        <p:nvSpPr>
          <p:cNvPr id="8" name="文本框 7"/>
          <p:cNvSpPr txBox="1"/>
          <p:nvPr/>
        </p:nvSpPr>
        <p:spPr>
          <a:xfrm>
            <a:off x="2070411" y="1496778"/>
            <a:ext cx="5410191" cy="461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r>
              <a:rPr lang="en-US" altLang="zh-CN" dirty="0" err="1" smtClean="0">
                <a:solidFill>
                  <a:schemeClr val="accent1">
                    <a:lumMod val="75000"/>
                  </a:schemeClr>
                </a:solidFill>
                <a:latin typeface="Microsoft YaHei" charset="0"/>
                <a:ea typeface="Microsoft YaHei" charset="0"/>
                <a:cs typeface="Microsoft YaHei" charset="0"/>
              </a:rPr>
              <a:t>element.ondblclick</a:t>
            </a:r>
            <a:r>
              <a:rPr lang="zh-CN" altLang="en-US" dirty="0" smtClean="0">
                <a:solidFill>
                  <a:schemeClr val="accent1">
                    <a:lumMod val="75000"/>
                  </a:schemeClr>
                </a:solidFill>
                <a:latin typeface="Microsoft YaHei" charset="0"/>
                <a:ea typeface="Microsoft YaHei" charset="0"/>
                <a:cs typeface="Microsoft YaHei" charset="0"/>
              </a:rPr>
              <a:t> </a:t>
            </a:r>
            <a:r>
              <a:rPr lang="en-US" altLang="zh-CN" dirty="0" smtClean="0">
                <a:solidFill>
                  <a:schemeClr val="accent1">
                    <a:lumMod val="75000"/>
                  </a:schemeClr>
                </a:solidFill>
                <a:latin typeface="Microsoft YaHei" charset="0"/>
                <a:ea typeface="Microsoft YaHei" charset="0"/>
                <a:cs typeface="Microsoft YaHei" charset="0"/>
              </a:rPr>
              <a:t>=</a:t>
            </a:r>
            <a:r>
              <a:rPr lang="zh-CN" altLang="en-US" dirty="0" smtClean="0">
                <a:solidFill>
                  <a:schemeClr val="accent1">
                    <a:lumMod val="75000"/>
                  </a:schemeClr>
                </a:solidFill>
                <a:latin typeface="Microsoft YaHei" charset="0"/>
                <a:ea typeface="Microsoft YaHei" charset="0"/>
                <a:cs typeface="Microsoft YaHei" charset="0"/>
              </a:rPr>
              <a:t> </a:t>
            </a:r>
            <a:r>
              <a:rPr lang="en-US" altLang="zh-CN" dirty="0" smtClean="0">
                <a:solidFill>
                  <a:schemeClr val="accent1">
                    <a:lumMod val="75000"/>
                  </a:schemeClr>
                </a:solidFill>
                <a:latin typeface="Microsoft YaHei" charset="0"/>
                <a:ea typeface="Microsoft YaHei" charset="0"/>
                <a:cs typeface="Microsoft YaHei" charset="0"/>
              </a:rPr>
              <a:t>function(){</a:t>
            </a:r>
            <a:r>
              <a:rPr lang="mr-IN" altLang="zh-CN" dirty="0" smtClean="0">
                <a:solidFill>
                  <a:schemeClr val="accent1">
                    <a:lumMod val="75000"/>
                  </a:schemeClr>
                </a:solidFill>
                <a:latin typeface="Microsoft YaHei" charset="0"/>
                <a:ea typeface="Microsoft YaHei" charset="0"/>
                <a:cs typeface="Microsoft YaHei" charset="0"/>
              </a:rPr>
              <a:t>……</a:t>
            </a:r>
            <a:r>
              <a:rPr lang="en-US" altLang="zh-CN" dirty="0" smtClean="0">
                <a:solidFill>
                  <a:schemeClr val="accent1">
                    <a:lumMod val="75000"/>
                  </a:schemeClr>
                </a:solidFill>
                <a:latin typeface="Microsoft YaHei" charset="0"/>
                <a:ea typeface="Microsoft YaHei" charset="0"/>
                <a:cs typeface="Microsoft YaHei" charset="0"/>
              </a:rPr>
              <a:t>}</a:t>
            </a:r>
          </a:p>
        </p:txBody>
      </p:sp>
      <p:sp>
        <p:nvSpPr>
          <p:cNvPr id="9" name="文本框 8"/>
          <p:cNvSpPr txBox="1"/>
          <p:nvPr/>
        </p:nvSpPr>
        <p:spPr>
          <a:xfrm>
            <a:off x="762576" y="3296621"/>
            <a:ext cx="1374731"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sz="2000" dirty="0" smtClean="0"/>
              <a:t>代码效果：</a:t>
            </a:r>
            <a:endParaRPr lang="zh-CN" altLang="en-US" sz="2000" dirty="0"/>
          </a:p>
        </p:txBody>
      </p:sp>
      <p:pic>
        <p:nvPicPr>
          <p:cNvPr id="3" name="图片 2" descr="dblclic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0411" y="3296621"/>
            <a:ext cx="6273800" cy="2286000"/>
          </a:xfrm>
          <a:prstGeom prst="rect">
            <a:avLst/>
          </a:prstGeom>
        </p:spPr>
      </p:pic>
    </p:spTree>
    <p:extLst>
      <p:ext uri="{BB962C8B-B14F-4D97-AF65-F5344CB8AC3E}">
        <p14:creationId xmlns:p14="http://schemas.microsoft.com/office/powerpoint/2010/main" val="1454261793"/>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4" name="文本框 6"/>
          <p:cNvSpPr/>
          <p:nvPr/>
        </p:nvSpPr>
        <p:spPr>
          <a:xfrm>
            <a:off x="652779" y="7543"/>
            <a:ext cx="3469455"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en-US" altLang="zh-CN" sz="3200" b="0" dirty="0" err="1" smtClean="0">
                <a:latin typeface="Microsoft YaHei" charset="0"/>
                <a:ea typeface="Microsoft YaHei" charset="0"/>
                <a:cs typeface="Microsoft YaHei" charset="0"/>
              </a:rPr>
              <a:t>oncontextmenu</a:t>
            </a:r>
            <a:r>
              <a:rPr lang="zh-CN" altLang="en-US" sz="3200" b="0" dirty="0" smtClean="0">
                <a:latin typeface="Microsoft YaHei" charset="0"/>
                <a:ea typeface="Microsoft YaHei" charset="0"/>
                <a:cs typeface="Microsoft YaHei" charset="0"/>
              </a:rPr>
              <a:t>(</a:t>
            </a:r>
            <a:r>
              <a:rPr lang="en-US" altLang="zh-CN" sz="3200" b="0" dirty="0" smtClean="0">
                <a:latin typeface="Microsoft YaHei" charset="0"/>
                <a:ea typeface="Microsoft YaHei" charset="0"/>
                <a:cs typeface="Microsoft YaHei" charset="0"/>
              </a:rPr>
              <a:t>)</a:t>
            </a:r>
            <a:endParaRPr sz="3200" b="0" dirty="0">
              <a:latin typeface="Microsoft YaHei" charset="0"/>
              <a:ea typeface="Microsoft YaHei" charset="0"/>
              <a:cs typeface="Microsoft YaHei" charset="0"/>
            </a:endParaRPr>
          </a:p>
        </p:txBody>
      </p:sp>
      <p:sp>
        <p:nvSpPr>
          <p:cNvPr id="25" name="为什么要使用盒模型："/>
          <p:cNvSpPr/>
          <p:nvPr/>
        </p:nvSpPr>
        <p:spPr>
          <a:xfrm>
            <a:off x="762576" y="1014730"/>
            <a:ext cx="5106522"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en-US" altLang="zh-CN" b="0" dirty="0" err="1" smtClean="0">
                <a:solidFill>
                  <a:srgbClr val="3A68A3"/>
                </a:solidFill>
                <a:latin typeface="Microsoft YaHei" charset="0"/>
                <a:ea typeface="Microsoft YaHei" charset="0"/>
                <a:cs typeface="Microsoft YaHei" charset="0"/>
              </a:rPr>
              <a:t>oncontextmenu</a:t>
            </a:r>
            <a:r>
              <a:rPr lang="en-US" altLang="zh-CN" b="0" dirty="0" smtClean="0">
                <a:solidFill>
                  <a:srgbClr val="3A68A3"/>
                </a:solidFill>
                <a:latin typeface="Microsoft YaHei" charset="0"/>
                <a:ea typeface="Microsoft YaHei" charset="0"/>
                <a:cs typeface="Microsoft YaHei" charset="0"/>
              </a:rPr>
              <a:t>()</a:t>
            </a:r>
            <a:r>
              <a:rPr lang="en-US" altLang="en-US" b="0" dirty="0" smtClean="0">
                <a:solidFill>
                  <a:srgbClr val="3A68A3"/>
                </a:solidFill>
                <a:latin typeface="Microsoft YaHei" charset="0"/>
                <a:ea typeface="Microsoft YaHei" charset="0"/>
                <a:cs typeface="Microsoft YaHei" charset="0"/>
              </a:rPr>
              <a:t>右键事件的</a:t>
            </a:r>
            <a:r>
              <a:rPr lang="zh-CN" altLang="en-US" b="0" dirty="0" smtClean="0">
                <a:solidFill>
                  <a:srgbClr val="3A68A3"/>
                </a:solidFill>
                <a:latin typeface="Microsoft YaHei" charset="0"/>
                <a:ea typeface="Microsoft YaHei" charset="0"/>
                <a:cs typeface="Microsoft YaHei" charset="0"/>
              </a:rPr>
              <a:t>使用</a:t>
            </a:r>
            <a:endParaRPr lang="zh-CN" altLang="en-US" sz="2400" b="0" kern="0" dirty="0">
              <a:solidFill>
                <a:srgbClr val="3A68A3"/>
              </a:solidFill>
              <a:latin typeface="Microsoft YaHei" charset="0"/>
              <a:ea typeface="Microsoft YaHei" charset="0"/>
              <a:cs typeface="Microsoft YaHei" charset="0"/>
            </a:endParaRPr>
          </a:p>
        </p:txBody>
      </p:sp>
      <p:sp>
        <p:nvSpPr>
          <p:cNvPr id="2" name="文本框 1"/>
          <p:cNvSpPr txBox="1"/>
          <p:nvPr/>
        </p:nvSpPr>
        <p:spPr>
          <a:xfrm>
            <a:off x="762576" y="2019351"/>
            <a:ext cx="861770"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sz="2000" dirty="0"/>
              <a:t>代码：</a:t>
            </a:r>
          </a:p>
        </p:txBody>
      </p:sp>
      <p:sp>
        <p:nvSpPr>
          <p:cNvPr id="7" name="矩形 6"/>
          <p:cNvSpPr/>
          <p:nvPr/>
        </p:nvSpPr>
        <p:spPr>
          <a:xfrm>
            <a:off x="2070411" y="2019351"/>
            <a:ext cx="5697202" cy="1077218"/>
          </a:xfrm>
          <a:prstGeom prst="rect">
            <a:avLst/>
          </a:prstGeom>
          <a:ln>
            <a:solidFill>
              <a:schemeClr val="accent1">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altLang="zh-CN" sz="1600" dirty="0" err="1" smtClean="0">
                <a:solidFill>
                  <a:schemeClr val="accent6">
                    <a:lumMod val="50000"/>
                  </a:schemeClr>
                </a:solidFill>
                <a:latin typeface="Microsoft YaHei" charset="0"/>
                <a:ea typeface="Microsoft YaHei" charset="0"/>
                <a:cs typeface="Microsoft YaHei" charset="0"/>
              </a:rPr>
              <a:t>var</a:t>
            </a:r>
            <a:r>
              <a:rPr lang="en-US" altLang="zh-CN" sz="1600" dirty="0" smtClean="0">
                <a:solidFill>
                  <a:schemeClr val="accent6">
                    <a:lumMod val="50000"/>
                  </a:schemeClr>
                </a:solidFill>
                <a:latin typeface="Microsoft YaHei" charset="0"/>
                <a:ea typeface="Microsoft YaHei" charset="0"/>
                <a:cs typeface="Microsoft YaHei" charset="0"/>
              </a:rPr>
              <a:t> </a:t>
            </a:r>
            <a:r>
              <a:rPr lang="en-US" altLang="zh-CN" sz="1600" dirty="0">
                <a:solidFill>
                  <a:schemeClr val="accent6">
                    <a:lumMod val="50000"/>
                  </a:schemeClr>
                </a:solidFill>
                <a:latin typeface="Microsoft YaHei" charset="0"/>
                <a:ea typeface="Microsoft YaHei" charset="0"/>
                <a:cs typeface="Microsoft YaHei" charset="0"/>
              </a:rPr>
              <a:t>box = </a:t>
            </a:r>
            <a:r>
              <a:rPr lang="en-US" altLang="zh-CN" sz="1600" dirty="0" err="1">
                <a:solidFill>
                  <a:schemeClr val="accent6">
                    <a:lumMod val="50000"/>
                  </a:schemeClr>
                </a:solidFill>
                <a:latin typeface="Microsoft YaHei" charset="0"/>
                <a:ea typeface="Microsoft YaHei" charset="0"/>
                <a:cs typeface="Microsoft YaHei" charset="0"/>
              </a:rPr>
              <a:t>document.getElementById</a:t>
            </a:r>
            <a:r>
              <a:rPr lang="en-US" altLang="zh-CN" sz="1600" dirty="0">
                <a:solidFill>
                  <a:schemeClr val="accent6">
                    <a:lumMod val="50000"/>
                  </a:schemeClr>
                </a:solidFill>
                <a:latin typeface="Microsoft YaHei" charset="0"/>
                <a:ea typeface="Microsoft YaHei" charset="0"/>
                <a:cs typeface="Microsoft YaHei" charset="0"/>
              </a:rPr>
              <a:t>("box")</a:t>
            </a:r>
            <a:r>
              <a:rPr lang="en-US" altLang="zh-CN" sz="1600" dirty="0" smtClean="0">
                <a:solidFill>
                  <a:schemeClr val="accent6">
                    <a:lumMod val="50000"/>
                  </a:schemeClr>
                </a:solidFill>
                <a:latin typeface="Microsoft YaHei" charset="0"/>
                <a:ea typeface="Microsoft YaHei" charset="0"/>
                <a:cs typeface="Microsoft YaHei" charset="0"/>
              </a:rPr>
              <a:t>;</a:t>
            </a:r>
            <a:endParaRPr lang="zh-TW" altLang="en-US" sz="1600" dirty="0">
              <a:solidFill>
                <a:schemeClr val="accent6">
                  <a:lumMod val="50000"/>
                </a:schemeClr>
              </a:solidFill>
              <a:latin typeface="Microsoft YaHei" charset="0"/>
              <a:ea typeface="Microsoft YaHei" charset="0"/>
              <a:cs typeface="Microsoft YaHei" charset="0"/>
            </a:endParaRPr>
          </a:p>
          <a:p>
            <a:r>
              <a:rPr lang="en-US" altLang="zh-CN" sz="1600" dirty="0" err="1" smtClean="0">
                <a:solidFill>
                  <a:schemeClr val="accent6">
                    <a:lumMod val="50000"/>
                  </a:schemeClr>
                </a:solidFill>
                <a:latin typeface="Microsoft YaHei" charset="0"/>
                <a:ea typeface="Microsoft YaHei" charset="0"/>
                <a:cs typeface="Microsoft YaHei" charset="0"/>
              </a:rPr>
              <a:t>box.oncontextmenu</a:t>
            </a:r>
            <a:r>
              <a:rPr lang="en-US" altLang="zh-CN" sz="1600" dirty="0" smtClean="0">
                <a:solidFill>
                  <a:schemeClr val="accent6">
                    <a:lumMod val="50000"/>
                  </a:schemeClr>
                </a:solidFill>
                <a:latin typeface="Microsoft YaHei" charset="0"/>
                <a:ea typeface="Microsoft YaHei" charset="0"/>
                <a:cs typeface="Microsoft YaHei" charset="0"/>
              </a:rPr>
              <a:t> </a:t>
            </a:r>
            <a:r>
              <a:rPr lang="en-US" altLang="zh-CN" sz="1600" dirty="0">
                <a:solidFill>
                  <a:schemeClr val="accent6">
                    <a:lumMod val="50000"/>
                  </a:schemeClr>
                </a:solidFill>
                <a:latin typeface="Microsoft YaHei" charset="0"/>
                <a:ea typeface="Microsoft YaHei" charset="0"/>
                <a:cs typeface="Microsoft YaHei" charset="0"/>
              </a:rPr>
              <a:t>= function()</a:t>
            </a:r>
            <a:r>
              <a:rPr lang="en-US" altLang="zh-CN" sz="1600" dirty="0" smtClean="0">
                <a:solidFill>
                  <a:schemeClr val="accent6">
                    <a:lumMod val="50000"/>
                  </a:schemeClr>
                </a:solidFill>
                <a:latin typeface="Microsoft YaHei" charset="0"/>
                <a:ea typeface="Microsoft YaHei" charset="0"/>
                <a:cs typeface="Microsoft YaHei" charset="0"/>
              </a:rPr>
              <a:t>{</a:t>
            </a:r>
          </a:p>
          <a:p>
            <a:r>
              <a:rPr lang="zh-CN" altLang="zh-CN" sz="1600" dirty="0">
                <a:solidFill>
                  <a:schemeClr val="accent6">
                    <a:lumMod val="50000"/>
                  </a:schemeClr>
                </a:solidFill>
                <a:latin typeface="Microsoft YaHei" charset="0"/>
                <a:ea typeface="Microsoft YaHei" charset="0"/>
                <a:cs typeface="Microsoft YaHei" charset="0"/>
              </a:rPr>
              <a:t> </a:t>
            </a:r>
            <a:r>
              <a:rPr lang="zh-CN" altLang="en-US" sz="1600" dirty="0" smtClean="0">
                <a:solidFill>
                  <a:schemeClr val="accent6">
                    <a:lumMod val="50000"/>
                  </a:schemeClr>
                </a:solidFill>
                <a:latin typeface="Microsoft YaHei" charset="0"/>
                <a:ea typeface="Microsoft YaHei" charset="0"/>
                <a:cs typeface="Microsoft YaHei" charset="0"/>
              </a:rPr>
              <a:t>   </a:t>
            </a:r>
            <a:r>
              <a:rPr lang="en-US" altLang="zh-CN" sz="1600" dirty="0" smtClean="0">
                <a:solidFill>
                  <a:schemeClr val="accent6">
                    <a:lumMod val="50000"/>
                  </a:schemeClr>
                </a:solidFill>
                <a:latin typeface="Microsoft YaHei" charset="0"/>
                <a:ea typeface="Microsoft YaHei" charset="0"/>
                <a:cs typeface="Microsoft YaHei" charset="0"/>
              </a:rPr>
              <a:t>alert</a:t>
            </a:r>
            <a:r>
              <a:rPr lang="mr-IN" altLang="zh-CN" sz="1600" dirty="0" smtClean="0">
                <a:solidFill>
                  <a:schemeClr val="accent6">
                    <a:lumMod val="50000"/>
                  </a:schemeClr>
                </a:solidFill>
                <a:latin typeface="Microsoft YaHei" charset="0"/>
                <a:ea typeface="Microsoft YaHei" charset="0"/>
                <a:cs typeface="Microsoft YaHei" charset="0"/>
              </a:rPr>
              <a:t>(</a:t>
            </a:r>
            <a:r>
              <a:rPr lang="mr-IN" altLang="zh-CN" sz="1600" dirty="0">
                <a:solidFill>
                  <a:schemeClr val="accent6">
                    <a:lumMod val="50000"/>
                  </a:schemeClr>
                </a:solidFill>
                <a:latin typeface="Microsoft YaHei" charset="0"/>
                <a:ea typeface="Microsoft YaHei" charset="0"/>
                <a:cs typeface="Microsoft YaHei" charset="0"/>
              </a:rPr>
              <a:t>"</a:t>
            </a:r>
            <a:r>
              <a:rPr lang="zh-CN" altLang="mr-IN" sz="1600" dirty="0" smtClean="0">
                <a:solidFill>
                  <a:schemeClr val="accent6">
                    <a:lumMod val="50000"/>
                  </a:schemeClr>
                </a:solidFill>
                <a:latin typeface="Microsoft YaHei" charset="0"/>
                <a:ea typeface="Microsoft YaHei" charset="0"/>
                <a:cs typeface="Microsoft YaHei" charset="0"/>
              </a:rPr>
              <a:t>鼠标</a:t>
            </a:r>
            <a:r>
              <a:rPr lang="zh-CN" altLang="en-US" sz="1600" dirty="0" smtClean="0">
                <a:solidFill>
                  <a:schemeClr val="accent6">
                    <a:lumMod val="50000"/>
                  </a:schemeClr>
                </a:solidFill>
                <a:latin typeface="Microsoft YaHei" charset="0"/>
                <a:ea typeface="Microsoft YaHei" charset="0"/>
                <a:cs typeface="Microsoft YaHei" charset="0"/>
              </a:rPr>
              <a:t>右键</a:t>
            </a:r>
            <a:r>
              <a:rPr lang="mr-IN" altLang="zh-CN" sz="1600" dirty="0" smtClean="0">
                <a:solidFill>
                  <a:schemeClr val="accent6">
                    <a:lumMod val="50000"/>
                  </a:schemeClr>
                </a:solidFill>
                <a:latin typeface="Microsoft YaHei" charset="0"/>
                <a:ea typeface="Microsoft YaHei" charset="0"/>
                <a:cs typeface="Microsoft YaHei" charset="0"/>
              </a:rPr>
              <a:t>");</a:t>
            </a:r>
          </a:p>
          <a:p>
            <a:r>
              <a:rPr lang="mr-IN" altLang="zh-CN" sz="1600" dirty="0" smtClean="0">
                <a:solidFill>
                  <a:schemeClr val="accent6">
                    <a:lumMod val="50000"/>
                  </a:schemeClr>
                </a:solidFill>
                <a:latin typeface="Microsoft YaHei" charset="0"/>
                <a:ea typeface="Microsoft YaHei" charset="0"/>
                <a:cs typeface="Microsoft YaHei" charset="0"/>
              </a:rPr>
              <a:t>}</a:t>
            </a:r>
            <a:endParaRPr lang="mr-IN" altLang="zh-CN" sz="1600" dirty="0">
              <a:solidFill>
                <a:schemeClr val="accent6">
                  <a:lumMod val="50000"/>
                </a:schemeClr>
              </a:solidFill>
              <a:latin typeface="Microsoft YaHei" charset="0"/>
              <a:ea typeface="Microsoft YaHei" charset="0"/>
              <a:cs typeface="Microsoft YaHei" charset="0"/>
            </a:endParaRPr>
          </a:p>
        </p:txBody>
      </p:sp>
      <p:sp>
        <p:nvSpPr>
          <p:cNvPr id="4" name="文本框 3"/>
          <p:cNvSpPr txBox="1"/>
          <p:nvPr/>
        </p:nvSpPr>
        <p:spPr>
          <a:xfrm>
            <a:off x="762576" y="1551604"/>
            <a:ext cx="861770"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r>
              <a:rPr lang="zh-CN" altLang="en-US" sz="2000" dirty="0"/>
              <a:t>语法：</a:t>
            </a:r>
          </a:p>
        </p:txBody>
      </p:sp>
      <p:sp>
        <p:nvSpPr>
          <p:cNvPr id="8" name="文本框 7"/>
          <p:cNvSpPr txBox="1"/>
          <p:nvPr/>
        </p:nvSpPr>
        <p:spPr>
          <a:xfrm>
            <a:off x="2070411" y="1496778"/>
            <a:ext cx="6236739" cy="461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r>
              <a:rPr lang="en-US" altLang="zh-CN" dirty="0" err="1">
                <a:solidFill>
                  <a:schemeClr val="accent1">
                    <a:lumMod val="75000"/>
                  </a:schemeClr>
                </a:solidFill>
                <a:latin typeface="Microsoft YaHei" charset="0"/>
                <a:ea typeface="Microsoft YaHei" charset="0"/>
                <a:cs typeface="Microsoft YaHei" charset="0"/>
              </a:rPr>
              <a:t>e</a:t>
            </a:r>
            <a:r>
              <a:rPr lang="en-US" altLang="zh-CN" dirty="0" err="1" smtClean="0">
                <a:solidFill>
                  <a:schemeClr val="accent1">
                    <a:lumMod val="75000"/>
                  </a:schemeClr>
                </a:solidFill>
                <a:latin typeface="Microsoft YaHei" charset="0"/>
                <a:ea typeface="Microsoft YaHei" charset="0"/>
                <a:cs typeface="Microsoft YaHei" charset="0"/>
              </a:rPr>
              <a:t>lement.</a:t>
            </a:r>
            <a:r>
              <a:rPr lang="en-US" altLang="zh-CN" dirty="0" err="1" smtClean="0">
                <a:solidFill>
                  <a:srgbClr val="3A68A3"/>
                </a:solidFill>
                <a:latin typeface="Microsoft YaHei" charset="0"/>
                <a:ea typeface="Microsoft YaHei" charset="0"/>
                <a:cs typeface="Microsoft YaHei" charset="0"/>
              </a:rPr>
              <a:t>oncontextmenu</a:t>
            </a:r>
            <a:r>
              <a:rPr lang="zh-CN" altLang="en-US" dirty="0" smtClean="0">
                <a:solidFill>
                  <a:schemeClr val="accent1">
                    <a:lumMod val="75000"/>
                  </a:schemeClr>
                </a:solidFill>
                <a:latin typeface="Microsoft YaHei" charset="0"/>
                <a:ea typeface="Microsoft YaHei" charset="0"/>
                <a:cs typeface="Microsoft YaHei" charset="0"/>
              </a:rPr>
              <a:t> </a:t>
            </a:r>
            <a:r>
              <a:rPr lang="en-US" altLang="zh-CN" dirty="0" smtClean="0">
                <a:solidFill>
                  <a:schemeClr val="accent1">
                    <a:lumMod val="75000"/>
                  </a:schemeClr>
                </a:solidFill>
                <a:latin typeface="Microsoft YaHei" charset="0"/>
                <a:ea typeface="Microsoft YaHei" charset="0"/>
                <a:cs typeface="Microsoft YaHei" charset="0"/>
              </a:rPr>
              <a:t>=</a:t>
            </a:r>
            <a:r>
              <a:rPr lang="zh-CN" altLang="en-US" dirty="0" smtClean="0">
                <a:solidFill>
                  <a:schemeClr val="accent1">
                    <a:lumMod val="75000"/>
                  </a:schemeClr>
                </a:solidFill>
                <a:latin typeface="Microsoft YaHei" charset="0"/>
                <a:ea typeface="Microsoft YaHei" charset="0"/>
                <a:cs typeface="Microsoft YaHei" charset="0"/>
              </a:rPr>
              <a:t> </a:t>
            </a:r>
            <a:r>
              <a:rPr lang="en-US" altLang="zh-CN" dirty="0" smtClean="0">
                <a:solidFill>
                  <a:schemeClr val="accent1">
                    <a:lumMod val="75000"/>
                  </a:schemeClr>
                </a:solidFill>
                <a:latin typeface="Microsoft YaHei" charset="0"/>
                <a:ea typeface="Microsoft YaHei" charset="0"/>
                <a:cs typeface="Microsoft YaHei" charset="0"/>
              </a:rPr>
              <a:t>function(){</a:t>
            </a:r>
            <a:r>
              <a:rPr lang="mr-IN" altLang="zh-CN" dirty="0" smtClean="0">
                <a:solidFill>
                  <a:schemeClr val="accent1">
                    <a:lumMod val="75000"/>
                  </a:schemeClr>
                </a:solidFill>
                <a:latin typeface="Microsoft YaHei" charset="0"/>
                <a:ea typeface="Microsoft YaHei" charset="0"/>
                <a:cs typeface="Microsoft YaHei" charset="0"/>
              </a:rPr>
              <a:t>……</a:t>
            </a:r>
            <a:r>
              <a:rPr lang="en-US" altLang="zh-CN" dirty="0" smtClean="0">
                <a:solidFill>
                  <a:schemeClr val="accent1">
                    <a:lumMod val="75000"/>
                  </a:schemeClr>
                </a:solidFill>
                <a:latin typeface="Microsoft YaHei" charset="0"/>
                <a:ea typeface="Microsoft YaHei" charset="0"/>
                <a:cs typeface="Microsoft YaHei" charset="0"/>
              </a:rPr>
              <a:t>}</a:t>
            </a:r>
          </a:p>
        </p:txBody>
      </p:sp>
      <p:sp>
        <p:nvSpPr>
          <p:cNvPr id="9" name="文本框 8"/>
          <p:cNvSpPr txBox="1"/>
          <p:nvPr/>
        </p:nvSpPr>
        <p:spPr>
          <a:xfrm>
            <a:off x="762576" y="3296621"/>
            <a:ext cx="1374731"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sz="2000" dirty="0" smtClean="0"/>
              <a:t>代码效果：</a:t>
            </a:r>
            <a:endParaRPr lang="zh-CN" altLang="en-US" sz="2000" dirty="0"/>
          </a:p>
        </p:txBody>
      </p:sp>
      <p:pic>
        <p:nvPicPr>
          <p:cNvPr id="5" name="图片 4" descr="contextmenu.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0411" y="3296621"/>
            <a:ext cx="6223000" cy="2235200"/>
          </a:xfrm>
          <a:prstGeom prst="rect">
            <a:avLst/>
          </a:prstGeom>
        </p:spPr>
      </p:pic>
    </p:spTree>
    <p:extLst>
      <p:ext uri="{BB962C8B-B14F-4D97-AF65-F5344CB8AC3E}">
        <p14:creationId xmlns:p14="http://schemas.microsoft.com/office/powerpoint/2010/main" val="2010436427"/>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4" name="文本框 6"/>
          <p:cNvSpPr/>
          <p:nvPr/>
        </p:nvSpPr>
        <p:spPr>
          <a:xfrm>
            <a:off x="652779" y="7543"/>
            <a:ext cx="3422968"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en-US" altLang="zh-CN" sz="3200" b="0" dirty="0" err="1" smtClean="0">
                <a:latin typeface="Microsoft YaHei" charset="0"/>
                <a:ea typeface="Microsoft YaHei" charset="0"/>
                <a:cs typeface="Microsoft YaHei" charset="0"/>
              </a:rPr>
              <a:t>onmousedown</a:t>
            </a:r>
            <a:r>
              <a:rPr lang="zh-CN" altLang="en-US" sz="3200" b="0" dirty="0" smtClean="0">
                <a:latin typeface="Microsoft YaHei" charset="0"/>
                <a:ea typeface="Microsoft YaHei" charset="0"/>
                <a:cs typeface="Microsoft YaHei" charset="0"/>
              </a:rPr>
              <a:t>(</a:t>
            </a:r>
            <a:r>
              <a:rPr lang="en-US" altLang="zh-CN" sz="3200" b="0" dirty="0" smtClean="0">
                <a:latin typeface="Microsoft YaHei" charset="0"/>
                <a:ea typeface="Microsoft YaHei" charset="0"/>
                <a:cs typeface="Microsoft YaHei" charset="0"/>
              </a:rPr>
              <a:t>)</a:t>
            </a:r>
            <a:endParaRPr sz="3200" b="0" dirty="0">
              <a:latin typeface="Microsoft YaHei" charset="0"/>
              <a:ea typeface="Microsoft YaHei" charset="0"/>
              <a:cs typeface="Microsoft YaHei" charset="0"/>
            </a:endParaRPr>
          </a:p>
        </p:txBody>
      </p:sp>
      <p:sp>
        <p:nvSpPr>
          <p:cNvPr id="25" name="为什么要使用盒模型："/>
          <p:cNvSpPr/>
          <p:nvPr/>
        </p:nvSpPr>
        <p:spPr>
          <a:xfrm>
            <a:off x="762576" y="1014730"/>
            <a:ext cx="4978282"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en-US" altLang="zh-CN" b="0" dirty="0" err="1" smtClean="0">
                <a:solidFill>
                  <a:srgbClr val="3A68A3"/>
                </a:solidFill>
                <a:latin typeface="Microsoft YaHei" charset="0"/>
                <a:ea typeface="Microsoft YaHei" charset="0"/>
                <a:cs typeface="Microsoft YaHei" charset="0"/>
              </a:rPr>
              <a:t>onmousedown</a:t>
            </a:r>
            <a:r>
              <a:rPr lang="en-US" altLang="zh-CN" b="0" dirty="0" smtClean="0">
                <a:solidFill>
                  <a:srgbClr val="3A68A3"/>
                </a:solidFill>
                <a:latin typeface="Microsoft YaHei" charset="0"/>
                <a:ea typeface="Microsoft YaHei" charset="0"/>
                <a:cs typeface="Microsoft YaHei" charset="0"/>
              </a:rPr>
              <a:t>()</a:t>
            </a:r>
            <a:r>
              <a:rPr lang="zh-CN" altLang="en-US" b="0" dirty="0" smtClean="0">
                <a:solidFill>
                  <a:srgbClr val="3A68A3"/>
                </a:solidFill>
                <a:latin typeface="Microsoft YaHei" charset="0"/>
                <a:ea typeface="Microsoft YaHei" charset="0"/>
                <a:cs typeface="Microsoft YaHei" charset="0"/>
              </a:rPr>
              <a:t>按下事件的使用</a:t>
            </a:r>
            <a:endParaRPr lang="zh-CN" altLang="en-US" sz="2400" b="0" kern="0" dirty="0">
              <a:solidFill>
                <a:srgbClr val="3A68A3"/>
              </a:solidFill>
              <a:latin typeface="Microsoft YaHei" charset="0"/>
              <a:ea typeface="Microsoft YaHei" charset="0"/>
              <a:cs typeface="Microsoft YaHei" charset="0"/>
            </a:endParaRPr>
          </a:p>
        </p:txBody>
      </p:sp>
      <p:sp>
        <p:nvSpPr>
          <p:cNvPr id="2" name="文本框 1"/>
          <p:cNvSpPr txBox="1"/>
          <p:nvPr/>
        </p:nvSpPr>
        <p:spPr>
          <a:xfrm>
            <a:off x="762576" y="2019351"/>
            <a:ext cx="861770"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sz="2000" dirty="0"/>
              <a:t>代码：</a:t>
            </a:r>
          </a:p>
        </p:txBody>
      </p:sp>
      <p:sp>
        <p:nvSpPr>
          <p:cNvPr id="7" name="矩形 6"/>
          <p:cNvSpPr/>
          <p:nvPr/>
        </p:nvSpPr>
        <p:spPr>
          <a:xfrm>
            <a:off x="2070411" y="2019351"/>
            <a:ext cx="5697202" cy="1077218"/>
          </a:xfrm>
          <a:prstGeom prst="rect">
            <a:avLst/>
          </a:prstGeom>
          <a:ln>
            <a:solidFill>
              <a:schemeClr val="accent1">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altLang="zh-CN" sz="1600" dirty="0" err="1" smtClean="0">
                <a:solidFill>
                  <a:schemeClr val="accent6">
                    <a:lumMod val="50000"/>
                  </a:schemeClr>
                </a:solidFill>
                <a:latin typeface="Microsoft YaHei" charset="0"/>
                <a:ea typeface="Microsoft YaHei" charset="0"/>
                <a:cs typeface="Microsoft YaHei" charset="0"/>
              </a:rPr>
              <a:t>var</a:t>
            </a:r>
            <a:r>
              <a:rPr lang="en-US" altLang="zh-CN" sz="1600" dirty="0" smtClean="0">
                <a:solidFill>
                  <a:schemeClr val="accent6">
                    <a:lumMod val="50000"/>
                  </a:schemeClr>
                </a:solidFill>
                <a:latin typeface="Microsoft YaHei" charset="0"/>
                <a:ea typeface="Microsoft YaHei" charset="0"/>
                <a:cs typeface="Microsoft YaHei" charset="0"/>
              </a:rPr>
              <a:t> </a:t>
            </a:r>
            <a:r>
              <a:rPr lang="en-US" altLang="zh-CN" sz="1600" dirty="0">
                <a:solidFill>
                  <a:schemeClr val="accent6">
                    <a:lumMod val="50000"/>
                  </a:schemeClr>
                </a:solidFill>
                <a:latin typeface="Microsoft YaHei" charset="0"/>
                <a:ea typeface="Microsoft YaHei" charset="0"/>
                <a:cs typeface="Microsoft YaHei" charset="0"/>
              </a:rPr>
              <a:t>box = </a:t>
            </a:r>
            <a:r>
              <a:rPr lang="en-US" altLang="zh-CN" sz="1600" dirty="0" err="1">
                <a:solidFill>
                  <a:schemeClr val="accent6">
                    <a:lumMod val="50000"/>
                  </a:schemeClr>
                </a:solidFill>
                <a:latin typeface="Microsoft YaHei" charset="0"/>
                <a:ea typeface="Microsoft YaHei" charset="0"/>
                <a:cs typeface="Microsoft YaHei" charset="0"/>
              </a:rPr>
              <a:t>document.getElementById</a:t>
            </a:r>
            <a:r>
              <a:rPr lang="en-US" altLang="zh-CN" sz="1600" dirty="0">
                <a:solidFill>
                  <a:schemeClr val="accent6">
                    <a:lumMod val="50000"/>
                  </a:schemeClr>
                </a:solidFill>
                <a:latin typeface="Microsoft YaHei" charset="0"/>
                <a:ea typeface="Microsoft YaHei" charset="0"/>
                <a:cs typeface="Microsoft YaHei" charset="0"/>
              </a:rPr>
              <a:t>("box")</a:t>
            </a:r>
            <a:r>
              <a:rPr lang="en-US" altLang="zh-CN" sz="1600" dirty="0" smtClean="0">
                <a:solidFill>
                  <a:schemeClr val="accent6">
                    <a:lumMod val="50000"/>
                  </a:schemeClr>
                </a:solidFill>
                <a:latin typeface="Microsoft YaHei" charset="0"/>
                <a:ea typeface="Microsoft YaHei" charset="0"/>
                <a:cs typeface="Microsoft YaHei" charset="0"/>
              </a:rPr>
              <a:t>;</a:t>
            </a:r>
            <a:endParaRPr lang="zh-TW" altLang="en-US" sz="1600" dirty="0">
              <a:solidFill>
                <a:schemeClr val="accent6">
                  <a:lumMod val="50000"/>
                </a:schemeClr>
              </a:solidFill>
              <a:latin typeface="Microsoft YaHei" charset="0"/>
              <a:ea typeface="Microsoft YaHei" charset="0"/>
              <a:cs typeface="Microsoft YaHei" charset="0"/>
            </a:endParaRPr>
          </a:p>
          <a:p>
            <a:r>
              <a:rPr lang="en-US" altLang="zh-CN" sz="1600" dirty="0" err="1" smtClean="0">
                <a:solidFill>
                  <a:schemeClr val="accent6">
                    <a:lumMod val="50000"/>
                  </a:schemeClr>
                </a:solidFill>
                <a:latin typeface="Microsoft YaHei" charset="0"/>
                <a:ea typeface="Microsoft YaHei" charset="0"/>
                <a:cs typeface="Microsoft YaHei" charset="0"/>
              </a:rPr>
              <a:t>box.onmousedown</a:t>
            </a:r>
            <a:r>
              <a:rPr lang="en-US" altLang="zh-CN" sz="1600" dirty="0" smtClean="0">
                <a:solidFill>
                  <a:schemeClr val="accent6">
                    <a:lumMod val="50000"/>
                  </a:schemeClr>
                </a:solidFill>
                <a:latin typeface="Microsoft YaHei" charset="0"/>
                <a:ea typeface="Microsoft YaHei" charset="0"/>
                <a:cs typeface="Microsoft YaHei" charset="0"/>
              </a:rPr>
              <a:t> </a:t>
            </a:r>
            <a:r>
              <a:rPr lang="en-US" altLang="zh-CN" sz="1600" dirty="0">
                <a:solidFill>
                  <a:schemeClr val="accent6">
                    <a:lumMod val="50000"/>
                  </a:schemeClr>
                </a:solidFill>
                <a:latin typeface="Microsoft YaHei" charset="0"/>
                <a:ea typeface="Microsoft YaHei" charset="0"/>
                <a:cs typeface="Microsoft YaHei" charset="0"/>
              </a:rPr>
              <a:t>= function()</a:t>
            </a:r>
            <a:r>
              <a:rPr lang="en-US" altLang="zh-CN" sz="1600" dirty="0" smtClean="0">
                <a:solidFill>
                  <a:schemeClr val="accent6">
                    <a:lumMod val="50000"/>
                  </a:schemeClr>
                </a:solidFill>
                <a:latin typeface="Microsoft YaHei" charset="0"/>
                <a:ea typeface="Microsoft YaHei" charset="0"/>
                <a:cs typeface="Microsoft YaHei" charset="0"/>
              </a:rPr>
              <a:t>{</a:t>
            </a:r>
          </a:p>
          <a:p>
            <a:r>
              <a:rPr lang="zh-CN" altLang="zh-CN" sz="1600" dirty="0">
                <a:solidFill>
                  <a:schemeClr val="accent6">
                    <a:lumMod val="50000"/>
                  </a:schemeClr>
                </a:solidFill>
                <a:latin typeface="Microsoft YaHei" charset="0"/>
                <a:ea typeface="Microsoft YaHei" charset="0"/>
                <a:cs typeface="Microsoft YaHei" charset="0"/>
              </a:rPr>
              <a:t> </a:t>
            </a:r>
            <a:r>
              <a:rPr lang="zh-CN" altLang="en-US" sz="1600" dirty="0" smtClean="0">
                <a:solidFill>
                  <a:schemeClr val="accent6">
                    <a:lumMod val="50000"/>
                  </a:schemeClr>
                </a:solidFill>
                <a:latin typeface="Microsoft YaHei" charset="0"/>
                <a:ea typeface="Microsoft YaHei" charset="0"/>
                <a:cs typeface="Microsoft YaHei" charset="0"/>
              </a:rPr>
              <a:t>   </a:t>
            </a:r>
            <a:r>
              <a:rPr lang="en-US" altLang="zh-CN" sz="1600" dirty="0" smtClean="0">
                <a:solidFill>
                  <a:schemeClr val="accent6">
                    <a:lumMod val="50000"/>
                  </a:schemeClr>
                </a:solidFill>
                <a:latin typeface="Microsoft YaHei" charset="0"/>
                <a:ea typeface="Microsoft YaHei" charset="0"/>
                <a:cs typeface="Microsoft YaHei" charset="0"/>
              </a:rPr>
              <a:t>alert</a:t>
            </a:r>
            <a:r>
              <a:rPr lang="mr-IN" altLang="zh-CN" sz="1600" dirty="0" smtClean="0">
                <a:solidFill>
                  <a:schemeClr val="accent6">
                    <a:lumMod val="50000"/>
                  </a:schemeClr>
                </a:solidFill>
                <a:latin typeface="Microsoft YaHei" charset="0"/>
                <a:ea typeface="Microsoft YaHei" charset="0"/>
                <a:cs typeface="Microsoft YaHei" charset="0"/>
              </a:rPr>
              <a:t>(</a:t>
            </a:r>
            <a:r>
              <a:rPr lang="mr-IN" altLang="zh-CN" sz="1600" dirty="0">
                <a:solidFill>
                  <a:schemeClr val="accent6">
                    <a:lumMod val="50000"/>
                  </a:schemeClr>
                </a:solidFill>
                <a:latin typeface="Microsoft YaHei" charset="0"/>
                <a:ea typeface="Microsoft YaHei" charset="0"/>
                <a:cs typeface="Microsoft YaHei" charset="0"/>
              </a:rPr>
              <a:t>"</a:t>
            </a:r>
            <a:r>
              <a:rPr lang="zh-CN" altLang="en-US" sz="1600" dirty="0" smtClean="0">
                <a:solidFill>
                  <a:schemeClr val="accent6">
                    <a:lumMod val="50000"/>
                  </a:schemeClr>
                </a:solidFill>
                <a:latin typeface="Microsoft YaHei" charset="0"/>
                <a:ea typeface="Microsoft YaHei" charset="0"/>
                <a:cs typeface="Microsoft YaHei" charset="0"/>
              </a:rPr>
              <a:t>鼠标按下</a:t>
            </a:r>
            <a:r>
              <a:rPr lang="mr-IN" altLang="zh-CN" sz="1600" dirty="0" smtClean="0">
                <a:solidFill>
                  <a:schemeClr val="accent6">
                    <a:lumMod val="50000"/>
                  </a:schemeClr>
                </a:solidFill>
                <a:latin typeface="Microsoft YaHei" charset="0"/>
                <a:ea typeface="Microsoft YaHei" charset="0"/>
                <a:cs typeface="Microsoft YaHei" charset="0"/>
              </a:rPr>
              <a:t>");</a:t>
            </a:r>
          </a:p>
          <a:p>
            <a:r>
              <a:rPr lang="mr-IN" altLang="zh-CN" sz="1600" dirty="0" smtClean="0">
                <a:solidFill>
                  <a:schemeClr val="accent6">
                    <a:lumMod val="50000"/>
                  </a:schemeClr>
                </a:solidFill>
                <a:latin typeface="Microsoft YaHei" charset="0"/>
                <a:ea typeface="Microsoft YaHei" charset="0"/>
                <a:cs typeface="Microsoft YaHei" charset="0"/>
              </a:rPr>
              <a:t>}</a:t>
            </a:r>
            <a:endParaRPr lang="mr-IN" altLang="zh-CN" sz="1600" dirty="0">
              <a:solidFill>
                <a:schemeClr val="accent6">
                  <a:lumMod val="50000"/>
                </a:schemeClr>
              </a:solidFill>
              <a:latin typeface="Microsoft YaHei" charset="0"/>
              <a:ea typeface="Microsoft YaHei" charset="0"/>
              <a:cs typeface="Microsoft YaHei" charset="0"/>
            </a:endParaRPr>
          </a:p>
        </p:txBody>
      </p:sp>
      <p:sp>
        <p:nvSpPr>
          <p:cNvPr id="4" name="文本框 3"/>
          <p:cNvSpPr txBox="1"/>
          <p:nvPr/>
        </p:nvSpPr>
        <p:spPr>
          <a:xfrm>
            <a:off x="762576" y="1551604"/>
            <a:ext cx="861770"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r>
              <a:rPr lang="zh-CN" altLang="en-US" sz="2000" dirty="0"/>
              <a:t>语法：</a:t>
            </a:r>
          </a:p>
        </p:txBody>
      </p:sp>
      <p:sp>
        <p:nvSpPr>
          <p:cNvPr id="8" name="文本框 7"/>
          <p:cNvSpPr txBox="1"/>
          <p:nvPr/>
        </p:nvSpPr>
        <p:spPr>
          <a:xfrm>
            <a:off x="2070411" y="1496778"/>
            <a:ext cx="6110804" cy="461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r>
              <a:rPr lang="en-US" altLang="zh-CN" dirty="0" err="1" smtClean="0">
                <a:solidFill>
                  <a:schemeClr val="accent1">
                    <a:lumMod val="75000"/>
                  </a:schemeClr>
                </a:solidFill>
                <a:latin typeface="Microsoft YaHei" charset="0"/>
                <a:ea typeface="Microsoft YaHei" charset="0"/>
                <a:cs typeface="Microsoft YaHei" charset="0"/>
              </a:rPr>
              <a:t>element.</a:t>
            </a:r>
            <a:r>
              <a:rPr lang="en-US" altLang="zh-CN" dirty="0" err="1" smtClean="0">
                <a:solidFill>
                  <a:srgbClr val="3A68A3"/>
                </a:solidFill>
                <a:latin typeface="Microsoft YaHei" charset="0"/>
                <a:ea typeface="Microsoft YaHei" charset="0"/>
                <a:cs typeface="Microsoft YaHei" charset="0"/>
              </a:rPr>
              <a:t>onmousedown</a:t>
            </a:r>
            <a:r>
              <a:rPr lang="zh-CN" altLang="en-US" dirty="0" smtClean="0">
                <a:solidFill>
                  <a:schemeClr val="accent1">
                    <a:lumMod val="75000"/>
                  </a:schemeClr>
                </a:solidFill>
                <a:latin typeface="Microsoft YaHei" charset="0"/>
                <a:ea typeface="Microsoft YaHei" charset="0"/>
                <a:cs typeface="Microsoft YaHei" charset="0"/>
              </a:rPr>
              <a:t> </a:t>
            </a:r>
            <a:r>
              <a:rPr lang="en-US" altLang="zh-CN" dirty="0" smtClean="0">
                <a:solidFill>
                  <a:schemeClr val="accent1">
                    <a:lumMod val="75000"/>
                  </a:schemeClr>
                </a:solidFill>
                <a:latin typeface="Microsoft YaHei" charset="0"/>
                <a:ea typeface="Microsoft YaHei" charset="0"/>
                <a:cs typeface="Microsoft YaHei" charset="0"/>
              </a:rPr>
              <a:t>=</a:t>
            </a:r>
            <a:r>
              <a:rPr lang="zh-CN" altLang="en-US" dirty="0" smtClean="0">
                <a:solidFill>
                  <a:schemeClr val="accent1">
                    <a:lumMod val="75000"/>
                  </a:schemeClr>
                </a:solidFill>
                <a:latin typeface="Microsoft YaHei" charset="0"/>
                <a:ea typeface="Microsoft YaHei" charset="0"/>
                <a:cs typeface="Microsoft YaHei" charset="0"/>
              </a:rPr>
              <a:t> </a:t>
            </a:r>
            <a:r>
              <a:rPr lang="en-US" altLang="zh-CN" dirty="0" smtClean="0">
                <a:solidFill>
                  <a:schemeClr val="accent1">
                    <a:lumMod val="75000"/>
                  </a:schemeClr>
                </a:solidFill>
                <a:latin typeface="Microsoft YaHei" charset="0"/>
                <a:ea typeface="Microsoft YaHei" charset="0"/>
                <a:cs typeface="Microsoft YaHei" charset="0"/>
              </a:rPr>
              <a:t>function(){</a:t>
            </a:r>
            <a:r>
              <a:rPr lang="mr-IN" altLang="zh-CN" dirty="0" smtClean="0">
                <a:solidFill>
                  <a:schemeClr val="accent1">
                    <a:lumMod val="75000"/>
                  </a:schemeClr>
                </a:solidFill>
                <a:latin typeface="Microsoft YaHei" charset="0"/>
                <a:ea typeface="Microsoft YaHei" charset="0"/>
                <a:cs typeface="Microsoft YaHei" charset="0"/>
              </a:rPr>
              <a:t>……</a:t>
            </a:r>
            <a:r>
              <a:rPr lang="en-US" altLang="zh-CN" dirty="0" smtClean="0">
                <a:solidFill>
                  <a:schemeClr val="accent1">
                    <a:lumMod val="75000"/>
                  </a:schemeClr>
                </a:solidFill>
                <a:latin typeface="Microsoft YaHei" charset="0"/>
                <a:ea typeface="Microsoft YaHei" charset="0"/>
                <a:cs typeface="Microsoft YaHei" charset="0"/>
              </a:rPr>
              <a:t>}</a:t>
            </a:r>
          </a:p>
        </p:txBody>
      </p:sp>
      <p:sp>
        <p:nvSpPr>
          <p:cNvPr id="9" name="文本框 8"/>
          <p:cNvSpPr txBox="1"/>
          <p:nvPr/>
        </p:nvSpPr>
        <p:spPr>
          <a:xfrm>
            <a:off x="762576" y="3296621"/>
            <a:ext cx="1374731"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sz="2000" dirty="0" smtClean="0"/>
              <a:t>代码效果：</a:t>
            </a:r>
            <a:endParaRPr lang="zh-CN" altLang="en-US" sz="2000" dirty="0"/>
          </a:p>
        </p:txBody>
      </p:sp>
      <p:pic>
        <p:nvPicPr>
          <p:cNvPr id="3" name="图片 2" descr="mousudow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0411" y="3296621"/>
            <a:ext cx="6261100" cy="2222500"/>
          </a:xfrm>
          <a:prstGeom prst="rect">
            <a:avLst/>
          </a:prstGeom>
        </p:spPr>
      </p:pic>
    </p:spTree>
    <p:extLst>
      <p:ext uri="{BB962C8B-B14F-4D97-AF65-F5344CB8AC3E}">
        <p14:creationId xmlns:p14="http://schemas.microsoft.com/office/powerpoint/2010/main" val="3097051678"/>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4" name="文本框 6"/>
          <p:cNvSpPr/>
          <p:nvPr/>
        </p:nvSpPr>
        <p:spPr>
          <a:xfrm>
            <a:off x="652779" y="7543"/>
            <a:ext cx="2716244"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en-US" altLang="zh-CN" sz="3200" b="0" dirty="0" err="1" smtClean="0">
                <a:latin typeface="Microsoft YaHei" charset="0"/>
                <a:ea typeface="Microsoft YaHei" charset="0"/>
                <a:cs typeface="Microsoft YaHei" charset="0"/>
              </a:rPr>
              <a:t>onmouseup</a:t>
            </a:r>
            <a:r>
              <a:rPr lang="zh-CN" altLang="en-US" sz="3200" b="0" dirty="0" smtClean="0">
                <a:latin typeface="Microsoft YaHei" charset="0"/>
                <a:ea typeface="Microsoft YaHei" charset="0"/>
                <a:cs typeface="Microsoft YaHei" charset="0"/>
              </a:rPr>
              <a:t>(</a:t>
            </a:r>
            <a:r>
              <a:rPr lang="en-US" altLang="zh-CN" sz="3200" b="0" dirty="0" smtClean="0">
                <a:latin typeface="Microsoft YaHei" charset="0"/>
                <a:ea typeface="Microsoft YaHei" charset="0"/>
                <a:cs typeface="Microsoft YaHei" charset="0"/>
              </a:rPr>
              <a:t>)</a:t>
            </a:r>
            <a:endParaRPr sz="3200" b="0" dirty="0">
              <a:latin typeface="Microsoft YaHei" charset="0"/>
              <a:ea typeface="Microsoft YaHei" charset="0"/>
              <a:cs typeface="Microsoft YaHei" charset="0"/>
            </a:endParaRPr>
          </a:p>
        </p:txBody>
      </p:sp>
      <p:sp>
        <p:nvSpPr>
          <p:cNvPr id="25" name="为什么要使用盒模型："/>
          <p:cNvSpPr/>
          <p:nvPr/>
        </p:nvSpPr>
        <p:spPr>
          <a:xfrm>
            <a:off x="762576" y="1014730"/>
            <a:ext cx="4529441"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en-US" altLang="zh-CN" b="0" dirty="0" err="1" smtClean="0">
                <a:solidFill>
                  <a:srgbClr val="3A68A3"/>
                </a:solidFill>
                <a:latin typeface="Microsoft YaHei" charset="0"/>
                <a:ea typeface="Microsoft YaHei" charset="0"/>
                <a:cs typeface="Microsoft YaHei" charset="0"/>
              </a:rPr>
              <a:t>onmouseup</a:t>
            </a:r>
            <a:r>
              <a:rPr lang="en-US" altLang="zh-CN" b="0" dirty="0" smtClean="0">
                <a:solidFill>
                  <a:srgbClr val="3A68A3"/>
                </a:solidFill>
                <a:latin typeface="Microsoft YaHei" charset="0"/>
                <a:ea typeface="Microsoft YaHei" charset="0"/>
                <a:cs typeface="Microsoft YaHei" charset="0"/>
              </a:rPr>
              <a:t>()</a:t>
            </a:r>
            <a:r>
              <a:rPr lang="zh-CN" altLang="en-US" b="0" dirty="0" smtClean="0">
                <a:solidFill>
                  <a:srgbClr val="3A68A3"/>
                </a:solidFill>
                <a:latin typeface="Microsoft YaHei" charset="0"/>
                <a:ea typeface="Microsoft YaHei" charset="0"/>
                <a:cs typeface="Microsoft YaHei" charset="0"/>
              </a:rPr>
              <a:t>抬起事件的使用</a:t>
            </a:r>
            <a:endParaRPr lang="zh-CN" altLang="en-US" sz="2400" b="0" kern="0" dirty="0">
              <a:solidFill>
                <a:srgbClr val="3A68A3"/>
              </a:solidFill>
              <a:latin typeface="Microsoft YaHei" charset="0"/>
              <a:ea typeface="Microsoft YaHei" charset="0"/>
              <a:cs typeface="Microsoft YaHei" charset="0"/>
            </a:endParaRPr>
          </a:p>
        </p:txBody>
      </p:sp>
      <p:sp>
        <p:nvSpPr>
          <p:cNvPr id="2" name="文本框 1"/>
          <p:cNvSpPr txBox="1"/>
          <p:nvPr/>
        </p:nvSpPr>
        <p:spPr>
          <a:xfrm>
            <a:off x="762576" y="2019351"/>
            <a:ext cx="861770"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sz="2000" dirty="0"/>
              <a:t>代码：</a:t>
            </a:r>
          </a:p>
        </p:txBody>
      </p:sp>
      <p:sp>
        <p:nvSpPr>
          <p:cNvPr id="7" name="矩形 6"/>
          <p:cNvSpPr/>
          <p:nvPr/>
        </p:nvSpPr>
        <p:spPr>
          <a:xfrm>
            <a:off x="2070411" y="2019351"/>
            <a:ext cx="5697202" cy="1077218"/>
          </a:xfrm>
          <a:prstGeom prst="rect">
            <a:avLst/>
          </a:prstGeom>
          <a:ln>
            <a:solidFill>
              <a:schemeClr val="accent1">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altLang="zh-CN" sz="1600" dirty="0" err="1" smtClean="0">
                <a:solidFill>
                  <a:schemeClr val="accent6">
                    <a:lumMod val="50000"/>
                  </a:schemeClr>
                </a:solidFill>
                <a:latin typeface="Microsoft YaHei" charset="0"/>
                <a:ea typeface="Microsoft YaHei" charset="0"/>
                <a:cs typeface="Microsoft YaHei" charset="0"/>
              </a:rPr>
              <a:t>var</a:t>
            </a:r>
            <a:r>
              <a:rPr lang="en-US" altLang="zh-CN" sz="1600" dirty="0" smtClean="0">
                <a:solidFill>
                  <a:schemeClr val="accent6">
                    <a:lumMod val="50000"/>
                  </a:schemeClr>
                </a:solidFill>
                <a:latin typeface="Microsoft YaHei" charset="0"/>
                <a:ea typeface="Microsoft YaHei" charset="0"/>
                <a:cs typeface="Microsoft YaHei" charset="0"/>
              </a:rPr>
              <a:t> </a:t>
            </a:r>
            <a:r>
              <a:rPr lang="en-US" altLang="zh-CN" sz="1600" dirty="0">
                <a:solidFill>
                  <a:schemeClr val="accent6">
                    <a:lumMod val="50000"/>
                  </a:schemeClr>
                </a:solidFill>
                <a:latin typeface="Microsoft YaHei" charset="0"/>
                <a:ea typeface="Microsoft YaHei" charset="0"/>
                <a:cs typeface="Microsoft YaHei" charset="0"/>
              </a:rPr>
              <a:t>box = </a:t>
            </a:r>
            <a:r>
              <a:rPr lang="en-US" altLang="zh-CN" sz="1600" dirty="0" err="1">
                <a:solidFill>
                  <a:schemeClr val="accent6">
                    <a:lumMod val="50000"/>
                  </a:schemeClr>
                </a:solidFill>
                <a:latin typeface="Microsoft YaHei" charset="0"/>
                <a:ea typeface="Microsoft YaHei" charset="0"/>
                <a:cs typeface="Microsoft YaHei" charset="0"/>
              </a:rPr>
              <a:t>document.getElementById</a:t>
            </a:r>
            <a:r>
              <a:rPr lang="en-US" altLang="zh-CN" sz="1600" dirty="0">
                <a:solidFill>
                  <a:schemeClr val="accent6">
                    <a:lumMod val="50000"/>
                  </a:schemeClr>
                </a:solidFill>
                <a:latin typeface="Microsoft YaHei" charset="0"/>
                <a:ea typeface="Microsoft YaHei" charset="0"/>
                <a:cs typeface="Microsoft YaHei" charset="0"/>
              </a:rPr>
              <a:t>("box")</a:t>
            </a:r>
            <a:r>
              <a:rPr lang="en-US" altLang="zh-CN" sz="1600" dirty="0" smtClean="0">
                <a:solidFill>
                  <a:schemeClr val="accent6">
                    <a:lumMod val="50000"/>
                  </a:schemeClr>
                </a:solidFill>
                <a:latin typeface="Microsoft YaHei" charset="0"/>
                <a:ea typeface="Microsoft YaHei" charset="0"/>
                <a:cs typeface="Microsoft YaHei" charset="0"/>
              </a:rPr>
              <a:t>;</a:t>
            </a:r>
            <a:endParaRPr lang="zh-TW" altLang="en-US" sz="1600" dirty="0">
              <a:solidFill>
                <a:schemeClr val="accent6">
                  <a:lumMod val="50000"/>
                </a:schemeClr>
              </a:solidFill>
              <a:latin typeface="Microsoft YaHei" charset="0"/>
              <a:ea typeface="Microsoft YaHei" charset="0"/>
              <a:cs typeface="Microsoft YaHei" charset="0"/>
            </a:endParaRPr>
          </a:p>
          <a:p>
            <a:r>
              <a:rPr lang="en-US" altLang="zh-CN" sz="1600" dirty="0" err="1" smtClean="0">
                <a:solidFill>
                  <a:schemeClr val="accent6">
                    <a:lumMod val="50000"/>
                  </a:schemeClr>
                </a:solidFill>
                <a:latin typeface="Microsoft YaHei" charset="0"/>
                <a:ea typeface="Microsoft YaHei" charset="0"/>
                <a:cs typeface="Microsoft YaHei" charset="0"/>
              </a:rPr>
              <a:t>box.onmouseup</a:t>
            </a:r>
            <a:r>
              <a:rPr lang="en-US" altLang="zh-CN" sz="1600" dirty="0" smtClean="0">
                <a:solidFill>
                  <a:schemeClr val="accent6">
                    <a:lumMod val="50000"/>
                  </a:schemeClr>
                </a:solidFill>
                <a:latin typeface="Microsoft YaHei" charset="0"/>
                <a:ea typeface="Microsoft YaHei" charset="0"/>
                <a:cs typeface="Microsoft YaHei" charset="0"/>
              </a:rPr>
              <a:t> </a:t>
            </a:r>
            <a:r>
              <a:rPr lang="en-US" altLang="zh-CN" sz="1600" dirty="0">
                <a:solidFill>
                  <a:schemeClr val="accent6">
                    <a:lumMod val="50000"/>
                  </a:schemeClr>
                </a:solidFill>
                <a:latin typeface="Microsoft YaHei" charset="0"/>
                <a:ea typeface="Microsoft YaHei" charset="0"/>
                <a:cs typeface="Microsoft YaHei" charset="0"/>
              </a:rPr>
              <a:t>= function()</a:t>
            </a:r>
            <a:r>
              <a:rPr lang="en-US" altLang="zh-CN" sz="1600" dirty="0" smtClean="0">
                <a:solidFill>
                  <a:schemeClr val="accent6">
                    <a:lumMod val="50000"/>
                  </a:schemeClr>
                </a:solidFill>
                <a:latin typeface="Microsoft YaHei" charset="0"/>
                <a:ea typeface="Microsoft YaHei" charset="0"/>
                <a:cs typeface="Microsoft YaHei" charset="0"/>
              </a:rPr>
              <a:t>{</a:t>
            </a:r>
          </a:p>
          <a:p>
            <a:r>
              <a:rPr lang="zh-CN" altLang="zh-CN" sz="1600" dirty="0">
                <a:solidFill>
                  <a:schemeClr val="accent6">
                    <a:lumMod val="50000"/>
                  </a:schemeClr>
                </a:solidFill>
                <a:latin typeface="Microsoft YaHei" charset="0"/>
                <a:ea typeface="Microsoft YaHei" charset="0"/>
                <a:cs typeface="Microsoft YaHei" charset="0"/>
              </a:rPr>
              <a:t> </a:t>
            </a:r>
            <a:r>
              <a:rPr lang="zh-CN" altLang="en-US" sz="1600" dirty="0" smtClean="0">
                <a:solidFill>
                  <a:schemeClr val="accent6">
                    <a:lumMod val="50000"/>
                  </a:schemeClr>
                </a:solidFill>
                <a:latin typeface="Microsoft YaHei" charset="0"/>
                <a:ea typeface="Microsoft YaHei" charset="0"/>
                <a:cs typeface="Microsoft YaHei" charset="0"/>
              </a:rPr>
              <a:t>   </a:t>
            </a:r>
            <a:r>
              <a:rPr lang="en-US" altLang="zh-CN" sz="1600" dirty="0" smtClean="0">
                <a:solidFill>
                  <a:schemeClr val="accent6">
                    <a:lumMod val="50000"/>
                  </a:schemeClr>
                </a:solidFill>
                <a:latin typeface="Microsoft YaHei" charset="0"/>
                <a:ea typeface="Microsoft YaHei" charset="0"/>
                <a:cs typeface="Microsoft YaHei" charset="0"/>
              </a:rPr>
              <a:t>alert</a:t>
            </a:r>
            <a:r>
              <a:rPr lang="mr-IN" altLang="zh-CN" sz="1600" dirty="0" smtClean="0">
                <a:solidFill>
                  <a:schemeClr val="accent6">
                    <a:lumMod val="50000"/>
                  </a:schemeClr>
                </a:solidFill>
                <a:latin typeface="Microsoft YaHei" charset="0"/>
                <a:ea typeface="Microsoft YaHei" charset="0"/>
                <a:cs typeface="Microsoft YaHei" charset="0"/>
              </a:rPr>
              <a:t>(</a:t>
            </a:r>
            <a:r>
              <a:rPr lang="mr-IN" altLang="zh-CN" sz="1600" dirty="0">
                <a:solidFill>
                  <a:schemeClr val="accent6">
                    <a:lumMod val="50000"/>
                  </a:schemeClr>
                </a:solidFill>
                <a:latin typeface="Microsoft YaHei" charset="0"/>
                <a:ea typeface="Microsoft YaHei" charset="0"/>
                <a:cs typeface="Microsoft YaHei" charset="0"/>
              </a:rPr>
              <a:t>"</a:t>
            </a:r>
            <a:r>
              <a:rPr lang="zh-CN" altLang="en-US" sz="1600" dirty="0" smtClean="0">
                <a:solidFill>
                  <a:schemeClr val="accent6">
                    <a:lumMod val="50000"/>
                  </a:schemeClr>
                </a:solidFill>
                <a:latin typeface="Microsoft YaHei" charset="0"/>
                <a:ea typeface="Microsoft YaHei" charset="0"/>
                <a:cs typeface="Microsoft YaHei" charset="0"/>
              </a:rPr>
              <a:t>鼠标抬起</a:t>
            </a:r>
            <a:r>
              <a:rPr lang="mr-IN" altLang="zh-CN" sz="1600" dirty="0" smtClean="0">
                <a:solidFill>
                  <a:schemeClr val="accent6">
                    <a:lumMod val="50000"/>
                  </a:schemeClr>
                </a:solidFill>
                <a:latin typeface="Microsoft YaHei" charset="0"/>
                <a:ea typeface="Microsoft YaHei" charset="0"/>
                <a:cs typeface="Microsoft YaHei" charset="0"/>
              </a:rPr>
              <a:t>");</a:t>
            </a:r>
          </a:p>
          <a:p>
            <a:r>
              <a:rPr lang="mr-IN" altLang="zh-CN" sz="1600" dirty="0" smtClean="0">
                <a:solidFill>
                  <a:schemeClr val="accent6">
                    <a:lumMod val="50000"/>
                  </a:schemeClr>
                </a:solidFill>
                <a:latin typeface="Microsoft YaHei" charset="0"/>
                <a:ea typeface="Microsoft YaHei" charset="0"/>
                <a:cs typeface="Microsoft YaHei" charset="0"/>
              </a:rPr>
              <a:t>}</a:t>
            </a:r>
            <a:endParaRPr lang="mr-IN" altLang="zh-CN" sz="1600" dirty="0">
              <a:solidFill>
                <a:schemeClr val="accent6">
                  <a:lumMod val="50000"/>
                </a:schemeClr>
              </a:solidFill>
              <a:latin typeface="Microsoft YaHei" charset="0"/>
              <a:ea typeface="Microsoft YaHei" charset="0"/>
              <a:cs typeface="Microsoft YaHei" charset="0"/>
            </a:endParaRPr>
          </a:p>
        </p:txBody>
      </p:sp>
      <p:sp>
        <p:nvSpPr>
          <p:cNvPr id="4" name="文本框 3"/>
          <p:cNvSpPr txBox="1"/>
          <p:nvPr/>
        </p:nvSpPr>
        <p:spPr>
          <a:xfrm>
            <a:off x="762576" y="1551604"/>
            <a:ext cx="861770"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r>
              <a:rPr lang="zh-CN" altLang="en-US" sz="2000" dirty="0"/>
              <a:t>语法：</a:t>
            </a:r>
          </a:p>
        </p:txBody>
      </p:sp>
      <p:sp>
        <p:nvSpPr>
          <p:cNvPr id="8" name="文本框 7"/>
          <p:cNvSpPr txBox="1"/>
          <p:nvPr/>
        </p:nvSpPr>
        <p:spPr>
          <a:xfrm>
            <a:off x="2070411" y="1496778"/>
            <a:ext cx="5671831" cy="461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r>
              <a:rPr lang="en-US" altLang="zh-CN" dirty="0" err="1" smtClean="0">
                <a:solidFill>
                  <a:schemeClr val="accent1">
                    <a:lumMod val="75000"/>
                  </a:schemeClr>
                </a:solidFill>
                <a:latin typeface="Microsoft YaHei" charset="0"/>
                <a:ea typeface="Microsoft YaHei" charset="0"/>
                <a:cs typeface="Microsoft YaHei" charset="0"/>
              </a:rPr>
              <a:t>element.</a:t>
            </a:r>
            <a:r>
              <a:rPr lang="en-US" altLang="zh-CN" dirty="0" err="1" smtClean="0">
                <a:solidFill>
                  <a:srgbClr val="3A68A3"/>
                </a:solidFill>
                <a:latin typeface="Microsoft YaHei" charset="0"/>
                <a:ea typeface="Microsoft YaHei" charset="0"/>
                <a:cs typeface="Microsoft YaHei" charset="0"/>
              </a:rPr>
              <a:t>onmouseup</a:t>
            </a:r>
            <a:r>
              <a:rPr lang="zh-CN" altLang="en-US" dirty="0" smtClean="0">
                <a:solidFill>
                  <a:schemeClr val="accent1">
                    <a:lumMod val="75000"/>
                  </a:schemeClr>
                </a:solidFill>
                <a:latin typeface="Microsoft YaHei" charset="0"/>
                <a:ea typeface="Microsoft YaHei" charset="0"/>
                <a:cs typeface="Microsoft YaHei" charset="0"/>
              </a:rPr>
              <a:t> </a:t>
            </a:r>
            <a:r>
              <a:rPr lang="en-US" altLang="zh-CN" dirty="0" smtClean="0">
                <a:solidFill>
                  <a:schemeClr val="accent1">
                    <a:lumMod val="75000"/>
                  </a:schemeClr>
                </a:solidFill>
                <a:latin typeface="Microsoft YaHei" charset="0"/>
                <a:ea typeface="Microsoft YaHei" charset="0"/>
                <a:cs typeface="Microsoft YaHei" charset="0"/>
              </a:rPr>
              <a:t>=</a:t>
            </a:r>
            <a:r>
              <a:rPr lang="zh-CN" altLang="en-US" dirty="0" smtClean="0">
                <a:solidFill>
                  <a:schemeClr val="accent1">
                    <a:lumMod val="75000"/>
                  </a:schemeClr>
                </a:solidFill>
                <a:latin typeface="Microsoft YaHei" charset="0"/>
                <a:ea typeface="Microsoft YaHei" charset="0"/>
                <a:cs typeface="Microsoft YaHei" charset="0"/>
              </a:rPr>
              <a:t> </a:t>
            </a:r>
            <a:r>
              <a:rPr lang="en-US" altLang="zh-CN" dirty="0" smtClean="0">
                <a:solidFill>
                  <a:schemeClr val="accent1">
                    <a:lumMod val="75000"/>
                  </a:schemeClr>
                </a:solidFill>
                <a:latin typeface="Microsoft YaHei" charset="0"/>
                <a:ea typeface="Microsoft YaHei" charset="0"/>
                <a:cs typeface="Microsoft YaHei" charset="0"/>
              </a:rPr>
              <a:t>function(){</a:t>
            </a:r>
            <a:r>
              <a:rPr lang="mr-IN" altLang="zh-CN" dirty="0" smtClean="0">
                <a:solidFill>
                  <a:schemeClr val="accent1">
                    <a:lumMod val="75000"/>
                  </a:schemeClr>
                </a:solidFill>
                <a:latin typeface="Microsoft YaHei" charset="0"/>
                <a:ea typeface="Microsoft YaHei" charset="0"/>
                <a:cs typeface="Microsoft YaHei" charset="0"/>
              </a:rPr>
              <a:t>……</a:t>
            </a:r>
            <a:r>
              <a:rPr lang="en-US" altLang="zh-CN" dirty="0" smtClean="0">
                <a:solidFill>
                  <a:schemeClr val="accent1">
                    <a:lumMod val="75000"/>
                  </a:schemeClr>
                </a:solidFill>
                <a:latin typeface="Microsoft YaHei" charset="0"/>
                <a:ea typeface="Microsoft YaHei" charset="0"/>
                <a:cs typeface="Microsoft YaHei" charset="0"/>
              </a:rPr>
              <a:t>}</a:t>
            </a:r>
          </a:p>
        </p:txBody>
      </p:sp>
      <p:sp>
        <p:nvSpPr>
          <p:cNvPr id="9" name="文本框 8"/>
          <p:cNvSpPr txBox="1"/>
          <p:nvPr/>
        </p:nvSpPr>
        <p:spPr>
          <a:xfrm>
            <a:off x="762576" y="3296621"/>
            <a:ext cx="1374731"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sz="2000" dirty="0" smtClean="0"/>
              <a:t>代码效果：</a:t>
            </a:r>
            <a:endParaRPr lang="zh-CN" altLang="en-US" sz="2000" dirty="0"/>
          </a:p>
        </p:txBody>
      </p:sp>
      <p:pic>
        <p:nvPicPr>
          <p:cNvPr id="11" name="图片 10" descr="u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0411" y="3296621"/>
            <a:ext cx="6299200" cy="2209800"/>
          </a:xfrm>
          <a:prstGeom prst="rect">
            <a:avLst/>
          </a:prstGeom>
        </p:spPr>
      </p:pic>
    </p:spTree>
    <p:extLst>
      <p:ext uri="{BB962C8B-B14F-4D97-AF65-F5344CB8AC3E}">
        <p14:creationId xmlns:p14="http://schemas.microsoft.com/office/powerpoint/2010/main" val="1327112174"/>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4" name="文本框 6"/>
          <p:cNvSpPr/>
          <p:nvPr/>
        </p:nvSpPr>
        <p:spPr>
          <a:xfrm>
            <a:off x="652779" y="7543"/>
            <a:ext cx="3067101"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en-US" altLang="zh-CN" sz="3200" b="0" dirty="0" err="1" smtClean="0">
                <a:latin typeface="Microsoft YaHei" charset="0"/>
                <a:ea typeface="Microsoft YaHei" charset="0"/>
                <a:cs typeface="Microsoft YaHei" charset="0"/>
              </a:rPr>
              <a:t>onmouseover</a:t>
            </a:r>
            <a:r>
              <a:rPr lang="zh-CN" altLang="en-US" sz="3200" b="0" dirty="0" smtClean="0">
                <a:latin typeface="Microsoft YaHei" charset="0"/>
                <a:ea typeface="Microsoft YaHei" charset="0"/>
                <a:cs typeface="Microsoft YaHei" charset="0"/>
              </a:rPr>
              <a:t>(</a:t>
            </a:r>
            <a:r>
              <a:rPr lang="en-US" altLang="zh-CN" sz="3200" b="0" dirty="0" smtClean="0">
                <a:latin typeface="Microsoft YaHei" charset="0"/>
                <a:ea typeface="Microsoft YaHei" charset="0"/>
                <a:cs typeface="Microsoft YaHei" charset="0"/>
              </a:rPr>
              <a:t>)</a:t>
            </a:r>
            <a:endParaRPr sz="3200" b="0" dirty="0">
              <a:latin typeface="Microsoft YaHei" charset="0"/>
              <a:ea typeface="Microsoft YaHei" charset="0"/>
              <a:cs typeface="Microsoft YaHei" charset="0"/>
            </a:endParaRPr>
          </a:p>
        </p:txBody>
      </p:sp>
      <p:sp>
        <p:nvSpPr>
          <p:cNvPr id="25" name="为什么要使用盒模型："/>
          <p:cNvSpPr/>
          <p:nvPr/>
        </p:nvSpPr>
        <p:spPr>
          <a:xfrm>
            <a:off x="762576" y="1014730"/>
            <a:ext cx="4798746"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en-US" altLang="zh-CN" b="0" dirty="0" err="1" smtClean="0">
                <a:solidFill>
                  <a:srgbClr val="3A68A3"/>
                </a:solidFill>
                <a:latin typeface="Microsoft YaHei" charset="0"/>
                <a:ea typeface="Microsoft YaHei" charset="0"/>
                <a:cs typeface="Microsoft YaHei" charset="0"/>
              </a:rPr>
              <a:t>onmouseover</a:t>
            </a:r>
            <a:r>
              <a:rPr lang="en-US" altLang="zh-CN" b="0" dirty="0" smtClean="0">
                <a:solidFill>
                  <a:srgbClr val="3A68A3"/>
                </a:solidFill>
                <a:latin typeface="Microsoft YaHei" charset="0"/>
                <a:ea typeface="Microsoft YaHei" charset="0"/>
                <a:cs typeface="Microsoft YaHei" charset="0"/>
              </a:rPr>
              <a:t>()</a:t>
            </a:r>
            <a:r>
              <a:rPr lang="zh-CN" altLang="en-US" b="0" dirty="0" smtClean="0">
                <a:solidFill>
                  <a:srgbClr val="3A68A3"/>
                </a:solidFill>
                <a:latin typeface="Microsoft YaHei" charset="0"/>
                <a:ea typeface="Microsoft YaHei" charset="0"/>
                <a:cs typeface="Microsoft YaHei" charset="0"/>
              </a:rPr>
              <a:t>移入事件的使用</a:t>
            </a:r>
            <a:endParaRPr lang="zh-CN" altLang="en-US" sz="2400" b="0" kern="0" dirty="0">
              <a:solidFill>
                <a:srgbClr val="3A68A3"/>
              </a:solidFill>
              <a:latin typeface="Microsoft YaHei" charset="0"/>
              <a:ea typeface="Microsoft YaHei" charset="0"/>
              <a:cs typeface="Microsoft YaHei" charset="0"/>
            </a:endParaRPr>
          </a:p>
        </p:txBody>
      </p:sp>
      <p:sp>
        <p:nvSpPr>
          <p:cNvPr id="2" name="文本框 1"/>
          <p:cNvSpPr txBox="1"/>
          <p:nvPr/>
        </p:nvSpPr>
        <p:spPr>
          <a:xfrm>
            <a:off x="762576" y="2019351"/>
            <a:ext cx="861770"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sz="2000" dirty="0"/>
              <a:t>代码：</a:t>
            </a:r>
          </a:p>
        </p:txBody>
      </p:sp>
      <p:sp>
        <p:nvSpPr>
          <p:cNvPr id="7" name="矩形 6"/>
          <p:cNvSpPr/>
          <p:nvPr/>
        </p:nvSpPr>
        <p:spPr>
          <a:xfrm>
            <a:off x="2070411" y="2019351"/>
            <a:ext cx="5697202" cy="1077218"/>
          </a:xfrm>
          <a:prstGeom prst="rect">
            <a:avLst/>
          </a:prstGeom>
          <a:ln>
            <a:solidFill>
              <a:schemeClr val="accent1">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altLang="zh-CN" sz="1600" dirty="0" err="1" smtClean="0">
                <a:solidFill>
                  <a:schemeClr val="accent6">
                    <a:lumMod val="50000"/>
                  </a:schemeClr>
                </a:solidFill>
                <a:latin typeface="Microsoft YaHei" charset="0"/>
                <a:ea typeface="Microsoft YaHei" charset="0"/>
                <a:cs typeface="Microsoft YaHei" charset="0"/>
              </a:rPr>
              <a:t>var</a:t>
            </a:r>
            <a:r>
              <a:rPr lang="en-US" altLang="zh-CN" sz="1600" dirty="0" smtClean="0">
                <a:solidFill>
                  <a:schemeClr val="accent6">
                    <a:lumMod val="50000"/>
                  </a:schemeClr>
                </a:solidFill>
                <a:latin typeface="Microsoft YaHei" charset="0"/>
                <a:ea typeface="Microsoft YaHei" charset="0"/>
                <a:cs typeface="Microsoft YaHei" charset="0"/>
              </a:rPr>
              <a:t> </a:t>
            </a:r>
            <a:r>
              <a:rPr lang="en-US" altLang="zh-CN" sz="1600" dirty="0">
                <a:solidFill>
                  <a:schemeClr val="accent6">
                    <a:lumMod val="50000"/>
                  </a:schemeClr>
                </a:solidFill>
                <a:latin typeface="Microsoft YaHei" charset="0"/>
                <a:ea typeface="Microsoft YaHei" charset="0"/>
                <a:cs typeface="Microsoft YaHei" charset="0"/>
              </a:rPr>
              <a:t>box = </a:t>
            </a:r>
            <a:r>
              <a:rPr lang="en-US" altLang="zh-CN" sz="1600" dirty="0" err="1">
                <a:solidFill>
                  <a:schemeClr val="accent6">
                    <a:lumMod val="50000"/>
                  </a:schemeClr>
                </a:solidFill>
                <a:latin typeface="Microsoft YaHei" charset="0"/>
                <a:ea typeface="Microsoft YaHei" charset="0"/>
                <a:cs typeface="Microsoft YaHei" charset="0"/>
              </a:rPr>
              <a:t>document.getElementById</a:t>
            </a:r>
            <a:r>
              <a:rPr lang="en-US" altLang="zh-CN" sz="1600" dirty="0">
                <a:solidFill>
                  <a:schemeClr val="accent6">
                    <a:lumMod val="50000"/>
                  </a:schemeClr>
                </a:solidFill>
                <a:latin typeface="Microsoft YaHei" charset="0"/>
                <a:ea typeface="Microsoft YaHei" charset="0"/>
                <a:cs typeface="Microsoft YaHei" charset="0"/>
              </a:rPr>
              <a:t>("box")</a:t>
            </a:r>
            <a:r>
              <a:rPr lang="en-US" altLang="zh-CN" sz="1600" dirty="0" smtClean="0">
                <a:solidFill>
                  <a:schemeClr val="accent6">
                    <a:lumMod val="50000"/>
                  </a:schemeClr>
                </a:solidFill>
                <a:latin typeface="Microsoft YaHei" charset="0"/>
                <a:ea typeface="Microsoft YaHei" charset="0"/>
                <a:cs typeface="Microsoft YaHei" charset="0"/>
              </a:rPr>
              <a:t>;</a:t>
            </a:r>
            <a:endParaRPr lang="zh-TW" altLang="en-US" sz="1600" dirty="0">
              <a:solidFill>
                <a:schemeClr val="accent6">
                  <a:lumMod val="50000"/>
                </a:schemeClr>
              </a:solidFill>
              <a:latin typeface="Microsoft YaHei" charset="0"/>
              <a:ea typeface="Microsoft YaHei" charset="0"/>
              <a:cs typeface="Microsoft YaHei" charset="0"/>
            </a:endParaRPr>
          </a:p>
          <a:p>
            <a:r>
              <a:rPr lang="en-US" altLang="zh-CN" sz="1600" dirty="0" err="1" smtClean="0">
                <a:solidFill>
                  <a:schemeClr val="accent6">
                    <a:lumMod val="50000"/>
                  </a:schemeClr>
                </a:solidFill>
                <a:latin typeface="Microsoft YaHei" charset="0"/>
                <a:ea typeface="Microsoft YaHei" charset="0"/>
                <a:cs typeface="Microsoft YaHei" charset="0"/>
              </a:rPr>
              <a:t>box.onmouseover</a:t>
            </a:r>
            <a:r>
              <a:rPr lang="en-US" altLang="zh-CN" sz="1600" dirty="0" smtClean="0">
                <a:solidFill>
                  <a:schemeClr val="accent6">
                    <a:lumMod val="50000"/>
                  </a:schemeClr>
                </a:solidFill>
                <a:latin typeface="Microsoft YaHei" charset="0"/>
                <a:ea typeface="Microsoft YaHei" charset="0"/>
                <a:cs typeface="Microsoft YaHei" charset="0"/>
              </a:rPr>
              <a:t> </a:t>
            </a:r>
            <a:r>
              <a:rPr lang="en-US" altLang="zh-CN" sz="1600" dirty="0">
                <a:solidFill>
                  <a:schemeClr val="accent6">
                    <a:lumMod val="50000"/>
                  </a:schemeClr>
                </a:solidFill>
                <a:latin typeface="Microsoft YaHei" charset="0"/>
                <a:ea typeface="Microsoft YaHei" charset="0"/>
                <a:cs typeface="Microsoft YaHei" charset="0"/>
              </a:rPr>
              <a:t>= function()</a:t>
            </a:r>
            <a:r>
              <a:rPr lang="en-US" altLang="zh-CN" sz="1600" dirty="0" smtClean="0">
                <a:solidFill>
                  <a:schemeClr val="accent6">
                    <a:lumMod val="50000"/>
                  </a:schemeClr>
                </a:solidFill>
                <a:latin typeface="Microsoft YaHei" charset="0"/>
                <a:ea typeface="Microsoft YaHei" charset="0"/>
                <a:cs typeface="Microsoft YaHei" charset="0"/>
              </a:rPr>
              <a:t>{</a:t>
            </a:r>
          </a:p>
          <a:p>
            <a:r>
              <a:rPr lang="zh-CN" altLang="zh-CN" sz="1600" dirty="0">
                <a:solidFill>
                  <a:schemeClr val="accent6">
                    <a:lumMod val="50000"/>
                  </a:schemeClr>
                </a:solidFill>
                <a:latin typeface="Microsoft YaHei" charset="0"/>
                <a:ea typeface="Microsoft YaHei" charset="0"/>
                <a:cs typeface="Microsoft YaHei" charset="0"/>
              </a:rPr>
              <a:t> </a:t>
            </a:r>
            <a:r>
              <a:rPr lang="zh-CN" altLang="en-US" sz="1600" dirty="0" smtClean="0">
                <a:solidFill>
                  <a:schemeClr val="accent6">
                    <a:lumMod val="50000"/>
                  </a:schemeClr>
                </a:solidFill>
                <a:latin typeface="Microsoft YaHei" charset="0"/>
                <a:ea typeface="Microsoft YaHei" charset="0"/>
                <a:cs typeface="Microsoft YaHei" charset="0"/>
              </a:rPr>
              <a:t>   </a:t>
            </a:r>
            <a:r>
              <a:rPr lang="en-US" altLang="zh-CN" sz="1600" dirty="0" smtClean="0">
                <a:solidFill>
                  <a:schemeClr val="accent6">
                    <a:lumMod val="50000"/>
                  </a:schemeClr>
                </a:solidFill>
                <a:latin typeface="Microsoft YaHei" charset="0"/>
                <a:ea typeface="Microsoft YaHei" charset="0"/>
                <a:cs typeface="Microsoft YaHei" charset="0"/>
              </a:rPr>
              <a:t>alert</a:t>
            </a:r>
            <a:r>
              <a:rPr lang="mr-IN" altLang="zh-CN" sz="1600" dirty="0" smtClean="0">
                <a:solidFill>
                  <a:schemeClr val="accent6">
                    <a:lumMod val="50000"/>
                  </a:schemeClr>
                </a:solidFill>
                <a:latin typeface="Microsoft YaHei" charset="0"/>
                <a:ea typeface="Microsoft YaHei" charset="0"/>
                <a:cs typeface="Microsoft YaHei" charset="0"/>
              </a:rPr>
              <a:t>(</a:t>
            </a:r>
            <a:r>
              <a:rPr lang="mr-IN" altLang="zh-CN" sz="1600" dirty="0">
                <a:solidFill>
                  <a:schemeClr val="accent6">
                    <a:lumMod val="50000"/>
                  </a:schemeClr>
                </a:solidFill>
                <a:latin typeface="Microsoft YaHei" charset="0"/>
                <a:ea typeface="Microsoft YaHei" charset="0"/>
                <a:cs typeface="Microsoft YaHei" charset="0"/>
              </a:rPr>
              <a:t>"</a:t>
            </a:r>
            <a:r>
              <a:rPr lang="zh-CN" altLang="en-US" sz="1600" dirty="0" smtClean="0">
                <a:solidFill>
                  <a:schemeClr val="accent6">
                    <a:lumMod val="50000"/>
                  </a:schemeClr>
                </a:solidFill>
                <a:latin typeface="Microsoft YaHei" charset="0"/>
                <a:ea typeface="Microsoft YaHei" charset="0"/>
                <a:cs typeface="Microsoft YaHei" charset="0"/>
              </a:rPr>
              <a:t>鼠标移入</a:t>
            </a:r>
            <a:r>
              <a:rPr lang="mr-IN" altLang="zh-CN" sz="1600" dirty="0" smtClean="0">
                <a:solidFill>
                  <a:schemeClr val="accent6">
                    <a:lumMod val="50000"/>
                  </a:schemeClr>
                </a:solidFill>
                <a:latin typeface="Microsoft YaHei" charset="0"/>
                <a:ea typeface="Microsoft YaHei" charset="0"/>
                <a:cs typeface="Microsoft YaHei" charset="0"/>
              </a:rPr>
              <a:t>");</a:t>
            </a:r>
          </a:p>
          <a:p>
            <a:r>
              <a:rPr lang="mr-IN" altLang="zh-CN" sz="1600" dirty="0" smtClean="0">
                <a:solidFill>
                  <a:schemeClr val="accent6">
                    <a:lumMod val="50000"/>
                  </a:schemeClr>
                </a:solidFill>
                <a:latin typeface="Microsoft YaHei" charset="0"/>
                <a:ea typeface="Microsoft YaHei" charset="0"/>
                <a:cs typeface="Microsoft YaHei" charset="0"/>
              </a:rPr>
              <a:t>}</a:t>
            </a:r>
            <a:endParaRPr lang="mr-IN" altLang="zh-CN" sz="1600" dirty="0">
              <a:solidFill>
                <a:schemeClr val="accent6">
                  <a:lumMod val="50000"/>
                </a:schemeClr>
              </a:solidFill>
              <a:latin typeface="Microsoft YaHei" charset="0"/>
              <a:ea typeface="Microsoft YaHei" charset="0"/>
              <a:cs typeface="Microsoft YaHei" charset="0"/>
            </a:endParaRPr>
          </a:p>
        </p:txBody>
      </p:sp>
      <p:sp>
        <p:nvSpPr>
          <p:cNvPr id="4" name="文本框 3"/>
          <p:cNvSpPr txBox="1"/>
          <p:nvPr/>
        </p:nvSpPr>
        <p:spPr>
          <a:xfrm>
            <a:off x="762576" y="1551604"/>
            <a:ext cx="861770"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r>
              <a:rPr lang="zh-CN" altLang="en-US" sz="2000" dirty="0"/>
              <a:t>语法：</a:t>
            </a:r>
          </a:p>
        </p:txBody>
      </p:sp>
      <p:sp>
        <p:nvSpPr>
          <p:cNvPr id="8" name="文本框 7"/>
          <p:cNvSpPr txBox="1"/>
          <p:nvPr/>
        </p:nvSpPr>
        <p:spPr>
          <a:xfrm>
            <a:off x="2070411" y="1496778"/>
            <a:ext cx="5934974" cy="461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r>
              <a:rPr lang="en-US" altLang="zh-CN" dirty="0" err="1" smtClean="0">
                <a:solidFill>
                  <a:schemeClr val="accent1">
                    <a:lumMod val="75000"/>
                  </a:schemeClr>
                </a:solidFill>
                <a:latin typeface="Microsoft YaHei" charset="0"/>
                <a:ea typeface="Microsoft YaHei" charset="0"/>
                <a:cs typeface="Microsoft YaHei" charset="0"/>
              </a:rPr>
              <a:t>element.</a:t>
            </a:r>
            <a:r>
              <a:rPr lang="en-US" altLang="zh-CN" dirty="0" err="1" smtClean="0">
                <a:solidFill>
                  <a:srgbClr val="3A68A3"/>
                </a:solidFill>
                <a:latin typeface="Microsoft YaHei" charset="0"/>
                <a:ea typeface="Microsoft YaHei" charset="0"/>
                <a:cs typeface="Microsoft YaHei" charset="0"/>
              </a:rPr>
              <a:t>onmouseover</a:t>
            </a:r>
            <a:r>
              <a:rPr lang="zh-CN" altLang="en-US" dirty="0" smtClean="0">
                <a:solidFill>
                  <a:schemeClr val="accent1">
                    <a:lumMod val="75000"/>
                  </a:schemeClr>
                </a:solidFill>
                <a:latin typeface="Microsoft YaHei" charset="0"/>
                <a:ea typeface="Microsoft YaHei" charset="0"/>
                <a:cs typeface="Microsoft YaHei" charset="0"/>
              </a:rPr>
              <a:t> </a:t>
            </a:r>
            <a:r>
              <a:rPr lang="en-US" altLang="zh-CN" dirty="0" smtClean="0">
                <a:solidFill>
                  <a:schemeClr val="accent1">
                    <a:lumMod val="75000"/>
                  </a:schemeClr>
                </a:solidFill>
                <a:latin typeface="Microsoft YaHei" charset="0"/>
                <a:ea typeface="Microsoft YaHei" charset="0"/>
                <a:cs typeface="Microsoft YaHei" charset="0"/>
              </a:rPr>
              <a:t>=</a:t>
            </a:r>
            <a:r>
              <a:rPr lang="zh-CN" altLang="en-US" dirty="0" smtClean="0">
                <a:solidFill>
                  <a:schemeClr val="accent1">
                    <a:lumMod val="75000"/>
                  </a:schemeClr>
                </a:solidFill>
                <a:latin typeface="Microsoft YaHei" charset="0"/>
                <a:ea typeface="Microsoft YaHei" charset="0"/>
                <a:cs typeface="Microsoft YaHei" charset="0"/>
              </a:rPr>
              <a:t> </a:t>
            </a:r>
            <a:r>
              <a:rPr lang="en-US" altLang="zh-CN" dirty="0" smtClean="0">
                <a:solidFill>
                  <a:schemeClr val="accent1">
                    <a:lumMod val="75000"/>
                  </a:schemeClr>
                </a:solidFill>
                <a:latin typeface="Microsoft YaHei" charset="0"/>
                <a:ea typeface="Microsoft YaHei" charset="0"/>
                <a:cs typeface="Microsoft YaHei" charset="0"/>
              </a:rPr>
              <a:t>function(){</a:t>
            </a:r>
            <a:r>
              <a:rPr lang="mr-IN" altLang="zh-CN" dirty="0" smtClean="0">
                <a:solidFill>
                  <a:schemeClr val="accent1">
                    <a:lumMod val="75000"/>
                  </a:schemeClr>
                </a:solidFill>
                <a:latin typeface="Microsoft YaHei" charset="0"/>
                <a:ea typeface="Microsoft YaHei" charset="0"/>
                <a:cs typeface="Microsoft YaHei" charset="0"/>
              </a:rPr>
              <a:t>……</a:t>
            </a:r>
            <a:r>
              <a:rPr lang="en-US" altLang="zh-CN" dirty="0" smtClean="0">
                <a:solidFill>
                  <a:schemeClr val="accent1">
                    <a:lumMod val="75000"/>
                  </a:schemeClr>
                </a:solidFill>
                <a:latin typeface="Microsoft YaHei" charset="0"/>
                <a:ea typeface="Microsoft YaHei" charset="0"/>
                <a:cs typeface="Microsoft YaHei" charset="0"/>
              </a:rPr>
              <a:t>}</a:t>
            </a:r>
          </a:p>
        </p:txBody>
      </p:sp>
      <p:sp>
        <p:nvSpPr>
          <p:cNvPr id="9" name="文本框 8"/>
          <p:cNvSpPr txBox="1"/>
          <p:nvPr/>
        </p:nvSpPr>
        <p:spPr>
          <a:xfrm>
            <a:off x="762576" y="3296621"/>
            <a:ext cx="1374731"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sz="2000" dirty="0" smtClean="0"/>
              <a:t>代码效果：</a:t>
            </a:r>
            <a:endParaRPr lang="zh-CN" altLang="en-US" sz="2000" dirty="0"/>
          </a:p>
        </p:txBody>
      </p:sp>
      <p:pic>
        <p:nvPicPr>
          <p:cNvPr id="5" name="图片 4" descr="ov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0411" y="3296621"/>
            <a:ext cx="6273800" cy="2222500"/>
          </a:xfrm>
          <a:prstGeom prst="rect">
            <a:avLst/>
          </a:prstGeom>
        </p:spPr>
      </p:pic>
    </p:spTree>
    <p:extLst>
      <p:ext uri="{BB962C8B-B14F-4D97-AF65-F5344CB8AC3E}">
        <p14:creationId xmlns:p14="http://schemas.microsoft.com/office/powerpoint/2010/main" val="1680106132"/>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4" name="文本框 6"/>
          <p:cNvSpPr/>
          <p:nvPr/>
        </p:nvSpPr>
        <p:spPr>
          <a:xfrm>
            <a:off x="652779" y="7543"/>
            <a:ext cx="2867929"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en-US" altLang="zh-CN" sz="3200" b="0" dirty="0" err="1" smtClean="0">
                <a:latin typeface="Microsoft YaHei" charset="0"/>
                <a:ea typeface="Microsoft YaHei" charset="0"/>
                <a:cs typeface="Microsoft YaHei" charset="0"/>
              </a:rPr>
              <a:t>onmouseout</a:t>
            </a:r>
            <a:r>
              <a:rPr lang="zh-CN" altLang="en-US" sz="3200" b="0" dirty="0" smtClean="0">
                <a:latin typeface="Microsoft YaHei" charset="0"/>
                <a:ea typeface="Microsoft YaHei" charset="0"/>
                <a:cs typeface="Microsoft YaHei" charset="0"/>
              </a:rPr>
              <a:t>(</a:t>
            </a:r>
            <a:r>
              <a:rPr lang="en-US" altLang="zh-CN" sz="3200" b="0" dirty="0" smtClean="0">
                <a:latin typeface="Microsoft YaHei" charset="0"/>
                <a:ea typeface="Microsoft YaHei" charset="0"/>
                <a:cs typeface="Microsoft YaHei" charset="0"/>
              </a:rPr>
              <a:t>)</a:t>
            </a:r>
            <a:endParaRPr sz="3200" b="0" dirty="0">
              <a:latin typeface="Microsoft YaHei" charset="0"/>
              <a:ea typeface="Microsoft YaHei" charset="0"/>
              <a:cs typeface="Microsoft YaHei" charset="0"/>
            </a:endParaRPr>
          </a:p>
        </p:txBody>
      </p:sp>
      <p:sp>
        <p:nvSpPr>
          <p:cNvPr id="25" name="为什么要使用盒模型："/>
          <p:cNvSpPr/>
          <p:nvPr/>
        </p:nvSpPr>
        <p:spPr>
          <a:xfrm>
            <a:off x="762576" y="1014730"/>
            <a:ext cx="4644857"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en-US" altLang="zh-CN" b="0" dirty="0" err="1" smtClean="0">
                <a:solidFill>
                  <a:srgbClr val="3A68A3"/>
                </a:solidFill>
                <a:latin typeface="Microsoft YaHei" charset="0"/>
                <a:ea typeface="Microsoft YaHei" charset="0"/>
                <a:cs typeface="Microsoft YaHei" charset="0"/>
              </a:rPr>
              <a:t>onmouseout</a:t>
            </a:r>
            <a:r>
              <a:rPr lang="en-US" altLang="zh-CN" b="0" dirty="0" smtClean="0">
                <a:solidFill>
                  <a:srgbClr val="3A68A3"/>
                </a:solidFill>
                <a:latin typeface="Microsoft YaHei" charset="0"/>
                <a:ea typeface="Microsoft YaHei" charset="0"/>
                <a:cs typeface="Microsoft YaHei" charset="0"/>
              </a:rPr>
              <a:t>()</a:t>
            </a:r>
            <a:r>
              <a:rPr lang="zh-CN" altLang="en-US" b="0" dirty="0" smtClean="0">
                <a:solidFill>
                  <a:srgbClr val="3A68A3"/>
                </a:solidFill>
                <a:latin typeface="Microsoft YaHei" charset="0"/>
                <a:ea typeface="Microsoft YaHei" charset="0"/>
                <a:cs typeface="Microsoft YaHei" charset="0"/>
              </a:rPr>
              <a:t>移出事件的使用</a:t>
            </a:r>
            <a:endParaRPr lang="zh-CN" altLang="en-US" sz="2400" b="0" kern="0" dirty="0">
              <a:solidFill>
                <a:srgbClr val="3A68A3"/>
              </a:solidFill>
              <a:latin typeface="Microsoft YaHei" charset="0"/>
              <a:ea typeface="Microsoft YaHei" charset="0"/>
              <a:cs typeface="Microsoft YaHei" charset="0"/>
            </a:endParaRPr>
          </a:p>
        </p:txBody>
      </p:sp>
      <p:sp>
        <p:nvSpPr>
          <p:cNvPr id="2" name="文本框 1"/>
          <p:cNvSpPr txBox="1"/>
          <p:nvPr/>
        </p:nvSpPr>
        <p:spPr>
          <a:xfrm>
            <a:off x="762576" y="2019351"/>
            <a:ext cx="861770"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sz="2000" dirty="0"/>
              <a:t>代码：</a:t>
            </a:r>
          </a:p>
        </p:txBody>
      </p:sp>
      <p:sp>
        <p:nvSpPr>
          <p:cNvPr id="7" name="矩形 6"/>
          <p:cNvSpPr/>
          <p:nvPr/>
        </p:nvSpPr>
        <p:spPr>
          <a:xfrm>
            <a:off x="2070411" y="2019351"/>
            <a:ext cx="5697202" cy="1077218"/>
          </a:xfrm>
          <a:prstGeom prst="rect">
            <a:avLst/>
          </a:prstGeom>
          <a:ln>
            <a:solidFill>
              <a:schemeClr val="accent1">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altLang="zh-CN" sz="1600" dirty="0" err="1" smtClean="0">
                <a:solidFill>
                  <a:schemeClr val="accent6">
                    <a:lumMod val="50000"/>
                  </a:schemeClr>
                </a:solidFill>
                <a:latin typeface="Microsoft YaHei" charset="0"/>
                <a:ea typeface="Microsoft YaHei" charset="0"/>
                <a:cs typeface="Microsoft YaHei" charset="0"/>
              </a:rPr>
              <a:t>var</a:t>
            </a:r>
            <a:r>
              <a:rPr lang="en-US" altLang="zh-CN" sz="1600" dirty="0" smtClean="0">
                <a:solidFill>
                  <a:schemeClr val="accent6">
                    <a:lumMod val="50000"/>
                  </a:schemeClr>
                </a:solidFill>
                <a:latin typeface="Microsoft YaHei" charset="0"/>
                <a:ea typeface="Microsoft YaHei" charset="0"/>
                <a:cs typeface="Microsoft YaHei" charset="0"/>
              </a:rPr>
              <a:t> </a:t>
            </a:r>
            <a:r>
              <a:rPr lang="en-US" altLang="zh-CN" sz="1600" dirty="0">
                <a:solidFill>
                  <a:schemeClr val="accent6">
                    <a:lumMod val="50000"/>
                  </a:schemeClr>
                </a:solidFill>
                <a:latin typeface="Microsoft YaHei" charset="0"/>
                <a:ea typeface="Microsoft YaHei" charset="0"/>
                <a:cs typeface="Microsoft YaHei" charset="0"/>
              </a:rPr>
              <a:t>box = </a:t>
            </a:r>
            <a:r>
              <a:rPr lang="en-US" altLang="zh-CN" sz="1600" dirty="0" err="1">
                <a:solidFill>
                  <a:schemeClr val="accent6">
                    <a:lumMod val="50000"/>
                  </a:schemeClr>
                </a:solidFill>
                <a:latin typeface="Microsoft YaHei" charset="0"/>
                <a:ea typeface="Microsoft YaHei" charset="0"/>
                <a:cs typeface="Microsoft YaHei" charset="0"/>
              </a:rPr>
              <a:t>document.getElementById</a:t>
            </a:r>
            <a:r>
              <a:rPr lang="en-US" altLang="zh-CN" sz="1600" dirty="0">
                <a:solidFill>
                  <a:schemeClr val="accent6">
                    <a:lumMod val="50000"/>
                  </a:schemeClr>
                </a:solidFill>
                <a:latin typeface="Microsoft YaHei" charset="0"/>
                <a:ea typeface="Microsoft YaHei" charset="0"/>
                <a:cs typeface="Microsoft YaHei" charset="0"/>
              </a:rPr>
              <a:t>("box")</a:t>
            </a:r>
            <a:r>
              <a:rPr lang="en-US" altLang="zh-CN" sz="1600" dirty="0" smtClean="0">
                <a:solidFill>
                  <a:schemeClr val="accent6">
                    <a:lumMod val="50000"/>
                  </a:schemeClr>
                </a:solidFill>
                <a:latin typeface="Microsoft YaHei" charset="0"/>
                <a:ea typeface="Microsoft YaHei" charset="0"/>
                <a:cs typeface="Microsoft YaHei" charset="0"/>
              </a:rPr>
              <a:t>;</a:t>
            </a:r>
            <a:endParaRPr lang="zh-TW" altLang="en-US" sz="1600" dirty="0">
              <a:solidFill>
                <a:schemeClr val="accent6">
                  <a:lumMod val="50000"/>
                </a:schemeClr>
              </a:solidFill>
              <a:latin typeface="Microsoft YaHei" charset="0"/>
              <a:ea typeface="Microsoft YaHei" charset="0"/>
              <a:cs typeface="Microsoft YaHei" charset="0"/>
            </a:endParaRPr>
          </a:p>
          <a:p>
            <a:r>
              <a:rPr lang="en-US" altLang="zh-CN" sz="1600" dirty="0" err="1" smtClean="0">
                <a:solidFill>
                  <a:schemeClr val="accent6">
                    <a:lumMod val="50000"/>
                  </a:schemeClr>
                </a:solidFill>
                <a:latin typeface="Microsoft YaHei" charset="0"/>
                <a:ea typeface="Microsoft YaHei" charset="0"/>
                <a:cs typeface="Microsoft YaHei" charset="0"/>
              </a:rPr>
              <a:t>box.onmouseout</a:t>
            </a:r>
            <a:r>
              <a:rPr lang="en-US" altLang="zh-CN" sz="1600" dirty="0" smtClean="0">
                <a:solidFill>
                  <a:schemeClr val="accent6">
                    <a:lumMod val="50000"/>
                  </a:schemeClr>
                </a:solidFill>
                <a:latin typeface="Microsoft YaHei" charset="0"/>
                <a:ea typeface="Microsoft YaHei" charset="0"/>
                <a:cs typeface="Microsoft YaHei" charset="0"/>
              </a:rPr>
              <a:t> </a:t>
            </a:r>
            <a:r>
              <a:rPr lang="en-US" altLang="zh-CN" sz="1600" dirty="0">
                <a:solidFill>
                  <a:schemeClr val="accent6">
                    <a:lumMod val="50000"/>
                  </a:schemeClr>
                </a:solidFill>
                <a:latin typeface="Microsoft YaHei" charset="0"/>
                <a:ea typeface="Microsoft YaHei" charset="0"/>
                <a:cs typeface="Microsoft YaHei" charset="0"/>
              </a:rPr>
              <a:t>= function()</a:t>
            </a:r>
            <a:r>
              <a:rPr lang="en-US" altLang="zh-CN" sz="1600" dirty="0" smtClean="0">
                <a:solidFill>
                  <a:schemeClr val="accent6">
                    <a:lumMod val="50000"/>
                  </a:schemeClr>
                </a:solidFill>
                <a:latin typeface="Microsoft YaHei" charset="0"/>
                <a:ea typeface="Microsoft YaHei" charset="0"/>
                <a:cs typeface="Microsoft YaHei" charset="0"/>
              </a:rPr>
              <a:t>{</a:t>
            </a:r>
          </a:p>
          <a:p>
            <a:r>
              <a:rPr lang="zh-CN" altLang="zh-CN" sz="1600" dirty="0">
                <a:solidFill>
                  <a:schemeClr val="accent6">
                    <a:lumMod val="50000"/>
                  </a:schemeClr>
                </a:solidFill>
                <a:latin typeface="Microsoft YaHei" charset="0"/>
                <a:ea typeface="Microsoft YaHei" charset="0"/>
                <a:cs typeface="Microsoft YaHei" charset="0"/>
              </a:rPr>
              <a:t> </a:t>
            </a:r>
            <a:r>
              <a:rPr lang="zh-CN" altLang="en-US" sz="1600" dirty="0" smtClean="0">
                <a:solidFill>
                  <a:schemeClr val="accent6">
                    <a:lumMod val="50000"/>
                  </a:schemeClr>
                </a:solidFill>
                <a:latin typeface="Microsoft YaHei" charset="0"/>
                <a:ea typeface="Microsoft YaHei" charset="0"/>
                <a:cs typeface="Microsoft YaHei" charset="0"/>
              </a:rPr>
              <a:t>   </a:t>
            </a:r>
            <a:r>
              <a:rPr lang="en-US" altLang="zh-CN" sz="1600" dirty="0" smtClean="0">
                <a:solidFill>
                  <a:schemeClr val="accent6">
                    <a:lumMod val="50000"/>
                  </a:schemeClr>
                </a:solidFill>
                <a:latin typeface="Microsoft YaHei" charset="0"/>
                <a:ea typeface="Microsoft YaHei" charset="0"/>
                <a:cs typeface="Microsoft YaHei" charset="0"/>
              </a:rPr>
              <a:t>alert</a:t>
            </a:r>
            <a:r>
              <a:rPr lang="mr-IN" altLang="zh-CN" sz="1600" dirty="0" smtClean="0">
                <a:solidFill>
                  <a:schemeClr val="accent6">
                    <a:lumMod val="50000"/>
                  </a:schemeClr>
                </a:solidFill>
                <a:latin typeface="Microsoft YaHei" charset="0"/>
                <a:ea typeface="Microsoft YaHei" charset="0"/>
                <a:cs typeface="Microsoft YaHei" charset="0"/>
              </a:rPr>
              <a:t>(</a:t>
            </a:r>
            <a:r>
              <a:rPr lang="mr-IN" altLang="zh-CN" sz="1600" dirty="0">
                <a:solidFill>
                  <a:schemeClr val="accent6">
                    <a:lumMod val="50000"/>
                  </a:schemeClr>
                </a:solidFill>
                <a:latin typeface="Microsoft YaHei" charset="0"/>
                <a:ea typeface="Microsoft YaHei" charset="0"/>
                <a:cs typeface="Microsoft YaHei" charset="0"/>
              </a:rPr>
              <a:t>"</a:t>
            </a:r>
            <a:r>
              <a:rPr lang="zh-CN" altLang="en-US" sz="1600" dirty="0" smtClean="0">
                <a:solidFill>
                  <a:schemeClr val="accent6">
                    <a:lumMod val="50000"/>
                  </a:schemeClr>
                </a:solidFill>
                <a:latin typeface="Microsoft YaHei" charset="0"/>
                <a:ea typeface="Microsoft YaHei" charset="0"/>
                <a:cs typeface="Microsoft YaHei" charset="0"/>
              </a:rPr>
              <a:t>鼠标移出</a:t>
            </a:r>
            <a:r>
              <a:rPr lang="mr-IN" altLang="zh-CN" sz="1600" dirty="0" smtClean="0">
                <a:solidFill>
                  <a:schemeClr val="accent6">
                    <a:lumMod val="50000"/>
                  </a:schemeClr>
                </a:solidFill>
                <a:latin typeface="Microsoft YaHei" charset="0"/>
                <a:ea typeface="Microsoft YaHei" charset="0"/>
                <a:cs typeface="Microsoft YaHei" charset="0"/>
              </a:rPr>
              <a:t>");</a:t>
            </a:r>
          </a:p>
          <a:p>
            <a:r>
              <a:rPr lang="mr-IN" altLang="zh-CN" sz="1600" dirty="0" smtClean="0">
                <a:solidFill>
                  <a:schemeClr val="accent6">
                    <a:lumMod val="50000"/>
                  </a:schemeClr>
                </a:solidFill>
                <a:latin typeface="Microsoft YaHei" charset="0"/>
                <a:ea typeface="Microsoft YaHei" charset="0"/>
                <a:cs typeface="Microsoft YaHei" charset="0"/>
              </a:rPr>
              <a:t>}</a:t>
            </a:r>
            <a:endParaRPr lang="mr-IN" altLang="zh-CN" sz="1600" dirty="0">
              <a:solidFill>
                <a:schemeClr val="accent6">
                  <a:lumMod val="50000"/>
                </a:schemeClr>
              </a:solidFill>
              <a:latin typeface="Microsoft YaHei" charset="0"/>
              <a:ea typeface="Microsoft YaHei" charset="0"/>
              <a:cs typeface="Microsoft YaHei" charset="0"/>
            </a:endParaRPr>
          </a:p>
        </p:txBody>
      </p:sp>
      <p:sp>
        <p:nvSpPr>
          <p:cNvPr id="4" name="文本框 3"/>
          <p:cNvSpPr txBox="1"/>
          <p:nvPr/>
        </p:nvSpPr>
        <p:spPr>
          <a:xfrm>
            <a:off x="762576" y="1551604"/>
            <a:ext cx="861770"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r>
              <a:rPr lang="zh-CN" altLang="en-US" sz="2000" dirty="0"/>
              <a:t>语法：</a:t>
            </a:r>
          </a:p>
        </p:txBody>
      </p:sp>
      <p:sp>
        <p:nvSpPr>
          <p:cNvPr id="8" name="文本框 7"/>
          <p:cNvSpPr txBox="1"/>
          <p:nvPr/>
        </p:nvSpPr>
        <p:spPr>
          <a:xfrm>
            <a:off x="2070411" y="1496778"/>
            <a:ext cx="5903115" cy="461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r>
              <a:rPr lang="en-US" altLang="zh-CN" dirty="0" err="1" smtClean="0">
                <a:solidFill>
                  <a:schemeClr val="accent1">
                    <a:lumMod val="75000"/>
                  </a:schemeClr>
                </a:solidFill>
                <a:latin typeface="Microsoft YaHei" charset="0"/>
                <a:ea typeface="Microsoft YaHei" charset="0"/>
                <a:cs typeface="Microsoft YaHei" charset="0"/>
              </a:rPr>
              <a:t>element.</a:t>
            </a:r>
            <a:r>
              <a:rPr lang="en-US" altLang="zh-CN" dirty="0" err="1" smtClean="0">
                <a:solidFill>
                  <a:srgbClr val="3A68A3"/>
                </a:solidFill>
                <a:latin typeface="Microsoft YaHei" charset="0"/>
                <a:ea typeface="Microsoft YaHei" charset="0"/>
                <a:cs typeface="Microsoft YaHei" charset="0"/>
              </a:rPr>
              <a:t>onmouseout</a:t>
            </a:r>
            <a:r>
              <a:rPr lang="zh-CN" altLang="en-US" dirty="0" smtClean="0">
                <a:solidFill>
                  <a:schemeClr val="accent1">
                    <a:lumMod val="75000"/>
                  </a:schemeClr>
                </a:solidFill>
                <a:latin typeface="Microsoft YaHei" charset="0"/>
                <a:ea typeface="Microsoft YaHei" charset="0"/>
                <a:cs typeface="Microsoft YaHei" charset="0"/>
              </a:rPr>
              <a:t> </a:t>
            </a:r>
            <a:r>
              <a:rPr lang="en-US" altLang="zh-CN" dirty="0" smtClean="0">
                <a:solidFill>
                  <a:schemeClr val="accent1">
                    <a:lumMod val="75000"/>
                  </a:schemeClr>
                </a:solidFill>
                <a:latin typeface="Microsoft YaHei" charset="0"/>
                <a:ea typeface="Microsoft YaHei" charset="0"/>
                <a:cs typeface="Microsoft YaHei" charset="0"/>
              </a:rPr>
              <a:t>=</a:t>
            </a:r>
            <a:r>
              <a:rPr lang="zh-CN" altLang="en-US" dirty="0" smtClean="0">
                <a:solidFill>
                  <a:schemeClr val="accent1">
                    <a:lumMod val="75000"/>
                  </a:schemeClr>
                </a:solidFill>
                <a:latin typeface="Microsoft YaHei" charset="0"/>
                <a:ea typeface="Microsoft YaHei" charset="0"/>
                <a:cs typeface="Microsoft YaHei" charset="0"/>
              </a:rPr>
              <a:t> </a:t>
            </a:r>
            <a:r>
              <a:rPr lang="en-US" altLang="zh-CN" dirty="0" smtClean="0">
                <a:solidFill>
                  <a:schemeClr val="accent1">
                    <a:lumMod val="75000"/>
                  </a:schemeClr>
                </a:solidFill>
                <a:latin typeface="Microsoft YaHei" charset="0"/>
                <a:ea typeface="Microsoft YaHei" charset="0"/>
                <a:cs typeface="Microsoft YaHei" charset="0"/>
              </a:rPr>
              <a:t>function(){</a:t>
            </a:r>
            <a:r>
              <a:rPr lang="mr-IN" altLang="zh-CN" dirty="0" smtClean="0">
                <a:solidFill>
                  <a:schemeClr val="accent1">
                    <a:lumMod val="75000"/>
                  </a:schemeClr>
                </a:solidFill>
                <a:latin typeface="Microsoft YaHei" charset="0"/>
                <a:ea typeface="Microsoft YaHei" charset="0"/>
                <a:cs typeface="Microsoft YaHei" charset="0"/>
              </a:rPr>
              <a:t>……</a:t>
            </a:r>
            <a:r>
              <a:rPr lang="en-US" altLang="zh-CN" dirty="0" smtClean="0">
                <a:solidFill>
                  <a:schemeClr val="accent1">
                    <a:lumMod val="75000"/>
                  </a:schemeClr>
                </a:solidFill>
                <a:latin typeface="Microsoft YaHei" charset="0"/>
                <a:ea typeface="Microsoft YaHei" charset="0"/>
                <a:cs typeface="Microsoft YaHei" charset="0"/>
              </a:rPr>
              <a:t>}</a:t>
            </a:r>
          </a:p>
        </p:txBody>
      </p:sp>
      <p:sp>
        <p:nvSpPr>
          <p:cNvPr id="9" name="文本框 8"/>
          <p:cNvSpPr txBox="1"/>
          <p:nvPr/>
        </p:nvSpPr>
        <p:spPr>
          <a:xfrm>
            <a:off x="762576" y="3296621"/>
            <a:ext cx="1374731"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sz="2000" dirty="0" smtClean="0"/>
              <a:t>代码效果：</a:t>
            </a:r>
            <a:endParaRPr lang="zh-CN" altLang="en-US" sz="2000" dirty="0"/>
          </a:p>
        </p:txBody>
      </p:sp>
      <p:pic>
        <p:nvPicPr>
          <p:cNvPr id="6" name="图片 5" descr="ou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0411" y="3296621"/>
            <a:ext cx="6299200" cy="2260600"/>
          </a:xfrm>
          <a:prstGeom prst="rect">
            <a:avLst/>
          </a:prstGeom>
        </p:spPr>
      </p:pic>
    </p:spTree>
    <p:extLst>
      <p:ext uri="{BB962C8B-B14F-4D97-AF65-F5344CB8AC3E}">
        <p14:creationId xmlns:p14="http://schemas.microsoft.com/office/powerpoint/2010/main" val="4286353909"/>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4" name="文本框 6"/>
          <p:cNvSpPr/>
          <p:nvPr/>
        </p:nvSpPr>
        <p:spPr>
          <a:xfrm>
            <a:off x="652779" y="7543"/>
            <a:ext cx="3229406"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en-US" altLang="zh-CN" sz="3200" b="0" dirty="0" err="1" smtClean="0">
                <a:latin typeface="Microsoft YaHei" charset="0"/>
                <a:ea typeface="Microsoft YaHei" charset="0"/>
                <a:cs typeface="Microsoft YaHei" charset="0"/>
              </a:rPr>
              <a:t>onmouseenter</a:t>
            </a:r>
            <a:r>
              <a:rPr lang="zh-CN" altLang="en-US" sz="3200" b="0" dirty="0" smtClean="0">
                <a:latin typeface="Microsoft YaHei" charset="0"/>
                <a:ea typeface="Microsoft YaHei" charset="0"/>
                <a:cs typeface="Microsoft YaHei" charset="0"/>
              </a:rPr>
              <a:t>(</a:t>
            </a:r>
            <a:r>
              <a:rPr lang="en-US" altLang="zh-CN" sz="3200" b="0" dirty="0" smtClean="0">
                <a:latin typeface="Microsoft YaHei" charset="0"/>
                <a:ea typeface="Microsoft YaHei" charset="0"/>
                <a:cs typeface="Microsoft YaHei" charset="0"/>
              </a:rPr>
              <a:t>)</a:t>
            </a:r>
            <a:endParaRPr sz="3200" b="0" dirty="0">
              <a:latin typeface="Microsoft YaHei" charset="0"/>
              <a:ea typeface="Microsoft YaHei" charset="0"/>
              <a:cs typeface="Microsoft YaHei" charset="0"/>
            </a:endParaRPr>
          </a:p>
        </p:txBody>
      </p:sp>
      <p:sp>
        <p:nvSpPr>
          <p:cNvPr id="25" name="为什么要使用盒模型："/>
          <p:cNvSpPr/>
          <p:nvPr/>
        </p:nvSpPr>
        <p:spPr>
          <a:xfrm>
            <a:off x="762576" y="1014730"/>
            <a:ext cx="4914162"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en-US" altLang="zh-CN" b="0" dirty="0" err="1" smtClean="0">
                <a:solidFill>
                  <a:srgbClr val="3A68A3"/>
                </a:solidFill>
                <a:latin typeface="Microsoft YaHei" charset="0"/>
                <a:ea typeface="Microsoft YaHei" charset="0"/>
                <a:cs typeface="Microsoft YaHei" charset="0"/>
              </a:rPr>
              <a:t>onmouseenter</a:t>
            </a:r>
            <a:r>
              <a:rPr lang="en-US" altLang="zh-CN" b="0" dirty="0" smtClean="0">
                <a:solidFill>
                  <a:srgbClr val="3A68A3"/>
                </a:solidFill>
                <a:latin typeface="Microsoft YaHei" charset="0"/>
                <a:ea typeface="Microsoft YaHei" charset="0"/>
                <a:cs typeface="Microsoft YaHei" charset="0"/>
              </a:rPr>
              <a:t>()</a:t>
            </a:r>
            <a:r>
              <a:rPr lang="zh-CN" altLang="en-US" b="0" dirty="0" smtClean="0">
                <a:solidFill>
                  <a:srgbClr val="3A68A3"/>
                </a:solidFill>
                <a:latin typeface="Microsoft YaHei" charset="0"/>
                <a:ea typeface="Microsoft YaHei" charset="0"/>
                <a:cs typeface="Microsoft YaHei" charset="0"/>
              </a:rPr>
              <a:t>移入事件的使用</a:t>
            </a:r>
            <a:endParaRPr lang="zh-CN" altLang="en-US" sz="2400" b="0" kern="0" dirty="0">
              <a:solidFill>
                <a:srgbClr val="3A68A3"/>
              </a:solidFill>
              <a:latin typeface="Microsoft YaHei" charset="0"/>
              <a:ea typeface="Microsoft YaHei" charset="0"/>
              <a:cs typeface="Microsoft YaHei" charset="0"/>
            </a:endParaRPr>
          </a:p>
        </p:txBody>
      </p:sp>
      <p:sp>
        <p:nvSpPr>
          <p:cNvPr id="2" name="文本框 1"/>
          <p:cNvSpPr txBox="1"/>
          <p:nvPr/>
        </p:nvSpPr>
        <p:spPr>
          <a:xfrm>
            <a:off x="762576" y="2019351"/>
            <a:ext cx="861770"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sz="2000" dirty="0"/>
              <a:t>代码：</a:t>
            </a:r>
          </a:p>
        </p:txBody>
      </p:sp>
      <p:sp>
        <p:nvSpPr>
          <p:cNvPr id="7" name="矩形 6"/>
          <p:cNvSpPr/>
          <p:nvPr/>
        </p:nvSpPr>
        <p:spPr>
          <a:xfrm>
            <a:off x="2070411" y="2019351"/>
            <a:ext cx="5697202" cy="1077218"/>
          </a:xfrm>
          <a:prstGeom prst="rect">
            <a:avLst/>
          </a:prstGeom>
          <a:ln>
            <a:solidFill>
              <a:schemeClr val="accent1">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altLang="zh-CN" sz="1600" dirty="0" err="1" smtClean="0">
                <a:solidFill>
                  <a:schemeClr val="accent6">
                    <a:lumMod val="50000"/>
                  </a:schemeClr>
                </a:solidFill>
                <a:latin typeface="Microsoft YaHei" charset="0"/>
                <a:ea typeface="Microsoft YaHei" charset="0"/>
                <a:cs typeface="Microsoft YaHei" charset="0"/>
              </a:rPr>
              <a:t>var</a:t>
            </a:r>
            <a:r>
              <a:rPr lang="en-US" altLang="zh-CN" sz="1600" dirty="0" smtClean="0">
                <a:solidFill>
                  <a:schemeClr val="accent6">
                    <a:lumMod val="50000"/>
                  </a:schemeClr>
                </a:solidFill>
                <a:latin typeface="Microsoft YaHei" charset="0"/>
                <a:ea typeface="Microsoft YaHei" charset="0"/>
                <a:cs typeface="Microsoft YaHei" charset="0"/>
              </a:rPr>
              <a:t> </a:t>
            </a:r>
            <a:r>
              <a:rPr lang="en-US" altLang="zh-CN" sz="1600" dirty="0">
                <a:solidFill>
                  <a:schemeClr val="accent6">
                    <a:lumMod val="50000"/>
                  </a:schemeClr>
                </a:solidFill>
                <a:latin typeface="Microsoft YaHei" charset="0"/>
                <a:ea typeface="Microsoft YaHei" charset="0"/>
                <a:cs typeface="Microsoft YaHei" charset="0"/>
              </a:rPr>
              <a:t>box = </a:t>
            </a:r>
            <a:r>
              <a:rPr lang="en-US" altLang="zh-CN" sz="1600" dirty="0" err="1">
                <a:solidFill>
                  <a:schemeClr val="accent6">
                    <a:lumMod val="50000"/>
                  </a:schemeClr>
                </a:solidFill>
                <a:latin typeface="Microsoft YaHei" charset="0"/>
                <a:ea typeface="Microsoft YaHei" charset="0"/>
                <a:cs typeface="Microsoft YaHei" charset="0"/>
              </a:rPr>
              <a:t>document.getElementById</a:t>
            </a:r>
            <a:r>
              <a:rPr lang="en-US" altLang="zh-CN" sz="1600" dirty="0">
                <a:solidFill>
                  <a:schemeClr val="accent6">
                    <a:lumMod val="50000"/>
                  </a:schemeClr>
                </a:solidFill>
                <a:latin typeface="Microsoft YaHei" charset="0"/>
                <a:ea typeface="Microsoft YaHei" charset="0"/>
                <a:cs typeface="Microsoft YaHei" charset="0"/>
              </a:rPr>
              <a:t>("box")</a:t>
            </a:r>
            <a:r>
              <a:rPr lang="en-US" altLang="zh-CN" sz="1600" dirty="0" smtClean="0">
                <a:solidFill>
                  <a:schemeClr val="accent6">
                    <a:lumMod val="50000"/>
                  </a:schemeClr>
                </a:solidFill>
                <a:latin typeface="Microsoft YaHei" charset="0"/>
                <a:ea typeface="Microsoft YaHei" charset="0"/>
                <a:cs typeface="Microsoft YaHei" charset="0"/>
              </a:rPr>
              <a:t>;</a:t>
            </a:r>
            <a:endParaRPr lang="zh-TW" altLang="en-US" sz="1600" dirty="0">
              <a:solidFill>
                <a:schemeClr val="accent6">
                  <a:lumMod val="50000"/>
                </a:schemeClr>
              </a:solidFill>
              <a:latin typeface="Microsoft YaHei" charset="0"/>
              <a:ea typeface="Microsoft YaHei" charset="0"/>
              <a:cs typeface="Microsoft YaHei" charset="0"/>
            </a:endParaRPr>
          </a:p>
          <a:p>
            <a:r>
              <a:rPr lang="en-US" altLang="zh-CN" sz="1600" dirty="0" err="1" smtClean="0">
                <a:solidFill>
                  <a:schemeClr val="accent6">
                    <a:lumMod val="50000"/>
                  </a:schemeClr>
                </a:solidFill>
                <a:latin typeface="Microsoft YaHei" charset="0"/>
                <a:ea typeface="Microsoft YaHei" charset="0"/>
                <a:cs typeface="Microsoft YaHei" charset="0"/>
              </a:rPr>
              <a:t>box.onmouseenter</a:t>
            </a:r>
            <a:r>
              <a:rPr lang="en-US" altLang="zh-CN" sz="1600" dirty="0" smtClean="0">
                <a:solidFill>
                  <a:schemeClr val="accent6">
                    <a:lumMod val="50000"/>
                  </a:schemeClr>
                </a:solidFill>
                <a:latin typeface="Microsoft YaHei" charset="0"/>
                <a:ea typeface="Microsoft YaHei" charset="0"/>
                <a:cs typeface="Microsoft YaHei" charset="0"/>
              </a:rPr>
              <a:t> </a:t>
            </a:r>
            <a:r>
              <a:rPr lang="en-US" altLang="zh-CN" sz="1600" dirty="0">
                <a:solidFill>
                  <a:schemeClr val="accent6">
                    <a:lumMod val="50000"/>
                  </a:schemeClr>
                </a:solidFill>
                <a:latin typeface="Microsoft YaHei" charset="0"/>
                <a:ea typeface="Microsoft YaHei" charset="0"/>
                <a:cs typeface="Microsoft YaHei" charset="0"/>
              </a:rPr>
              <a:t>= function()</a:t>
            </a:r>
            <a:r>
              <a:rPr lang="en-US" altLang="zh-CN" sz="1600" dirty="0" smtClean="0">
                <a:solidFill>
                  <a:schemeClr val="accent6">
                    <a:lumMod val="50000"/>
                  </a:schemeClr>
                </a:solidFill>
                <a:latin typeface="Microsoft YaHei" charset="0"/>
                <a:ea typeface="Microsoft YaHei" charset="0"/>
                <a:cs typeface="Microsoft YaHei" charset="0"/>
              </a:rPr>
              <a:t>{</a:t>
            </a:r>
          </a:p>
          <a:p>
            <a:r>
              <a:rPr lang="zh-CN" altLang="zh-CN" sz="1600" dirty="0">
                <a:solidFill>
                  <a:schemeClr val="accent6">
                    <a:lumMod val="50000"/>
                  </a:schemeClr>
                </a:solidFill>
                <a:latin typeface="Microsoft YaHei" charset="0"/>
                <a:ea typeface="Microsoft YaHei" charset="0"/>
                <a:cs typeface="Microsoft YaHei" charset="0"/>
              </a:rPr>
              <a:t> </a:t>
            </a:r>
            <a:r>
              <a:rPr lang="zh-CN" altLang="en-US" sz="1600" dirty="0" smtClean="0">
                <a:solidFill>
                  <a:schemeClr val="accent6">
                    <a:lumMod val="50000"/>
                  </a:schemeClr>
                </a:solidFill>
                <a:latin typeface="Microsoft YaHei" charset="0"/>
                <a:ea typeface="Microsoft YaHei" charset="0"/>
                <a:cs typeface="Microsoft YaHei" charset="0"/>
              </a:rPr>
              <a:t>   </a:t>
            </a:r>
            <a:r>
              <a:rPr lang="en-US" altLang="zh-CN" sz="1600" dirty="0" smtClean="0">
                <a:solidFill>
                  <a:schemeClr val="accent6">
                    <a:lumMod val="50000"/>
                  </a:schemeClr>
                </a:solidFill>
                <a:latin typeface="Microsoft YaHei" charset="0"/>
                <a:ea typeface="Microsoft YaHei" charset="0"/>
                <a:cs typeface="Microsoft YaHei" charset="0"/>
              </a:rPr>
              <a:t>alert</a:t>
            </a:r>
            <a:r>
              <a:rPr lang="mr-IN" altLang="zh-CN" sz="1600" dirty="0" smtClean="0">
                <a:solidFill>
                  <a:schemeClr val="accent6">
                    <a:lumMod val="50000"/>
                  </a:schemeClr>
                </a:solidFill>
                <a:latin typeface="Microsoft YaHei" charset="0"/>
                <a:ea typeface="Microsoft YaHei" charset="0"/>
                <a:cs typeface="Microsoft YaHei" charset="0"/>
              </a:rPr>
              <a:t>(</a:t>
            </a:r>
            <a:r>
              <a:rPr lang="mr-IN" altLang="zh-CN" sz="1600" dirty="0">
                <a:solidFill>
                  <a:schemeClr val="accent6">
                    <a:lumMod val="50000"/>
                  </a:schemeClr>
                </a:solidFill>
                <a:latin typeface="Microsoft YaHei" charset="0"/>
                <a:ea typeface="Microsoft YaHei" charset="0"/>
                <a:cs typeface="Microsoft YaHei" charset="0"/>
              </a:rPr>
              <a:t>"</a:t>
            </a:r>
            <a:r>
              <a:rPr lang="zh-CN" altLang="en-US" sz="1600" dirty="0" smtClean="0">
                <a:solidFill>
                  <a:schemeClr val="accent6">
                    <a:lumMod val="50000"/>
                  </a:schemeClr>
                </a:solidFill>
                <a:latin typeface="Microsoft YaHei" charset="0"/>
                <a:ea typeface="Microsoft YaHei" charset="0"/>
                <a:cs typeface="Microsoft YaHei" charset="0"/>
              </a:rPr>
              <a:t>鼠标移入</a:t>
            </a:r>
            <a:r>
              <a:rPr lang="mr-IN" altLang="zh-CN" sz="1600" dirty="0" smtClean="0">
                <a:solidFill>
                  <a:schemeClr val="accent6">
                    <a:lumMod val="50000"/>
                  </a:schemeClr>
                </a:solidFill>
                <a:latin typeface="Microsoft YaHei" charset="0"/>
                <a:ea typeface="Microsoft YaHei" charset="0"/>
                <a:cs typeface="Microsoft YaHei" charset="0"/>
              </a:rPr>
              <a:t>");</a:t>
            </a:r>
          </a:p>
          <a:p>
            <a:r>
              <a:rPr lang="mr-IN" altLang="zh-CN" sz="1600" dirty="0" smtClean="0">
                <a:solidFill>
                  <a:schemeClr val="accent6">
                    <a:lumMod val="50000"/>
                  </a:schemeClr>
                </a:solidFill>
                <a:latin typeface="Microsoft YaHei" charset="0"/>
                <a:ea typeface="Microsoft YaHei" charset="0"/>
                <a:cs typeface="Microsoft YaHei" charset="0"/>
              </a:rPr>
              <a:t>}</a:t>
            </a:r>
            <a:endParaRPr lang="mr-IN" altLang="zh-CN" sz="1600" dirty="0">
              <a:solidFill>
                <a:schemeClr val="accent6">
                  <a:lumMod val="50000"/>
                </a:schemeClr>
              </a:solidFill>
              <a:latin typeface="Microsoft YaHei" charset="0"/>
              <a:ea typeface="Microsoft YaHei" charset="0"/>
              <a:cs typeface="Microsoft YaHei" charset="0"/>
            </a:endParaRPr>
          </a:p>
        </p:txBody>
      </p:sp>
      <p:sp>
        <p:nvSpPr>
          <p:cNvPr id="4" name="文本框 3"/>
          <p:cNvSpPr txBox="1"/>
          <p:nvPr/>
        </p:nvSpPr>
        <p:spPr>
          <a:xfrm>
            <a:off x="762576" y="1551604"/>
            <a:ext cx="861770"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r>
              <a:rPr lang="zh-CN" altLang="en-US" sz="2000" dirty="0"/>
              <a:t>语法：</a:t>
            </a:r>
          </a:p>
        </p:txBody>
      </p:sp>
      <p:sp>
        <p:nvSpPr>
          <p:cNvPr id="8" name="文本框 7"/>
          <p:cNvSpPr txBox="1"/>
          <p:nvPr/>
        </p:nvSpPr>
        <p:spPr>
          <a:xfrm>
            <a:off x="2070411" y="1496778"/>
            <a:ext cx="6056702" cy="461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r>
              <a:rPr lang="en-US" altLang="zh-CN" dirty="0" err="1" smtClean="0">
                <a:solidFill>
                  <a:schemeClr val="accent1">
                    <a:lumMod val="75000"/>
                  </a:schemeClr>
                </a:solidFill>
                <a:latin typeface="Microsoft YaHei" charset="0"/>
                <a:ea typeface="Microsoft YaHei" charset="0"/>
                <a:cs typeface="Microsoft YaHei" charset="0"/>
              </a:rPr>
              <a:t>element.</a:t>
            </a:r>
            <a:r>
              <a:rPr lang="en-US" altLang="zh-CN" dirty="0" err="1" smtClean="0">
                <a:solidFill>
                  <a:srgbClr val="3A68A3"/>
                </a:solidFill>
                <a:latin typeface="Microsoft YaHei" charset="0"/>
                <a:ea typeface="Microsoft YaHei" charset="0"/>
                <a:cs typeface="Microsoft YaHei" charset="0"/>
              </a:rPr>
              <a:t>onmouseenter</a:t>
            </a:r>
            <a:r>
              <a:rPr lang="zh-CN" altLang="en-US" dirty="0" smtClean="0">
                <a:solidFill>
                  <a:schemeClr val="accent1">
                    <a:lumMod val="75000"/>
                  </a:schemeClr>
                </a:solidFill>
                <a:latin typeface="Microsoft YaHei" charset="0"/>
                <a:ea typeface="Microsoft YaHei" charset="0"/>
                <a:cs typeface="Microsoft YaHei" charset="0"/>
              </a:rPr>
              <a:t> </a:t>
            </a:r>
            <a:r>
              <a:rPr lang="en-US" altLang="zh-CN" dirty="0" smtClean="0">
                <a:solidFill>
                  <a:schemeClr val="accent1">
                    <a:lumMod val="75000"/>
                  </a:schemeClr>
                </a:solidFill>
                <a:latin typeface="Microsoft YaHei" charset="0"/>
                <a:ea typeface="Microsoft YaHei" charset="0"/>
                <a:cs typeface="Microsoft YaHei" charset="0"/>
              </a:rPr>
              <a:t>=</a:t>
            </a:r>
            <a:r>
              <a:rPr lang="zh-CN" altLang="en-US" dirty="0" smtClean="0">
                <a:solidFill>
                  <a:schemeClr val="accent1">
                    <a:lumMod val="75000"/>
                  </a:schemeClr>
                </a:solidFill>
                <a:latin typeface="Microsoft YaHei" charset="0"/>
                <a:ea typeface="Microsoft YaHei" charset="0"/>
                <a:cs typeface="Microsoft YaHei" charset="0"/>
              </a:rPr>
              <a:t> </a:t>
            </a:r>
            <a:r>
              <a:rPr lang="en-US" altLang="zh-CN" dirty="0" smtClean="0">
                <a:solidFill>
                  <a:schemeClr val="accent1">
                    <a:lumMod val="75000"/>
                  </a:schemeClr>
                </a:solidFill>
                <a:latin typeface="Microsoft YaHei" charset="0"/>
                <a:ea typeface="Microsoft YaHei" charset="0"/>
                <a:cs typeface="Microsoft YaHei" charset="0"/>
              </a:rPr>
              <a:t>function(){</a:t>
            </a:r>
            <a:r>
              <a:rPr lang="mr-IN" altLang="zh-CN" dirty="0" smtClean="0">
                <a:solidFill>
                  <a:schemeClr val="accent1">
                    <a:lumMod val="75000"/>
                  </a:schemeClr>
                </a:solidFill>
                <a:latin typeface="Microsoft YaHei" charset="0"/>
                <a:ea typeface="Microsoft YaHei" charset="0"/>
                <a:cs typeface="Microsoft YaHei" charset="0"/>
              </a:rPr>
              <a:t>……</a:t>
            </a:r>
            <a:r>
              <a:rPr lang="en-US" altLang="zh-CN" dirty="0" smtClean="0">
                <a:solidFill>
                  <a:schemeClr val="accent1">
                    <a:lumMod val="75000"/>
                  </a:schemeClr>
                </a:solidFill>
                <a:latin typeface="Microsoft YaHei" charset="0"/>
                <a:ea typeface="Microsoft YaHei" charset="0"/>
                <a:cs typeface="Microsoft YaHei" charset="0"/>
              </a:rPr>
              <a:t>}</a:t>
            </a:r>
          </a:p>
        </p:txBody>
      </p:sp>
      <p:sp>
        <p:nvSpPr>
          <p:cNvPr id="9" name="文本框 8"/>
          <p:cNvSpPr txBox="1"/>
          <p:nvPr/>
        </p:nvSpPr>
        <p:spPr>
          <a:xfrm>
            <a:off x="762576" y="3296621"/>
            <a:ext cx="1374731"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sz="2000" dirty="0" smtClean="0"/>
              <a:t>代码效果：</a:t>
            </a:r>
            <a:endParaRPr lang="zh-CN" altLang="en-US" sz="2000" dirty="0"/>
          </a:p>
        </p:txBody>
      </p:sp>
      <p:pic>
        <p:nvPicPr>
          <p:cNvPr id="6" name="图片 5" descr="ov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0411" y="3296621"/>
            <a:ext cx="6273800" cy="2222500"/>
          </a:xfrm>
          <a:prstGeom prst="rect">
            <a:avLst/>
          </a:prstGeom>
        </p:spPr>
      </p:pic>
    </p:spTree>
    <p:extLst>
      <p:ext uri="{BB962C8B-B14F-4D97-AF65-F5344CB8AC3E}">
        <p14:creationId xmlns:p14="http://schemas.microsoft.com/office/powerpoint/2010/main" val="305420215"/>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3" name="矩形"/>
          <p:cNvSpPr/>
          <p:nvPr/>
        </p:nvSpPr>
        <p:spPr>
          <a:xfrm>
            <a:off x="1278000" y="2730500"/>
            <a:ext cx="1393825" cy="411163"/>
          </a:xfrm>
          <a:prstGeom prst="rect">
            <a:avLst/>
          </a:prstGeom>
          <a:solidFill>
            <a:schemeClr val="accent5"/>
          </a:solidFill>
          <a:ln w="38100">
            <a:solidFill>
              <a:srgbClr val="FFFFFF"/>
            </a:solidFill>
          </a:ln>
          <a:effectLst/>
        </p:spPr>
        <p:txBody>
          <a:bodyPr lIns="45718" tIns="45718" rIns="45718" bIns="45718" anchor="ctr"/>
          <a:lstStyle/>
          <a:p>
            <a:pPr>
              <a:defRPr>
                <a:solidFill>
                  <a:srgbClr val="FFFFFF"/>
                </a:solidFill>
                <a:latin typeface="Calibri"/>
                <a:ea typeface="Calibri"/>
                <a:cs typeface="Calibri"/>
                <a:sym typeface="Calibri"/>
              </a:defRPr>
            </a:pPr>
            <a:endParaRPr>
              <a:latin typeface="Microsoft YaHei" charset="0"/>
              <a:ea typeface="Microsoft YaHei" charset="0"/>
              <a:cs typeface="Microsoft YaHei" charset="0"/>
            </a:endParaRPr>
          </a:p>
        </p:txBody>
      </p:sp>
      <p:sp>
        <p:nvSpPr>
          <p:cNvPr id="14" name="第一节"/>
          <p:cNvSpPr/>
          <p:nvPr/>
        </p:nvSpPr>
        <p:spPr>
          <a:xfrm>
            <a:off x="1584000" y="2766579"/>
            <a:ext cx="784826" cy="36932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863600">
              <a:defRPr sz="1800">
                <a:solidFill>
                  <a:srgbClr val="FFFFFF"/>
                </a:solidFill>
                <a:latin typeface="汉仪大宋简"/>
                <a:ea typeface="汉仪大宋简"/>
                <a:cs typeface="汉仪大宋简"/>
                <a:sym typeface="汉仪大宋简"/>
              </a:defRPr>
            </a:lvl1pPr>
          </a:lstStyle>
          <a:p>
            <a:r>
              <a:rPr dirty="0">
                <a:latin typeface="Microsoft YaHei" charset="0"/>
                <a:ea typeface="Microsoft YaHei" charset="0"/>
                <a:cs typeface="Microsoft YaHei" charset="0"/>
              </a:rPr>
              <a:t>第一节</a:t>
            </a:r>
          </a:p>
        </p:txBody>
      </p:sp>
      <p:sp>
        <p:nvSpPr>
          <p:cNvPr id="15" name="矩形"/>
          <p:cNvSpPr/>
          <p:nvPr/>
        </p:nvSpPr>
        <p:spPr>
          <a:xfrm>
            <a:off x="1295399" y="3335337"/>
            <a:ext cx="1377953" cy="395289"/>
          </a:xfrm>
          <a:prstGeom prst="rect">
            <a:avLst/>
          </a:prstGeom>
          <a:solidFill>
            <a:schemeClr val="accent2"/>
          </a:solidFill>
          <a:ln w="38100">
            <a:solidFill>
              <a:srgbClr val="FFFFFF"/>
            </a:solidFill>
          </a:ln>
          <a:effectLst/>
        </p:spPr>
        <p:txBody>
          <a:bodyPr lIns="45718" tIns="45718" rIns="45718" bIns="45718" anchor="ctr"/>
          <a:lstStyle/>
          <a:p>
            <a:pPr>
              <a:defRPr>
                <a:solidFill>
                  <a:srgbClr val="FFFFFF"/>
                </a:solidFill>
                <a:latin typeface="Calibri"/>
                <a:ea typeface="Calibri"/>
                <a:cs typeface="Calibri"/>
                <a:sym typeface="Calibri"/>
              </a:defRPr>
            </a:pPr>
            <a:endParaRPr>
              <a:latin typeface="Microsoft YaHei" charset="0"/>
              <a:ea typeface="Microsoft YaHei" charset="0"/>
              <a:cs typeface="Microsoft YaHei" charset="0"/>
            </a:endParaRPr>
          </a:p>
        </p:txBody>
      </p:sp>
      <p:sp>
        <p:nvSpPr>
          <p:cNvPr id="16" name="第二节"/>
          <p:cNvSpPr/>
          <p:nvPr/>
        </p:nvSpPr>
        <p:spPr>
          <a:xfrm>
            <a:off x="1584000" y="3369829"/>
            <a:ext cx="784826" cy="36932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863600">
              <a:defRPr sz="1800">
                <a:solidFill>
                  <a:srgbClr val="FFFFFF"/>
                </a:solidFill>
                <a:latin typeface="汉仪大宋简"/>
                <a:ea typeface="汉仪大宋简"/>
                <a:cs typeface="汉仪大宋简"/>
                <a:sym typeface="汉仪大宋简"/>
              </a:defRPr>
            </a:lvl1pPr>
          </a:lstStyle>
          <a:p>
            <a:r>
              <a:rPr>
                <a:latin typeface="Microsoft YaHei" charset="0"/>
                <a:ea typeface="Microsoft YaHei" charset="0"/>
                <a:cs typeface="Microsoft YaHei" charset="0"/>
              </a:rPr>
              <a:t>第二节</a:t>
            </a:r>
          </a:p>
        </p:txBody>
      </p:sp>
      <p:sp>
        <p:nvSpPr>
          <p:cNvPr id="17" name="网页组成"/>
          <p:cNvSpPr/>
          <p:nvPr/>
        </p:nvSpPr>
        <p:spPr>
          <a:xfrm>
            <a:off x="2801936" y="2730499"/>
            <a:ext cx="1015659" cy="36932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863600">
              <a:defRPr sz="1800">
                <a:latin typeface="汉仪中等线简"/>
                <a:ea typeface="汉仪中等线简"/>
                <a:cs typeface="汉仪中等线简"/>
                <a:sym typeface="汉仪中等线简"/>
              </a:defRPr>
            </a:lvl1pPr>
          </a:lstStyle>
          <a:p>
            <a:r>
              <a:rPr lang="zh-CN" altLang="en-US" dirty="0" smtClean="0">
                <a:latin typeface="Microsoft YaHei" charset="0"/>
                <a:ea typeface="Microsoft YaHei" charset="0"/>
                <a:cs typeface="Microsoft YaHei" charset="0"/>
              </a:rPr>
              <a:t>事件对象</a:t>
            </a:r>
            <a:endParaRPr dirty="0">
              <a:latin typeface="Microsoft YaHei" charset="0"/>
              <a:ea typeface="Microsoft YaHei" charset="0"/>
              <a:cs typeface="Microsoft YaHei" charset="0"/>
            </a:endParaRPr>
          </a:p>
        </p:txBody>
      </p:sp>
      <p:sp>
        <p:nvSpPr>
          <p:cNvPr id="18" name="文件结构"/>
          <p:cNvSpPr/>
          <p:nvPr/>
        </p:nvSpPr>
        <p:spPr>
          <a:xfrm>
            <a:off x="2800800" y="3333749"/>
            <a:ext cx="1015659" cy="36932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863600">
              <a:defRPr sz="1800">
                <a:latin typeface="汉仪中等线简"/>
                <a:ea typeface="汉仪中等线简"/>
                <a:cs typeface="汉仪中等线简"/>
                <a:sym typeface="汉仪中等线简"/>
              </a:defRPr>
            </a:lvl1pPr>
          </a:lstStyle>
          <a:p>
            <a:r>
              <a:rPr lang="zh-CN" altLang="en-US" dirty="0" smtClean="0">
                <a:latin typeface="Microsoft YaHei" charset="0"/>
                <a:ea typeface="Microsoft YaHei" charset="0"/>
                <a:cs typeface="Microsoft YaHei" charset="0"/>
              </a:rPr>
              <a:t>鼠标事件</a:t>
            </a:r>
            <a:endParaRPr dirty="0">
              <a:latin typeface="Microsoft YaHei" charset="0"/>
              <a:ea typeface="Microsoft YaHei" charset="0"/>
              <a:cs typeface="Microsoft YaHei" charset="0"/>
            </a:endParaRPr>
          </a:p>
        </p:txBody>
      </p:sp>
      <p:sp>
        <p:nvSpPr>
          <p:cNvPr id="19" name="矩形"/>
          <p:cNvSpPr/>
          <p:nvPr/>
        </p:nvSpPr>
        <p:spPr>
          <a:xfrm>
            <a:off x="1295399" y="3979226"/>
            <a:ext cx="1377953" cy="395290"/>
          </a:xfrm>
          <a:prstGeom prst="rect">
            <a:avLst/>
          </a:prstGeom>
          <a:solidFill>
            <a:schemeClr val="accent3"/>
          </a:solidFill>
          <a:ln w="38100">
            <a:solidFill>
              <a:srgbClr val="FFFFFF"/>
            </a:solidFill>
          </a:ln>
          <a:effectLst/>
        </p:spPr>
        <p:txBody>
          <a:bodyPr lIns="45718" tIns="45718" rIns="45718" bIns="45718" anchor="ctr"/>
          <a:lstStyle/>
          <a:p>
            <a:pPr>
              <a:defRPr>
                <a:solidFill>
                  <a:srgbClr val="FFFFFF"/>
                </a:solidFill>
                <a:latin typeface="Calibri"/>
                <a:ea typeface="Calibri"/>
                <a:cs typeface="Calibri"/>
                <a:sym typeface="Calibri"/>
              </a:defRPr>
            </a:pPr>
            <a:endParaRPr>
              <a:latin typeface="Microsoft YaHei" charset="0"/>
              <a:ea typeface="Microsoft YaHei" charset="0"/>
              <a:cs typeface="Microsoft YaHei" charset="0"/>
            </a:endParaRPr>
          </a:p>
        </p:txBody>
      </p:sp>
      <p:sp>
        <p:nvSpPr>
          <p:cNvPr id="20" name="HTML文件"/>
          <p:cNvSpPr/>
          <p:nvPr/>
        </p:nvSpPr>
        <p:spPr>
          <a:xfrm>
            <a:off x="2801936" y="3977640"/>
            <a:ext cx="1015659" cy="36932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863600">
              <a:defRPr sz="1800">
                <a:latin typeface="汉仪中等线简"/>
                <a:ea typeface="汉仪中等线简"/>
                <a:cs typeface="汉仪中等线简"/>
                <a:sym typeface="汉仪中等线简"/>
              </a:defRPr>
            </a:lvl1pPr>
          </a:lstStyle>
          <a:p>
            <a:r>
              <a:rPr lang="zh-CN" altLang="en-US" dirty="0" smtClean="0">
                <a:latin typeface="Microsoft YaHei" charset="0"/>
                <a:ea typeface="Microsoft YaHei" charset="0"/>
                <a:cs typeface="Microsoft YaHei" charset="0"/>
              </a:rPr>
              <a:t>键盘事件</a:t>
            </a:r>
            <a:endParaRPr dirty="0">
              <a:latin typeface="Microsoft YaHei" charset="0"/>
              <a:ea typeface="Microsoft YaHei" charset="0"/>
              <a:cs typeface="Microsoft YaHei" charset="0"/>
            </a:endParaRPr>
          </a:p>
        </p:txBody>
      </p:sp>
      <p:sp>
        <p:nvSpPr>
          <p:cNvPr id="21" name="第三节"/>
          <p:cNvSpPr/>
          <p:nvPr/>
        </p:nvSpPr>
        <p:spPr>
          <a:xfrm>
            <a:off x="1584000" y="4002809"/>
            <a:ext cx="784826" cy="36932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863600">
              <a:defRPr sz="1800">
                <a:solidFill>
                  <a:srgbClr val="FFFFFF"/>
                </a:solidFill>
                <a:latin typeface="汉仪大宋简"/>
                <a:ea typeface="汉仪大宋简"/>
                <a:cs typeface="汉仪大宋简"/>
                <a:sym typeface="汉仪大宋简"/>
              </a:defRPr>
            </a:lvl1pPr>
          </a:lstStyle>
          <a:p>
            <a:r>
              <a:rPr dirty="0">
                <a:latin typeface="Microsoft YaHei" charset="0"/>
                <a:ea typeface="Microsoft YaHei" charset="0"/>
                <a:cs typeface="Microsoft YaHei" charset="0"/>
              </a:rPr>
              <a:t>第三节</a:t>
            </a:r>
          </a:p>
        </p:txBody>
      </p:sp>
      <p:sp>
        <p:nvSpPr>
          <p:cNvPr id="22" name="矩形"/>
          <p:cNvSpPr/>
          <p:nvPr/>
        </p:nvSpPr>
        <p:spPr>
          <a:xfrm>
            <a:off x="1278000" y="4630392"/>
            <a:ext cx="1377953" cy="395290"/>
          </a:xfrm>
          <a:prstGeom prst="rect">
            <a:avLst/>
          </a:prstGeom>
          <a:solidFill>
            <a:schemeClr val="accent4"/>
          </a:solidFill>
          <a:ln w="38100">
            <a:solidFill>
              <a:srgbClr val="FFFFFF"/>
            </a:solidFill>
          </a:ln>
          <a:effectLst/>
        </p:spPr>
        <p:txBody>
          <a:bodyPr lIns="45718" tIns="45718" rIns="45718" bIns="45718" anchor="ctr"/>
          <a:lstStyle/>
          <a:p>
            <a:pPr>
              <a:defRPr>
                <a:solidFill>
                  <a:srgbClr val="FFFFFF"/>
                </a:solidFill>
                <a:latin typeface="Calibri"/>
                <a:ea typeface="Calibri"/>
                <a:cs typeface="Calibri"/>
                <a:sym typeface="Calibri"/>
              </a:defRPr>
            </a:pPr>
            <a:endParaRPr>
              <a:latin typeface="Microsoft YaHei" charset="0"/>
              <a:ea typeface="Microsoft YaHei" charset="0"/>
              <a:cs typeface="Microsoft YaHei" charset="0"/>
            </a:endParaRPr>
          </a:p>
        </p:txBody>
      </p:sp>
      <p:sp>
        <p:nvSpPr>
          <p:cNvPr id="23" name="HTML文件"/>
          <p:cNvSpPr/>
          <p:nvPr/>
        </p:nvSpPr>
        <p:spPr>
          <a:xfrm>
            <a:off x="2800800" y="4628806"/>
            <a:ext cx="1015659" cy="36932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863600">
              <a:defRPr sz="1800">
                <a:latin typeface="汉仪中等线简"/>
                <a:ea typeface="汉仪中等线简"/>
                <a:cs typeface="汉仪中等线简"/>
                <a:sym typeface="汉仪中等线简"/>
              </a:defRPr>
            </a:lvl1pPr>
          </a:lstStyle>
          <a:p>
            <a:r>
              <a:rPr lang="zh-CN" altLang="en-US" dirty="0" smtClean="0">
                <a:latin typeface="Microsoft YaHei" charset="0"/>
                <a:ea typeface="Microsoft YaHei" charset="0"/>
                <a:cs typeface="Microsoft YaHei" charset="0"/>
              </a:rPr>
              <a:t>表单事件</a:t>
            </a:r>
            <a:endParaRPr dirty="0">
              <a:latin typeface="Microsoft YaHei" charset="0"/>
              <a:ea typeface="Microsoft YaHei" charset="0"/>
              <a:cs typeface="Microsoft YaHei" charset="0"/>
            </a:endParaRPr>
          </a:p>
        </p:txBody>
      </p:sp>
      <p:sp>
        <p:nvSpPr>
          <p:cNvPr id="24" name="第三节"/>
          <p:cNvSpPr/>
          <p:nvPr/>
        </p:nvSpPr>
        <p:spPr>
          <a:xfrm>
            <a:off x="1584000" y="4653975"/>
            <a:ext cx="784826" cy="36932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863600">
              <a:defRPr sz="1800">
                <a:solidFill>
                  <a:srgbClr val="FFFFFF"/>
                </a:solidFill>
                <a:latin typeface="汉仪大宋简"/>
                <a:ea typeface="汉仪大宋简"/>
                <a:cs typeface="汉仪大宋简"/>
                <a:sym typeface="汉仪大宋简"/>
              </a:defRPr>
            </a:lvl1pPr>
          </a:lstStyle>
          <a:p>
            <a:r>
              <a:rPr dirty="0" smtClean="0">
                <a:latin typeface="Microsoft YaHei" charset="0"/>
                <a:ea typeface="Microsoft YaHei" charset="0"/>
                <a:cs typeface="Microsoft YaHei" charset="0"/>
              </a:rPr>
              <a:t>第</a:t>
            </a:r>
            <a:r>
              <a:rPr lang="zh-CN" altLang="en-US" dirty="0" smtClean="0">
                <a:latin typeface="Microsoft YaHei" charset="0"/>
                <a:ea typeface="Microsoft YaHei" charset="0"/>
                <a:cs typeface="Microsoft YaHei" charset="0"/>
              </a:rPr>
              <a:t>四</a:t>
            </a:r>
            <a:r>
              <a:rPr dirty="0" smtClean="0">
                <a:latin typeface="Microsoft YaHei" charset="0"/>
                <a:ea typeface="Microsoft YaHei" charset="0"/>
                <a:cs typeface="Microsoft YaHei" charset="0"/>
              </a:rPr>
              <a:t>节</a:t>
            </a:r>
            <a:endParaRPr dirty="0">
              <a:latin typeface="Microsoft YaHei" charset="0"/>
              <a:ea typeface="Microsoft YaHei" charset="0"/>
              <a:cs typeface="Microsoft YaHei" charset="0"/>
            </a:endParaRPr>
          </a:p>
        </p:txBody>
      </p:sp>
      <p:sp>
        <p:nvSpPr>
          <p:cNvPr id="25" name="矩形"/>
          <p:cNvSpPr/>
          <p:nvPr/>
        </p:nvSpPr>
        <p:spPr>
          <a:xfrm>
            <a:off x="1278000" y="5212283"/>
            <a:ext cx="1377953" cy="395290"/>
          </a:xfrm>
          <a:prstGeom prst="rect">
            <a:avLst/>
          </a:prstGeom>
          <a:solidFill>
            <a:schemeClr val="accent1">
              <a:lumMod val="75000"/>
            </a:schemeClr>
          </a:solidFill>
          <a:ln w="38100">
            <a:solidFill>
              <a:srgbClr val="FFFFFF"/>
            </a:solidFill>
          </a:ln>
          <a:effectLst/>
        </p:spPr>
        <p:txBody>
          <a:bodyPr lIns="45718" tIns="45718" rIns="45718" bIns="45718" anchor="ctr"/>
          <a:lstStyle/>
          <a:p>
            <a:pPr>
              <a:defRPr>
                <a:solidFill>
                  <a:srgbClr val="FFFFFF"/>
                </a:solidFill>
                <a:latin typeface="Calibri"/>
                <a:ea typeface="Calibri"/>
                <a:cs typeface="Calibri"/>
                <a:sym typeface="Calibri"/>
              </a:defRPr>
            </a:pPr>
            <a:endParaRPr>
              <a:latin typeface="Microsoft YaHei" charset="0"/>
              <a:ea typeface="Microsoft YaHei" charset="0"/>
              <a:cs typeface="Microsoft YaHei" charset="0"/>
            </a:endParaRPr>
          </a:p>
        </p:txBody>
      </p:sp>
      <p:sp>
        <p:nvSpPr>
          <p:cNvPr id="26" name="HTML文件"/>
          <p:cNvSpPr/>
          <p:nvPr/>
        </p:nvSpPr>
        <p:spPr>
          <a:xfrm>
            <a:off x="2800800" y="5210697"/>
            <a:ext cx="2169821" cy="36932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863600">
              <a:defRPr sz="1800">
                <a:latin typeface="汉仪中等线简"/>
                <a:ea typeface="汉仪中等线简"/>
                <a:cs typeface="汉仪中等线简"/>
                <a:sym typeface="汉仪中等线简"/>
              </a:defRPr>
            </a:lvl1pPr>
          </a:lstStyle>
          <a:p>
            <a:r>
              <a:rPr lang="zh-CN" altLang="en-US" dirty="0" smtClean="0">
                <a:latin typeface="Microsoft YaHei" charset="0"/>
                <a:ea typeface="Microsoft YaHei" charset="0"/>
                <a:cs typeface="Microsoft YaHei" charset="0"/>
              </a:rPr>
              <a:t>事件捕获与事件冒泡</a:t>
            </a:r>
            <a:endParaRPr dirty="0">
              <a:latin typeface="Microsoft YaHei" charset="0"/>
              <a:ea typeface="Microsoft YaHei" charset="0"/>
              <a:cs typeface="Microsoft YaHei" charset="0"/>
            </a:endParaRPr>
          </a:p>
        </p:txBody>
      </p:sp>
      <p:sp>
        <p:nvSpPr>
          <p:cNvPr id="27" name="第三节"/>
          <p:cNvSpPr/>
          <p:nvPr/>
        </p:nvSpPr>
        <p:spPr>
          <a:xfrm>
            <a:off x="1584000" y="5235866"/>
            <a:ext cx="784826" cy="36932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863600">
              <a:defRPr sz="1800">
                <a:solidFill>
                  <a:srgbClr val="FFFFFF"/>
                </a:solidFill>
                <a:latin typeface="汉仪大宋简"/>
                <a:ea typeface="汉仪大宋简"/>
                <a:cs typeface="汉仪大宋简"/>
                <a:sym typeface="汉仪大宋简"/>
              </a:defRPr>
            </a:lvl1pPr>
          </a:lstStyle>
          <a:p>
            <a:r>
              <a:rPr dirty="0" smtClean="0">
                <a:latin typeface="Microsoft YaHei" charset="0"/>
                <a:ea typeface="Microsoft YaHei" charset="0"/>
                <a:cs typeface="Microsoft YaHei" charset="0"/>
              </a:rPr>
              <a:t>第</a:t>
            </a:r>
            <a:r>
              <a:rPr lang="zh-CN" altLang="en-US" dirty="0" smtClean="0">
                <a:latin typeface="Microsoft YaHei" charset="0"/>
                <a:ea typeface="Microsoft YaHei" charset="0"/>
                <a:cs typeface="Microsoft YaHei" charset="0"/>
              </a:rPr>
              <a:t>五</a:t>
            </a:r>
            <a:r>
              <a:rPr dirty="0" smtClean="0">
                <a:latin typeface="Microsoft YaHei" charset="0"/>
                <a:ea typeface="Microsoft YaHei" charset="0"/>
                <a:cs typeface="Microsoft YaHei" charset="0"/>
              </a:rPr>
              <a:t>节</a:t>
            </a:r>
            <a:endParaRPr dirty="0">
              <a:latin typeface="Microsoft YaHei" charset="0"/>
              <a:ea typeface="Microsoft YaHei" charset="0"/>
              <a:cs typeface="Microsoft YaHei" charset="0"/>
            </a:endParaRPr>
          </a:p>
        </p:txBody>
      </p:sp>
      <p:sp>
        <p:nvSpPr>
          <p:cNvPr id="28" name="矩形"/>
          <p:cNvSpPr/>
          <p:nvPr/>
        </p:nvSpPr>
        <p:spPr>
          <a:xfrm>
            <a:off x="1278000" y="5849595"/>
            <a:ext cx="1377953" cy="395290"/>
          </a:xfrm>
          <a:prstGeom prst="rect">
            <a:avLst/>
          </a:prstGeom>
          <a:solidFill>
            <a:srgbClr val="00B050"/>
          </a:solidFill>
          <a:ln w="38100">
            <a:solidFill>
              <a:srgbClr val="FFFFFF"/>
            </a:solidFill>
          </a:ln>
          <a:effectLst/>
        </p:spPr>
        <p:txBody>
          <a:bodyPr lIns="45718" tIns="45718" rIns="45718" bIns="45718" anchor="ctr"/>
          <a:lstStyle/>
          <a:p>
            <a:pPr>
              <a:defRPr>
                <a:solidFill>
                  <a:srgbClr val="FFFFFF"/>
                </a:solidFill>
                <a:latin typeface="Calibri"/>
                <a:ea typeface="Calibri"/>
                <a:cs typeface="Calibri"/>
                <a:sym typeface="Calibri"/>
              </a:defRPr>
            </a:pPr>
            <a:endParaRPr>
              <a:latin typeface="Microsoft YaHei" charset="0"/>
              <a:ea typeface="Microsoft YaHei" charset="0"/>
              <a:cs typeface="Microsoft YaHei" charset="0"/>
            </a:endParaRPr>
          </a:p>
        </p:txBody>
      </p:sp>
      <p:sp>
        <p:nvSpPr>
          <p:cNvPr id="29" name="HTML文件"/>
          <p:cNvSpPr/>
          <p:nvPr/>
        </p:nvSpPr>
        <p:spPr>
          <a:xfrm>
            <a:off x="2800800" y="5848009"/>
            <a:ext cx="1477323" cy="36932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863600">
              <a:defRPr sz="1800">
                <a:latin typeface="汉仪中等线简"/>
                <a:ea typeface="汉仪中等线简"/>
                <a:cs typeface="汉仪中等线简"/>
                <a:sym typeface="汉仪中等线简"/>
              </a:defRPr>
            </a:lvl1pPr>
          </a:lstStyle>
          <a:p>
            <a:r>
              <a:rPr lang="zh-CN" altLang="en-US" dirty="0" smtClean="0">
                <a:latin typeface="Microsoft YaHei" charset="0"/>
                <a:ea typeface="Microsoft YaHei" charset="0"/>
                <a:cs typeface="Microsoft YaHei" charset="0"/>
              </a:rPr>
              <a:t>阻止事件冒泡</a:t>
            </a:r>
            <a:endParaRPr dirty="0">
              <a:latin typeface="Microsoft YaHei" charset="0"/>
              <a:ea typeface="Microsoft YaHei" charset="0"/>
              <a:cs typeface="Microsoft YaHei" charset="0"/>
            </a:endParaRPr>
          </a:p>
        </p:txBody>
      </p:sp>
      <p:sp>
        <p:nvSpPr>
          <p:cNvPr id="30" name="第三节"/>
          <p:cNvSpPr/>
          <p:nvPr/>
        </p:nvSpPr>
        <p:spPr>
          <a:xfrm>
            <a:off x="1584000" y="5873178"/>
            <a:ext cx="799254" cy="36932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863600">
              <a:defRPr sz="1800">
                <a:solidFill>
                  <a:srgbClr val="FFFFFF"/>
                </a:solidFill>
                <a:latin typeface="汉仪大宋简"/>
                <a:ea typeface="汉仪大宋简"/>
                <a:cs typeface="汉仪大宋简"/>
                <a:sym typeface="汉仪大宋简"/>
              </a:defRPr>
            </a:lvl1pPr>
          </a:lstStyle>
          <a:p>
            <a:r>
              <a:rPr dirty="0" smtClean="0">
                <a:latin typeface="Microsoft YaHei" charset="0"/>
                <a:ea typeface="Microsoft YaHei" charset="0"/>
                <a:cs typeface="Microsoft YaHei" charset="0"/>
              </a:rPr>
              <a:t>第</a:t>
            </a:r>
            <a:r>
              <a:rPr lang="zh-CN" altLang="en-US" dirty="0" smtClean="0">
                <a:latin typeface="Microsoft YaHei" charset="0"/>
                <a:ea typeface="Microsoft YaHei" charset="0"/>
                <a:cs typeface="Microsoft YaHei" charset="0"/>
              </a:rPr>
              <a:t>六</a:t>
            </a:r>
            <a:r>
              <a:rPr dirty="0" smtClean="0">
                <a:latin typeface="Microsoft YaHei" charset="0"/>
                <a:ea typeface="Microsoft YaHei" charset="0"/>
                <a:cs typeface="Microsoft YaHei" charset="0"/>
              </a:rPr>
              <a:t>节</a:t>
            </a:r>
            <a:endParaRPr dirty="0">
              <a:latin typeface="Microsoft YaHei" charset="0"/>
              <a:ea typeface="Microsoft YaHei" charset="0"/>
              <a:cs typeface="Microsoft YaHei" charset="0"/>
            </a:endParaRPr>
          </a:p>
        </p:txBody>
      </p:sp>
      <p:sp>
        <p:nvSpPr>
          <p:cNvPr id="42" name="矩形"/>
          <p:cNvSpPr/>
          <p:nvPr/>
        </p:nvSpPr>
        <p:spPr>
          <a:xfrm>
            <a:off x="4634107" y="5863448"/>
            <a:ext cx="1377953" cy="395290"/>
          </a:xfrm>
          <a:prstGeom prst="rect">
            <a:avLst/>
          </a:prstGeom>
          <a:solidFill>
            <a:srgbClr val="C00000"/>
          </a:solidFill>
          <a:ln w="38100">
            <a:solidFill>
              <a:srgbClr val="FFFFFF"/>
            </a:solidFill>
          </a:ln>
          <a:effectLst/>
        </p:spPr>
        <p:txBody>
          <a:bodyPr lIns="45718" tIns="45718" rIns="45718" bIns="45718" anchor="ctr"/>
          <a:lstStyle/>
          <a:p>
            <a:pPr>
              <a:defRPr>
                <a:solidFill>
                  <a:srgbClr val="FFFFFF"/>
                </a:solidFill>
                <a:latin typeface="Calibri"/>
                <a:ea typeface="Calibri"/>
                <a:cs typeface="Calibri"/>
                <a:sym typeface="Calibri"/>
              </a:defRPr>
            </a:pPr>
            <a:endParaRPr>
              <a:solidFill>
                <a:srgbClr val="FFFF00"/>
              </a:solidFill>
              <a:latin typeface="Microsoft YaHei" charset="0"/>
              <a:ea typeface="Microsoft YaHei" charset="0"/>
              <a:cs typeface="Microsoft YaHei" charset="0"/>
            </a:endParaRPr>
          </a:p>
        </p:txBody>
      </p:sp>
      <p:sp>
        <p:nvSpPr>
          <p:cNvPr id="43" name="HTML文件"/>
          <p:cNvSpPr/>
          <p:nvPr/>
        </p:nvSpPr>
        <p:spPr>
          <a:xfrm>
            <a:off x="6156907" y="5861862"/>
            <a:ext cx="1477323" cy="36932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863600">
              <a:defRPr sz="1800">
                <a:latin typeface="汉仪中等线简"/>
                <a:ea typeface="汉仪中等线简"/>
                <a:cs typeface="汉仪中等线简"/>
                <a:sym typeface="汉仪中等线简"/>
              </a:defRPr>
            </a:lvl1pPr>
          </a:lstStyle>
          <a:p>
            <a:r>
              <a:rPr lang="zh-CN" altLang="en-US" dirty="0" smtClean="0">
                <a:latin typeface="Microsoft YaHei" charset="0"/>
                <a:ea typeface="Microsoft YaHei" charset="0"/>
                <a:cs typeface="Microsoft YaHei" charset="0"/>
              </a:rPr>
              <a:t>阻止默认事件</a:t>
            </a:r>
            <a:endParaRPr dirty="0">
              <a:latin typeface="Microsoft YaHei" charset="0"/>
              <a:ea typeface="Microsoft YaHei" charset="0"/>
              <a:cs typeface="Microsoft YaHei" charset="0"/>
            </a:endParaRPr>
          </a:p>
        </p:txBody>
      </p:sp>
      <p:sp>
        <p:nvSpPr>
          <p:cNvPr id="44" name="第三节"/>
          <p:cNvSpPr/>
          <p:nvPr/>
        </p:nvSpPr>
        <p:spPr>
          <a:xfrm>
            <a:off x="4940107" y="5887031"/>
            <a:ext cx="807268" cy="36932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863600">
              <a:defRPr sz="1800">
                <a:solidFill>
                  <a:srgbClr val="FFFFFF"/>
                </a:solidFill>
                <a:latin typeface="汉仪大宋简"/>
                <a:ea typeface="汉仪大宋简"/>
                <a:cs typeface="汉仪大宋简"/>
                <a:sym typeface="汉仪大宋简"/>
              </a:defRPr>
            </a:lvl1pPr>
          </a:lstStyle>
          <a:p>
            <a:r>
              <a:rPr lang="zh-CN" altLang="en-US" dirty="0" smtClean="0">
                <a:latin typeface="Microsoft YaHei" charset="0"/>
                <a:ea typeface="Microsoft YaHei" charset="0"/>
                <a:cs typeface="Microsoft YaHei" charset="0"/>
              </a:rPr>
              <a:t>第七节</a:t>
            </a:r>
            <a:endParaRPr dirty="0">
              <a:latin typeface="Microsoft YaHei" charset="0"/>
              <a:ea typeface="Microsoft YaHei" charset="0"/>
              <a:cs typeface="Microsoft YaHei"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4" name="文本框 6"/>
          <p:cNvSpPr/>
          <p:nvPr/>
        </p:nvSpPr>
        <p:spPr>
          <a:xfrm>
            <a:off x="652779" y="7543"/>
            <a:ext cx="3218385"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en-US" altLang="zh-CN" sz="3200" b="0" dirty="0" err="1" smtClean="0">
                <a:latin typeface="Microsoft YaHei" charset="0"/>
                <a:ea typeface="Microsoft YaHei" charset="0"/>
                <a:cs typeface="Microsoft YaHei" charset="0"/>
              </a:rPr>
              <a:t>onmouseleave</a:t>
            </a:r>
            <a:r>
              <a:rPr lang="zh-CN" altLang="en-US" sz="3200" b="0" dirty="0" smtClean="0">
                <a:latin typeface="Microsoft YaHei" charset="0"/>
                <a:ea typeface="Microsoft YaHei" charset="0"/>
                <a:cs typeface="Microsoft YaHei" charset="0"/>
              </a:rPr>
              <a:t>(</a:t>
            </a:r>
            <a:r>
              <a:rPr lang="en-US" altLang="zh-CN" sz="3200" b="0" dirty="0" smtClean="0">
                <a:latin typeface="Microsoft YaHei" charset="0"/>
                <a:ea typeface="Microsoft YaHei" charset="0"/>
                <a:cs typeface="Microsoft YaHei" charset="0"/>
              </a:rPr>
              <a:t>)</a:t>
            </a:r>
            <a:endParaRPr sz="3200" b="0" dirty="0">
              <a:latin typeface="Microsoft YaHei" charset="0"/>
              <a:ea typeface="Microsoft YaHei" charset="0"/>
              <a:cs typeface="Microsoft YaHei" charset="0"/>
            </a:endParaRPr>
          </a:p>
        </p:txBody>
      </p:sp>
      <p:sp>
        <p:nvSpPr>
          <p:cNvPr id="25" name="为什么要使用盒模型："/>
          <p:cNvSpPr/>
          <p:nvPr/>
        </p:nvSpPr>
        <p:spPr>
          <a:xfrm>
            <a:off x="762576" y="1014730"/>
            <a:ext cx="4952634"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en-US" altLang="zh-CN" b="0" dirty="0" err="1" smtClean="0">
                <a:solidFill>
                  <a:srgbClr val="3A68A3"/>
                </a:solidFill>
                <a:latin typeface="Microsoft YaHei" charset="0"/>
                <a:ea typeface="Microsoft YaHei" charset="0"/>
                <a:cs typeface="Microsoft YaHei" charset="0"/>
              </a:rPr>
              <a:t>onmouseleave</a:t>
            </a:r>
            <a:r>
              <a:rPr lang="en-US" altLang="zh-CN" b="0" dirty="0" smtClean="0">
                <a:solidFill>
                  <a:srgbClr val="3A68A3"/>
                </a:solidFill>
                <a:latin typeface="Microsoft YaHei" charset="0"/>
                <a:ea typeface="Microsoft YaHei" charset="0"/>
                <a:cs typeface="Microsoft YaHei" charset="0"/>
              </a:rPr>
              <a:t>()</a:t>
            </a:r>
            <a:r>
              <a:rPr lang="zh-CN" altLang="en-US" b="0" dirty="0" smtClean="0">
                <a:solidFill>
                  <a:srgbClr val="3A68A3"/>
                </a:solidFill>
                <a:latin typeface="Microsoft YaHei" charset="0"/>
                <a:ea typeface="Microsoft YaHei" charset="0"/>
                <a:cs typeface="Microsoft YaHei" charset="0"/>
              </a:rPr>
              <a:t>移出事件的使用</a:t>
            </a:r>
            <a:endParaRPr lang="zh-CN" altLang="en-US" sz="2400" b="0" kern="0" dirty="0">
              <a:solidFill>
                <a:srgbClr val="3A68A3"/>
              </a:solidFill>
              <a:latin typeface="Microsoft YaHei" charset="0"/>
              <a:ea typeface="Microsoft YaHei" charset="0"/>
              <a:cs typeface="Microsoft YaHei" charset="0"/>
            </a:endParaRPr>
          </a:p>
        </p:txBody>
      </p:sp>
      <p:sp>
        <p:nvSpPr>
          <p:cNvPr id="2" name="文本框 1"/>
          <p:cNvSpPr txBox="1"/>
          <p:nvPr/>
        </p:nvSpPr>
        <p:spPr>
          <a:xfrm>
            <a:off x="762576" y="2019351"/>
            <a:ext cx="861770"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sz="2000" dirty="0"/>
              <a:t>代码：</a:t>
            </a:r>
          </a:p>
        </p:txBody>
      </p:sp>
      <p:sp>
        <p:nvSpPr>
          <p:cNvPr id="7" name="矩形 6"/>
          <p:cNvSpPr/>
          <p:nvPr/>
        </p:nvSpPr>
        <p:spPr>
          <a:xfrm>
            <a:off x="2070411" y="2019351"/>
            <a:ext cx="5697202" cy="1077218"/>
          </a:xfrm>
          <a:prstGeom prst="rect">
            <a:avLst/>
          </a:prstGeom>
          <a:ln>
            <a:solidFill>
              <a:schemeClr val="accent1">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altLang="zh-CN" sz="1600" dirty="0" err="1" smtClean="0">
                <a:solidFill>
                  <a:schemeClr val="accent6">
                    <a:lumMod val="50000"/>
                  </a:schemeClr>
                </a:solidFill>
                <a:latin typeface="Microsoft YaHei" charset="0"/>
                <a:ea typeface="Microsoft YaHei" charset="0"/>
                <a:cs typeface="Microsoft YaHei" charset="0"/>
              </a:rPr>
              <a:t>var</a:t>
            </a:r>
            <a:r>
              <a:rPr lang="en-US" altLang="zh-CN" sz="1600" dirty="0" smtClean="0">
                <a:solidFill>
                  <a:schemeClr val="accent6">
                    <a:lumMod val="50000"/>
                  </a:schemeClr>
                </a:solidFill>
                <a:latin typeface="Microsoft YaHei" charset="0"/>
                <a:ea typeface="Microsoft YaHei" charset="0"/>
                <a:cs typeface="Microsoft YaHei" charset="0"/>
              </a:rPr>
              <a:t> </a:t>
            </a:r>
            <a:r>
              <a:rPr lang="en-US" altLang="zh-CN" sz="1600" dirty="0">
                <a:solidFill>
                  <a:schemeClr val="accent6">
                    <a:lumMod val="50000"/>
                  </a:schemeClr>
                </a:solidFill>
                <a:latin typeface="Microsoft YaHei" charset="0"/>
                <a:ea typeface="Microsoft YaHei" charset="0"/>
                <a:cs typeface="Microsoft YaHei" charset="0"/>
              </a:rPr>
              <a:t>box = </a:t>
            </a:r>
            <a:r>
              <a:rPr lang="en-US" altLang="zh-CN" sz="1600" dirty="0" err="1">
                <a:solidFill>
                  <a:schemeClr val="accent6">
                    <a:lumMod val="50000"/>
                  </a:schemeClr>
                </a:solidFill>
                <a:latin typeface="Microsoft YaHei" charset="0"/>
                <a:ea typeface="Microsoft YaHei" charset="0"/>
                <a:cs typeface="Microsoft YaHei" charset="0"/>
              </a:rPr>
              <a:t>document.getElementById</a:t>
            </a:r>
            <a:r>
              <a:rPr lang="en-US" altLang="zh-CN" sz="1600" dirty="0">
                <a:solidFill>
                  <a:schemeClr val="accent6">
                    <a:lumMod val="50000"/>
                  </a:schemeClr>
                </a:solidFill>
                <a:latin typeface="Microsoft YaHei" charset="0"/>
                <a:ea typeface="Microsoft YaHei" charset="0"/>
                <a:cs typeface="Microsoft YaHei" charset="0"/>
              </a:rPr>
              <a:t>("box")</a:t>
            </a:r>
            <a:r>
              <a:rPr lang="en-US" altLang="zh-CN" sz="1600" dirty="0" smtClean="0">
                <a:solidFill>
                  <a:schemeClr val="accent6">
                    <a:lumMod val="50000"/>
                  </a:schemeClr>
                </a:solidFill>
                <a:latin typeface="Microsoft YaHei" charset="0"/>
                <a:ea typeface="Microsoft YaHei" charset="0"/>
                <a:cs typeface="Microsoft YaHei" charset="0"/>
              </a:rPr>
              <a:t>;</a:t>
            </a:r>
            <a:endParaRPr lang="zh-TW" altLang="en-US" sz="1600" dirty="0">
              <a:solidFill>
                <a:schemeClr val="accent6">
                  <a:lumMod val="50000"/>
                </a:schemeClr>
              </a:solidFill>
              <a:latin typeface="Microsoft YaHei" charset="0"/>
              <a:ea typeface="Microsoft YaHei" charset="0"/>
              <a:cs typeface="Microsoft YaHei" charset="0"/>
            </a:endParaRPr>
          </a:p>
          <a:p>
            <a:r>
              <a:rPr lang="en-US" altLang="zh-CN" sz="1600" dirty="0" err="1" smtClean="0">
                <a:solidFill>
                  <a:schemeClr val="accent6">
                    <a:lumMod val="50000"/>
                  </a:schemeClr>
                </a:solidFill>
                <a:latin typeface="Microsoft YaHei" charset="0"/>
                <a:ea typeface="Microsoft YaHei" charset="0"/>
                <a:cs typeface="Microsoft YaHei" charset="0"/>
              </a:rPr>
              <a:t>box.onmouseleave</a:t>
            </a:r>
            <a:r>
              <a:rPr lang="en-US" altLang="zh-CN" sz="1600" dirty="0" smtClean="0">
                <a:solidFill>
                  <a:schemeClr val="accent6">
                    <a:lumMod val="50000"/>
                  </a:schemeClr>
                </a:solidFill>
                <a:latin typeface="Microsoft YaHei" charset="0"/>
                <a:ea typeface="Microsoft YaHei" charset="0"/>
                <a:cs typeface="Microsoft YaHei" charset="0"/>
              </a:rPr>
              <a:t> </a:t>
            </a:r>
            <a:r>
              <a:rPr lang="en-US" altLang="zh-CN" sz="1600" dirty="0">
                <a:solidFill>
                  <a:schemeClr val="accent6">
                    <a:lumMod val="50000"/>
                  </a:schemeClr>
                </a:solidFill>
                <a:latin typeface="Microsoft YaHei" charset="0"/>
                <a:ea typeface="Microsoft YaHei" charset="0"/>
                <a:cs typeface="Microsoft YaHei" charset="0"/>
              </a:rPr>
              <a:t>= function()</a:t>
            </a:r>
            <a:r>
              <a:rPr lang="en-US" altLang="zh-CN" sz="1600" dirty="0" smtClean="0">
                <a:solidFill>
                  <a:schemeClr val="accent6">
                    <a:lumMod val="50000"/>
                  </a:schemeClr>
                </a:solidFill>
                <a:latin typeface="Microsoft YaHei" charset="0"/>
                <a:ea typeface="Microsoft YaHei" charset="0"/>
                <a:cs typeface="Microsoft YaHei" charset="0"/>
              </a:rPr>
              <a:t>{</a:t>
            </a:r>
          </a:p>
          <a:p>
            <a:r>
              <a:rPr lang="zh-CN" altLang="zh-CN" sz="1600" dirty="0">
                <a:solidFill>
                  <a:schemeClr val="accent6">
                    <a:lumMod val="50000"/>
                  </a:schemeClr>
                </a:solidFill>
                <a:latin typeface="Microsoft YaHei" charset="0"/>
                <a:ea typeface="Microsoft YaHei" charset="0"/>
                <a:cs typeface="Microsoft YaHei" charset="0"/>
              </a:rPr>
              <a:t> </a:t>
            </a:r>
            <a:r>
              <a:rPr lang="zh-CN" altLang="en-US" sz="1600" dirty="0" smtClean="0">
                <a:solidFill>
                  <a:schemeClr val="accent6">
                    <a:lumMod val="50000"/>
                  </a:schemeClr>
                </a:solidFill>
                <a:latin typeface="Microsoft YaHei" charset="0"/>
                <a:ea typeface="Microsoft YaHei" charset="0"/>
                <a:cs typeface="Microsoft YaHei" charset="0"/>
              </a:rPr>
              <a:t>   </a:t>
            </a:r>
            <a:r>
              <a:rPr lang="en-US" altLang="zh-CN" sz="1600" dirty="0" smtClean="0">
                <a:solidFill>
                  <a:schemeClr val="accent6">
                    <a:lumMod val="50000"/>
                  </a:schemeClr>
                </a:solidFill>
                <a:latin typeface="Microsoft YaHei" charset="0"/>
                <a:ea typeface="Microsoft YaHei" charset="0"/>
                <a:cs typeface="Microsoft YaHei" charset="0"/>
              </a:rPr>
              <a:t>alert</a:t>
            </a:r>
            <a:r>
              <a:rPr lang="mr-IN" altLang="zh-CN" sz="1600" dirty="0" smtClean="0">
                <a:solidFill>
                  <a:schemeClr val="accent6">
                    <a:lumMod val="50000"/>
                  </a:schemeClr>
                </a:solidFill>
                <a:latin typeface="Microsoft YaHei" charset="0"/>
                <a:ea typeface="Microsoft YaHei" charset="0"/>
                <a:cs typeface="Microsoft YaHei" charset="0"/>
              </a:rPr>
              <a:t>(</a:t>
            </a:r>
            <a:r>
              <a:rPr lang="mr-IN" altLang="zh-CN" sz="1600" dirty="0">
                <a:solidFill>
                  <a:schemeClr val="accent6">
                    <a:lumMod val="50000"/>
                  </a:schemeClr>
                </a:solidFill>
                <a:latin typeface="Microsoft YaHei" charset="0"/>
                <a:ea typeface="Microsoft YaHei" charset="0"/>
                <a:cs typeface="Microsoft YaHei" charset="0"/>
              </a:rPr>
              <a:t>"</a:t>
            </a:r>
            <a:r>
              <a:rPr lang="zh-CN" altLang="en-US" sz="1600" dirty="0" smtClean="0">
                <a:solidFill>
                  <a:schemeClr val="accent6">
                    <a:lumMod val="50000"/>
                  </a:schemeClr>
                </a:solidFill>
                <a:latin typeface="Microsoft YaHei" charset="0"/>
                <a:ea typeface="Microsoft YaHei" charset="0"/>
                <a:cs typeface="Microsoft YaHei" charset="0"/>
              </a:rPr>
              <a:t>鼠标移出</a:t>
            </a:r>
            <a:r>
              <a:rPr lang="mr-IN" altLang="zh-CN" sz="1600" dirty="0" smtClean="0">
                <a:solidFill>
                  <a:schemeClr val="accent6">
                    <a:lumMod val="50000"/>
                  </a:schemeClr>
                </a:solidFill>
                <a:latin typeface="Microsoft YaHei" charset="0"/>
                <a:ea typeface="Microsoft YaHei" charset="0"/>
                <a:cs typeface="Microsoft YaHei" charset="0"/>
              </a:rPr>
              <a:t>");</a:t>
            </a:r>
          </a:p>
          <a:p>
            <a:r>
              <a:rPr lang="mr-IN" altLang="zh-CN" sz="1600" dirty="0" smtClean="0">
                <a:solidFill>
                  <a:schemeClr val="accent6">
                    <a:lumMod val="50000"/>
                  </a:schemeClr>
                </a:solidFill>
                <a:latin typeface="Microsoft YaHei" charset="0"/>
                <a:ea typeface="Microsoft YaHei" charset="0"/>
                <a:cs typeface="Microsoft YaHei" charset="0"/>
              </a:rPr>
              <a:t>}</a:t>
            </a:r>
            <a:endParaRPr lang="mr-IN" altLang="zh-CN" sz="1600" dirty="0">
              <a:solidFill>
                <a:schemeClr val="accent6">
                  <a:lumMod val="50000"/>
                </a:schemeClr>
              </a:solidFill>
              <a:latin typeface="Microsoft YaHei" charset="0"/>
              <a:ea typeface="Microsoft YaHei" charset="0"/>
              <a:cs typeface="Microsoft YaHei" charset="0"/>
            </a:endParaRPr>
          </a:p>
        </p:txBody>
      </p:sp>
      <p:sp>
        <p:nvSpPr>
          <p:cNvPr id="4" name="文本框 3"/>
          <p:cNvSpPr txBox="1"/>
          <p:nvPr/>
        </p:nvSpPr>
        <p:spPr>
          <a:xfrm>
            <a:off x="762576" y="1551604"/>
            <a:ext cx="861770"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r>
              <a:rPr lang="zh-CN" altLang="en-US" sz="2000" dirty="0"/>
              <a:t>语法：</a:t>
            </a:r>
          </a:p>
        </p:txBody>
      </p:sp>
      <p:sp>
        <p:nvSpPr>
          <p:cNvPr id="8" name="文本框 7"/>
          <p:cNvSpPr txBox="1"/>
          <p:nvPr/>
        </p:nvSpPr>
        <p:spPr>
          <a:xfrm>
            <a:off x="2070411" y="1496778"/>
            <a:ext cx="6048437" cy="461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r>
              <a:rPr lang="en-US" altLang="zh-CN" dirty="0" err="1" smtClean="0">
                <a:solidFill>
                  <a:schemeClr val="accent1">
                    <a:lumMod val="75000"/>
                  </a:schemeClr>
                </a:solidFill>
                <a:latin typeface="Microsoft YaHei" charset="0"/>
                <a:ea typeface="Microsoft YaHei" charset="0"/>
                <a:cs typeface="Microsoft YaHei" charset="0"/>
              </a:rPr>
              <a:t>element.</a:t>
            </a:r>
            <a:r>
              <a:rPr lang="en-US" altLang="zh-CN" dirty="0" err="1" smtClean="0">
                <a:solidFill>
                  <a:srgbClr val="3A68A3"/>
                </a:solidFill>
                <a:latin typeface="Microsoft YaHei" charset="0"/>
                <a:ea typeface="Microsoft YaHei" charset="0"/>
                <a:cs typeface="Microsoft YaHei" charset="0"/>
              </a:rPr>
              <a:t>onmouseleave</a:t>
            </a:r>
            <a:r>
              <a:rPr lang="zh-CN" altLang="en-US" dirty="0" smtClean="0">
                <a:solidFill>
                  <a:schemeClr val="accent1">
                    <a:lumMod val="75000"/>
                  </a:schemeClr>
                </a:solidFill>
                <a:latin typeface="Microsoft YaHei" charset="0"/>
                <a:ea typeface="Microsoft YaHei" charset="0"/>
                <a:cs typeface="Microsoft YaHei" charset="0"/>
              </a:rPr>
              <a:t> </a:t>
            </a:r>
            <a:r>
              <a:rPr lang="en-US" altLang="zh-CN" dirty="0" smtClean="0">
                <a:solidFill>
                  <a:schemeClr val="accent1">
                    <a:lumMod val="75000"/>
                  </a:schemeClr>
                </a:solidFill>
                <a:latin typeface="Microsoft YaHei" charset="0"/>
                <a:ea typeface="Microsoft YaHei" charset="0"/>
                <a:cs typeface="Microsoft YaHei" charset="0"/>
              </a:rPr>
              <a:t>=</a:t>
            </a:r>
            <a:r>
              <a:rPr lang="zh-CN" altLang="en-US" dirty="0" smtClean="0">
                <a:solidFill>
                  <a:schemeClr val="accent1">
                    <a:lumMod val="75000"/>
                  </a:schemeClr>
                </a:solidFill>
                <a:latin typeface="Microsoft YaHei" charset="0"/>
                <a:ea typeface="Microsoft YaHei" charset="0"/>
                <a:cs typeface="Microsoft YaHei" charset="0"/>
              </a:rPr>
              <a:t> </a:t>
            </a:r>
            <a:r>
              <a:rPr lang="en-US" altLang="zh-CN" dirty="0" smtClean="0">
                <a:solidFill>
                  <a:schemeClr val="accent1">
                    <a:lumMod val="75000"/>
                  </a:schemeClr>
                </a:solidFill>
                <a:latin typeface="Microsoft YaHei" charset="0"/>
                <a:ea typeface="Microsoft YaHei" charset="0"/>
                <a:cs typeface="Microsoft YaHei" charset="0"/>
              </a:rPr>
              <a:t>function(){</a:t>
            </a:r>
            <a:r>
              <a:rPr lang="mr-IN" altLang="zh-CN" dirty="0" smtClean="0">
                <a:solidFill>
                  <a:schemeClr val="accent1">
                    <a:lumMod val="75000"/>
                  </a:schemeClr>
                </a:solidFill>
                <a:latin typeface="Microsoft YaHei" charset="0"/>
                <a:ea typeface="Microsoft YaHei" charset="0"/>
                <a:cs typeface="Microsoft YaHei" charset="0"/>
              </a:rPr>
              <a:t>……</a:t>
            </a:r>
            <a:r>
              <a:rPr lang="en-US" altLang="zh-CN" dirty="0" smtClean="0">
                <a:solidFill>
                  <a:schemeClr val="accent1">
                    <a:lumMod val="75000"/>
                  </a:schemeClr>
                </a:solidFill>
                <a:latin typeface="Microsoft YaHei" charset="0"/>
                <a:ea typeface="Microsoft YaHei" charset="0"/>
                <a:cs typeface="Microsoft YaHei" charset="0"/>
              </a:rPr>
              <a:t>}</a:t>
            </a:r>
          </a:p>
        </p:txBody>
      </p:sp>
      <p:sp>
        <p:nvSpPr>
          <p:cNvPr id="9" name="文本框 8"/>
          <p:cNvSpPr txBox="1"/>
          <p:nvPr/>
        </p:nvSpPr>
        <p:spPr>
          <a:xfrm>
            <a:off x="762576" y="3296621"/>
            <a:ext cx="1374731"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sz="2000" dirty="0" smtClean="0"/>
              <a:t>代码效果：</a:t>
            </a:r>
            <a:endParaRPr lang="zh-CN" altLang="en-US" sz="2000" dirty="0"/>
          </a:p>
        </p:txBody>
      </p:sp>
      <p:pic>
        <p:nvPicPr>
          <p:cNvPr id="6" name="图片 5" descr="ou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0411" y="3296621"/>
            <a:ext cx="6299200" cy="2260600"/>
          </a:xfrm>
          <a:prstGeom prst="rect">
            <a:avLst/>
          </a:prstGeom>
        </p:spPr>
      </p:pic>
    </p:spTree>
    <p:extLst>
      <p:ext uri="{BB962C8B-B14F-4D97-AF65-F5344CB8AC3E}">
        <p14:creationId xmlns:p14="http://schemas.microsoft.com/office/powerpoint/2010/main" val="4040049152"/>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4" name="文本框 6"/>
          <p:cNvSpPr/>
          <p:nvPr/>
        </p:nvSpPr>
        <p:spPr>
          <a:xfrm>
            <a:off x="652779" y="7543"/>
            <a:ext cx="3294928"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en-US" altLang="zh-CN" sz="3200" b="0" dirty="0" err="1" smtClean="0">
                <a:latin typeface="Microsoft YaHei" charset="0"/>
                <a:ea typeface="Microsoft YaHei" charset="0"/>
                <a:cs typeface="Microsoft YaHei" charset="0"/>
              </a:rPr>
              <a:t>onmousemove</a:t>
            </a:r>
            <a:r>
              <a:rPr lang="zh-CN" altLang="en-US" sz="3200" b="0" dirty="0" smtClean="0">
                <a:latin typeface="Microsoft YaHei" charset="0"/>
                <a:ea typeface="Microsoft YaHei" charset="0"/>
                <a:cs typeface="Microsoft YaHei" charset="0"/>
              </a:rPr>
              <a:t>(</a:t>
            </a:r>
            <a:r>
              <a:rPr lang="en-US" altLang="zh-CN" sz="3200" b="0" dirty="0" smtClean="0">
                <a:latin typeface="Microsoft YaHei" charset="0"/>
                <a:ea typeface="Microsoft YaHei" charset="0"/>
                <a:cs typeface="Microsoft YaHei" charset="0"/>
              </a:rPr>
              <a:t>)</a:t>
            </a:r>
            <a:endParaRPr sz="3200" b="0" dirty="0">
              <a:latin typeface="Microsoft YaHei" charset="0"/>
              <a:ea typeface="Microsoft YaHei" charset="0"/>
              <a:cs typeface="Microsoft YaHei" charset="0"/>
            </a:endParaRPr>
          </a:p>
        </p:txBody>
      </p:sp>
      <p:sp>
        <p:nvSpPr>
          <p:cNvPr id="25" name="为什么要使用盒模型："/>
          <p:cNvSpPr/>
          <p:nvPr/>
        </p:nvSpPr>
        <p:spPr>
          <a:xfrm>
            <a:off x="762576" y="1014730"/>
            <a:ext cx="4965458"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en-US" altLang="zh-CN" b="0" dirty="0" err="1" smtClean="0">
                <a:solidFill>
                  <a:srgbClr val="3A68A3"/>
                </a:solidFill>
                <a:latin typeface="Microsoft YaHei" charset="0"/>
                <a:ea typeface="Microsoft YaHei" charset="0"/>
                <a:cs typeface="Microsoft YaHei" charset="0"/>
              </a:rPr>
              <a:t>onmousemove</a:t>
            </a:r>
            <a:r>
              <a:rPr lang="en-US" altLang="zh-CN" b="0" dirty="0" smtClean="0">
                <a:solidFill>
                  <a:srgbClr val="3A68A3"/>
                </a:solidFill>
                <a:latin typeface="Microsoft YaHei" charset="0"/>
                <a:ea typeface="Microsoft YaHei" charset="0"/>
                <a:cs typeface="Microsoft YaHei" charset="0"/>
              </a:rPr>
              <a:t>()</a:t>
            </a:r>
            <a:r>
              <a:rPr lang="zh-CN" altLang="en-US" b="0" dirty="0" smtClean="0">
                <a:solidFill>
                  <a:srgbClr val="3A68A3"/>
                </a:solidFill>
                <a:latin typeface="Microsoft YaHei" charset="0"/>
                <a:ea typeface="Microsoft YaHei" charset="0"/>
                <a:cs typeface="Microsoft YaHei" charset="0"/>
              </a:rPr>
              <a:t>移动事件的使用</a:t>
            </a:r>
            <a:endParaRPr lang="zh-CN" altLang="en-US" sz="2400" b="0" kern="0" dirty="0">
              <a:solidFill>
                <a:srgbClr val="3A68A3"/>
              </a:solidFill>
              <a:latin typeface="Microsoft YaHei" charset="0"/>
              <a:ea typeface="Microsoft YaHei" charset="0"/>
              <a:cs typeface="Microsoft YaHei" charset="0"/>
            </a:endParaRPr>
          </a:p>
        </p:txBody>
      </p:sp>
      <p:sp>
        <p:nvSpPr>
          <p:cNvPr id="2" name="文本框 1"/>
          <p:cNvSpPr txBox="1"/>
          <p:nvPr/>
        </p:nvSpPr>
        <p:spPr>
          <a:xfrm>
            <a:off x="762576" y="2019351"/>
            <a:ext cx="861770"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sz="2000" dirty="0"/>
              <a:t>代码：</a:t>
            </a:r>
          </a:p>
        </p:txBody>
      </p:sp>
      <p:sp>
        <p:nvSpPr>
          <p:cNvPr id="7" name="矩形 6"/>
          <p:cNvSpPr/>
          <p:nvPr/>
        </p:nvSpPr>
        <p:spPr>
          <a:xfrm>
            <a:off x="2070411" y="2019351"/>
            <a:ext cx="5697202" cy="1077218"/>
          </a:xfrm>
          <a:prstGeom prst="rect">
            <a:avLst/>
          </a:prstGeom>
          <a:ln>
            <a:solidFill>
              <a:schemeClr val="accent1">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altLang="zh-CN" sz="1600" dirty="0" err="1" smtClean="0">
                <a:solidFill>
                  <a:schemeClr val="accent6">
                    <a:lumMod val="50000"/>
                  </a:schemeClr>
                </a:solidFill>
                <a:latin typeface="Microsoft YaHei" charset="0"/>
                <a:ea typeface="Microsoft YaHei" charset="0"/>
                <a:cs typeface="Microsoft YaHei" charset="0"/>
              </a:rPr>
              <a:t>var</a:t>
            </a:r>
            <a:r>
              <a:rPr lang="en-US" altLang="zh-CN" sz="1600" dirty="0" smtClean="0">
                <a:solidFill>
                  <a:schemeClr val="accent6">
                    <a:lumMod val="50000"/>
                  </a:schemeClr>
                </a:solidFill>
                <a:latin typeface="Microsoft YaHei" charset="0"/>
                <a:ea typeface="Microsoft YaHei" charset="0"/>
                <a:cs typeface="Microsoft YaHei" charset="0"/>
              </a:rPr>
              <a:t> </a:t>
            </a:r>
            <a:r>
              <a:rPr lang="en-US" altLang="zh-CN" sz="1600" dirty="0">
                <a:solidFill>
                  <a:schemeClr val="accent6">
                    <a:lumMod val="50000"/>
                  </a:schemeClr>
                </a:solidFill>
                <a:latin typeface="Microsoft YaHei" charset="0"/>
                <a:ea typeface="Microsoft YaHei" charset="0"/>
                <a:cs typeface="Microsoft YaHei" charset="0"/>
              </a:rPr>
              <a:t>box = </a:t>
            </a:r>
            <a:r>
              <a:rPr lang="en-US" altLang="zh-CN" sz="1600" dirty="0" err="1">
                <a:solidFill>
                  <a:schemeClr val="accent6">
                    <a:lumMod val="50000"/>
                  </a:schemeClr>
                </a:solidFill>
                <a:latin typeface="Microsoft YaHei" charset="0"/>
                <a:ea typeface="Microsoft YaHei" charset="0"/>
                <a:cs typeface="Microsoft YaHei" charset="0"/>
              </a:rPr>
              <a:t>document.getElementById</a:t>
            </a:r>
            <a:r>
              <a:rPr lang="en-US" altLang="zh-CN" sz="1600" dirty="0">
                <a:solidFill>
                  <a:schemeClr val="accent6">
                    <a:lumMod val="50000"/>
                  </a:schemeClr>
                </a:solidFill>
                <a:latin typeface="Microsoft YaHei" charset="0"/>
                <a:ea typeface="Microsoft YaHei" charset="0"/>
                <a:cs typeface="Microsoft YaHei" charset="0"/>
              </a:rPr>
              <a:t>("box")</a:t>
            </a:r>
            <a:r>
              <a:rPr lang="en-US" altLang="zh-CN" sz="1600" dirty="0" smtClean="0">
                <a:solidFill>
                  <a:schemeClr val="accent6">
                    <a:lumMod val="50000"/>
                  </a:schemeClr>
                </a:solidFill>
                <a:latin typeface="Microsoft YaHei" charset="0"/>
                <a:ea typeface="Microsoft YaHei" charset="0"/>
                <a:cs typeface="Microsoft YaHei" charset="0"/>
              </a:rPr>
              <a:t>;</a:t>
            </a:r>
            <a:endParaRPr lang="zh-TW" altLang="en-US" sz="1600" dirty="0">
              <a:solidFill>
                <a:schemeClr val="accent6">
                  <a:lumMod val="50000"/>
                </a:schemeClr>
              </a:solidFill>
              <a:latin typeface="Microsoft YaHei" charset="0"/>
              <a:ea typeface="Microsoft YaHei" charset="0"/>
              <a:cs typeface="Microsoft YaHei" charset="0"/>
            </a:endParaRPr>
          </a:p>
          <a:p>
            <a:r>
              <a:rPr lang="en-US" altLang="zh-CN" sz="1600" dirty="0" err="1" smtClean="0">
                <a:solidFill>
                  <a:schemeClr val="accent6">
                    <a:lumMod val="50000"/>
                  </a:schemeClr>
                </a:solidFill>
                <a:latin typeface="Microsoft YaHei" charset="0"/>
                <a:ea typeface="Microsoft YaHei" charset="0"/>
                <a:cs typeface="Microsoft YaHei" charset="0"/>
              </a:rPr>
              <a:t>box.onmousemove</a:t>
            </a:r>
            <a:r>
              <a:rPr lang="en-US" altLang="zh-CN" sz="1600" dirty="0" smtClean="0">
                <a:solidFill>
                  <a:schemeClr val="accent6">
                    <a:lumMod val="50000"/>
                  </a:schemeClr>
                </a:solidFill>
                <a:latin typeface="Microsoft YaHei" charset="0"/>
                <a:ea typeface="Microsoft YaHei" charset="0"/>
                <a:cs typeface="Microsoft YaHei" charset="0"/>
              </a:rPr>
              <a:t> </a:t>
            </a:r>
            <a:r>
              <a:rPr lang="en-US" altLang="zh-CN" sz="1600" dirty="0">
                <a:solidFill>
                  <a:schemeClr val="accent6">
                    <a:lumMod val="50000"/>
                  </a:schemeClr>
                </a:solidFill>
                <a:latin typeface="Microsoft YaHei" charset="0"/>
                <a:ea typeface="Microsoft YaHei" charset="0"/>
                <a:cs typeface="Microsoft YaHei" charset="0"/>
              </a:rPr>
              <a:t>= function()</a:t>
            </a:r>
            <a:r>
              <a:rPr lang="en-US" altLang="zh-CN" sz="1600" dirty="0" smtClean="0">
                <a:solidFill>
                  <a:schemeClr val="accent6">
                    <a:lumMod val="50000"/>
                  </a:schemeClr>
                </a:solidFill>
                <a:latin typeface="Microsoft YaHei" charset="0"/>
                <a:ea typeface="Microsoft YaHei" charset="0"/>
                <a:cs typeface="Microsoft YaHei" charset="0"/>
              </a:rPr>
              <a:t>{</a:t>
            </a:r>
          </a:p>
          <a:p>
            <a:r>
              <a:rPr lang="zh-CN" altLang="zh-CN" sz="1600" dirty="0">
                <a:solidFill>
                  <a:schemeClr val="accent6">
                    <a:lumMod val="50000"/>
                  </a:schemeClr>
                </a:solidFill>
                <a:latin typeface="Microsoft YaHei" charset="0"/>
                <a:ea typeface="Microsoft YaHei" charset="0"/>
                <a:cs typeface="Microsoft YaHei" charset="0"/>
              </a:rPr>
              <a:t> </a:t>
            </a:r>
            <a:r>
              <a:rPr lang="zh-CN" altLang="en-US" sz="1600" dirty="0" smtClean="0">
                <a:solidFill>
                  <a:schemeClr val="accent6">
                    <a:lumMod val="50000"/>
                  </a:schemeClr>
                </a:solidFill>
                <a:latin typeface="Microsoft YaHei" charset="0"/>
                <a:ea typeface="Microsoft YaHei" charset="0"/>
                <a:cs typeface="Microsoft YaHei" charset="0"/>
              </a:rPr>
              <a:t>   </a:t>
            </a:r>
            <a:r>
              <a:rPr lang="en-US" altLang="zh-CN" sz="1600" dirty="0" smtClean="0">
                <a:solidFill>
                  <a:schemeClr val="accent6">
                    <a:lumMod val="50000"/>
                  </a:schemeClr>
                </a:solidFill>
                <a:latin typeface="Microsoft YaHei" charset="0"/>
                <a:ea typeface="Microsoft YaHei" charset="0"/>
                <a:cs typeface="Microsoft YaHei" charset="0"/>
              </a:rPr>
              <a:t>alert</a:t>
            </a:r>
            <a:r>
              <a:rPr lang="mr-IN" altLang="zh-CN" sz="1600" dirty="0" smtClean="0">
                <a:solidFill>
                  <a:schemeClr val="accent6">
                    <a:lumMod val="50000"/>
                  </a:schemeClr>
                </a:solidFill>
                <a:latin typeface="Microsoft YaHei" charset="0"/>
                <a:ea typeface="Microsoft YaHei" charset="0"/>
                <a:cs typeface="Microsoft YaHei" charset="0"/>
              </a:rPr>
              <a:t>(</a:t>
            </a:r>
            <a:r>
              <a:rPr lang="mr-IN" altLang="zh-CN" sz="1600" dirty="0">
                <a:solidFill>
                  <a:schemeClr val="accent6">
                    <a:lumMod val="50000"/>
                  </a:schemeClr>
                </a:solidFill>
                <a:latin typeface="Microsoft YaHei" charset="0"/>
                <a:ea typeface="Microsoft YaHei" charset="0"/>
                <a:cs typeface="Microsoft YaHei" charset="0"/>
              </a:rPr>
              <a:t>"</a:t>
            </a:r>
            <a:r>
              <a:rPr lang="zh-CN" altLang="en-US" sz="1600" dirty="0" smtClean="0">
                <a:solidFill>
                  <a:schemeClr val="accent6">
                    <a:lumMod val="50000"/>
                  </a:schemeClr>
                </a:solidFill>
                <a:latin typeface="Microsoft YaHei" charset="0"/>
                <a:ea typeface="Microsoft YaHei" charset="0"/>
                <a:cs typeface="Microsoft YaHei" charset="0"/>
              </a:rPr>
              <a:t>鼠标移动</a:t>
            </a:r>
            <a:r>
              <a:rPr lang="mr-IN" altLang="zh-CN" sz="1600" dirty="0" smtClean="0">
                <a:solidFill>
                  <a:schemeClr val="accent6">
                    <a:lumMod val="50000"/>
                  </a:schemeClr>
                </a:solidFill>
                <a:latin typeface="Microsoft YaHei" charset="0"/>
                <a:ea typeface="Microsoft YaHei" charset="0"/>
                <a:cs typeface="Microsoft YaHei" charset="0"/>
              </a:rPr>
              <a:t>");</a:t>
            </a:r>
          </a:p>
          <a:p>
            <a:r>
              <a:rPr lang="mr-IN" altLang="zh-CN" sz="1600" dirty="0" smtClean="0">
                <a:solidFill>
                  <a:schemeClr val="accent6">
                    <a:lumMod val="50000"/>
                  </a:schemeClr>
                </a:solidFill>
                <a:latin typeface="Microsoft YaHei" charset="0"/>
                <a:ea typeface="Microsoft YaHei" charset="0"/>
                <a:cs typeface="Microsoft YaHei" charset="0"/>
              </a:rPr>
              <a:t>}</a:t>
            </a:r>
            <a:endParaRPr lang="mr-IN" altLang="zh-CN" sz="1600" dirty="0">
              <a:solidFill>
                <a:schemeClr val="accent6">
                  <a:lumMod val="50000"/>
                </a:schemeClr>
              </a:solidFill>
              <a:latin typeface="Microsoft YaHei" charset="0"/>
              <a:ea typeface="Microsoft YaHei" charset="0"/>
              <a:cs typeface="Microsoft YaHei" charset="0"/>
            </a:endParaRPr>
          </a:p>
        </p:txBody>
      </p:sp>
      <p:sp>
        <p:nvSpPr>
          <p:cNvPr id="4" name="文本框 3"/>
          <p:cNvSpPr txBox="1"/>
          <p:nvPr/>
        </p:nvSpPr>
        <p:spPr>
          <a:xfrm>
            <a:off x="762576" y="1551604"/>
            <a:ext cx="861770"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r>
              <a:rPr lang="zh-CN" altLang="en-US" sz="2000" dirty="0"/>
              <a:t>语法：</a:t>
            </a:r>
          </a:p>
        </p:txBody>
      </p:sp>
      <p:sp>
        <p:nvSpPr>
          <p:cNvPr id="8" name="文本框 7"/>
          <p:cNvSpPr txBox="1"/>
          <p:nvPr/>
        </p:nvSpPr>
        <p:spPr>
          <a:xfrm>
            <a:off x="2070411" y="1496778"/>
            <a:ext cx="6105844" cy="461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r>
              <a:rPr lang="en-US" altLang="zh-CN" dirty="0" err="1" smtClean="0">
                <a:solidFill>
                  <a:schemeClr val="accent1">
                    <a:lumMod val="75000"/>
                  </a:schemeClr>
                </a:solidFill>
                <a:latin typeface="Microsoft YaHei" charset="0"/>
                <a:ea typeface="Microsoft YaHei" charset="0"/>
                <a:cs typeface="Microsoft YaHei" charset="0"/>
              </a:rPr>
              <a:t>element.</a:t>
            </a:r>
            <a:r>
              <a:rPr lang="en-US" altLang="zh-CN" dirty="0" err="1" smtClean="0">
                <a:solidFill>
                  <a:srgbClr val="3A68A3"/>
                </a:solidFill>
                <a:latin typeface="Microsoft YaHei" charset="0"/>
                <a:ea typeface="Microsoft YaHei" charset="0"/>
                <a:cs typeface="Microsoft YaHei" charset="0"/>
              </a:rPr>
              <a:t>onmousemove</a:t>
            </a:r>
            <a:r>
              <a:rPr lang="zh-CN" altLang="en-US" dirty="0" smtClean="0">
                <a:solidFill>
                  <a:schemeClr val="accent1">
                    <a:lumMod val="75000"/>
                  </a:schemeClr>
                </a:solidFill>
                <a:latin typeface="Microsoft YaHei" charset="0"/>
                <a:ea typeface="Microsoft YaHei" charset="0"/>
                <a:cs typeface="Microsoft YaHei" charset="0"/>
              </a:rPr>
              <a:t> </a:t>
            </a:r>
            <a:r>
              <a:rPr lang="en-US" altLang="zh-CN" dirty="0" smtClean="0">
                <a:solidFill>
                  <a:schemeClr val="accent1">
                    <a:lumMod val="75000"/>
                  </a:schemeClr>
                </a:solidFill>
                <a:latin typeface="Microsoft YaHei" charset="0"/>
                <a:ea typeface="Microsoft YaHei" charset="0"/>
                <a:cs typeface="Microsoft YaHei" charset="0"/>
              </a:rPr>
              <a:t>=</a:t>
            </a:r>
            <a:r>
              <a:rPr lang="zh-CN" altLang="en-US" dirty="0" smtClean="0">
                <a:solidFill>
                  <a:schemeClr val="accent1">
                    <a:lumMod val="75000"/>
                  </a:schemeClr>
                </a:solidFill>
                <a:latin typeface="Microsoft YaHei" charset="0"/>
                <a:ea typeface="Microsoft YaHei" charset="0"/>
                <a:cs typeface="Microsoft YaHei" charset="0"/>
              </a:rPr>
              <a:t> </a:t>
            </a:r>
            <a:r>
              <a:rPr lang="en-US" altLang="zh-CN" dirty="0" smtClean="0">
                <a:solidFill>
                  <a:schemeClr val="accent1">
                    <a:lumMod val="75000"/>
                  </a:schemeClr>
                </a:solidFill>
                <a:latin typeface="Microsoft YaHei" charset="0"/>
                <a:ea typeface="Microsoft YaHei" charset="0"/>
                <a:cs typeface="Microsoft YaHei" charset="0"/>
              </a:rPr>
              <a:t>function(){</a:t>
            </a:r>
            <a:r>
              <a:rPr lang="mr-IN" altLang="zh-CN" dirty="0" smtClean="0">
                <a:solidFill>
                  <a:schemeClr val="accent1">
                    <a:lumMod val="75000"/>
                  </a:schemeClr>
                </a:solidFill>
                <a:latin typeface="Microsoft YaHei" charset="0"/>
                <a:ea typeface="Microsoft YaHei" charset="0"/>
                <a:cs typeface="Microsoft YaHei" charset="0"/>
              </a:rPr>
              <a:t>……</a:t>
            </a:r>
            <a:r>
              <a:rPr lang="en-US" altLang="zh-CN" dirty="0" smtClean="0">
                <a:solidFill>
                  <a:schemeClr val="accent1">
                    <a:lumMod val="75000"/>
                  </a:schemeClr>
                </a:solidFill>
                <a:latin typeface="Microsoft YaHei" charset="0"/>
                <a:ea typeface="Microsoft YaHei" charset="0"/>
                <a:cs typeface="Microsoft YaHei" charset="0"/>
              </a:rPr>
              <a:t>}</a:t>
            </a:r>
          </a:p>
        </p:txBody>
      </p:sp>
      <p:sp>
        <p:nvSpPr>
          <p:cNvPr id="9" name="文本框 8"/>
          <p:cNvSpPr txBox="1"/>
          <p:nvPr/>
        </p:nvSpPr>
        <p:spPr>
          <a:xfrm>
            <a:off x="762576" y="3296621"/>
            <a:ext cx="1374731"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sz="2000" dirty="0" smtClean="0"/>
              <a:t>代码效果：</a:t>
            </a:r>
            <a:endParaRPr lang="zh-CN" altLang="en-US" sz="2000" dirty="0"/>
          </a:p>
        </p:txBody>
      </p:sp>
      <p:pic>
        <p:nvPicPr>
          <p:cNvPr id="3" name="图片 2" descr="mov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0411" y="3296621"/>
            <a:ext cx="6286500" cy="2273300"/>
          </a:xfrm>
          <a:prstGeom prst="rect">
            <a:avLst/>
          </a:prstGeom>
        </p:spPr>
      </p:pic>
    </p:spTree>
    <p:extLst>
      <p:ext uri="{BB962C8B-B14F-4D97-AF65-F5344CB8AC3E}">
        <p14:creationId xmlns:p14="http://schemas.microsoft.com/office/powerpoint/2010/main" val="1457923851"/>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0" name="为什么要使用盒模型："/>
          <p:cNvSpPr/>
          <p:nvPr/>
        </p:nvSpPr>
        <p:spPr>
          <a:xfrm>
            <a:off x="762576" y="1014730"/>
            <a:ext cx="2272413"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zh-CN" altLang="en-US" b="0" dirty="0" smtClean="0">
                <a:solidFill>
                  <a:srgbClr val="3A68A3"/>
                </a:solidFill>
                <a:latin typeface="Microsoft YaHei" charset="0"/>
                <a:ea typeface="Microsoft YaHei" charset="0"/>
                <a:cs typeface="Microsoft YaHei" charset="0"/>
              </a:rPr>
              <a:t>鼠标事件小结</a:t>
            </a:r>
            <a:endParaRPr lang="zh-CN" altLang="en-US" sz="2400" b="0" kern="0" dirty="0">
              <a:solidFill>
                <a:srgbClr val="3A68A3"/>
              </a:solidFill>
              <a:latin typeface="Microsoft YaHei" charset="0"/>
              <a:ea typeface="Microsoft YaHei" charset="0"/>
              <a:cs typeface="Microsoft YaHei" charset="0"/>
            </a:endParaRPr>
          </a:p>
        </p:txBody>
      </p:sp>
      <p:sp>
        <p:nvSpPr>
          <p:cNvPr id="9" name="文本框 6"/>
          <p:cNvSpPr/>
          <p:nvPr/>
        </p:nvSpPr>
        <p:spPr>
          <a:xfrm>
            <a:off x="652779" y="7543"/>
            <a:ext cx="1733804"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鼠标事件</a:t>
            </a:r>
            <a:endParaRPr sz="3200" b="0" dirty="0">
              <a:latin typeface="Microsoft YaHei" charset="0"/>
              <a:ea typeface="Microsoft YaHei" charset="0"/>
              <a:cs typeface="Microsoft YaHei" charset="0"/>
            </a:endParaRPr>
          </a:p>
        </p:txBody>
      </p:sp>
      <p:sp>
        <p:nvSpPr>
          <p:cNvPr id="2" name="文本框 1"/>
          <p:cNvSpPr txBox="1"/>
          <p:nvPr/>
        </p:nvSpPr>
        <p:spPr>
          <a:xfrm>
            <a:off x="1145798" y="1803835"/>
            <a:ext cx="5452771"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342900" marR="0" indent="-342900" algn="l" defTabSz="914400" rtl="0" fontAlgn="auto" latinLnBrk="0" hangingPunct="0">
              <a:lnSpc>
                <a:spcPct val="100000"/>
              </a:lnSpc>
              <a:spcBef>
                <a:spcPts val="0"/>
              </a:spcBef>
              <a:spcAft>
                <a:spcPts val="0"/>
              </a:spcAft>
              <a:buClrTx/>
              <a:buSzTx/>
              <a:buFont typeface="Wingdings" charset="2"/>
              <a:buChar char="l"/>
              <a:tabLst/>
            </a:pPr>
            <a:r>
              <a:rPr lang="zh-CN" altLang="en-US" sz="2000" b="1" dirty="0" smtClean="0">
                <a:latin typeface="Microsoft YaHei" charset="0"/>
                <a:ea typeface="Microsoft YaHei" charset="0"/>
                <a:cs typeface="Microsoft YaHei" charset="0"/>
              </a:rPr>
              <a:t>我们可以给页面中的任何元素添加鼠标事件。</a:t>
            </a:r>
            <a:endParaRPr lang="en-US" altLang="zh-CN" sz="2000" b="1" dirty="0" smtClean="0">
              <a:latin typeface="Microsoft YaHei" charset="0"/>
              <a:ea typeface="Microsoft YaHei" charset="0"/>
              <a:cs typeface="Microsoft YaHei" charset="0"/>
            </a:endParaRPr>
          </a:p>
        </p:txBody>
      </p:sp>
      <p:sp>
        <p:nvSpPr>
          <p:cNvPr id="11" name="文本框 10"/>
          <p:cNvSpPr txBox="1"/>
          <p:nvPr/>
        </p:nvSpPr>
        <p:spPr>
          <a:xfrm>
            <a:off x="1145798" y="3562845"/>
            <a:ext cx="7773919" cy="707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342900" marR="0" indent="-342900" algn="l" defTabSz="914400" rtl="0" fontAlgn="auto" latinLnBrk="0" hangingPunct="0">
              <a:lnSpc>
                <a:spcPct val="100000"/>
              </a:lnSpc>
              <a:spcBef>
                <a:spcPts val="0"/>
              </a:spcBef>
              <a:spcAft>
                <a:spcPts val="0"/>
              </a:spcAft>
              <a:buClrTx/>
              <a:buSzTx/>
              <a:buFont typeface="Wingdings" charset="2"/>
              <a:buChar char="l"/>
              <a:tabLst/>
            </a:pPr>
            <a:r>
              <a:rPr lang="en-US" altLang="zh-CN" sz="2000" b="1" dirty="0" err="1">
                <a:latin typeface="Microsoft YaHei" charset="0"/>
                <a:ea typeface="Microsoft YaHei" charset="0"/>
                <a:cs typeface="Microsoft YaHei" charset="0"/>
              </a:rPr>
              <a:t>o</a:t>
            </a:r>
            <a:r>
              <a:rPr lang="en-US" altLang="zh-CN" sz="2000" b="1" dirty="0" err="1" smtClean="0">
                <a:latin typeface="Microsoft YaHei" charset="0"/>
                <a:ea typeface="Microsoft YaHei" charset="0"/>
                <a:cs typeface="Microsoft YaHei" charset="0"/>
              </a:rPr>
              <a:t>nmouseover</a:t>
            </a:r>
            <a:r>
              <a:rPr lang="zh-CN" altLang="en-US" sz="2000" b="1" dirty="0" smtClean="0">
                <a:latin typeface="Microsoft YaHei" charset="0"/>
                <a:ea typeface="Microsoft YaHei" charset="0"/>
                <a:cs typeface="Microsoft YaHei" charset="0"/>
              </a:rPr>
              <a:t>(</a:t>
            </a:r>
            <a:r>
              <a:rPr lang="en-US" altLang="zh-CN" sz="2000" b="1" dirty="0" smtClean="0">
                <a:latin typeface="Microsoft YaHei" charset="0"/>
                <a:ea typeface="Microsoft YaHei" charset="0"/>
                <a:cs typeface="Microsoft YaHei" charset="0"/>
              </a:rPr>
              <a:t>)</a:t>
            </a:r>
            <a:r>
              <a:rPr lang="zh-CN" altLang="en-US" sz="2000" b="1" dirty="0" smtClean="0">
                <a:latin typeface="Microsoft YaHei" charset="0"/>
                <a:ea typeface="Microsoft YaHei" charset="0"/>
                <a:cs typeface="Microsoft YaHei" charset="0"/>
              </a:rPr>
              <a:t>与</a:t>
            </a:r>
            <a:r>
              <a:rPr lang="en-US" altLang="zh-CN" sz="2000" b="1" dirty="0" err="1" smtClean="0">
                <a:latin typeface="Microsoft YaHei" charset="0"/>
                <a:ea typeface="Microsoft YaHei" charset="0"/>
                <a:cs typeface="Microsoft YaHei" charset="0"/>
              </a:rPr>
              <a:t>onmouseenter</a:t>
            </a:r>
            <a:r>
              <a:rPr lang="en-US" altLang="zh-CN" sz="2000" b="1" dirty="0" smtClean="0">
                <a:latin typeface="Microsoft YaHei" charset="0"/>
                <a:ea typeface="Microsoft YaHei" charset="0"/>
                <a:cs typeface="Microsoft YaHei" charset="0"/>
              </a:rPr>
              <a:t>()</a:t>
            </a:r>
            <a:r>
              <a:rPr lang="zh-CN" altLang="en-US" sz="2000" b="1" dirty="0" smtClean="0">
                <a:latin typeface="Microsoft YaHei" charset="0"/>
                <a:ea typeface="Microsoft YaHei" charset="0"/>
                <a:cs typeface="Microsoft YaHei" charset="0"/>
              </a:rPr>
              <a:t>所能实现的功能和用法相同，</a:t>
            </a:r>
            <a:endParaRPr lang="en-US" altLang="zh-CN" sz="2000" b="1" dirty="0" smtClean="0">
              <a:latin typeface="Microsoft YaHei" charset="0"/>
              <a:ea typeface="Microsoft YaHei" charset="0"/>
              <a:cs typeface="Microsoft YaHei" charset="0"/>
            </a:endParaRPr>
          </a:p>
          <a:p>
            <a:pPr marR="0" algn="l" defTabSz="914400" rtl="0" fontAlgn="auto" latinLnBrk="0" hangingPunct="0">
              <a:lnSpc>
                <a:spcPct val="100000"/>
              </a:lnSpc>
              <a:spcBef>
                <a:spcPts val="0"/>
              </a:spcBef>
              <a:spcAft>
                <a:spcPts val="0"/>
              </a:spcAft>
              <a:buClrTx/>
              <a:buSzTx/>
              <a:tabLst/>
            </a:pPr>
            <a:r>
              <a:rPr kumimoji="0" lang="zh-CN" altLang="zh-CN" sz="2000" b="1"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rPr>
              <a:t> </a:t>
            </a:r>
            <a:r>
              <a:rPr kumimoji="0" lang="zh-CN" altLang="en-US" sz="2000" b="1"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   唯一的区别就是前者不支持事件冒泡。</a:t>
            </a:r>
            <a:endParaRPr kumimoji="0" lang="zh-CN" altLang="en-US" sz="2000" b="1"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endParaRPr>
          </a:p>
        </p:txBody>
      </p:sp>
      <p:sp>
        <p:nvSpPr>
          <p:cNvPr id="13" name="文本框 12"/>
          <p:cNvSpPr txBox="1"/>
          <p:nvPr/>
        </p:nvSpPr>
        <p:spPr>
          <a:xfrm>
            <a:off x="1153116" y="4480056"/>
            <a:ext cx="7607207" cy="707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342900" marR="0" indent="-342900" algn="l" defTabSz="914400" rtl="0" fontAlgn="auto" latinLnBrk="0" hangingPunct="0">
              <a:lnSpc>
                <a:spcPct val="100000"/>
              </a:lnSpc>
              <a:spcBef>
                <a:spcPts val="0"/>
              </a:spcBef>
              <a:spcAft>
                <a:spcPts val="0"/>
              </a:spcAft>
              <a:buClrTx/>
              <a:buSzTx/>
              <a:buFont typeface="Wingdings" charset="2"/>
              <a:buChar char="l"/>
              <a:tabLst/>
            </a:pPr>
            <a:r>
              <a:rPr lang="en-US" altLang="zh-CN" sz="2000" b="1" dirty="0" err="1" smtClean="0">
                <a:latin typeface="Microsoft YaHei" charset="0"/>
                <a:ea typeface="Microsoft YaHei" charset="0"/>
                <a:cs typeface="Microsoft YaHei" charset="0"/>
              </a:rPr>
              <a:t>onmouseout</a:t>
            </a:r>
            <a:r>
              <a:rPr lang="zh-CN" altLang="en-US" sz="2000" b="1" dirty="0" smtClean="0">
                <a:latin typeface="Microsoft YaHei" charset="0"/>
                <a:ea typeface="Microsoft YaHei" charset="0"/>
                <a:cs typeface="Microsoft YaHei" charset="0"/>
              </a:rPr>
              <a:t>(</a:t>
            </a:r>
            <a:r>
              <a:rPr lang="en-US" altLang="zh-CN" sz="2000" b="1" dirty="0" smtClean="0">
                <a:latin typeface="Microsoft YaHei" charset="0"/>
                <a:ea typeface="Microsoft YaHei" charset="0"/>
                <a:cs typeface="Microsoft YaHei" charset="0"/>
              </a:rPr>
              <a:t>)</a:t>
            </a:r>
            <a:r>
              <a:rPr lang="zh-CN" altLang="en-US" sz="2000" b="1" dirty="0" smtClean="0">
                <a:latin typeface="Microsoft YaHei" charset="0"/>
                <a:ea typeface="Microsoft YaHei" charset="0"/>
                <a:cs typeface="Microsoft YaHei" charset="0"/>
              </a:rPr>
              <a:t>与</a:t>
            </a:r>
            <a:r>
              <a:rPr lang="en-US" altLang="zh-CN" sz="2000" b="1" dirty="0" err="1" smtClean="0">
                <a:latin typeface="Microsoft YaHei" charset="0"/>
                <a:ea typeface="Microsoft YaHei" charset="0"/>
                <a:cs typeface="Microsoft YaHei" charset="0"/>
              </a:rPr>
              <a:t>onmouseleave</a:t>
            </a:r>
            <a:r>
              <a:rPr lang="en-US" altLang="zh-CN" sz="2000" b="1" dirty="0" smtClean="0">
                <a:latin typeface="Microsoft YaHei" charset="0"/>
                <a:ea typeface="Microsoft YaHei" charset="0"/>
                <a:cs typeface="Microsoft YaHei" charset="0"/>
              </a:rPr>
              <a:t>()</a:t>
            </a:r>
            <a:r>
              <a:rPr lang="zh-CN" altLang="en-US" sz="2000" b="1" dirty="0" smtClean="0">
                <a:latin typeface="Microsoft YaHei" charset="0"/>
                <a:ea typeface="Microsoft YaHei" charset="0"/>
                <a:cs typeface="Microsoft YaHei" charset="0"/>
              </a:rPr>
              <a:t>所能实现的功能和用法相同，</a:t>
            </a:r>
            <a:endParaRPr lang="en-US" altLang="zh-CN" sz="2000" b="1" dirty="0" smtClean="0">
              <a:latin typeface="Microsoft YaHei" charset="0"/>
              <a:ea typeface="Microsoft YaHei" charset="0"/>
              <a:cs typeface="Microsoft YaHei" charset="0"/>
            </a:endParaRPr>
          </a:p>
          <a:p>
            <a:pPr marR="0" algn="l" defTabSz="914400" rtl="0" fontAlgn="auto" latinLnBrk="0" hangingPunct="0">
              <a:lnSpc>
                <a:spcPct val="100000"/>
              </a:lnSpc>
              <a:spcBef>
                <a:spcPts val="0"/>
              </a:spcBef>
              <a:spcAft>
                <a:spcPts val="0"/>
              </a:spcAft>
              <a:buClrTx/>
              <a:buSzTx/>
              <a:tabLst/>
            </a:pPr>
            <a:r>
              <a:rPr kumimoji="0" lang="zh-CN" altLang="zh-CN" sz="2000" b="1"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rPr>
              <a:t> </a:t>
            </a:r>
            <a:r>
              <a:rPr kumimoji="0" lang="zh-CN" altLang="en-US" sz="2000" b="1"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   唯一的区别就是前者不支持事件冒泡。</a:t>
            </a:r>
            <a:endParaRPr kumimoji="0" lang="zh-CN" altLang="en-US" sz="2000" b="1"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endParaRPr>
          </a:p>
        </p:txBody>
      </p:sp>
      <p:sp>
        <p:nvSpPr>
          <p:cNvPr id="15" name="文本框 14"/>
          <p:cNvSpPr txBox="1"/>
          <p:nvPr/>
        </p:nvSpPr>
        <p:spPr>
          <a:xfrm>
            <a:off x="1153116" y="2693732"/>
            <a:ext cx="7248134"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342900" marR="0" indent="-342900" algn="l" defTabSz="914400" rtl="0" fontAlgn="auto" latinLnBrk="0" hangingPunct="0">
              <a:lnSpc>
                <a:spcPct val="100000"/>
              </a:lnSpc>
              <a:spcBef>
                <a:spcPts val="0"/>
              </a:spcBef>
              <a:spcAft>
                <a:spcPts val="0"/>
              </a:spcAft>
              <a:buClrTx/>
              <a:buSzTx/>
              <a:buFont typeface="Wingdings" charset="2"/>
              <a:buChar char="l"/>
              <a:tabLst/>
            </a:pPr>
            <a:r>
              <a:rPr lang="zh-CN" altLang="en-US" sz="2000" b="1" dirty="0" smtClean="0">
                <a:latin typeface="Microsoft YaHei" charset="0"/>
                <a:ea typeface="Microsoft YaHei" charset="0"/>
                <a:cs typeface="Microsoft YaHei" charset="0"/>
              </a:rPr>
              <a:t>鼠标事件类中较多，但大多成对出现，加强记忆，灵活运用。</a:t>
            </a:r>
            <a:endParaRPr lang="en-US" altLang="zh-CN" sz="2000" b="1" dirty="0" smtClean="0">
              <a:latin typeface="Microsoft YaHei" charset="0"/>
              <a:ea typeface="Microsoft YaHei" charset="0"/>
              <a:cs typeface="Microsoft YaHei" charset="0"/>
            </a:endParaRPr>
          </a:p>
        </p:txBody>
      </p:sp>
    </p:spTree>
    <p:extLst>
      <p:ext uri="{BB962C8B-B14F-4D97-AF65-F5344CB8AC3E}">
        <p14:creationId xmlns:p14="http://schemas.microsoft.com/office/powerpoint/2010/main" val="175408431"/>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0" name="为什么要使用盒模型："/>
          <p:cNvSpPr/>
          <p:nvPr/>
        </p:nvSpPr>
        <p:spPr>
          <a:xfrm>
            <a:off x="762576" y="1014730"/>
            <a:ext cx="3208567"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zh-CN" altLang="en-US" b="0" dirty="0" smtClean="0">
                <a:solidFill>
                  <a:srgbClr val="3A68A3"/>
                </a:solidFill>
                <a:latin typeface="Microsoft YaHei" charset="0"/>
                <a:ea typeface="Microsoft YaHei" charset="0"/>
                <a:cs typeface="Microsoft YaHei" charset="0"/>
              </a:rPr>
              <a:t>获取鼠标的坐标位置</a:t>
            </a:r>
            <a:endParaRPr lang="zh-CN" altLang="en-US" sz="2400" b="0" kern="0" dirty="0">
              <a:solidFill>
                <a:srgbClr val="3A68A3"/>
              </a:solidFill>
              <a:latin typeface="Microsoft YaHei" charset="0"/>
              <a:ea typeface="Microsoft YaHei" charset="0"/>
              <a:cs typeface="Microsoft YaHei" charset="0"/>
            </a:endParaRPr>
          </a:p>
        </p:txBody>
      </p:sp>
      <p:sp>
        <p:nvSpPr>
          <p:cNvPr id="9" name="文本框 6"/>
          <p:cNvSpPr/>
          <p:nvPr/>
        </p:nvSpPr>
        <p:spPr>
          <a:xfrm>
            <a:off x="652779" y="7543"/>
            <a:ext cx="1733804"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鼠标事件</a:t>
            </a:r>
            <a:endParaRPr sz="3200" b="0" dirty="0">
              <a:latin typeface="Microsoft YaHei" charset="0"/>
              <a:ea typeface="Microsoft YaHei" charset="0"/>
              <a:cs typeface="Microsoft YaHei" charset="0"/>
            </a:endParaRPr>
          </a:p>
        </p:txBody>
      </p:sp>
      <p:sp>
        <p:nvSpPr>
          <p:cNvPr id="3" name="矩形 2"/>
          <p:cNvSpPr/>
          <p:nvPr/>
        </p:nvSpPr>
        <p:spPr>
          <a:xfrm>
            <a:off x="1008366" y="2256334"/>
            <a:ext cx="7993497" cy="2554545"/>
          </a:xfrm>
          <a:prstGeom prst="rect">
            <a:avLst/>
          </a:prstGeom>
        </p:spPr>
        <p:txBody>
          <a:bodyPr wrap="square">
            <a:spAutoFit/>
          </a:bodyPr>
          <a:lstStyle/>
          <a:p>
            <a:pPr marL="342900" indent="-342900">
              <a:buFont typeface="Wingdings" charset="2"/>
              <a:buChar char="l"/>
            </a:pPr>
            <a:r>
              <a:rPr lang="zh-CN" altLang="en-US" sz="2000" dirty="0" smtClean="0">
                <a:latin typeface="Microsoft YaHei" charset="0"/>
                <a:ea typeface="Microsoft YaHei" charset="0"/>
                <a:cs typeface="Microsoft YaHei" charset="0"/>
              </a:rPr>
              <a:t>鼠标的位置信息包含在鼠标事件的</a:t>
            </a:r>
            <a:r>
              <a:rPr lang="en-US" altLang="zh-CN" sz="2000" dirty="0" smtClean="0">
                <a:latin typeface="Microsoft YaHei" charset="0"/>
                <a:ea typeface="Microsoft YaHei" charset="0"/>
                <a:cs typeface="Microsoft YaHei" charset="0"/>
              </a:rPr>
              <a:t>event</a:t>
            </a:r>
            <a:r>
              <a:rPr lang="zh-CN" altLang="en-US" sz="2000" dirty="0" smtClean="0">
                <a:latin typeface="Microsoft YaHei" charset="0"/>
                <a:ea typeface="Microsoft YaHei" charset="0"/>
                <a:cs typeface="Microsoft YaHei" charset="0"/>
              </a:rPr>
              <a:t>对象中</a:t>
            </a:r>
            <a:r>
              <a:rPr lang="en-US" altLang="zh-CN" sz="2000" dirty="0" smtClean="0">
                <a:latin typeface="Microsoft YaHei" charset="0"/>
                <a:ea typeface="Microsoft YaHei" charset="0"/>
                <a:cs typeface="Microsoft YaHei" charset="0"/>
              </a:rPr>
              <a:t>，</a:t>
            </a:r>
            <a:r>
              <a:rPr lang="zh-CN" altLang="en-US" sz="2000" dirty="0" smtClean="0">
                <a:latin typeface="Microsoft YaHei" charset="0"/>
                <a:ea typeface="Microsoft YaHei" charset="0"/>
                <a:cs typeface="Microsoft YaHei" charset="0"/>
              </a:rPr>
              <a:t>计量单位是像素</a:t>
            </a:r>
            <a:r>
              <a:rPr lang="en-US" altLang="zh-CN" sz="2000" dirty="0" err="1" smtClean="0">
                <a:latin typeface="Microsoft YaHei" charset="0"/>
                <a:ea typeface="Microsoft YaHei" charset="0"/>
                <a:cs typeface="Microsoft YaHei" charset="0"/>
              </a:rPr>
              <a:t>px</a:t>
            </a:r>
            <a:r>
              <a:rPr lang="zh-CN" altLang="en-US" sz="2000" dirty="0" smtClean="0">
                <a:latin typeface="Microsoft YaHei" charset="0"/>
                <a:ea typeface="Microsoft YaHei" charset="0"/>
                <a:cs typeface="Microsoft YaHei" charset="0"/>
              </a:rPr>
              <a:t>。</a:t>
            </a:r>
          </a:p>
          <a:p>
            <a:pPr marL="342900" indent="-342900">
              <a:buFont typeface="Wingdings" charset="2"/>
              <a:buChar char="l"/>
            </a:pPr>
            <a:endParaRPr lang="zh-CN" altLang="en-US" sz="2000" dirty="0">
              <a:latin typeface="Microsoft YaHei" charset="0"/>
              <a:ea typeface="Microsoft YaHei" charset="0"/>
              <a:cs typeface="Microsoft YaHei" charset="0"/>
            </a:endParaRPr>
          </a:p>
          <a:p>
            <a:pPr marL="342900" indent="-342900">
              <a:buFont typeface="Wingdings" charset="2"/>
              <a:buChar char="l"/>
            </a:pPr>
            <a:r>
              <a:rPr lang="zh-CN" altLang="en-US" sz="2000" dirty="0" smtClean="0">
                <a:latin typeface="Microsoft YaHei" charset="0"/>
                <a:ea typeface="Microsoft YaHei" charset="0"/>
                <a:cs typeface="Microsoft YaHei" charset="0"/>
              </a:rPr>
              <a:t>相对于屏幕的鼠标坐标位置。</a:t>
            </a:r>
          </a:p>
          <a:p>
            <a:pPr marL="342900" indent="-342900">
              <a:buFont typeface="Wingdings" charset="2"/>
              <a:buChar char="l"/>
            </a:pPr>
            <a:endParaRPr lang="zh-CN" altLang="en-US" sz="2000" dirty="0">
              <a:latin typeface="Microsoft YaHei" charset="0"/>
              <a:ea typeface="Microsoft YaHei" charset="0"/>
              <a:cs typeface="Microsoft YaHei" charset="0"/>
            </a:endParaRPr>
          </a:p>
          <a:p>
            <a:pPr marL="342900" indent="-342900">
              <a:buFont typeface="Wingdings" charset="2"/>
              <a:buChar char="l"/>
            </a:pPr>
            <a:r>
              <a:rPr lang="zh-CN" altLang="en-US" sz="2000" dirty="0" smtClean="0">
                <a:latin typeface="Microsoft YaHei" charset="0"/>
                <a:ea typeface="Microsoft YaHei" charset="0"/>
                <a:cs typeface="Microsoft YaHei" charset="0"/>
              </a:rPr>
              <a:t>相对于视口的鼠标坐标位置。</a:t>
            </a:r>
            <a:endParaRPr lang="en-US" altLang="zh-CN" sz="2000" dirty="0" smtClean="0">
              <a:latin typeface="Microsoft YaHei" charset="0"/>
              <a:ea typeface="Microsoft YaHei" charset="0"/>
              <a:cs typeface="Microsoft YaHei" charset="0"/>
            </a:endParaRPr>
          </a:p>
          <a:p>
            <a:pPr marL="342900" indent="-342900">
              <a:buFont typeface="Wingdings" charset="2"/>
              <a:buChar char="l"/>
            </a:pPr>
            <a:endParaRPr lang="en-US" altLang="zh-CN" sz="2000" dirty="0">
              <a:latin typeface="Microsoft YaHei" charset="0"/>
              <a:ea typeface="Microsoft YaHei" charset="0"/>
              <a:cs typeface="Microsoft YaHei" charset="0"/>
            </a:endParaRPr>
          </a:p>
          <a:p>
            <a:pPr marL="342900" indent="-342900">
              <a:buFont typeface="Wingdings" charset="2"/>
              <a:buChar char="l"/>
            </a:pPr>
            <a:r>
              <a:rPr lang="zh-CN" altLang="en-US" sz="2000" dirty="0" smtClean="0">
                <a:latin typeface="Microsoft YaHei" charset="0"/>
                <a:ea typeface="Microsoft YaHei" charset="0"/>
                <a:cs typeface="Microsoft YaHei" charset="0"/>
              </a:rPr>
              <a:t>相对于</a:t>
            </a:r>
            <a:r>
              <a:rPr lang="en-US" altLang="zh-CN" sz="2000" dirty="0" smtClean="0">
                <a:latin typeface="Microsoft YaHei" charset="0"/>
                <a:ea typeface="Microsoft YaHei" charset="0"/>
                <a:cs typeface="Microsoft YaHei" charset="0"/>
              </a:rPr>
              <a:t>body</a:t>
            </a:r>
            <a:r>
              <a:rPr lang="zh-CN" altLang="en-US" sz="2000" dirty="0" smtClean="0">
                <a:latin typeface="Microsoft YaHei" charset="0"/>
                <a:ea typeface="Microsoft YaHei" charset="0"/>
                <a:cs typeface="Microsoft YaHei" charset="0"/>
              </a:rPr>
              <a:t>的鼠标坐标位置。</a:t>
            </a:r>
          </a:p>
        </p:txBody>
      </p:sp>
    </p:spTree>
    <p:extLst>
      <p:ext uri="{BB962C8B-B14F-4D97-AF65-F5344CB8AC3E}">
        <p14:creationId xmlns:p14="http://schemas.microsoft.com/office/powerpoint/2010/main" val="1817546422"/>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0" name="为什么要使用盒模型："/>
          <p:cNvSpPr/>
          <p:nvPr/>
        </p:nvSpPr>
        <p:spPr>
          <a:xfrm>
            <a:off x="762576" y="1014730"/>
            <a:ext cx="4131896"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zh-CN" altLang="en-US" b="0" dirty="0" smtClean="0">
                <a:solidFill>
                  <a:srgbClr val="3A68A3"/>
                </a:solidFill>
                <a:latin typeface="Microsoft YaHei" charset="0"/>
                <a:ea typeface="Microsoft YaHei" charset="0"/>
                <a:cs typeface="Microsoft YaHei" charset="0"/>
              </a:rPr>
              <a:t>相对于屏幕的鼠标坐标位置</a:t>
            </a:r>
            <a:endParaRPr lang="zh-CN" altLang="en-US" sz="2400" b="0" kern="0" dirty="0">
              <a:solidFill>
                <a:srgbClr val="3A68A3"/>
              </a:solidFill>
              <a:latin typeface="Microsoft YaHei" charset="0"/>
              <a:ea typeface="Microsoft YaHei" charset="0"/>
              <a:cs typeface="Microsoft YaHei" charset="0"/>
            </a:endParaRPr>
          </a:p>
        </p:txBody>
      </p:sp>
      <p:sp>
        <p:nvSpPr>
          <p:cNvPr id="9" name="文本框 6"/>
          <p:cNvSpPr/>
          <p:nvPr/>
        </p:nvSpPr>
        <p:spPr>
          <a:xfrm>
            <a:off x="652779" y="7543"/>
            <a:ext cx="1733804"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鼠标事件</a:t>
            </a:r>
            <a:endParaRPr sz="3200" b="0" dirty="0">
              <a:latin typeface="Microsoft YaHei" charset="0"/>
              <a:ea typeface="Microsoft YaHei" charset="0"/>
              <a:cs typeface="Microsoft YaHei" charset="0"/>
            </a:endParaRPr>
          </a:p>
        </p:txBody>
      </p:sp>
      <p:sp>
        <p:nvSpPr>
          <p:cNvPr id="3" name="矩形 2"/>
          <p:cNvSpPr/>
          <p:nvPr/>
        </p:nvSpPr>
        <p:spPr>
          <a:xfrm>
            <a:off x="1008366" y="2263712"/>
            <a:ext cx="7993497" cy="1938992"/>
          </a:xfrm>
          <a:prstGeom prst="rect">
            <a:avLst/>
          </a:prstGeom>
        </p:spPr>
        <p:txBody>
          <a:bodyPr wrap="square">
            <a:spAutoFit/>
          </a:bodyPr>
          <a:lstStyle/>
          <a:p>
            <a:pPr marL="342900" indent="-342900">
              <a:buFont typeface="Wingdings" charset="2"/>
              <a:buChar char="l"/>
            </a:pPr>
            <a:r>
              <a:rPr lang="zh-CN" altLang="en-US" sz="2000" dirty="0">
                <a:latin typeface="Microsoft YaHei" charset="0"/>
                <a:ea typeface="Microsoft YaHei" charset="0"/>
                <a:cs typeface="Microsoft YaHei" charset="0"/>
              </a:rPr>
              <a:t>相对于屏幕的鼠标坐标</a:t>
            </a:r>
            <a:r>
              <a:rPr lang="zh-CN" altLang="en-US" sz="2000" dirty="0" smtClean="0">
                <a:latin typeface="Microsoft YaHei" charset="0"/>
                <a:ea typeface="Microsoft YaHei" charset="0"/>
                <a:cs typeface="Microsoft YaHei" charset="0"/>
              </a:rPr>
              <a:t>位置，就是鼠标在整个屏幕中的位置，坐标原点在屏幕的左上角，向右为</a:t>
            </a:r>
            <a:r>
              <a:rPr lang="en-US" altLang="zh-CN" sz="2000" dirty="0" smtClean="0">
                <a:latin typeface="Microsoft YaHei" charset="0"/>
                <a:ea typeface="Microsoft YaHei" charset="0"/>
                <a:cs typeface="Microsoft YaHei" charset="0"/>
              </a:rPr>
              <a:t>X</a:t>
            </a:r>
            <a:r>
              <a:rPr lang="zh-CN" altLang="en-US" sz="2000" dirty="0" smtClean="0">
                <a:latin typeface="Microsoft YaHei" charset="0"/>
                <a:ea typeface="Microsoft YaHei" charset="0"/>
                <a:cs typeface="Microsoft YaHei" charset="0"/>
              </a:rPr>
              <a:t>轴正方向，向下为</a:t>
            </a:r>
            <a:r>
              <a:rPr lang="en-US" altLang="zh-CN" sz="2000" dirty="0" smtClean="0">
                <a:latin typeface="Microsoft YaHei" charset="0"/>
                <a:ea typeface="Microsoft YaHei" charset="0"/>
                <a:cs typeface="Microsoft YaHei" charset="0"/>
              </a:rPr>
              <a:t>Y</a:t>
            </a:r>
            <a:r>
              <a:rPr lang="zh-CN" altLang="en-US" sz="2000" dirty="0" smtClean="0">
                <a:latin typeface="Microsoft YaHei" charset="0"/>
                <a:ea typeface="Microsoft YaHei" charset="0"/>
                <a:cs typeface="Microsoft YaHei" charset="0"/>
              </a:rPr>
              <a:t>轴正方向。</a:t>
            </a:r>
            <a:endParaRPr lang="en-US" altLang="zh-CN" sz="2000" dirty="0" smtClean="0">
              <a:latin typeface="Microsoft YaHei" charset="0"/>
              <a:ea typeface="Microsoft YaHei" charset="0"/>
              <a:cs typeface="Microsoft YaHei" charset="0"/>
            </a:endParaRPr>
          </a:p>
          <a:p>
            <a:pPr marL="342900" indent="-342900">
              <a:buFont typeface="Wingdings" charset="2"/>
              <a:buChar char="l"/>
            </a:pPr>
            <a:endParaRPr lang="en-US" altLang="zh-CN" sz="2000" dirty="0">
              <a:latin typeface="Microsoft YaHei" charset="0"/>
              <a:ea typeface="Microsoft YaHei" charset="0"/>
              <a:cs typeface="Microsoft YaHei" charset="0"/>
            </a:endParaRPr>
          </a:p>
          <a:p>
            <a:pPr marL="342900" indent="-342900">
              <a:buFont typeface="Wingdings" charset="2"/>
              <a:buChar char="l"/>
            </a:pPr>
            <a:r>
              <a:rPr lang="en-US" altLang="zh-CN" sz="2000" dirty="0" err="1" smtClean="0">
                <a:latin typeface="Microsoft YaHei" charset="0"/>
                <a:ea typeface="Microsoft YaHei" charset="0"/>
                <a:cs typeface="Microsoft YaHei" charset="0"/>
              </a:rPr>
              <a:t>screenX</a:t>
            </a:r>
            <a:r>
              <a:rPr lang="zh-CN" altLang="en-US" sz="2000" dirty="0" smtClean="0">
                <a:latin typeface="Microsoft YaHei" charset="0"/>
                <a:ea typeface="Microsoft YaHei" charset="0"/>
                <a:cs typeface="Microsoft YaHei" charset="0"/>
              </a:rPr>
              <a:t> 鼠标在屏幕中的</a:t>
            </a:r>
            <a:r>
              <a:rPr lang="en-US" altLang="zh-CN" sz="2000" dirty="0" smtClean="0">
                <a:latin typeface="Microsoft YaHei" charset="0"/>
                <a:ea typeface="Microsoft YaHei" charset="0"/>
                <a:cs typeface="Microsoft YaHei" charset="0"/>
              </a:rPr>
              <a:t>x</a:t>
            </a:r>
            <a:r>
              <a:rPr lang="zh-CN" altLang="en-US" sz="2000" dirty="0" smtClean="0">
                <a:latin typeface="Microsoft YaHei" charset="0"/>
                <a:ea typeface="Microsoft YaHei" charset="0"/>
                <a:cs typeface="Microsoft YaHei" charset="0"/>
              </a:rPr>
              <a:t>坐标。</a:t>
            </a:r>
            <a:endParaRPr lang="en-US" altLang="zh-CN" sz="2000" dirty="0" smtClean="0">
              <a:latin typeface="Microsoft YaHei" charset="0"/>
              <a:ea typeface="Microsoft YaHei" charset="0"/>
              <a:cs typeface="Microsoft YaHei" charset="0"/>
            </a:endParaRPr>
          </a:p>
          <a:p>
            <a:pPr marL="342900" indent="-342900">
              <a:buFont typeface="Wingdings" charset="2"/>
              <a:buChar char="l"/>
            </a:pPr>
            <a:endParaRPr lang="en-US" altLang="zh-CN" sz="2000" dirty="0">
              <a:latin typeface="Microsoft YaHei" charset="0"/>
              <a:ea typeface="Microsoft YaHei" charset="0"/>
              <a:cs typeface="Microsoft YaHei" charset="0"/>
            </a:endParaRPr>
          </a:p>
          <a:p>
            <a:pPr marL="342900" indent="-342900">
              <a:buFont typeface="Wingdings" charset="2"/>
              <a:buChar char="l"/>
            </a:pPr>
            <a:r>
              <a:rPr lang="en-US" altLang="zh-CN" sz="2000" dirty="0" err="1" smtClean="0">
                <a:latin typeface="Microsoft YaHei" charset="0"/>
                <a:ea typeface="Microsoft YaHei" charset="0"/>
                <a:cs typeface="Microsoft YaHei" charset="0"/>
              </a:rPr>
              <a:t>screenY</a:t>
            </a:r>
            <a:r>
              <a:rPr lang="zh-CN" altLang="en-US" sz="2000" dirty="0" smtClean="0">
                <a:latin typeface="Microsoft YaHei" charset="0"/>
                <a:ea typeface="Microsoft YaHei" charset="0"/>
                <a:cs typeface="Microsoft YaHei" charset="0"/>
              </a:rPr>
              <a:t> 鼠标在屏幕中的</a:t>
            </a:r>
            <a:r>
              <a:rPr lang="en-US" altLang="zh-CN" sz="2000" dirty="0" smtClean="0">
                <a:latin typeface="Microsoft YaHei" charset="0"/>
                <a:ea typeface="Microsoft YaHei" charset="0"/>
                <a:cs typeface="Microsoft YaHei" charset="0"/>
              </a:rPr>
              <a:t>y</a:t>
            </a:r>
            <a:r>
              <a:rPr lang="zh-CN" altLang="en-US" sz="2000" dirty="0" smtClean="0">
                <a:latin typeface="Microsoft YaHei" charset="0"/>
                <a:ea typeface="Microsoft YaHei" charset="0"/>
                <a:cs typeface="Microsoft YaHei" charset="0"/>
              </a:rPr>
              <a:t>坐标。</a:t>
            </a:r>
            <a:endParaRPr lang="zh-CN" altLang="en-US" sz="2000" dirty="0">
              <a:latin typeface="Microsoft YaHei" charset="0"/>
              <a:ea typeface="Microsoft YaHei" charset="0"/>
              <a:cs typeface="Microsoft YaHei" charset="0"/>
            </a:endParaRPr>
          </a:p>
        </p:txBody>
      </p:sp>
    </p:spTree>
    <p:extLst>
      <p:ext uri="{BB962C8B-B14F-4D97-AF65-F5344CB8AC3E}">
        <p14:creationId xmlns:p14="http://schemas.microsoft.com/office/powerpoint/2010/main" val="2547798804"/>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0" name="为什么要使用盒模型："/>
          <p:cNvSpPr/>
          <p:nvPr/>
        </p:nvSpPr>
        <p:spPr>
          <a:xfrm>
            <a:off x="762576" y="1014730"/>
            <a:ext cx="4131896"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zh-CN" altLang="en-US" b="0" dirty="0" smtClean="0">
                <a:solidFill>
                  <a:srgbClr val="3A68A3"/>
                </a:solidFill>
                <a:latin typeface="Microsoft YaHei" charset="0"/>
                <a:ea typeface="Microsoft YaHei" charset="0"/>
                <a:cs typeface="Microsoft YaHei" charset="0"/>
              </a:rPr>
              <a:t>相对于屏幕的鼠标坐标位置</a:t>
            </a:r>
            <a:endParaRPr lang="zh-CN" altLang="en-US" sz="2400" b="0" kern="0" dirty="0">
              <a:solidFill>
                <a:srgbClr val="3A68A3"/>
              </a:solidFill>
              <a:latin typeface="Microsoft YaHei" charset="0"/>
              <a:ea typeface="Microsoft YaHei" charset="0"/>
              <a:cs typeface="Microsoft YaHei" charset="0"/>
            </a:endParaRPr>
          </a:p>
        </p:txBody>
      </p:sp>
      <p:sp>
        <p:nvSpPr>
          <p:cNvPr id="9" name="文本框 6"/>
          <p:cNvSpPr/>
          <p:nvPr/>
        </p:nvSpPr>
        <p:spPr>
          <a:xfrm>
            <a:off x="652779" y="7543"/>
            <a:ext cx="1733804"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鼠标事件</a:t>
            </a:r>
            <a:endParaRPr sz="3200" b="0" dirty="0">
              <a:latin typeface="Microsoft YaHei" charset="0"/>
              <a:ea typeface="Microsoft YaHei" charset="0"/>
              <a:cs typeface="Microsoft YaHei" charset="0"/>
            </a:endParaRPr>
          </a:p>
        </p:txBody>
      </p:sp>
      <p:sp>
        <p:nvSpPr>
          <p:cNvPr id="5" name="文本框 4"/>
          <p:cNvSpPr txBox="1"/>
          <p:nvPr/>
        </p:nvSpPr>
        <p:spPr>
          <a:xfrm>
            <a:off x="762576" y="2019351"/>
            <a:ext cx="861770"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sz="2000" dirty="0"/>
              <a:t>代码：</a:t>
            </a:r>
          </a:p>
        </p:txBody>
      </p:sp>
      <p:sp>
        <p:nvSpPr>
          <p:cNvPr id="6" name="矩形 5"/>
          <p:cNvSpPr/>
          <p:nvPr/>
        </p:nvSpPr>
        <p:spPr>
          <a:xfrm>
            <a:off x="2070410" y="2019351"/>
            <a:ext cx="6900951" cy="1569660"/>
          </a:xfrm>
          <a:prstGeom prst="rect">
            <a:avLst/>
          </a:prstGeom>
          <a:ln>
            <a:solidFill>
              <a:schemeClr val="accent1">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altLang="zh-CN" sz="1600" dirty="0" err="1" smtClean="0">
                <a:solidFill>
                  <a:schemeClr val="accent6">
                    <a:lumMod val="50000"/>
                  </a:schemeClr>
                </a:solidFill>
                <a:latin typeface="Microsoft YaHei" charset="0"/>
                <a:ea typeface="Microsoft YaHei" charset="0"/>
                <a:cs typeface="Microsoft YaHei" charset="0"/>
              </a:rPr>
              <a:t>document.onclick</a:t>
            </a:r>
            <a:r>
              <a:rPr lang="en-US" altLang="zh-CN" sz="1600" dirty="0" smtClean="0">
                <a:solidFill>
                  <a:schemeClr val="accent6">
                    <a:lumMod val="50000"/>
                  </a:schemeClr>
                </a:solidFill>
                <a:latin typeface="Microsoft YaHei" charset="0"/>
                <a:ea typeface="Microsoft YaHei" charset="0"/>
                <a:cs typeface="Microsoft YaHei" charset="0"/>
              </a:rPr>
              <a:t> </a:t>
            </a:r>
            <a:r>
              <a:rPr lang="en-US" altLang="zh-CN" sz="1600" dirty="0">
                <a:solidFill>
                  <a:schemeClr val="accent6">
                    <a:lumMod val="50000"/>
                  </a:schemeClr>
                </a:solidFill>
                <a:latin typeface="Microsoft YaHei" charset="0"/>
                <a:ea typeface="Microsoft YaHei" charset="0"/>
                <a:cs typeface="Microsoft YaHei" charset="0"/>
              </a:rPr>
              <a:t>= function(event){</a:t>
            </a:r>
          </a:p>
          <a:p>
            <a:r>
              <a:rPr lang="en-US" altLang="zh-CN" sz="1600" dirty="0">
                <a:solidFill>
                  <a:schemeClr val="accent6">
                    <a:lumMod val="50000"/>
                  </a:schemeClr>
                </a:solidFill>
                <a:latin typeface="Microsoft YaHei" charset="0"/>
                <a:ea typeface="Microsoft YaHei" charset="0"/>
                <a:cs typeface="Microsoft YaHei" charset="0"/>
              </a:rPr>
              <a:t>	</a:t>
            </a:r>
            <a:r>
              <a:rPr lang="en-US" altLang="zh-CN" sz="1600" dirty="0" err="1">
                <a:solidFill>
                  <a:schemeClr val="accent6">
                    <a:lumMod val="50000"/>
                  </a:schemeClr>
                </a:solidFill>
                <a:latin typeface="Microsoft YaHei" charset="0"/>
                <a:ea typeface="Microsoft YaHei" charset="0"/>
                <a:cs typeface="Microsoft YaHei" charset="0"/>
              </a:rPr>
              <a:t>var</a:t>
            </a:r>
            <a:r>
              <a:rPr lang="en-US" altLang="zh-CN" sz="1600" dirty="0">
                <a:solidFill>
                  <a:schemeClr val="accent6">
                    <a:lumMod val="50000"/>
                  </a:schemeClr>
                </a:solidFill>
                <a:latin typeface="Microsoft YaHei" charset="0"/>
                <a:ea typeface="Microsoft YaHei" charset="0"/>
                <a:cs typeface="Microsoft YaHei" charset="0"/>
              </a:rPr>
              <a:t> e = event || </a:t>
            </a:r>
            <a:r>
              <a:rPr lang="en-US" altLang="zh-CN" sz="1600" dirty="0" err="1">
                <a:solidFill>
                  <a:schemeClr val="accent6">
                    <a:lumMod val="50000"/>
                  </a:schemeClr>
                </a:solidFill>
                <a:latin typeface="Microsoft YaHei" charset="0"/>
                <a:ea typeface="Microsoft YaHei" charset="0"/>
                <a:cs typeface="Microsoft YaHei" charset="0"/>
              </a:rPr>
              <a:t>window.event</a:t>
            </a:r>
            <a:r>
              <a:rPr lang="en-US" altLang="zh-CN" sz="1600" dirty="0">
                <a:solidFill>
                  <a:schemeClr val="accent6">
                    <a:lumMod val="50000"/>
                  </a:schemeClr>
                </a:solidFill>
                <a:latin typeface="Microsoft YaHei" charset="0"/>
                <a:ea typeface="Microsoft YaHei" charset="0"/>
                <a:cs typeface="Microsoft YaHei" charset="0"/>
              </a:rPr>
              <a:t>;</a:t>
            </a:r>
          </a:p>
          <a:p>
            <a:r>
              <a:rPr lang="en-US" altLang="zh-CN" sz="1600" dirty="0">
                <a:solidFill>
                  <a:schemeClr val="accent6">
                    <a:lumMod val="50000"/>
                  </a:schemeClr>
                </a:solidFill>
                <a:latin typeface="Microsoft YaHei" charset="0"/>
                <a:ea typeface="Microsoft YaHei" charset="0"/>
                <a:cs typeface="Microsoft YaHei" charset="0"/>
              </a:rPr>
              <a:t>	</a:t>
            </a:r>
            <a:r>
              <a:rPr lang="en-US" altLang="zh-CN" sz="1600" dirty="0" err="1">
                <a:solidFill>
                  <a:schemeClr val="accent6">
                    <a:lumMod val="50000"/>
                  </a:schemeClr>
                </a:solidFill>
                <a:latin typeface="Microsoft YaHei" charset="0"/>
                <a:ea typeface="Microsoft YaHei" charset="0"/>
                <a:cs typeface="Microsoft YaHei" charset="0"/>
              </a:rPr>
              <a:t>var</a:t>
            </a:r>
            <a:r>
              <a:rPr lang="en-US" altLang="zh-CN" sz="1600" dirty="0">
                <a:solidFill>
                  <a:schemeClr val="accent6">
                    <a:lumMod val="50000"/>
                  </a:schemeClr>
                </a:solidFill>
                <a:latin typeface="Microsoft YaHei" charset="0"/>
                <a:ea typeface="Microsoft YaHei" charset="0"/>
                <a:cs typeface="Microsoft YaHei" charset="0"/>
              </a:rPr>
              <a:t> </a:t>
            </a:r>
            <a:r>
              <a:rPr lang="en-US" altLang="zh-CN" sz="1600" dirty="0" err="1">
                <a:solidFill>
                  <a:schemeClr val="accent6">
                    <a:lumMod val="50000"/>
                  </a:schemeClr>
                </a:solidFill>
                <a:latin typeface="Microsoft YaHei" charset="0"/>
                <a:ea typeface="Microsoft YaHei" charset="0"/>
                <a:cs typeface="Microsoft YaHei" charset="0"/>
              </a:rPr>
              <a:t>msg</a:t>
            </a:r>
            <a:r>
              <a:rPr lang="en-US" altLang="zh-CN" sz="1600" dirty="0">
                <a:solidFill>
                  <a:schemeClr val="accent6">
                    <a:lumMod val="50000"/>
                  </a:schemeClr>
                </a:solidFill>
                <a:latin typeface="Microsoft YaHei" charset="0"/>
                <a:ea typeface="Microsoft YaHei" charset="0"/>
                <a:cs typeface="Microsoft YaHei" charset="0"/>
              </a:rPr>
              <a:t> = "</a:t>
            </a:r>
            <a:r>
              <a:rPr lang="zh-CN" altLang="en-US" sz="1600" dirty="0">
                <a:solidFill>
                  <a:schemeClr val="accent6">
                    <a:lumMod val="50000"/>
                  </a:schemeClr>
                </a:solidFill>
                <a:latin typeface="Microsoft YaHei" charset="0"/>
                <a:ea typeface="Microsoft YaHei" charset="0"/>
                <a:cs typeface="Microsoft YaHei" charset="0"/>
              </a:rPr>
              <a:t>鼠标在屏幕中的位置：</a:t>
            </a:r>
            <a:r>
              <a:rPr lang="en-US" altLang="zh-CN" sz="1600" dirty="0" err="1">
                <a:solidFill>
                  <a:schemeClr val="accent6">
                    <a:lumMod val="50000"/>
                  </a:schemeClr>
                </a:solidFill>
                <a:latin typeface="Microsoft YaHei" charset="0"/>
                <a:ea typeface="Microsoft YaHei" charset="0"/>
                <a:cs typeface="Microsoft YaHei" charset="0"/>
              </a:rPr>
              <a:t>screenX</a:t>
            </a:r>
            <a:r>
              <a:rPr lang="en-US" altLang="zh-CN" sz="1600" dirty="0">
                <a:solidFill>
                  <a:schemeClr val="accent6">
                    <a:lumMod val="50000"/>
                  </a:schemeClr>
                </a:solidFill>
                <a:latin typeface="Microsoft YaHei" charset="0"/>
                <a:ea typeface="Microsoft YaHei" charset="0"/>
                <a:cs typeface="Microsoft YaHei" charset="0"/>
              </a:rPr>
              <a:t>="+</a:t>
            </a:r>
            <a:r>
              <a:rPr lang="en-US" altLang="zh-CN" sz="1600" dirty="0" err="1">
                <a:solidFill>
                  <a:schemeClr val="accent6">
                    <a:lumMod val="50000"/>
                  </a:schemeClr>
                </a:solidFill>
                <a:latin typeface="Microsoft YaHei" charset="0"/>
                <a:ea typeface="Microsoft YaHei" charset="0"/>
                <a:cs typeface="Microsoft YaHei" charset="0"/>
              </a:rPr>
              <a:t>e.screenX</a:t>
            </a:r>
            <a:r>
              <a:rPr lang="en-US" altLang="zh-CN" sz="1600" dirty="0">
                <a:solidFill>
                  <a:schemeClr val="accent6">
                    <a:lumMod val="50000"/>
                  </a:schemeClr>
                </a:solidFill>
                <a:latin typeface="Microsoft YaHei" charset="0"/>
                <a:ea typeface="Microsoft YaHei" charset="0"/>
                <a:cs typeface="Microsoft YaHei" charset="0"/>
              </a:rPr>
              <a:t>+" </a:t>
            </a:r>
            <a:r>
              <a:rPr lang="en-US" altLang="zh-CN" sz="1600" dirty="0" err="1">
                <a:solidFill>
                  <a:schemeClr val="accent6">
                    <a:lumMod val="50000"/>
                  </a:schemeClr>
                </a:solidFill>
                <a:latin typeface="Microsoft YaHei" charset="0"/>
                <a:ea typeface="Microsoft YaHei" charset="0"/>
                <a:cs typeface="Microsoft YaHei" charset="0"/>
              </a:rPr>
              <a:t>screenY</a:t>
            </a:r>
            <a:r>
              <a:rPr lang="en-US" altLang="zh-CN" sz="1600" dirty="0">
                <a:solidFill>
                  <a:schemeClr val="accent6">
                    <a:lumMod val="50000"/>
                  </a:schemeClr>
                </a:solidFill>
                <a:latin typeface="Microsoft YaHei" charset="0"/>
                <a:ea typeface="Microsoft YaHei" charset="0"/>
                <a:cs typeface="Microsoft YaHei" charset="0"/>
              </a:rPr>
              <a:t>="+</a:t>
            </a:r>
            <a:r>
              <a:rPr lang="en-US" altLang="zh-CN" sz="1600" dirty="0" err="1">
                <a:solidFill>
                  <a:schemeClr val="accent6">
                    <a:lumMod val="50000"/>
                  </a:schemeClr>
                </a:solidFill>
                <a:latin typeface="Microsoft YaHei" charset="0"/>
                <a:ea typeface="Microsoft YaHei" charset="0"/>
                <a:cs typeface="Microsoft YaHei" charset="0"/>
              </a:rPr>
              <a:t>e.screenY</a:t>
            </a:r>
            <a:r>
              <a:rPr lang="en-US" altLang="zh-CN" sz="1600" dirty="0">
                <a:solidFill>
                  <a:schemeClr val="accent6">
                    <a:lumMod val="50000"/>
                  </a:schemeClr>
                </a:solidFill>
                <a:latin typeface="Microsoft YaHei" charset="0"/>
                <a:ea typeface="Microsoft YaHei" charset="0"/>
                <a:cs typeface="Microsoft YaHei" charset="0"/>
              </a:rPr>
              <a:t>;</a:t>
            </a:r>
          </a:p>
          <a:p>
            <a:r>
              <a:rPr lang="en-US" altLang="zh-CN" sz="1600" dirty="0">
                <a:solidFill>
                  <a:schemeClr val="accent6">
                    <a:lumMod val="50000"/>
                  </a:schemeClr>
                </a:solidFill>
                <a:latin typeface="Microsoft YaHei" charset="0"/>
                <a:ea typeface="Microsoft YaHei" charset="0"/>
                <a:cs typeface="Microsoft YaHei" charset="0"/>
              </a:rPr>
              <a:t>	</a:t>
            </a:r>
            <a:r>
              <a:rPr lang="en-US" altLang="zh-CN" sz="1600" dirty="0" err="1">
                <a:solidFill>
                  <a:schemeClr val="accent6">
                    <a:lumMod val="50000"/>
                  </a:schemeClr>
                </a:solidFill>
                <a:latin typeface="Microsoft YaHei" charset="0"/>
                <a:ea typeface="Microsoft YaHei" charset="0"/>
                <a:cs typeface="Microsoft YaHei" charset="0"/>
              </a:rPr>
              <a:t>document.body.innerHTML</a:t>
            </a:r>
            <a:r>
              <a:rPr lang="en-US" altLang="zh-CN" sz="1600" dirty="0">
                <a:solidFill>
                  <a:schemeClr val="accent6">
                    <a:lumMod val="50000"/>
                  </a:schemeClr>
                </a:solidFill>
                <a:latin typeface="Microsoft YaHei" charset="0"/>
                <a:ea typeface="Microsoft YaHei" charset="0"/>
                <a:cs typeface="Microsoft YaHei" charset="0"/>
              </a:rPr>
              <a:t> = </a:t>
            </a:r>
            <a:r>
              <a:rPr lang="en-US" altLang="zh-CN" sz="1600" dirty="0" err="1">
                <a:solidFill>
                  <a:schemeClr val="accent6">
                    <a:lumMod val="50000"/>
                  </a:schemeClr>
                </a:solidFill>
                <a:latin typeface="Microsoft YaHei" charset="0"/>
                <a:ea typeface="Microsoft YaHei" charset="0"/>
                <a:cs typeface="Microsoft YaHei" charset="0"/>
              </a:rPr>
              <a:t>msg</a:t>
            </a:r>
            <a:r>
              <a:rPr lang="en-US" altLang="zh-CN" sz="1600" dirty="0">
                <a:solidFill>
                  <a:schemeClr val="accent6">
                    <a:lumMod val="50000"/>
                  </a:schemeClr>
                </a:solidFill>
                <a:latin typeface="Microsoft YaHei" charset="0"/>
                <a:ea typeface="Microsoft YaHei" charset="0"/>
                <a:cs typeface="Microsoft YaHei" charset="0"/>
              </a:rPr>
              <a:t>;</a:t>
            </a:r>
          </a:p>
          <a:p>
            <a:r>
              <a:rPr lang="en-US" altLang="zh-CN" sz="1600" dirty="0">
                <a:solidFill>
                  <a:schemeClr val="accent6">
                    <a:lumMod val="50000"/>
                  </a:schemeClr>
                </a:solidFill>
                <a:latin typeface="Microsoft YaHei" charset="0"/>
                <a:ea typeface="Microsoft YaHei" charset="0"/>
                <a:cs typeface="Microsoft YaHei" charset="0"/>
              </a:rPr>
              <a:t>}</a:t>
            </a:r>
            <a:endParaRPr lang="mr-IN" altLang="zh-CN" sz="1600" dirty="0">
              <a:solidFill>
                <a:schemeClr val="accent6">
                  <a:lumMod val="50000"/>
                </a:schemeClr>
              </a:solidFill>
              <a:latin typeface="Microsoft YaHei" charset="0"/>
              <a:ea typeface="Microsoft YaHei" charset="0"/>
              <a:cs typeface="Microsoft YaHei" charset="0"/>
            </a:endParaRPr>
          </a:p>
        </p:txBody>
      </p:sp>
      <p:sp>
        <p:nvSpPr>
          <p:cNvPr id="7" name="文本框 6"/>
          <p:cNvSpPr txBox="1"/>
          <p:nvPr/>
        </p:nvSpPr>
        <p:spPr>
          <a:xfrm>
            <a:off x="762576" y="3696725"/>
            <a:ext cx="1374731"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sz="2000" dirty="0" smtClean="0"/>
              <a:t>代码效果：</a:t>
            </a:r>
            <a:endParaRPr lang="zh-CN" altLang="en-US" sz="2000" dirty="0"/>
          </a:p>
        </p:txBody>
      </p:sp>
      <p:pic>
        <p:nvPicPr>
          <p:cNvPr id="2" name="图片 1" descr="screenX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0410" y="4096830"/>
            <a:ext cx="4940300" cy="533400"/>
          </a:xfrm>
          <a:prstGeom prst="rect">
            <a:avLst/>
          </a:prstGeom>
        </p:spPr>
      </p:pic>
    </p:spTree>
    <p:extLst>
      <p:ext uri="{BB962C8B-B14F-4D97-AF65-F5344CB8AC3E}">
        <p14:creationId xmlns:p14="http://schemas.microsoft.com/office/powerpoint/2010/main" val="2459192047"/>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0" name="为什么要使用盒模型："/>
          <p:cNvSpPr/>
          <p:nvPr/>
        </p:nvSpPr>
        <p:spPr>
          <a:xfrm>
            <a:off x="762576" y="1014730"/>
            <a:ext cx="4131896"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zh-CN" altLang="en-US" b="0" dirty="0" smtClean="0">
                <a:solidFill>
                  <a:srgbClr val="3A68A3"/>
                </a:solidFill>
                <a:latin typeface="Microsoft YaHei" charset="0"/>
                <a:ea typeface="Microsoft YaHei" charset="0"/>
                <a:cs typeface="Microsoft YaHei" charset="0"/>
              </a:rPr>
              <a:t>相对于视口的鼠标坐标位置</a:t>
            </a:r>
            <a:endParaRPr lang="zh-CN" altLang="en-US" sz="2400" b="0" kern="0" dirty="0">
              <a:solidFill>
                <a:srgbClr val="3A68A3"/>
              </a:solidFill>
              <a:latin typeface="Microsoft YaHei" charset="0"/>
              <a:ea typeface="Microsoft YaHei" charset="0"/>
              <a:cs typeface="Microsoft YaHei" charset="0"/>
            </a:endParaRPr>
          </a:p>
        </p:txBody>
      </p:sp>
      <p:sp>
        <p:nvSpPr>
          <p:cNvPr id="9" name="文本框 6"/>
          <p:cNvSpPr/>
          <p:nvPr/>
        </p:nvSpPr>
        <p:spPr>
          <a:xfrm>
            <a:off x="652779" y="7543"/>
            <a:ext cx="1733804"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鼠标事件</a:t>
            </a:r>
            <a:endParaRPr sz="3200" b="0" dirty="0">
              <a:latin typeface="Microsoft YaHei" charset="0"/>
              <a:ea typeface="Microsoft YaHei" charset="0"/>
              <a:cs typeface="Microsoft YaHei" charset="0"/>
            </a:endParaRPr>
          </a:p>
        </p:txBody>
      </p:sp>
      <p:sp>
        <p:nvSpPr>
          <p:cNvPr id="3" name="矩形 2"/>
          <p:cNvSpPr/>
          <p:nvPr/>
        </p:nvSpPr>
        <p:spPr>
          <a:xfrm>
            <a:off x="1008366" y="2263712"/>
            <a:ext cx="7993497" cy="2246769"/>
          </a:xfrm>
          <a:prstGeom prst="rect">
            <a:avLst/>
          </a:prstGeom>
        </p:spPr>
        <p:txBody>
          <a:bodyPr wrap="square">
            <a:spAutoFit/>
          </a:bodyPr>
          <a:lstStyle/>
          <a:p>
            <a:pPr marL="342900" indent="-342900">
              <a:buFont typeface="Wingdings" charset="2"/>
              <a:buChar char="l"/>
            </a:pPr>
            <a:r>
              <a:rPr lang="zh-CN" altLang="en-US" sz="2000" dirty="0" smtClean="0">
                <a:latin typeface="Microsoft YaHei" charset="0"/>
                <a:ea typeface="Microsoft YaHei" charset="0"/>
                <a:cs typeface="Microsoft YaHei" charset="0"/>
              </a:rPr>
              <a:t>相对于视口的鼠标坐标位置，就是鼠标在整个浏览器可视窗口中的位置，坐标原点在浏览器可视窗口的左上角，向右为</a:t>
            </a:r>
            <a:r>
              <a:rPr lang="en-US" altLang="zh-CN" sz="2000" dirty="0" smtClean="0">
                <a:latin typeface="Microsoft YaHei" charset="0"/>
                <a:ea typeface="Microsoft YaHei" charset="0"/>
                <a:cs typeface="Microsoft YaHei" charset="0"/>
              </a:rPr>
              <a:t>X</a:t>
            </a:r>
            <a:r>
              <a:rPr lang="zh-CN" altLang="en-US" sz="2000" dirty="0" smtClean="0">
                <a:latin typeface="Microsoft YaHei" charset="0"/>
                <a:ea typeface="Microsoft YaHei" charset="0"/>
                <a:cs typeface="Microsoft YaHei" charset="0"/>
              </a:rPr>
              <a:t>轴正方向，向下为</a:t>
            </a:r>
            <a:r>
              <a:rPr lang="en-US" altLang="zh-CN" sz="2000" dirty="0" smtClean="0">
                <a:latin typeface="Microsoft YaHei" charset="0"/>
                <a:ea typeface="Microsoft YaHei" charset="0"/>
                <a:cs typeface="Microsoft YaHei" charset="0"/>
              </a:rPr>
              <a:t>Y</a:t>
            </a:r>
            <a:r>
              <a:rPr lang="zh-CN" altLang="en-US" sz="2000" dirty="0" smtClean="0">
                <a:latin typeface="Microsoft YaHei" charset="0"/>
                <a:ea typeface="Microsoft YaHei" charset="0"/>
                <a:cs typeface="Microsoft YaHei" charset="0"/>
              </a:rPr>
              <a:t>轴正方向。</a:t>
            </a:r>
            <a:endParaRPr lang="en-US" altLang="zh-CN" sz="2000" dirty="0" smtClean="0">
              <a:latin typeface="Microsoft YaHei" charset="0"/>
              <a:ea typeface="Microsoft YaHei" charset="0"/>
              <a:cs typeface="Microsoft YaHei" charset="0"/>
            </a:endParaRPr>
          </a:p>
          <a:p>
            <a:pPr marL="342900" indent="-342900">
              <a:buFont typeface="Wingdings" charset="2"/>
              <a:buChar char="l"/>
            </a:pPr>
            <a:endParaRPr lang="en-US" altLang="zh-CN" sz="2000" dirty="0">
              <a:latin typeface="Microsoft YaHei" charset="0"/>
              <a:ea typeface="Microsoft YaHei" charset="0"/>
              <a:cs typeface="Microsoft YaHei" charset="0"/>
            </a:endParaRPr>
          </a:p>
          <a:p>
            <a:pPr marL="342900" indent="-342900">
              <a:buFont typeface="Wingdings" charset="2"/>
              <a:buChar char="l"/>
            </a:pPr>
            <a:r>
              <a:rPr lang="en-US" altLang="zh-CN" sz="2000" dirty="0" err="1" smtClean="0">
                <a:latin typeface="Microsoft YaHei" charset="0"/>
                <a:ea typeface="Microsoft YaHei" charset="0"/>
                <a:cs typeface="Microsoft YaHei" charset="0"/>
              </a:rPr>
              <a:t>clientX</a:t>
            </a:r>
            <a:r>
              <a:rPr lang="zh-CN" altLang="en-US" sz="2000" dirty="0" smtClean="0">
                <a:latin typeface="Microsoft YaHei" charset="0"/>
                <a:ea typeface="Microsoft YaHei" charset="0"/>
                <a:cs typeface="Microsoft YaHei" charset="0"/>
              </a:rPr>
              <a:t> 鼠标在视口中的</a:t>
            </a:r>
            <a:r>
              <a:rPr lang="en-US" altLang="zh-CN" sz="2000" dirty="0" smtClean="0">
                <a:latin typeface="Microsoft YaHei" charset="0"/>
                <a:ea typeface="Microsoft YaHei" charset="0"/>
                <a:cs typeface="Microsoft YaHei" charset="0"/>
              </a:rPr>
              <a:t>x</a:t>
            </a:r>
            <a:r>
              <a:rPr lang="zh-CN" altLang="en-US" sz="2000" dirty="0" smtClean="0">
                <a:latin typeface="Microsoft YaHei" charset="0"/>
                <a:ea typeface="Microsoft YaHei" charset="0"/>
                <a:cs typeface="Microsoft YaHei" charset="0"/>
              </a:rPr>
              <a:t>坐标。</a:t>
            </a:r>
            <a:endParaRPr lang="en-US" altLang="zh-CN" sz="2000" dirty="0" smtClean="0">
              <a:latin typeface="Microsoft YaHei" charset="0"/>
              <a:ea typeface="Microsoft YaHei" charset="0"/>
              <a:cs typeface="Microsoft YaHei" charset="0"/>
            </a:endParaRPr>
          </a:p>
          <a:p>
            <a:pPr marL="342900" indent="-342900">
              <a:buFont typeface="Wingdings" charset="2"/>
              <a:buChar char="l"/>
            </a:pPr>
            <a:endParaRPr lang="en-US" altLang="zh-CN" sz="2000" dirty="0">
              <a:latin typeface="Microsoft YaHei" charset="0"/>
              <a:ea typeface="Microsoft YaHei" charset="0"/>
              <a:cs typeface="Microsoft YaHei" charset="0"/>
            </a:endParaRPr>
          </a:p>
          <a:p>
            <a:pPr marL="342900" indent="-342900">
              <a:buFont typeface="Wingdings" charset="2"/>
              <a:buChar char="l"/>
            </a:pPr>
            <a:r>
              <a:rPr lang="en-US" altLang="zh-CN" sz="2000" dirty="0" err="1" smtClean="0">
                <a:latin typeface="Microsoft YaHei" charset="0"/>
                <a:ea typeface="Microsoft YaHei" charset="0"/>
                <a:cs typeface="Microsoft YaHei" charset="0"/>
              </a:rPr>
              <a:t>clientY</a:t>
            </a:r>
            <a:r>
              <a:rPr lang="zh-CN" altLang="en-US" sz="2000" dirty="0" smtClean="0">
                <a:latin typeface="Microsoft YaHei" charset="0"/>
                <a:ea typeface="Microsoft YaHei" charset="0"/>
                <a:cs typeface="Microsoft YaHei" charset="0"/>
              </a:rPr>
              <a:t> 鼠标在视口中的</a:t>
            </a:r>
            <a:r>
              <a:rPr lang="en-US" altLang="zh-CN" sz="2000" dirty="0" smtClean="0">
                <a:latin typeface="Microsoft YaHei" charset="0"/>
                <a:ea typeface="Microsoft YaHei" charset="0"/>
                <a:cs typeface="Microsoft YaHei" charset="0"/>
              </a:rPr>
              <a:t>y</a:t>
            </a:r>
            <a:r>
              <a:rPr lang="zh-CN" altLang="en-US" sz="2000" dirty="0" smtClean="0">
                <a:latin typeface="Microsoft YaHei" charset="0"/>
                <a:ea typeface="Microsoft YaHei" charset="0"/>
                <a:cs typeface="Microsoft YaHei" charset="0"/>
              </a:rPr>
              <a:t>坐标。</a:t>
            </a:r>
            <a:endParaRPr lang="zh-CN" altLang="en-US" sz="2000" dirty="0">
              <a:latin typeface="Microsoft YaHei" charset="0"/>
              <a:ea typeface="Microsoft YaHei" charset="0"/>
              <a:cs typeface="Microsoft YaHei" charset="0"/>
            </a:endParaRPr>
          </a:p>
        </p:txBody>
      </p:sp>
    </p:spTree>
    <p:extLst>
      <p:ext uri="{BB962C8B-B14F-4D97-AF65-F5344CB8AC3E}">
        <p14:creationId xmlns:p14="http://schemas.microsoft.com/office/powerpoint/2010/main" val="1879929223"/>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0" name="为什么要使用盒模型："/>
          <p:cNvSpPr/>
          <p:nvPr/>
        </p:nvSpPr>
        <p:spPr>
          <a:xfrm>
            <a:off x="762576" y="1014730"/>
            <a:ext cx="4131896"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zh-CN" altLang="en-US" b="0" dirty="0" smtClean="0">
                <a:solidFill>
                  <a:srgbClr val="3A68A3"/>
                </a:solidFill>
                <a:latin typeface="Microsoft YaHei" charset="0"/>
                <a:ea typeface="Microsoft YaHei" charset="0"/>
                <a:cs typeface="Microsoft YaHei" charset="0"/>
              </a:rPr>
              <a:t>相对于视口的鼠标坐标位置</a:t>
            </a:r>
            <a:endParaRPr lang="zh-CN" altLang="en-US" sz="2400" b="0" kern="0" dirty="0">
              <a:solidFill>
                <a:srgbClr val="3A68A3"/>
              </a:solidFill>
              <a:latin typeface="Microsoft YaHei" charset="0"/>
              <a:ea typeface="Microsoft YaHei" charset="0"/>
              <a:cs typeface="Microsoft YaHei" charset="0"/>
            </a:endParaRPr>
          </a:p>
        </p:txBody>
      </p:sp>
      <p:sp>
        <p:nvSpPr>
          <p:cNvPr id="9" name="文本框 6"/>
          <p:cNvSpPr/>
          <p:nvPr/>
        </p:nvSpPr>
        <p:spPr>
          <a:xfrm>
            <a:off x="652779" y="7543"/>
            <a:ext cx="1733804"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鼠标事件</a:t>
            </a:r>
            <a:endParaRPr sz="3200" b="0" dirty="0">
              <a:latin typeface="Microsoft YaHei" charset="0"/>
              <a:ea typeface="Microsoft YaHei" charset="0"/>
              <a:cs typeface="Microsoft YaHei" charset="0"/>
            </a:endParaRPr>
          </a:p>
        </p:txBody>
      </p:sp>
      <p:sp>
        <p:nvSpPr>
          <p:cNvPr id="5" name="文本框 4"/>
          <p:cNvSpPr txBox="1"/>
          <p:nvPr/>
        </p:nvSpPr>
        <p:spPr>
          <a:xfrm>
            <a:off x="762576" y="2019351"/>
            <a:ext cx="861770"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sz="2000" dirty="0"/>
              <a:t>代码：</a:t>
            </a:r>
          </a:p>
        </p:txBody>
      </p:sp>
      <p:sp>
        <p:nvSpPr>
          <p:cNvPr id="6" name="矩形 5"/>
          <p:cNvSpPr/>
          <p:nvPr/>
        </p:nvSpPr>
        <p:spPr>
          <a:xfrm>
            <a:off x="2070410" y="2019351"/>
            <a:ext cx="6900951" cy="1569660"/>
          </a:xfrm>
          <a:prstGeom prst="rect">
            <a:avLst/>
          </a:prstGeom>
          <a:ln>
            <a:solidFill>
              <a:schemeClr val="accent1">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altLang="zh-CN" sz="1600" dirty="0" err="1" smtClean="0">
                <a:solidFill>
                  <a:schemeClr val="accent6">
                    <a:lumMod val="50000"/>
                  </a:schemeClr>
                </a:solidFill>
                <a:latin typeface="Microsoft YaHei" charset="0"/>
                <a:ea typeface="Microsoft YaHei" charset="0"/>
                <a:cs typeface="Microsoft YaHei" charset="0"/>
              </a:rPr>
              <a:t>document.onclick</a:t>
            </a:r>
            <a:r>
              <a:rPr lang="en-US" altLang="zh-CN" sz="1600" dirty="0" smtClean="0">
                <a:solidFill>
                  <a:schemeClr val="accent6">
                    <a:lumMod val="50000"/>
                  </a:schemeClr>
                </a:solidFill>
                <a:latin typeface="Microsoft YaHei" charset="0"/>
                <a:ea typeface="Microsoft YaHei" charset="0"/>
                <a:cs typeface="Microsoft YaHei" charset="0"/>
              </a:rPr>
              <a:t> </a:t>
            </a:r>
            <a:r>
              <a:rPr lang="en-US" altLang="zh-CN" sz="1600" dirty="0">
                <a:solidFill>
                  <a:schemeClr val="accent6">
                    <a:lumMod val="50000"/>
                  </a:schemeClr>
                </a:solidFill>
                <a:latin typeface="Microsoft YaHei" charset="0"/>
                <a:ea typeface="Microsoft YaHei" charset="0"/>
                <a:cs typeface="Microsoft YaHei" charset="0"/>
              </a:rPr>
              <a:t>= function(event){</a:t>
            </a:r>
          </a:p>
          <a:p>
            <a:r>
              <a:rPr lang="en-US" altLang="zh-CN" sz="1600" dirty="0">
                <a:solidFill>
                  <a:schemeClr val="accent6">
                    <a:lumMod val="50000"/>
                  </a:schemeClr>
                </a:solidFill>
                <a:latin typeface="Microsoft YaHei" charset="0"/>
                <a:ea typeface="Microsoft YaHei" charset="0"/>
                <a:cs typeface="Microsoft YaHei" charset="0"/>
              </a:rPr>
              <a:t>	</a:t>
            </a:r>
            <a:r>
              <a:rPr lang="en-US" altLang="zh-CN" sz="1600" dirty="0" err="1">
                <a:solidFill>
                  <a:schemeClr val="accent6">
                    <a:lumMod val="50000"/>
                  </a:schemeClr>
                </a:solidFill>
                <a:latin typeface="Microsoft YaHei" charset="0"/>
                <a:ea typeface="Microsoft YaHei" charset="0"/>
                <a:cs typeface="Microsoft YaHei" charset="0"/>
              </a:rPr>
              <a:t>var</a:t>
            </a:r>
            <a:r>
              <a:rPr lang="en-US" altLang="zh-CN" sz="1600" dirty="0">
                <a:solidFill>
                  <a:schemeClr val="accent6">
                    <a:lumMod val="50000"/>
                  </a:schemeClr>
                </a:solidFill>
                <a:latin typeface="Microsoft YaHei" charset="0"/>
                <a:ea typeface="Microsoft YaHei" charset="0"/>
                <a:cs typeface="Microsoft YaHei" charset="0"/>
              </a:rPr>
              <a:t> e = event || </a:t>
            </a:r>
            <a:r>
              <a:rPr lang="en-US" altLang="zh-CN" sz="1600" dirty="0" err="1">
                <a:solidFill>
                  <a:schemeClr val="accent6">
                    <a:lumMod val="50000"/>
                  </a:schemeClr>
                </a:solidFill>
                <a:latin typeface="Microsoft YaHei" charset="0"/>
                <a:ea typeface="Microsoft YaHei" charset="0"/>
                <a:cs typeface="Microsoft YaHei" charset="0"/>
              </a:rPr>
              <a:t>window.event</a:t>
            </a:r>
            <a:r>
              <a:rPr lang="en-US" altLang="zh-CN" sz="1600" dirty="0">
                <a:solidFill>
                  <a:schemeClr val="accent6">
                    <a:lumMod val="50000"/>
                  </a:schemeClr>
                </a:solidFill>
                <a:latin typeface="Microsoft YaHei" charset="0"/>
                <a:ea typeface="Microsoft YaHei" charset="0"/>
                <a:cs typeface="Microsoft YaHei" charset="0"/>
              </a:rPr>
              <a:t>;</a:t>
            </a:r>
          </a:p>
          <a:p>
            <a:r>
              <a:rPr lang="en-US" altLang="zh-CN" sz="1600" dirty="0">
                <a:solidFill>
                  <a:schemeClr val="accent6">
                    <a:lumMod val="50000"/>
                  </a:schemeClr>
                </a:solidFill>
                <a:latin typeface="Microsoft YaHei" charset="0"/>
                <a:ea typeface="Microsoft YaHei" charset="0"/>
                <a:cs typeface="Microsoft YaHei" charset="0"/>
              </a:rPr>
              <a:t>	</a:t>
            </a:r>
            <a:r>
              <a:rPr lang="en-US" altLang="zh-CN" sz="1600" dirty="0" err="1">
                <a:solidFill>
                  <a:schemeClr val="accent6">
                    <a:lumMod val="50000"/>
                  </a:schemeClr>
                </a:solidFill>
                <a:latin typeface="Microsoft YaHei" charset="0"/>
                <a:ea typeface="Microsoft YaHei" charset="0"/>
                <a:cs typeface="Microsoft YaHei" charset="0"/>
              </a:rPr>
              <a:t>var</a:t>
            </a:r>
            <a:r>
              <a:rPr lang="en-US" altLang="zh-CN" sz="1600" dirty="0">
                <a:solidFill>
                  <a:schemeClr val="accent6">
                    <a:lumMod val="50000"/>
                  </a:schemeClr>
                </a:solidFill>
                <a:latin typeface="Microsoft YaHei" charset="0"/>
                <a:ea typeface="Microsoft YaHei" charset="0"/>
                <a:cs typeface="Microsoft YaHei" charset="0"/>
              </a:rPr>
              <a:t> </a:t>
            </a:r>
            <a:r>
              <a:rPr lang="en-US" altLang="zh-CN" sz="1600" dirty="0" err="1">
                <a:solidFill>
                  <a:schemeClr val="accent6">
                    <a:lumMod val="50000"/>
                  </a:schemeClr>
                </a:solidFill>
                <a:latin typeface="Microsoft YaHei" charset="0"/>
                <a:ea typeface="Microsoft YaHei" charset="0"/>
                <a:cs typeface="Microsoft YaHei" charset="0"/>
              </a:rPr>
              <a:t>msg</a:t>
            </a:r>
            <a:r>
              <a:rPr lang="en-US" altLang="zh-CN" sz="1600" dirty="0">
                <a:solidFill>
                  <a:schemeClr val="accent6">
                    <a:lumMod val="50000"/>
                  </a:schemeClr>
                </a:solidFill>
                <a:latin typeface="Microsoft YaHei" charset="0"/>
                <a:ea typeface="Microsoft YaHei" charset="0"/>
                <a:cs typeface="Microsoft YaHei" charset="0"/>
              </a:rPr>
              <a:t> = "</a:t>
            </a:r>
            <a:r>
              <a:rPr lang="zh-CN" altLang="en-US" sz="1600" dirty="0">
                <a:solidFill>
                  <a:schemeClr val="accent6">
                    <a:lumMod val="50000"/>
                  </a:schemeClr>
                </a:solidFill>
                <a:latin typeface="Microsoft YaHei" charset="0"/>
                <a:ea typeface="Microsoft YaHei" charset="0"/>
                <a:cs typeface="Microsoft YaHei" charset="0"/>
              </a:rPr>
              <a:t>鼠标在视口中的位置：</a:t>
            </a:r>
            <a:r>
              <a:rPr lang="en-US" altLang="zh-CN" sz="1600" dirty="0" err="1">
                <a:solidFill>
                  <a:schemeClr val="accent6">
                    <a:lumMod val="50000"/>
                  </a:schemeClr>
                </a:solidFill>
                <a:latin typeface="Microsoft YaHei" charset="0"/>
                <a:ea typeface="Microsoft YaHei" charset="0"/>
                <a:cs typeface="Microsoft YaHei" charset="0"/>
              </a:rPr>
              <a:t>clientX</a:t>
            </a:r>
            <a:r>
              <a:rPr lang="en-US" altLang="zh-CN" sz="1600" dirty="0">
                <a:solidFill>
                  <a:schemeClr val="accent6">
                    <a:lumMod val="50000"/>
                  </a:schemeClr>
                </a:solidFill>
                <a:latin typeface="Microsoft YaHei" charset="0"/>
                <a:ea typeface="Microsoft YaHei" charset="0"/>
                <a:cs typeface="Microsoft YaHei" charset="0"/>
              </a:rPr>
              <a:t>="+</a:t>
            </a:r>
            <a:r>
              <a:rPr lang="en-US" altLang="zh-CN" sz="1600" dirty="0" err="1">
                <a:solidFill>
                  <a:schemeClr val="accent6">
                    <a:lumMod val="50000"/>
                  </a:schemeClr>
                </a:solidFill>
                <a:latin typeface="Microsoft YaHei" charset="0"/>
                <a:ea typeface="Microsoft YaHei" charset="0"/>
                <a:cs typeface="Microsoft YaHei" charset="0"/>
              </a:rPr>
              <a:t>e.clientX</a:t>
            </a:r>
            <a:r>
              <a:rPr lang="en-US" altLang="zh-CN" sz="1600" dirty="0">
                <a:solidFill>
                  <a:schemeClr val="accent6">
                    <a:lumMod val="50000"/>
                  </a:schemeClr>
                </a:solidFill>
                <a:latin typeface="Microsoft YaHei" charset="0"/>
                <a:ea typeface="Microsoft YaHei" charset="0"/>
                <a:cs typeface="Microsoft YaHei" charset="0"/>
              </a:rPr>
              <a:t>+" </a:t>
            </a:r>
            <a:r>
              <a:rPr lang="en-US" altLang="zh-CN" sz="1600" dirty="0" err="1">
                <a:solidFill>
                  <a:schemeClr val="accent6">
                    <a:lumMod val="50000"/>
                  </a:schemeClr>
                </a:solidFill>
                <a:latin typeface="Microsoft YaHei" charset="0"/>
                <a:ea typeface="Microsoft YaHei" charset="0"/>
                <a:cs typeface="Microsoft YaHei" charset="0"/>
              </a:rPr>
              <a:t>clientY</a:t>
            </a:r>
            <a:r>
              <a:rPr lang="en-US" altLang="zh-CN" sz="1600" dirty="0">
                <a:solidFill>
                  <a:schemeClr val="accent6">
                    <a:lumMod val="50000"/>
                  </a:schemeClr>
                </a:solidFill>
                <a:latin typeface="Microsoft YaHei" charset="0"/>
                <a:ea typeface="Microsoft YaHei" charset="0"/>
                <a:cs typeface="Microsoft YaHei" charset="0"/>
              </a:rPr>
              <a:t>="+</a:t>
            </a:r>
            <a:r>
              <a:rPr lang="en-US" altLang="zh-CN" sz="1600" dirty="0" err="1">
                <a:solidFill>
                  <a:schemeClr val="accent6">
                    <a:lumMod val="50000"/>
                  </a:schemeClr>
                </a:solidFill>
                <a:latin typeface="Microsoft YaHei" charset="0"/>
                <a:ea typeface="Microsoft YaHei" charset="0"/>
                <a:cs typeface="Microsoft YaHei" charset="0"/>
              </a:rPr>
              <a:t>e.clientY</a:t>
            </a:r>
            <a:r>
              <a:rPr lang="en-US" altLang="zh-CN" sz="1600" dirty="0">
                <a:solidFill>
                  <a:schemeClr val="accent6">
                    <a:lumMod val="50000"/>
                  </a:schemeClr>
                </a:solidFill>
                <a:latin typeface="Microsoft YaHei" charset="0"/>
                <a:ea typeface="Microsoft YaHei" charset="0"/>
                <a:cs typeface="Microsoft YaHei" charset="0"/>
              </a:rPr>
              <a:t>;</a:t>
            </a:r>
          </a:p>
          <a:p>
            <a:r>
              <a:rPr lang="en-US" altLang="zh-CN" sz="1600" dirty="0">
                <a:solidFill>
                  <a:schemeClr val="accent6">
                    <a:lumMod val="50000"/>
                  </a:schemeClr>
                </a:solidFill>
                <a:latin typeface="Microsoft YaHei" charset="0"/>
                <a:ea typeface="Microsoft YaHei" charset="0"/>
                <a:cs typeface="Microsoft YaHei" charset="0"/>
              </a:rPr>
              <a:t>	</a:t>
            </a:r>
            <a:r>
              <a:rPr lang="en-US" altLang="zh-CN" sz="1600" dirty="0" err="1">
                <a:solidFill>
                  <a:schemeClr val="accent6">
                    <a:lumMod val="50000"/>
                  </a:schemeClr>
                </a:solidFill>
                <a:latin typeface="Microsoft YaHei" charset="0"/>
                <a:ea typeface="Microsoft YaHei" charset="0"/>
                <a:cs typeface="Microsoft YaHei" charset="0"/>
              </a:rPr>
              <a:t>document.body.innerHTML</a:t>
            </a:r>
            <a:r>
              <a:rPr lang="en-US" altLang="zh-CN" sz="1600" dirty="0">
                <a:solidFill>
                  <a:schemeClr val="accent6">
                    <a:lumMod val="50000"/>
                  </a:schemeClr>
                </a:solidFill>
                <a:latin typeface="Microsoft YaHei" charset="0"/>
                <a:ea typeface="Microsoft YaHei" charset="0"/>
                <a:cs typeface="Microsoft YaHei" charset="0"/>
              </a:rPr>
              <a:t> = </a:t>
            </a:r>
            <a:r>
              <a:rPr lang="en-US" altLang="zh-CN" sz="1600" dirty="0" err="1">
                <a:solidFill>
                  <a:schemeClr val="accent6">
                    <a:lumMod val="50000"/>
                  </a:schemeClr>
                </a:solidFill>
                <a:latin typeface="Microsoft YaHei" charset="0"/>
                <a:ea typeface="Microsoft YaHei" charset="0"/>
                <a:cs typeface="Microsoft YaHei" charset="0"/>
              </a:rPr>
              <a:t>msg</a:t>
            </a:r>
            <a:r>
              <a:rPr lang="en-US" altLang="zh-CN" sz="1600" dirty="0">
                <a:solidFill>
                  <a:schemeClr val="accent6">
                    <a:lumMod val="50000"/>
                  </a:schemeClr>
                </a:solidFill>
                <a:latin typeface="Microsoft YaHei" charset="0"/>
                <a:ea typeface="Microsoft YaHei" charset="0"/>
                <a:cs typeface="Microsoft YaHei" charset="0"/>
              </a:rPr>
              <a:t>;</a:t>
            </a:r>
          </a:p>
          <a:p>
            <a:r>
              <a:rPr lang="en-US" altLang="zh-CN" sz="1600" dirty="0">
                <a:solidFill>
                  <a:schemeClr val="accent6">
                    <a:lumMod val="50000"/>
                  </a:schemeClr>
                </a:solidFill>
                <a:latin typeface="Microsoft YaHei" charset="0"/>
                <a:ea typeface="Microsoft YaHei" charset="0"/>
                <a:cs typeface="Microsoft YaHei" charset="0"/>
              </a:rPr>
              <a:t>}</a:t>
            </a:r>
            <a:endParaRPr lang="mr-IN" altLang="zh-CN" sz="1600" dirty="0">
              <a:solidFill>
                <a:schemeClr val="accent6">
                  <a:lumMod val="50000"/>
                </a:schemeClr>
              </a:solidFill>
              <a:latin typeface="Microsoft YaHei" charset="0"/>
              <a:ea typeface="Microsoft YaHei" charset="0"/>
              <a:cs typeface="Microsoft YaHei" charset="0"/>
            </a:endParaRPr>
          </a:p>
        </p:txBody>
      </p:sp>
      <p:sp>
        <p:nvSpPr>
          <p:cNvPr id="7" name="文本框 6"/>
          <p:cNvSpPr txBox="1"/>
          <p:nvPr/>
        </p:nvSpPr>
        <p:spPr>
          <a:xfrm>
            <a:off x="762576" y="3696725"/>
            <a:ext cx="1374731"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sz="2000" dirty="0" smtClean="0"/>
              <a:t>代码效果：</a:t>
            </a:r>
            <a:endParaRPr lang="zh-CN" altLang="en-US" sz="2000" dirty="0"/>
          </a:p>
        </p:txBody>
      </p:sp>
      <p:pic>
        <p:nvPicPr>
          <p:cNvPr id="3" name="图片 2" descr="clientX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0410" y="4096830"/>
            <a:ext cx="4445000" cy="469900"/>
          </a:xfrm>
          <a:prstGeom prst="rect">
            <a:avLst/>
          </a:prstGeom>
        </p:spPr>
      </p:pic>
    </p:spTree>
    <p:extLst>
      <p:ext uri="{BB962C8B-B14F-4D97-AF65-F5344CB8AC3E}">
        <p14:creationId xmlns:p14="http://schemas.microsoft.com/office/powerpoint/2010/main" val="1478630767"/>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0" name="为什么要使用盒模型："/>
          <p:cNvSpPr/>
          <p:nvPr/>
        </p:nvSpPr>
        <p:spPr>
          <a:xfrm>
            <a:off x="762576" y="1014730"/>
            <a:ext cx="4272961"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zh-CN" altLang="en-US" b="0" dirty="0" smtClean="0">
                <a:solidFill>
                  <a:srgbClr val="3A68A3"/>
                </a:solidFill>
                <a:latin typeface="Microsoft YaHei" charset="0"/>
                <a:ea typeface="Microsoft YaHei" charset="0"/>
                <a:cs typeface="Microsoft YaHei" charset="0"/>
              </a:rPr>
              <a:t>相对于</a:t>
            </a:r>
            <a:r>
              <a:rPr lang="en-US" altLang="zh-CN" b="0" dirty="0" smtClean="0">
                <a:solidFill>
                  <a:srgbClr val="3A68A3"/>
                </a:solidFill>
                <a:latin typeface="Microsoft YaHei" charset="0"/>
                <a:ea typeface="Microsoft YaHei" charset="0"/>
                <a:cs typeface="Microsoft YaHei" charset="0"/>
              </a:rPr>
              <a:t>body</a:t>
            </a:r>
            <a:r>
              <a:rPr lang="zh-CN" altLang="en-US" b="0" dirty="0" smtClean="0">
                <a:solidFill>
                  <a:srgbClr val="3A68A3"/>
                </a:solidFill>
                <a:latin typeface="Microsoft YaHei" charset="0"/>
                <a:ea typeface="Microsoft YaHei" charset="0"/>
                <a:cs typeface="Microsoft YaHei" charset="0"/>
              </a:rPr>
              <a:t>的鼠标坐标位置</a:t>
            </a:r>
            <a:endParaRPr lang="zh-CN" altLang="en-US" sz="2400" b="0" kern="0" dirty="0">
              <a:solidFill>
                <a:srgbClr val="3A68A3"/>
              </a:solidFill>
              <a:latin typeface="Microsoft YaHei" charset="0"/>
              <a:ea typeface="Microsoft YaHei" charset="0"/>
              <a:cs typeface="Microsoft YaHei" charset="0"/>
            </a:endParaRPr>
          </a:p>
        </p:txBody>
      </p:sp>
      <p:sp>
        <p:nvSpPr>
          <p:cNvPr id="9" name="文本框 6"/>
          <p:cNvSpPr/>
          <p:nvPr/>
        </p:nvSpPr>
        <p:spPr>
          <a:xfrm>
            <a:off x="652779" y="7543"/>
            <a:ext cx="1733804"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鼠标事件</a:t>
            </a:r>
            <a:endParaRPr sz="3200" b="0" dirty="0">
              <a:latin typeface="Microsoft YaHei" charset="0"/>
              <a:ea typeface="Microsoft YaHei" charset="0"/>
              <a:cs typeface="Microsoft YaHei" charset="0"/>
            </a:endParaRPr>
          </a:p>
        </p:txBody>
      </p:sp>
      <p:sp>
        <p:nvSpPr>
          <p:cNvPr id="3" name="矩形 2"/>
          <p:cNvSpPr/>
          <p:nvPr/>
        </p:nvSpPr>
        <p:spPr>
          <a:xfrm>
            <a:off x="1008366" y="2263712"/>
            <a:ext cx="7993497" cy="2554545"/>
          </a:xfrm>
          <a:prstGeom prst="rect">
            <a:avLst/>
          </a:prstGeom>
        </p:spPr>
        <p:txBody>
          <a:bodyPr wrap="square">
            <a:spAutoFit/>
          </a:bodyPr>
          <a:lstStyle/>
          <a:p>
            <a:pPr marL="342900" indent="-342900">
              <a:buFont typeface="Wingdings" charset="2"/>
              <a:buChar char="l"/>
            </a:pPr>
            <a:r>
              <a:rPr lang="zh-CN" altLang="en-US" sz="2000" dirty="0" smtClean="0">
                <a:latin typeface="Microsoft YaHei" charset="0"/>
                <a:ea typeface="Microsoft YaHei" charset="0"/>
                <a:cs typeface="Microsoft YaHei" charset="0"/>
              </a:rPr>
              <a:t>相对于</a:t>
            </a:r>
            <a:r>
              <a:rPr lang="en-US" altLang="zh-CN" sz="2000" dirty="0" smtClean="0">
                <a:latin typeface="Microsoft YaHei" charset="0"/>
                <a:ea typeface="Microsoft YaHei" charset="0"/>
                <a:cs typeface="Microsoft YaHei" charset="0"/>
              </a:rPr>
              <a:t>body</a:t>
            </a:r>
            <a:r>
              <a:rPr lang="zh-CN" altLang="en-US" sz="2000" dirty="0" smtClean="0">
                <a:latin typeface="Microsoft YaHei" charset="0"/>
                <a:ea typeface="Microsoft YaHei" charset="0"/>
                <a:cs typeface="Microsoft YaHei" charset="0"/>
              </a:rPr>
              <a:t>的鼠标坐标位置，就是鼠标在整个页面中的位置，坐标原点在页面的左上角，向右为</a:t>
            </a:r>
            <a:r>
              <a:rPr lang="en-US" altLang="zh-CN" sz="2000" dirty="0" smtClean="0">
                <a:latin typeface="Microsoft YaHei" charset="0"/>
                <a:ea typeface="Microsoft YaHei" charset="0"/>
                <a:cs typeface="Microsoft YaHei" charset="0"/>
              </a:rPr>
              <a:t>X</a:t>
            </a:r>
            <a:r>
              <a:rPr lang="zh-CN" altLang="en-US" sz="2000" dirty="0" smtClean="0">
                <a:latin typeface="Microsoft YaHei" charset="0"/>
                <a:ea typeface="Microsoft YaHei" charset="0"/>
                <a:cs typeface="Microsoft YaHei" charset="0"/>
              </a:rPr>
              <a:t>轴正方向，向下为</a:t>
            </a:r>
            <a:r>
              <a:rPr lang="en-US" altLang="zh-CN" sz="2000" dirty="0" smtClean="0">
                <a:latin typeface="Microsoft YaHei" charset="0"/>
                <a:ea typeface="Microsoft YaHei" charset="0"/>
                <a:cs typeface="Microsoft YaHei" charset="0"/>
              </a:rPr>
              <a:t>Y</a:t>
            </a:r>
            <a:r>
              <a:rPr lang="zh-CN" altLang="en-US" sz="2000" dirty="0" smtClean="0">
                <a:latin typeface="Microsoft YaHei" charset="0"/>
                <a:ea typeface="Microsoft YaHei" charset="0"/>
                <a:cs typeface="Microsoft YaHei" charset="0"/>
              </a:rPr>
              <a:t>轴正方向。</a:t>
            </a:r>
            <a:endParaRPr lang="en-US" altLang="zh-CN" sz="2000" dirty="0" smtClean="0">
              <a:latin typeface="Microsoft YaHei" charset="0"/>
              <a:ea typeface="Microsoft YaHei" charset="0"/>
              <a:cs typeface="Microsoft YaHei" charset="0"/>
            </a:endParaRPr>
          </a:p>
          <a:p>
            <a:pPr marL="342900" indent="-342900">
              <a:buFont typeface="Wingdings" charset="2"/>
              <a:buChar char="l"/>
            </a:pPr>
            <a:endParaRPr lang="en-US" altLang="zh-CN" sz="2000" dirty="0">
              <a:latin typeface="Microsoft YaHei" charset="0"/>
              <a:ea typeface="Microsoft YaHei" charset="0"/>
              <a:cs typeface="Microsoft YaHei" charset="0"/>
            </a:endParaRPr>
          </a:p>
          <a:p>
            <a:pPr marL="342900" indent="-342900">
              <a:buFont typeface="Wingdings" charset="2"/>
              <a:buChar char="l"/>
            </a:pPr>
            <a:r>
              <a:rPr lang="en-US" altLang="zh-CN" sz="2000" dirty="0" smtClean="0">
                <a:latin typeface="Microsoft YaHei" charset="0"/>
                <a:ea typeface="Microsoft YaHei" charset="0"/>
                <a:cs typeface="Microsoft YaHei" charset="0"/>
              </a:rPr>
              <a:t>IE</a:t>
            </a:r>
            <a:r>
              <a:rPr lang="zh-CN" altLang="en-US" sz="2000" dirty="0" smtClean="0">
                <a:latin typeface="Microsoft YaHei" charset="0"/>
                <a:ea typeface="Microsoft YaHei" charset="0"/>
                <a:cs typeface="Microsoft YaHei" charset="0"/>
              </a:rPr>
              <a:t>没有以下两个属性。</a:t>
            </a:r>
            <a:endParaRPr lang="en-US" altLang="zh-CN" sz="2000" dirty="0" smtClean="0">
              <a:latin typeface="Microsoft YaHei" charset="0"/>
              <a:ea typeface="Microsoft YaHei" charset="0"/>
              <a:cs typeface="Microsoft YaHei" charset="0"/>
            </a:endParaRPr>
          </a:p>
          <a:p>
            <a:pPr marL="342900" indent="-342900">
              <a:buFont typeface="Wingdings" charset="2"/>
              <a:buChar char="l"/>
            </a:pPr>
            <a:endParaRPr lang="en-US" altLang="zh-CN" sz="2000" dirty="0">
              <a:latin typeface="Microsoft YaHei" charset="0"/>
              <a:ea typeface="Microsoft YaHei" charset="0"/>
              <a:cs typeface="Microsoft YaHei" charset="0"/>
            </a:endParaRPr>
          </a:p>
          <a:p>
            <a:pPr marL="342900" indent="-342900">
              <a:buFont typeface="Wingdings" charset="2"/>
              <a:buChar char="l"/>
            </a:pPr>
            <a:r>
              <a:rPr lang="en-US" altLang="zh-CN" sz="2000" dirty="0" err="1" smtClean="0">
                <a:latin typeface="Microsoft YaHei" charset="0"/>
                <a:ea typeface="Microsoft YaHei" charset="0"/>
                <a:cs typeface="Microsoft YaHei" charset="0"/>
              </a:rPr>
              <a:t>pageX</a:t>
            </a:r>
            <a:r>
              <a:rPr lang="zh-CN" altLang="en-US" sz="2000" dirty="0" smtClean="0">
                <a:latin typeface="Microsoft YaHei" charset="0"/>
                <a:ea typeface="Microsoft YaHei" charset="0"/>
                <a:cs typeface="Microsoft YaHei" charset="0"/>
              </a:rPr>
              <a:t> 鼠标在页面中的</a:t>
            </a:r>
            <a:r>
              <a:rPr lang="en-US" altLang="zh-CN" sz="2000" dirty="0" smtClean="0">
                <a:latin typeface="Microsoft YaHei" charset="0"/>
                <a:ea typeface="Microsoft YaHei" charset="0"/>
                <a:cs typeface="Microsoft YaHei" charset="0"/>
              </a:rPr>
              <a:t>x</a:t>
            </a:r>
            <a:r>
              <a:rPr lang="zh-CN" altLang="en-US" sz="2000" dirty="0" smtClean="0">
                <a:latin typeface="Microsoft YaHei" charset="0"/>
                <a:ea typeface="Microsoft YaHei" charset="0"/>
                <a:cs typeface="Microsoft YaHei" charset="0"/>
              </a:rPr>
              <a:t>坐标。</a:t>
            </a:r>
            <a:endParaRPr lang="en-US" altLang="zh-CN" sz="2000" dirty="0" smtClean="0">
              <a:latin typeface="Microsoft YaHei" charset="0"/>
              <a:ea typeface="Microsoft YaHei" charset="0"/>
              <a:cs typeface="Microsoft YaHei" charset="0"/>
            </a:endParaRPr>
          </a:p>
          <a:p>
            <a:pPr marL="342900" indent="-342900">
              <a:buFont typeface="Wingdings" charset="2"/>
              <a:buChar char="l"/>
            </a:pPr>
            <a:endParaRPr lang="en-US" altLang="zh-CN" sz="2000" dirty="0">
              <a:latin typeface="Microsoft YaHei" charset="0"/>
              <a:ea typeface="Microsoft YaHei" charset="0"/>
              <a:cs typeface="Microsoft YaHei" charset="0"/>
            </a:endParaRPr>
          </a:p>
          <a:p>
            <a:pPr marL="342900" indent="-342900">
              <a:buFont typeface="Wingdings" charset="2"/>
              <a:buChar char="l"/>
            </a:pPr>
            <a:r>
              <a:rPr lang="en-US" altLang="zh-CN" sz="2000" dirty="0" err="1" smtClean="0">
                <a:latin typeface="Microsoft YaHei" charset="0"/>
                <a:ea typeface="Microsoft YaHei" charset="0"/>
                <a:cs typeface="Microsoft YaHei" charset="0"/>
              </a:rPr>
              <a:t>pageY</a:t>
            </a:r>
            <a:r>
              <a:rPr lang="zh-CN" altLang="en-US" sz="2000" dirty="0" smtClean="0">
                <a:latin typeface="Microsoft YaHei" charset="0"/>
                <a:ea typeface="Microsoft YaHei" charset="0"/>
                <a:cs typeface="Microsoft YaHei" charset="0"/>
              </a:rPr>
              <a:t> 鼠标在页面中的</a:t>
            </a:r>
            <a:r>
              <a:rPr lang="en-US" altLang="zh-CN" sz="2000" dirty="0" smtClean="0">
                <a:latin typeface="Microsoft YaHei" charset="0"/>
                <a:ea typeface="Microsoft YaHei" charset="0"/>
                <a:cs typeface="Microsoft YaHei" charset="0"/>
              </a:rPr>
              <a:t>y</a:t>
            </a:r>
            <a:r>
              <a:rPr lang="zh-CN" altLang="en-US" sz="2000" dirty="0" smtClean="0">
                <a:latin typeface="Microsoft YaHei" charset="0"/>
                <a:ea typeface="Microsoft YaHei" charset="0"/>
                <a:cs typeface="Microsoft YaHei" charset="0"/>
              </a:rPr>
              <a:t>坐标。</a:t>
            </a:r>
            <a:endParaRPr lang="zh-CN" altLang="en-US" sz="2000" dirty="0">
              <a:latin typeface="Microsoft YaHei" charset="0"/>
              <a:ea typeface="Microsoft YaHei" charset="0"/>
              <a:cs typeface="Microsoft YaHei" charset="0"/>
            </a:endParaRPr>
          </a:p>
        </p:txBody>
      </p:sp>
    </p:spTree>
    <p:extLst>
      <p:ext uri="{BB962C8B-B14F-4D97-AF65-F5344CB8AC3E}">
        <p14:creationId xmlns:p14="http://schemas.microsoft.com/office/powerpoint/2010/main" val="1433834558"/>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0" name="为什么要使用盒模型："/>
          <p:cNvSpPr/>
          <p:nvPr/>
        </p:nvSpPr>
        <p:spPr>
          <a:xfrm>
            <a:off x="762576" y="1014730"/>
            <a:ext cx="4272961"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zh-CN" altLang="en-US" b="0" dirty="0" smtClean="0">
                <a:solidFill>
                  <a:srgbClr val="3A68A3"/>
                </a:solidFill>
                <a:latin typeface="Microsoft YaHei" charset="0"/>
                <a:ea typeface="Microsoft YaHei" charset="0"/>
                <a:cs typeface="Microsoft YaHei" charset="0"/>
              </a:rPr>
              <a:t>相对于</a:t>
            </a:r>
            <a:r>
              <a:rPr lang="en-US" altLang="zh-CN" b="0" dirty="0" smtClean="0">
                <a:solidFill>
                  <a:srgbClr val="3A68A3"/>
                </a:solidFill>
                <a:latin typeface="Microsoft YaHei" charset="0"/>
                <a:ea typeface="Microsoft YaHei" charset="0"/>
                <a:cs typeface="Microsoft YaHei" charset="0"/>
              </a:rPr>
              <a:t>body</a:t>
            </a:r>
            <a:r>
              <a:rPr lang="zh-CN" altLang="en-US" b="0" dirty="0" smtClean="0">
                <a:solidFill>
                  <a:srgbClr val="3A68A3"/>
                </a:solidFill>
                <a:latin typeface="Microsoft YaHei" charset="0"/>
                <a:ea typeface="Microsoft YaHei" charset="0"/>
                <a:cs typeface="Microsoft YaHei" charset="0"/>
              </a:rPr>
              <a:t>的鼠标坐标位置</a:t>
            </a:r>
            <a:endParaRPr lang="zh-CN" altLang="en-US" sz="2400" b="0" kern="0" dirty="0">
              <a:solidFill>
                <a:srgbClr val="3A68A3"/>
              </a:solidFill>
              <a:latin typeface="Microsoft YaHei" charset="0"/>
              <a:ea typeface="Microsoft YaHei" charset="0"/>
              <a:cs typeface="Microsoft YaHei" charset="0"/>
            </a:endParaRPr>
          </a:p>
        </p:txBody>
      </p:sp>
      <p:sp>
        <p:nvSpPr>
          <p:cNvPr id="9" name="文本框 6"/>
          <p:cNvSpPr/>
          <p:nvPr/>
        </p:nvSpPr>
        <p:spPr>
          <a:xfrm>
            <a:off x="652779" y="7543"/>
            <a:ext cx="1733804"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鼠标事件</a:t>
            </a:r>
            <a:endParaRPr sz="3200" b="0" dirty="0">
              <a:latin typeface="Microsoft YaHei" charset="0"/>
              <a:ea typeface="Microsoft YaHei" charset="0"/>
              <a:cs typeface="Microsoft YaHei" charset="0"/>
            </a:endParaRPr>
          </a:p>
        </p:txBody>
      </p:sp>
      <p:sp>
        <p:nvSpPr>
          <p:cNvPr id="5" name="文本框 4"/>
          <p:cNvSpPr txBox="1"/>
          <p:nvPr/>
        </p:nvSpPr>
        <p:spPr>
          <a:xfrm>
            <a:off x="762576" y="2019351"/>
            <a:ext cx="861770"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sz="2000" dirty="0"/>
              <a:t>代码：</a:t>
            </a:r>
          </a:p>
        </p:txBody>
      </p:sp>
      <p:sp>
        <p:nvSpPr>
          <p:cNvPr id="6" name="矩形 5"/>
          <p:cNvSpPr/>
          <p:nvPr/>
        </p:nvSpPr>
        <p:spPr>
          <a:xfrm>
            <a:off x="2070410" y="2019351"/>
            <a:ext cx="6900951" cy="1569660"/>
          </a:xfrm>
          <a:prstGeom prst="rect">
            <a:avLst/>
          </a:prstGeom>
          <a:ln>
            <a:solidFill>
              <a:schemeClr val="accent1">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altLang="zh-CN" sz="1600" dirty="0" err="1" smtClean="0">
                <a:solidFill>
                  <a:schemeClr val="accent6">
                    <a:lumMod val="50000"/>
                  </a:schemeClr>
                </a:solidFill>
                <a:latin typeface="Microsoft YaHei" charset="0"/>
                <a:ea typeface="Microsoft YaHei" charset="0"/>
                <a:cs typeface="Microsoft YaHei" charset="0"/>
              </a:rPr>
              <a:t>document.onclick</a:t>
            </a:r>
            <a:r>
              <a:rPr lang="en-US" altLang="zh-CN" sz="1600" dirty="0" smtClean="0">
                <a:solidFill>
                  <a:schemeClr val="accent6">
                    <a:lumMod val="50000"/>
                  </a:schemeClr>
                </a:solidFill>
                <a:latin typeface="Microsoft YaHei" charset="0"/>
                <a:ea typeface="Microsoft YaHei" charset="0"/>
                <a:cs typeface="Microsoft YaHei" charset="0"/>
              </a:rPr>
              <a:t> </a:t>
            </a:r>
            <a:r>
              <a:rPr lang="en-US" altLang="zh-CN" sz="1600" dirty="0">
                <a:solidFill>
                  <a:schemeClr val="accent6">
                    <a:lumMod val="50000"/>
                  </a:schemeClr>
                </a:solidFill>
                <a:latin typeface="Microsoft YaHei" charset="0"/>
                <a:ea typeface="Microsoft YaHei" charset="0"/>
                <a:cs typeface="Microsoft YaHei" charset="0"/>
              </a:rPr>
              <a:t>= function(event){</a:t>
            </a:r>
          </a:p>
          <a:p>
            <a:r>
              <a:rPr lang="en-US" altLang="zh-CN" sz="1600" dirty="0">
                <a:solidFill>
                  <a:schemeClr val="accent6">
                    <a:lumMod val="50000"/>
                  </a:schemeClr>
                </a:solidFill>
                <a:latin typeface="Microsoft YaHei" charset="0"/>
                <a:ea typeface="Microsoft YaHei" charset="0"/>
                <a:cs typeface="Microsoft YaHei" charset="0"/>
              </a:rPr>
              <a:t>	</a:t>
            </a:r>
            <a:r>
              <a:rPr lang="en-US" altLang="zh-CN" sz="1600" dirty="0" err="1">
                <a:solidFill>
                  <a:schemeClr val="accent6">
                    <a:lumMod val="50000"/>
                  </a:schemeClr>
                </a:solidFill>
                <a:latin typeface="Microsoft YaHei" charset="0"/>
                <a:ea typeface="Microsoft YaHei" charset="0"/>
                <a:cs typeface="Microsoft YaHei" charset="0"/>
              </a:rPr>
              <a:t>var</a:t>
            </a:r>
            <a:r>
              <a:rPr lang="en-US" altLang="zh-CN" sz="1600" dirty="0">
                <a:solidFill>
                  <a:schemeClr val="accent6">
                    <a:lumMod val="50000"/>
                  </a:schemeClr>
                </a:solidFill>
                <a:latin typeface="Microsoft YaHei" charset="0"/>
                <a:ea typeface="Microsoft YaHei" charset="0"/>
                <a:cs typeface="Microsoft YaHei" charset="0"/>
              </a:rPr>
              <a:t> </a:t>
            </a:r>
            <a:r>
              <a:rPr lang="en-US" altLang="zh-CN" sz="1600" dirty="0" err="1">
                <a:solidFill>
                  <a:schemeClr val="accent6">
                    <a:lumMod val="50000"/>
                  </a:schemeClr>
                </a:solidFill>
                <a:latin typeface="Microsoft YaHei" charset="0"/>
                <a:ea typeface="Microsoft YaHei" charset="0"/>
                <a:cs typeface="Microsoft YaHei" charset="0"/>
              </a:rPr>
              <a:t>msg</a:t>
            </a:r>
            <a:r>
              <a:rPr lang="en-US" altLang="zh-CN" sz="1600" dirty="0">
                <a:solidFill>
                  <a:schemeClr val="accent6">
                    <a:lumMod val="50000"/>
                  </a:schemeClr>
                </a:solidFill>
                <a:latin typeface="Microsoft YaHei" charset="0"/>
                <a:ea typeface="Microsoft YaHei" charset="0"/>
                <a:cs typeface="Microsoft YaHei" charset="0"/>
              </a:rPr>
              <a:t> = "</a:t>
            </a:r>
            <a:r>
              <a:rPr lang="zh-CN" altLang="en-US" sz="1600" dirty="0">
                <a:solidFill>
                  <a:schemeClr val="accent6">
                    <a:lumMod val="50000"/>
                  </a:schemeClr>
                </a:solidFill>
                <a:latin typeface="Microsoft YaHei" charset="0"/>
                <a:ea typeface="Microsoft YaHei" charset="0"/>
                <a:cs typeface="Microsoft YaHei" charset="0"/>
              </a:rPr>
              <a:t>鼠标在页面中的位置：</a:t>
            </a:r>
            <a:r>
              <a:rPr lang="en-US" altLang="zh-CN" sz="1600" dirty="0" err="1">
                <a:solidFill>
                  <a:schemeClr val="accent6">
                    <a:lumMod val="50000"/>
                  </a:schemeClr>
                </a:solidFill>
                <a:latin typeface="Microsoft YaHei" charset="0"/>
                <a:ea typeface="Microsoft YaHei" charset="0"/>
                <a:cs typeface="Microsoft YaHei" charset="0"/>
              </a:rPr>
              <a:t>pageX</a:t>
            </a:r>
            <a:r>
              <a:rPr lang="en-US" altLang="zh-CN" sz="1600" dirty="0">
                <a:solidFill>
                  <a:schemeClr val="accent6">
                    <a:lumMod val="50000"/>
                  </a:schemeClr>
                </a:solidFill>
                <a:latin typeface="Microsoft YaHei" charset="0"/>
                <a:ea typeface="Microsoft YaHei" charset="0"/>
                <a:cs typeface="Microsoft YaHei" charset="0"/>
              </a:rPr>
              <a:t>="+</a:t>
            </a:r>
            <a:r>
              <a:rPr lang="en-US" altLang="zh-CN" sz="1600" dirty="0" err="1">
                <a:solidFill>
                  <a:schemeClr val="accent6">
                    <a:lumMod val="50000"/>
                  </a:schemeClr>
                </a:solidFill>
                <a:latin typeface="Microsoft YaHei" charset="0"/>
                <a:ea typeface="Microsoft YaHei" charset="0"/>
                <a:cs typeface="Microsoft YaHei" charset="0"/>
              </a:rPr>
              <a:t>event.pageX</a:t>
            </a:r>
            <a:r>
              <a:rPr lang="en-US" altLang="zh-CN" sz="1600" dirty="0">
                <a:solidFill>
                  <a:schemeClr val="accent6">
                    <a:lumMod val="50000"/>
                  </a:schemeClr>
                </a:solidFill>
                <a:latin typeface="Microsoft YaHei" charset="0"/>
                <a:ea typeface="Microsoft YaHei" charset="0"/>
                <a:cs typeface="Microsoft YaHei" charset="0"/>
              </a:rPr>
              <a:t>+" </a:t>
            </a:r>
            <a:r>
              <a:rPr lang="en-US" altLang="zh-CN" sz="1600" dirty="0" err="1">
                <a:solidFill>
                  <a:schemeClr val="accent6">
                    <a:lumMod val="50000"/>
                  </a:schemeClr>
                </a:solidFill>
                <a:latin typeface="Microsoft YaHei" charset="0"/>
                <a:ea typeface="Microsoft YaHei" charset="0"/>
                <a:cs typeface="Microsoft YaHei" charset="0"/>
              </a:rPr>
              <a:t>pageY</a:t>
            </a:r>
            <a:r>
              <a:rPr lang="en-US" altLang="zh-CN" sz="1600" dirty="0">
                <a:solidFill>
                  <a:schemeClr val="accent6">
                    <a:lumMod val="50000"/>
                  </a:schemeClr>
                </a:solidFill>
                <a:latin typeface="Microsoft YaHei" charset="0"/>
                <a:ea typeface="Microsoft YaHei" charset="0"/>
                <a:cs typeface="Microsoft YaHei" charset="0"/>
              </a:rPr>
              <a:t>="+</a:t>
            </a:r>
            <a:r>
              <a:rPr lang="en-US" altLang="zh-CN" sz="1600" dirty="0" err="1">
                <a:solidFill>
                  <a:schemeClr val="accent6">
                    <a:lumMod val="50000"/>
                  </a:schemeClr>
                </a:solidFill>
                <a:latin typeface="Microsoft YaHei" charset="0"/>
                <a:ea typeface="Microsoft YaHei" charset="0"/>
                <a:cs typeface="Microsoft YaHei" charset="0"/>
              </a:rPr>
              <a:t>event.pageY</a:t>
            </a:r>
            <a:r>
              <a:rPr lang="en-US" altLang="zh-CN" sz="1600" dirty="0">
                <a:solidFill>
                  <a:schemeClr val="accent6">
                    <a:lumMod val="50000"/>
                  </a:schemeClr>
                </a:solidFill>
                <a:latin typeface="Microsoft YaHei" charset="0"/>
                <a:ea typeface="Microsoft YaHei" charset="0"/>
                <a:cs typeface="Microsoft YaHei" charset="0"/>
              </a:rPr>
              <a:t>;</a:t>
            </a:r>
          </a:p>
          <a:p>
            <a:r>
              <a:rPr lang="en-US" altLang="zh-CN" sz="1600" dirty="0">
                <a:solidFill>
                  <a:schemeClr val="accent6">
                    <a:lumMod val="50000"/>
                  </a:schemeClr>
                </a:solidFill>
                <a:latin typeface="Microsoft YaHei" charset="0"/>
                <a:ea typeface="Microsoft YaHei" charset="0"/>
                <a:cs typeface="Microsoft YaHei" charset="0"/>
              </a:rPr>
              <a:t>	</a:t>
            </a:r>
            <a:r>
              <a:rPr lang="en-US" altLang="zh-CN" sz="1600" dirty="0" err="1">
                <a:solidFill>
                  <a:schemeClr val="accent6">
                    <a:lumMod val="50000"/>
                  </a:schemeClr>
                </a:solidFill>
                <a:latin typeface="Microsoft YaHei" charset="0"/>
                <a:ea typeface="Microsoft YaHei" charset="0"/>
                <a:cs typeface="Microsoft YaHei" charset="0"/>
              </a:rPr>
              <a:t>document.body.style.height</a:t>
            </a:r>
            <a:r>
              <a:rPr lang="en-US" altLang="zh-CN" sz="1600" dirty="0">
                <a:solidFill>
                  <a:schemeClr val="accent6">
                    <a:lumMod val="50000"/>
                  </a:schemeClr>
                </a:solidFill>
                <a:latin typeface="Microsoft YaHei" charset="0"/>
                <a:ea typeface="Microsoft YaHei" charset="0"/>
                <a:cs typeface="Microsoft YaHei" charset="0"/>
              </a:rPr>
              <a:t> = 5000+"px";</a:t>
            </a:r>
          </a:p>
          <a:p>
            <a:r>
              <a:rPr lang="en-US" altLang="zh-CN" sz="1600" dirty="0">
                <a:solidFill>
                  <a:schemeClr val="accent6">
                    <a:lumMod val="50000"/>
                  </a:schemeClr>
                </a:solidFill>
                <a:latin typeface="Microsoft YaHei" charset="0"/>
                <a:ea typeface="Microsoft YaHei" charset="0"/>
                <a:cs typeface="Microsoft YaHei" charset="0"/>
              </a:rPr>
              <a:t>	</a:t>
            </a:r>
            <a:r>
              <a:rPr lang="en-US" altLang="zh-CN" sz="1600" dirty="0" err="1">
                <a:solidFill>
                  <a:schemeClr val="accent6">
                    <a:lumMod val="50000"/>
                  </a:schemeClr>
                </a:solidFill>
                <a:latin typeface="Microsoft YaHei" charset="0"/>
                <a:ea typeface="Microsoft YaHei" charset="0"/>
                <a:cs typeface="Microsoft YaHei" charset="0"/>
              </a:rPr>
              <a:t>document.body.innerHTML</a:t>
            </a:r>
            <a:r>
              <a:rPr lang="en-US" altLang="zh-CN" sz="1600" dirty="0">
                <a:solidFill>
                  <a:schemeClr val="accent6">
                    <a:lumMod val="50000"/>
                  </a:schemeClr>
                </a:solidFill>
                <a:latin typeface="Microsoft YaHei" charset="0"/>
                <a:ea typeface="Microsoft YaHei" charset="0"/>
                <a:cs typeface="Microsoft YaHei" charset="0"/>
              </a:rPr>
              <a:t> = </a:t>
            </a:r>
            <a:r>
              <a:rPr lang="en-US" altLang="zh-CN" sz="1600" dirty="0" err="1">
                <a:solidFill>
                  <a:schemeClr val="accent6">
                    <a:lumMod val="50000"/>
                  </a:schemeClr>
                </a:solidFill>
                <a:latin typeface="Microsoft YaHei" charset="0"/>
                <a:ea typeface="Microsoft YaHei" charset="0"/>
                <a:cs typeface="Microsoft YaHei" charset="0"/>
              </a:rPr>
              <a:t>msg</a:t>
            </a:r>
            <a:r>
              <a:rPr lang="en-US" altLang="zh-CN" sz="1600" dirty="0">
                <a:solidFill>
                  <a:schemeClr val="accent6">
                    <a:lumMod val="50000"/>
                  </a:schemeClr>
                </a:solidFill>
                <a:latin typeface="Microsoft YaHei" charset="0"/>
                <a:ea typeface="Microsoft YaHei" charset="0"/>
                <a:cs typeface="Microsoft YaHei" charset="0"/>
              </a:rPr>
              <a:t>;</a:t>
            </a:r>
          </a:p>
          <a:p>
            <a:r>
              <a:rPr lang="en-US" altLang="zh-CN" sz="1600" dirty="0">
                <a:solidFill>
                  <a:schemeClr val="accent6">
                    <a:lumMod val="50000"/>
                  </a:schemeClr>
                </a:solidFill>
                <a:latin typeface="Microsoft YaHei" charset="0"/>
                <a:ea typeface="Microsoft YaHei" charset="0"/>
                <a:cs typeface="Microsoft YaHei" charset="0"/>
              </a:rPr>
              <a:t>}</a:t>
            </a:r>
            <a:endParaRPr lang="mr-IN" altLang="zh-CN" sz="1600" dirty="0">
              <a:solidFill>
                <a:schemeClr val="accent6">
                  <a:lumMod val="50000"/>
                </a:schemeClr>
              </a:solidFill>
              <a:latin typeface="Microsoft YaHei" charset="0"/>
              <a:ea typeface="Microsoft YaHei" charset="0"/>
              <a:cs typeface="Microsoft YaHei" charset="0"/>
            </a:endParaRPr>
          </a:p>
        </p:txBody>
      </p:sp>
      <p:sp>
        <p:nvSpPr>
          <p:cNvPr id="7" name="文本框 6"/>
          <p:cNvSpPr txBox="1"/>
          <p:nvPr/>
        </p:nvSpPr>
        <p:spPr>
          <a:xfrm>
            <a:off x="762576" y="3696725"/>
            <a:ext cx="1374731"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sz="2000" dirty="0" smtClean="0"/>
              <a:t>代码效果：</a:t>
            </a:r>
            <a:endParaRPr lang="zh-CN" altLang="en-US" sz="2000" dirty="0"/>
          </a:p>
        </p:txBody>
      </p:sp>
      <p:pic>
        <p:nvPicPr>
          <p:cNvPr id="2" name="图片 1" descr="pageX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0410" y="4096830"/>
            <a:ext cx="4559300" cy="431800"/>
          </a:xfrm>
          <a:prstGeom prst="rect">
            <a:avLst/>
          </a:prstGeom>
        </p:spPr>
      </p:pic>
    </p:spTree>
    <p:extLst>
      <p:ext uri="{BB962C8B-B14F-4D97-AF65-F5344CB8AC3E}">
        <p14:creationId xmlns:p14="http://schemas.microsoft.com/office/powerpoint/2010/main" val="3715452560"/>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1" name="文本框 6"/>
          <p:cNvSpPr/>
          <p:nvPr/>
        </p:nvSpPr>
        <p:spPr>
          <a:xfrm>
            <a:off x="652779" y="7543"/>
            <a:ext cx="1733804"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事件对象</a:t>
            </a:r>
            <a:endParaRPr sz="3200" b="0" dirty="0">
              <a:latin typeface="Microsoft YaHei" charset="0"/>
              <a:ea typeface="Microsoft YaHei" charset="0"/>
              <a:cs typeface="Microsoft YaHei" charset="0"/>
            </a:endParaRPr>
          </a:p>
        </p:txBody>
      </p:sp>
      <p:sp>
        <p:nvSpPr>
          <p:cNvPr id="5" name="文本框 4"/>
          <p:cNvSpPr txBox="1"/>
          <p:nvPr/>
        </p:nvSpPr>
        <p:spPr>
          <a:xfrm>
            <a:off x="0" y="2678939"/>
            <a:ext cx="9601200" cy="13234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zh-CN" altLang="en-US" sz="8000" dirty="0" smtClean="0">
                <a:solidFill>
                  <a:srgbClr val="24599B"/>
                </a:solidFill>
                <a:latin typeface="Microsoft YaHei" charset="0"/>
                <a:ea typeface="Microsoft YaHei" charset="0"/>
                <a:cs typeface="Microsoft YaHei" charset="0"/>
                <a:sym typeface="Helvetica"/>
              </a:rPr>
              <a:t>事件对象</a:t>
            </a:r>
            <a:endParaRPr lang="zh-CN" altLang="en-US" sz="8000" dirty="0">
              <a:solidFill>
                <a:srgbClr val="24599B"/>
              </a:solidFill>
              <a:latin typeface="Microsoft YaHei" charset="0"/>
              <a:ea typeface="Microsoft YaHei" charset="0"/>
              <a:cs typeface="Microsoft YaHei" charset="0"/>
              <a:sym typeface="Helvetica"/>
            </a:endParaRPr>
          </a:p>
        </p:txBody>
      </p:sp>
    </p:spTree>
    <p:extLst>
      <p:ext uri="{BB962C8B-B14F-4D97-AF65-F5344CB8AC3E}">
        <p14:creationId xmlns:p14="http://schemas.microsoft.com/office/powerpoint/2010/main" val="1011781946"/>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0" name="为什么要使用盒模型："/>
          <p:cNvSpPr/>
          <p:nvPr/>
        </p:nvSpPr>
        <p:spPr>
          <a:xfrm>
            <a:off x="762576" y="1014730"/>
            <a:ext cx="3503519"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zh-CN" altLang="en-US" b="0" dirty="0" smtClean="0">
                <a:solidFill>
                  <a:srgbClr val="3A68A3"/>
                </a:solidFill>
                <a:latin typeface="Microsoft YaHei" charset="0"/>
                <a:ea typeface="Microsoft YaHei" charset="0"/>
                <a:cs typeface="Microsoft YaHei" charset="0"/>
              </a:rPr>
              <a:t>获取鼠标坐标位置小结</a:t>
            </a:r>
            <a:endParaRPr lang="zh-CN" altLang="en-US" sz="2400" b="0" kern="0" dirty="0">
              <a:solidFill>
                <a:srgbClr val="3A68A3"/>
              </a:solidFill>
              <a:latin typeface="Microsoft YaHei" charset="0"/>
              <a:ea typeface="Microsoft YaHei" charset="0"/>
              <a:cs typeface="Microsoft YaHei" charset="0"/>
            </a:endParaRPr>
          </a:p>
        </p:txBody>
      </p:sp>
      <p:sp>
        <p:nvSpPr>
          <p:cNvPr id="9" name="文本框 6"/>
          <p:cNvSpPr/>
          <p:nvPr/>
        </p:nvSpPr>
        <p:spPr>
          <a:xfrm>
            <a:off x="652779" y="7543"/>
            <a:ext cx="1733804"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鼠标事件</a:t>
            </a:r>
            <a:endParaRPr sz="3200" b="0" dirty="0">
              <a:latin typeface="Microsoft YaHei" charset="0"/>
              <a:ea typeface="Microsoft YaHei" charset="0"/>
              <a:cs typeface="Microsoft YaHei" charset="0"/>
            </a:endParaRPr>
          </a:p>
        </p:txBody>
      </p:sp>
      <p:sp>
        <p:nvSpPr>
          <p:cNvPr id="3" name="矩形 2"/>
          <p:cNvSpPr/>
          <p:nvPr/>
        </p:nvSpPr>
        <p:spPr>
          <a:xfrm>
            <a:off x="1185882" y="2379251"/>
            <a:ext cx="7993497" cy="1451679"/>
          </a:xfrm>
          <a:prstGeom prst="rect">
            <a:avLst/>
          </a:prstGeom>
        </p:spPr>
        <p:txBody>
          <a:bodyPr wrap="square">
            <a:spAutoFit/>
          </a:bodyPr>
          <a:lstStyle/>
          <a:p>
            <a:pPr marL="342900" indent="-342900">
              <a:lnSpc>
                <a:spcPct val="150000"/>
              </a:lnSpc>
              <a:buFont typeface="Wingdings" charset="2"/>
              <a:buChar char="l"/>
            </a:pPr>
            <a:r>
              <a:rPr lang="zh-CN" altLang="en-US" sz="2000" dirty="0" smtClean="0">
                <a:latin typeface="Microsoft YaHei" charset="0"/>
                <a:ea typeface="Microsoft YaHei" charset="0"/>
                <a:cs typeface="Microsoft YaHei" charset="0"/>
              </a:rPr>
              <a:t>坐标分为三种情况，参考系不同，相同的鼠标位置的坐标不同。</a:t>
            </a:r>
            <a:endParaRPr lang="en-US" altLang="zh-CN" sz="2000" dirty="0" smtClean="0">
              <a:latin typeface="Microsoft YaHei" charset="0"/>
              <a:ea typeface="Microsoft YaHei" charset="0"/>
              <a:cs typeface="Microsoft YaHei" charset="0"/>
            </a:endParaRPr>
          </a:p>
          <a:p>
            <a:pPr>
              <a:lnSpc>
                <a:spcPct val="150000"/>
              </a:lnSpc>
            </a:pPr>
            <a:endParaRPr lang="zh-CN" altLang="en-US" sz="2000" dirty="0" smtClean="0">
              <a:latin typeface="Microsoft YaHei" charset="0"/>
              <a:ea typeface="Microsoft YaHei" charset="0"/>
              <a:cs typeface="Microsoft YaHei" charset="0"/>
            </a:endParaRPr>
          </a:p>
          <a:p>
            <a:pPr marL="342900" indent="-342900">
              <a:lnSpc>
                <a:spcPct val="150000"/>
              </a:lnSpc>
              <a:buFont typeface="Wingdings" charset="2"/>
              <a:buChar char="l"/>
            </a:pPr>
            <a:r>
              <a:rPr lang="zh-CN" altLang="en-US" sz="2000" dirty="0" smtClean="0">
                <a:latin typeface="Microsoft YaHei" charset="0"/>
                <a:ea typeface="Microsoft YaHei" charset="0"/>
                <a:cs typeface="Microsoft YaHei" charset="0"/>
              </a:rPr>
              <a:t>在</a:t>
            </a:r>
            <a:r>
              <a:rPr lang="en-US" altLang="zh-CN" sz="2000" dirty="0" smtClean="0">
                <a:latin typeface="Microsoft YaHei" charset="0"/>
                <a:ea typeface="Microsoft YaHei" charset="0"/>
                <a:cs typeface="Microsoft YaHei" charset="0"/>
              </a:rPr>
              <a:t>IE</a:t>
            </a:r>
            <a:r>
              <a:rPr lang="zh-CN" altLang="en-US" sz="2000" dirty="0" smtClean="0">
                <a:latin typeface="Microsoft YaHei" charset="0"/>
                <a:ea typeface="Microsoft YaHei" charset="0"/>
                <a:cs typeface="Microsoft YaHei" charset="0"/>
              </a:rPr>
              <a:t>下没有</a:t>
            </a:r>
            <a:r>
              <a:rPr lang="en-US" altLang="zh-CN" sz="2000" dirty="0" err="1" smtClean="0">
                <a:latin typeface="Microsoft YaHei" charset="0"/>
                <a:ea typeface="Microsoft YaHei" charset="0"/>
                <a:cs typeface="Microsoft YaHei" charset="0"/>
              </a:rPr>
              <a:t>pageX</a:t>
            </a:r>
            <a:r>
              <a:rPr lang="zh-CN" altLang="zh-CN" sz="2000" dirty="0" smtClean="0">
                <a:latin typeface="Microsoft YaHei" charset="0"/>
                <a:ea typeface="Microsoft YaHei" charset="0"/>
                <a:cs typeface="Microsoft YaHei" charset="0"/>
              </a:rPr>
              <a:t>，</a:t>
            </a:r>
            <a:r>
              <a:rPr lang="en-US" altLang="zh-CN" sz="2000" dirty="0" err="1" smtClean="0">
                <a:latin typeface="Microsoft YaHei" charset="0"/>
                <a:ea typeface="Microsoft YaHei" charset="0"/>
                <a:cs typeface="Microsoft YaHei" charset="0"/>
              </a:rPr>
              <a:t>pageY</a:t>
            </a:r>
            <a:r>
              <a:rPr lang="zh-CN" altLang="en-US" sz="2000" dirty="0" smtClean="0">
                <a:latin typeface="Microsoft YaHei" charset="0"/>
                <a:ea typeface="Microsoft YaHei" charset="0"/>
                <a:cs typeface="Microsoft YaHei" charset="0"/>
              </a:rPr>
              <a:t>属性。</a:t>
            </a:r>
            <a:endParaRPr lang="zh-CN" altLang="en-US" sz="2000" dirty="0">
              <a:latin typeface="Microsoft YaHei" charset="0"/>
              <a:ea typeface="Microsoft YaHei" charset="0"/>
              <a:cs typeface="Microsoft YaHei" charset="0"/>
            </a:endParaRPr>
          </a:p>
        </p:txBody>
      </p:sp>
    </p:spTree>
    <p:extLst>
      <p:ext uri="{BB962C8B-B14F-4D97-AF65-F5344CB8AC3E}">
        <p14:creationId xmlns:p14="http://schemas.microsoft.com/office/powerpoint/2010/main" val="1593291250"/>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0" name="为什么要使用盒模型："/>
          <p:cNvSpPr/>
          <p:nvPr/>
        </p:nvSpPr>
        <p:spPr>
          <a:xfrm>
            <a:off x="762576" y="1014730"/>
            <a:ext cx="2285237"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zh-CN" altLang="en-US" sz="2400" b="0" kern="0" dirty="0" smtClean="0">
                <a:solidFill>
                  <a:srgbClr val="3A68A3"/>
                </a:solidFill>
                <a:latin typeface="Microsoft YaHei" charset="0"/>
                <a:ea typeface="Microsoft YaHei" charset="0"/>
                <a:cs typeface="Microsoft YaHei" charset="0"/>
              </a:rPr>
              <a:t>拖拽效果实现</a:t>
            </a:r>
            <a:endParaRPr lang="zh-CN" altLang="en-US" sz="2400" b="0" kern="0" dirty="0">
              <a:solidFill>
                <a:srgbClr val="3A68A3"/>
              </a:solidFill>
              <a:latin typeface="Microsoft YaHei" charset="0"/>
              <a:ea typeface="Microsoft YaHei" charset="0"/>
              <a:cs typeface="Microsoft YaHei" charset="0"/>
            </a:endParaRPr>
          </a:p>
        </p:txBody>
      </p:sp>
      <p:sp>
        <p:nvSpPr>
          <p:cNvPr id="9" name="文本框 6"/>
          <p:cNvSpPr/>
          <p:nvPr/>
        </p:nvSpPr>
        <p:spPr>
          <a:xfrm>
            <a:off x="652779" y="7543"/>
            <a:ext cx="1733804"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拖拽效果</a:t>
            </a:r>
            <a:endParaRPr sz="3200" b="0" dirty="0">
              <a:latin typeface="Microsoft YaHei" charset="0"/>
              <a:ea typeface="Microsoft YaHei" charset="0"/>
              <a:cs typeface="Microsoft YaHei" charset="0"/>
            </a:endParaRPr>
          </a:p>
        </p:txBody>
      </p:sp>
      <p:sp>
        <p:nvSpPr>
          <p:cNvPr id="3" name="矩形 2"/>
          <p:cNvSpPr/>
          <p:nvPr/>
        </p:nvSpPr>
        <p:spPr>
          <a:xfrm>
            <a:off x="1185882" y="1641754"/>
            <a:ext cx="7993497" cy="990015"/>
          </a:xfrm>
          <a:prstGeom prst="rect">
            <a:avLst/>
          </a:prstGeom>
        </p:spPr>
        <p:txBody>
          <a:bodyPr wrap="square">
            <a:spAutoFit/>
          </a:bodyPr>
          <a:lstStyle/>
          <a:p>
            <a:pPr marL="342900" indent="-342900">
              <a:lnSpc>
                <a:spcPct val="150000"/>
              </a:lnSpc>
              <a:buFont typeface="Wingdings" charset="2"/>
              <a:buChar char="l"/>
            </a:pPr>
            <a:r>
              <a:rPr lang="zh-CN" altLang="en-US" sz="2000" dirty="0" smtClean="0">
                <a:latin typeface="Microsoft YaHei" charset="0"/>
                <a:ea typeface="Microsoft YaHei" charset="0"/>
                <a:cs typeface="Microsoft YaHei" charset="0"/>
              </a:rPr>
              <a:t>例如：</a:t>
            </a:r>
            <a:endParaRPr lang="en-US" altLang="zh-CN" sz="2000" dirty="0" smtClean="0">
              <a:latin typeface="Microsoft YaHei" charset="0"/>
              <a:ea typeface="Microsoft YaHei" charset="0"/>
              <a:cs typeface="Microsoft YaHei" charset="0"/>
            </a:endParaRPr>
          </a:p>
          <a:p>
            <a:pPr>
              <a:lnSpc>
                <a:spcPct val="150000"/>
              </a:lnSpc>
            </a:pPr>
            <a:r>
              <a:rPr lang="en-US" altLang="zh-CN" sz="2000" dirty="0">
                <a:latin typeface="Microsoft YaHei" charset="0"/>
                <a:ea typeface="Microsoft YaHei" charset="0"/>
                <a:cs typeface="Microsoft YaHei" charset="0"/>
              </a:rPr>
              <a:t>	</a:t>
            </a:r>
            <a:r>
              <a:rPr lang="zh-CN" altLang="en-US" sz="2000" dirty="0" smtClean="0">
                <a:latin typeface="Microsoft YaHei" charset="0"/>
                <a:ea typeface="Microsoft YaHei" charset="0"/>
                <a:cs typeface="Microsoft YaHei" charset="0"/>
              </a:rPr>
              <a:t>网页中的拼图二维码的填放。</a:t>
            </a:r>
            <a:endParaRPr lang="en-US" altLang="zh-CN" sz="2000" dirty="0" smtClean="0">
              <a:latin typeface="Microsoft YaHei" charset="0"/>
              <a:ea typeface="Microsoft YaHei" charset="0"/>
              <a:cs typeface="Microsoft YaHei" charset="0"/>
            </a:endParaRPr>
          </a:p>
        </p:txBody>
      </p:sp>
      <p:sp>
        <p:nvSpPr>
          <p:cNvPr id="5" name="矩形 4"/>
          <p:cNvSpPr/>
          <p:nvPr/>
        </p:nvSpPr>
        <p:spPr>
          <a:xfrm>
            <a:off x="1185882" y="2784169"/>
            <a:ext cx="7993497" cy="528350"/>
          </a:xfrm>
          <a:prstGeom prst="rect">
            <a:avLst/>
          </a:prstGeom>
        </p:spPr>
        <p:txBody>
          <a:bodyPr wrap="square">
            <a:spAutoFit/>
          </a:bodyPr>
          <a:lstStyle/>
          <a:p>
            <a:pPr marL="342900" indent="-342900">
              <a:lnSpc>
                <a:spcPct val="150000"/>
              </a:lnSpc>
              <a:buFont typeface="Wingdings" charset="2"/>
              <a:buChar char="l"/>
            </a:pPr>
            <a:r>
              <a:rPr lang="zh-CN" altLang="en-US" sz="2000" dirty="0" smtClean="0">
                <a:latin typeface="Microsoft YaHei" charset="0"/>
                <a:ea typeface="Microsoft YaHei" charset="0"/>
                <a:cs typeface="Microsoft YaHei" charset="0"/>
              </a:rPr>
              <a:t>图例：</a:t>
            </a:r>
            <a:endParaRPr lang="en-US" altLang="zh-CN" sz="2000" dirty="0" smtClean="0">
              <a:latin typeface="Microsoft YaHei" charset="0"/>
              <a:ea typeface="Microsoft YaHei" charset="0"/>
              <a:cs typeface="Microsoft YaHei" charset="0"/>
            </a:endParaRPr>
          </a:p>
        </p:txBody>
      </p:sp>
      <p:pic>
        <p:nvPicPr>
          <p:cNvPr id="2" name="图片 1" descr="拖拽.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00" y="2784169"/>
            <a:ext cx="4559300" cy="3009900"/>
          </a:xfrm>
          <a:prstGeom prst="rect">
            <a:avLst/>
          </a:prstGeom>
        </p:spPr>
      </p:pic>
    </p:spTree>
    <p:extLst>
      <p:ext uri="{BB962C8B-B14F-4D97-AF65-F5344CB8AC3E}">
        <p14:creationId xmlns:p14="http://schemas.microsoft.com/office/powerpoint/2010/main" val="1774005009"/>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0" name="为什么要使用盒模型："/>
          <p:cNvSpPr/>
          <p:nvPr/>
        </p:nvSpPr>
        <p:spPr>
          <a:xfrm>
            <a:off x="762576" y="1014730"/>
            <a:ext cx="5003930"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zh-CN" altLang="en-US" sz="2400" b="0" kern="0" dirty="0" smtClean="0">
                <a:solidFill>
                  <a:srgbClr val="3A68A3"/>
                </a:solidFill>
                <a:latin typeface="Microsoft YaHei" charset="0"/>
                <a:ea typeface="Microsoft YaHei" charset="0"/>
                <a:cs typeface="Microsoft YaHei" charset="0"/>
              </a:rPr>
              <a:t>给元素绑定</a:t>
            </a:r>
            <a:r>
              <a:rPr lang="en-US" altLang="zh-CN" sz="2400" b="0" kern="0" dirty="0" err="1" smtClean="0">
                <a:solidFill>
                  <a:srgbClr val="3A68A3"/>
                </a:solidFill>
                <a:latin typeface="Microsoft YaHei" charset="0"/>
                <a:ea typeface="Microsoft YaHei" charset="0"/>
                <a:cs typeface="Microsoft YaHei" charset="0"/>
              </a:rPr>
              <a:t>onmousedown</a:t>
            </a:r>
            <a:r>
              <a:rPr lang="zh-CN" altLang="en-US" b="0" dirty="0" smtClean="0">
                <a:solidFill>
                  <a:srgbClr val="3A68A3"/>
                </a:solidFill>
                <a:latin typeface="Microsoft YaHei" charset="0"/>
                <a:ea typeface="Microsoft YaHei" charset="0"/>
                <a:cs typeface="Microsoft YaHei" charset="0"/>
              </a:rPr>
              <a:t>(</a:t>
            </a:r>
            <a:r>
              <a:rPr lang="en-US" altLang="zh-CN" b="0" dirty="0" smtClean="0">
                <a:solidFill>
                  <a:srgbClr val="3A68A3"/>
                </a:solidFill>
                <a:latin typeface="Microsoft YaHei" charset="0"/>
                <a:ea typeface="Microsoft YaHei" charset="0"/>
                <a:cs typeface="Microsoft YaHei" charset="0"/>
              </a:rPr>
              <a:t>)</a:t>
            </a:r>
            <a:r>
              <a:rPr lang="zh-CN" altLang="en-US" b="0" dirty="0" smtClean="0">
                <a:solidFill>
                  <a:srgbClr val="3A68A3"/>
                </a:solidFill>
                <a:latin typeface="Microsoft YaHei" charset="0"/>
                <a:ea typeface="Microsoft YaHei" charset="0"/>
                <a:cs typeface="Microsoft YaHei" charset="0"/>
              </a:rPr>
              <a:t>事件</a:t>
            </a:r>
            <a:endParaRPr lang="zh-CN" altLang="en-US" sz="2400" b="0" kern="0" dirty="0">
              <a:solidFill>
                <a:srgbClr val="3A68A3"/>
              </a:solidFill>
              <a:latin typeface="Microsoft YaHei" charset="0"/>
              <a:ea typeface="Microsoft YaHei" charset="0"/>
              <a:cs typeface="Microsoft YaHei" charset="0"/>
            </a:endParaRPr>
          </a:p>
        </p:txBody>
      </p:sp>
      <p:sp>
        <p:nvSpPr>
          <p:cNvPr id="9" name="文本框 6"/>
          <p:cNvSpPr/>
          <p:nvPr/>
        </p:nvSpPr>
        <p:spPr>
          <a:xfrm>
            <a:off x="652779" y="7543"/>
            <a:ext cx="1733804"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拖拽效果</a:t>
            </a:r>
            <a:endParaRPr sz="3200" b="0" dirty="0">
              <a:latin typeface="Microsoft YaHei" charset="0"/>
              <a:ea typeface="Microsoft YaHei" charset="0"/>
              <a:cs typeface="Microsoft YaHei" charset="0"/>
            </a:endParaRPr>
          </a:p>
        </p:txBody>
      </p:sp>
      <p:sp>
        <p:nvSpPr>
          <p:cNvPr id="5" name="文本框 4"/>
          <p:cNvSpPr txBox="1"/>
          <p:nvPr/>
        </p:nvSpPr>
        <p:spPr>
          <a:xfrm>
            <a:off x="762576" y="2019351"/>
            <a:ext cx="861770"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sz="2000" dirty="0"/>
              <a:t>代码：</a:t>
            </a:r>
          </a:p>
        </p:txBody>
      </p:sp>
      <p:sp>
        <p:nvSpPr>
          <p:cNvPr id="6" name="矩形 5"/>
          <p:cNvSpPr/>
          <p:nvPr/>
        </p:nvSpPr>
        <p:spPr>
          <a:xfrm>
            <a:off x="2070410" y="2019351"/>
            <a:ext cx="6900951" cy="3539430"/>
          </a:xfrm>
          <a:prstGeom prst="rect">
            <a:avLst/>
          </a:prstGeom>
          <a:ln>
            <a:solidFill>
              <a:schemeClr val="accent1">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altLang="zh-CN" sz="1600" dirty="0" err="1" smtClean="0">
                <a:solidFill>
                  <a:schemeClr val="accent6">
                    <a:lumMod val="50000"/>
                  </a:schemeClr>
                </a:solidFill>
                <a:latin typeface="Microsoft YaHei" charset="0"/>
                <a:ea typeface="Microsoft YaHei" charset="0"/>
                <a:cs typeface="Microsoft YaHei" charset="0"/>
              </a:rPr>
              <a:t>var</a:t>
            </a:r>
            <a:r>
              <a:rPr lang="en-US" altLang="zh-CN" sz="1600" dirty="0" smtClean="0">
                <a:solidFill>
                  <a:schemeClr val="accent6">
                    <a:lumMod val="50000"/>
                  </a:schemeClr>
                </a:solidFill>
                <a:latin typeface="Microsoft YaHei" charset="0"/>
                <a:ea typeface="Microsoft YaHei" charset="0"/>
                <a:cs typeface="Microsoft YaHei" charset="0"/>
              </a:rPr>
              <a:t> </a:t>
            </a:r>
            <a:r>
              <a:rPr lang="en-US" altLang="zh-CN" sz="1600" dirty="0">
                <a:solidFill>
                  <a:schemeClr val="accent6">
                    <a:lumMod val="50000"/>
                  </a:schemeClr>
                </a:solidFill>
                <a:latin typeface="Microsoft YaHei" charset="0"/>
                <a:ea typeface="Microsoft YaHei" charset="0"/>
                <a:cs typeface="Microsoft YaHei" charset="0"/>
              </a:rPr>
              <a:t>box = </a:t>
            </a:r>
            <a:r>
              <a:rPr lang="en-US" altLang="zh-CN" sz="1600" dirty="0" err="1">
                <a:solidFill>
                  <a:schemeClr val="accent6">
                    <a:lumMod val="50000"/>
                  </a:schemeClr>
                </a:solidFill>
                <a:latin typeface="Microsoft YaHei" charset="0"/>
                <a:ea typeface="Microsoft YaHei" charset="0"/>
                <a:cs typeface="Microsoft YaHei" charset="0"/>
              </a:rPr>
              <a:t>document.getElementById</a:t>
            </a:r>
            <a:r>
              <a:rPr lang="en-US" altLang="zh-CN" sz="1600" dirty="0">
                <a:solidFill>
                  <a:schemeClr val="accent6">
                    <a:lumMod val="50000"/>
                  </a:schemeClr>
                </a:solidFill>
                <a:latin typeface="Microsoft YaHei" charset="0"/>
                <a:ea typeface="Microsoft YaHei" charset="0"/>
                <a:cs typeface="Microsoft YaHei" charset="0"/>
              </a:rPr>
              <a:t>("box")</a:t>
            </a:r>
            <a:r>
              <a:rPr lang="en-US" altLang="zh-CN" sz="1600" dirty="0" smtClean="0">
                <a:solidFill>
                  <a:schemeClr val="accent6">
                    <a:lumMod val="50000"/>
                  </a:schemeClr>
                </a:solidFill>
                <a:latin typeface="Microsoft YaHei" charset="0"/>
                <a:ea typeface="Microsoft YaHei" charset="0"/>
                <a:cs typeface="Microsoft YaHei" charset="0"/>
              </a:rPr>
              <a:t>;</a:t>
            </a:r>
          </a:p>
          <a:p>
            <a:r>
              <a:rPr lang="en-US" altLang="zh-CN" sz="1600" dirty="0" err="1">
                <a:solidFill>
                  <a:schemeClr val="accent6">
                    <a:lumMod val="50000"/>
                  </a:schemeClr>
                </a:solidFill>
                <a:latin typeface="Microsoft YaHei" charset="0"/>
                <a:ea typeface="Microsoft YaHei" charset="0"/>
                <a:cs typeface="Microsoft YaHei" charset="0"/>
              </a:rPr>
              <a:t>box.style.position</a:t>
            </a:r>
            <a:r>
              <a:rPr lang="zh-CN" altLang="en-US" sz="1600" dirty="0">
                <a:solidFill>
                  <a:schemeClr val="accent6">
                    <a:lumMod val="50000"/>
                  </a:schemeClr>
                </a:solidFill>
                <a:latin typeface="Microsoft YaHei" charset="0"/>
                <a:ea typeface="Microsoft YaHei" charset="0"/>
                <a:cs typeface="Microsoft YaHei" charset="0"/>
              </a:rPr>
              <a:t> </a:t>
            </a:r>
            <a:r>
              <a:rPr lang="en-US" altLang="zh-CN" sz="1600" dirty="0">
                <a:solidFill>
                  <a:schemeClr val="accent6">
                    <a:lumMod val="50000"/>
                  </a:schemeClr>
                </a:solidFill>
                <a:latin typeface="Microsoft YaHei" charset="0"/>
                <a:ea typeface="Microsoft YaHei" charset="0"/>
                <a:cs typeface="Microsoft YaHei" charset="0"/>
              </a:rPr>
              <a:t>=</a:t>
            </a:r>
            <a:r>
              <a:rPr lang="zh-CN" altLang="en-US" sz="1600" dirty="0">
                <a:solidFill>
                  <a:schemeClr val="accent6">
                    <a:lumMod val="50000"/>
                  </a:schemeClr>
                </a:solidFill>
                <a:latin typeface="Microsoft YaHei" charset="0"/>
                <a:ea typeface="Microsoft YaHei" charset="0"/>
                <a:cs typeface="Microsoft YaHei" charset="0"/>
              </a:rPr>
              <a:t> </a:t>
            </a:r>
            <a:r>
              <a:rPr lang="en-US" altLang="zh-CN" sz="1600" dirty="0">
                <a:solidFill>
                  <a:schemeClr val="accent6">
                    <a:lumMod val="50000"/>
                  </a:schemeClr>
                </a:solidFill>
                <a:latin typeface="Microsoft YaHei" charset="0"/>
                <a:ea typeface="Microsoft YaHei" charset="0"/>
                <a:cs typeface="Microsoft YaHei" charset="0"/>
              </a:rPr>
              <a:t>"absolute";</a:t>
            </a:r>
          </a:p>
          <a:p>
            <a:r>
              <a:rPr lang="en-US" altLang="zh-CN" sz="1600" dirty="0" err="1" smtClean="0">
                <a:solidFill>
                  <a:schemeClr val="accent6">
                    <a:lumMod val="50000"/>
                  </a:schemeClr>
                </a:solidFill>
                <a:latin typeface="Microsoft YaHei" charset="0"/>
                <a:ea typeface="Microsoft YaHei" charset="0"/>
                <a:cs typeface="Microsoft YaHei" charset="0"/>
              </a:rPr>
              <a:t>box.onmousedown</a:t>
            </a:r>
            <a:r>
              <a:rPr lang="en-US" altLang="zh-CN" sz="1600" dirty="0" smtClean="0">
                <a:solidFill>
                  <a:schemeClr val="accent6">
                    <a:lumMod val="50000"/>
                  </a:schemeClr>
                </a:solidFill>
                <a:latin typeface="Microsoft YaHei" charset="0"/>
                <a:ea typeface="Microsoft YaHei" charset="0"/>
                <a:cs typeface="Microsoft YaHei" charset="0"/>
              </a:rPr>
              <a:t> </a:t>
            </a:r>
            <a:r>
              <a:rPr lang="en-US" altLang="zh-CN" sz="1600" dirty="0">
                <a:solidFill>
                  <a:schemeClr val="accent6">
                    <a:lumMod val="50000"/>
                  </a:schemeClr>
                </a:solidFill>
                <a:latin typeface="Microsoft YaHei" charset="0"/>
                <a:ea typeface="Microsoft YaHei" charset="0"/>
                <a:cs typeface="Microsoft YaHei" charset="0"/>
              </a:rPr>
              <a:t>= function(</a:t>
            </a:r>
            <a:r>
              <a:rPr lang="en-US" altLang="zh-CN" sz="1600" dirty="0" smtClean="0">
                <a:solidFill>
                  <a:schemeClr val="accent6">
                    <a:lumMod val="50000"/>
                  </a:schemeClr>
                </a:solidFill>
                <a:latin typeface="Microsoft YaHei" charset="0"/>
                <a:ea typeface="Microsoft YaHei" charset="0"/>
                <a:cs typeface="Microsoft YaHei" charset="0"/>
              </a:rPr>
              <a:t>event)</a:t>
            </a:r>
            <a:r>
              <a:rPr lang="en-US" altLang="zh-CN" sz="1600" dirty="0">
                <a:solidFill>
                  <a:schemeClr val="accent6">
                    <a:lumMod val="50000"/>
                  </a:schemeClr>
                </a:solidFill>
                <a:latin typeface="Microsoft YaHei" charset="0"/>
                <a:ea typeface="Microsoft YaHei" charset="0"/>
                <a:cs typeface="Microsoft YaHei" charset="0"/>
              </a:rPr>
              <a:t>{</a:t>
            </a:r>
          </a:p>
          <a:p>
            <a:r>
              <a:rPr lang="en-US" altLang="zh-CN" sz="1600" dirty="0">
                <a:solidFill>
                  <a:schemeClr val="accent6">
                    <a:lumMod val="50000"/>
                  </a:schemeClr>
                </a:solidFill>
                <a:latin typeface="Microsoft YaHei" charset="0"/>
                <a:ea typeface="Microsoft YaHei" charset="0"/>
                <a:cs typeface="Microsoft YaHei" charset="0"/>
              </a:rPr>
              <a:t>		</a:t>
            </a:r>
            <a:r>
              <a:rPr lang="en-US" altLang="zh-CN" sz="1600" dirty="0" err="1">
                <a:solidFill>
                  <a:schemeClr val="accent6">
                    <a:lumMod val="50000"/>
                  </a:schemeClr>
                </a:solidFill>
                <a:latin typeface="Microsoft YaHei" charset="0"/>
                <a:ea typeface="Microsoft YaHei" charset="0"/>
                <a:cs typeface="Microsoft YaHei" charset="0"/>
              </a:rPr>
              <a:t>var</a:t>
            </a:r>
            <a:r>
              <a:rPr lang="en-US" altLang="zh-CN" sz="1600" dirty="0">
                <a:solidFill>
                  <a:schemeClr val="accent6">
                    <a:lumMod val="50000"/>
                  </a:schemeClr>
                </a:solidFill>
                <a:latin typeface="Microsoft YaHei" charset="0"/>
                <a:ea typeface="Microsoft YaHei" charset="0"/>
                <a:cs typeface="Microsoft YaHei" charset="0"/>
              </a:rPr>
              <a:t> e = event || </a:t>
            </a:r>
            <a:r>
              <a:rPr lang="en-US" altLang="zh-CN" sz="1600" dirty="0" err="1">
                <a:solidFill>
                  <a:schemeClr val="accent6">
                    <a:lumMod val="50000"/>
                  </a:schemeClr>
                </a:solidFill>
                <a:latin typeface="Microsoft YaHei" charset="0"/>
                <a:ea typeface="Microsoft YaHei" charset="0"/>
                <a:cs typeface="Microsoft YaHei" charset="0"/>
              </a:rPr>
              <a:t>window.event</a:t>
            </a:r>
            <a:r>
              <a:rPr lang="en-US" altLang="zh-CN" sz="1600" dirty="0">
                <a:solidFill>
                  <a:schemeClr val="accent6">
                    <a:lumMod val="50000"/>
                  </a:schemeClr>
                </a:solidFill>
                <a:latin typeface="Microsoft YaHei" charset="0"/>
                <a:ea typeface="Microsoft YaHei" charset="0"/>
                <a:cs typeface="Microsoft YaHei" charset="0"/>
              </a:rPr>
              <a:t>;</a:t>
            </a:r>
          </a:p>
          <a:p>
            <a:r>
              <a:rPr lang="zh-CN" altLang="en-US" sz="1600" dirty="0">
                <a:solidFill>
                  <a:schemeClr val="accent6">
                    <a:lumMod val="50000"/>
                  </a:schemeClr>
                </a:solidFill>
                <a:latin typeface="Microsoft YaHei" charset="0"/>
                <a:ea typeface="Microsoft YaHei" charset="0"/>
                <a:cs typeface="Microsoft YaHei" charset="0"/>
              </a:rPr>
              <a:t>		</a:t>
            </a:r>
            <a:r>
              <a:rPr lang="en-US" altLang="zh-CN" sz="1600" dirty="0">
                <a:solidFill>
                  <a:schemeClr val="accent6">
                    <a:lumMod val="50000"/>
                  </a:schemeClr>
                </a:solidFill>
                <a:latin typeface="Microsoft YaHei" charset="0"/>
                <a:ea typeface="Microsoft YaHei" charset="0"/>
                <a:cs typeface="Microsoft YaHei" charset="0"/>
              </a:rPr>
              <a:t>//</a:t>
            </a:r>
            <a:r>
              <a:rPr lang="zh-CN" altLang="en-US" sz="1600" dirty="0">
                <a:solidFill>
                  <a:schemeClr val="accent6">
                    <a:lumMod val="50000"/>
                  </a:schemeClr>
                </a:solidFill>
                <a:latin typeface="Microsoft YaHei" charset="0"/>
                <a:ea typeface="Microsoft YaHei" charset="0"/>
                <a:cs typeface="Microsoft YaHei" charset="0"/>
              </a:rPr>
              <a:t>当鼠标点下</a:t>
            </a:r>
            <a:r>
              <a:rPr lang="en-US" altLang="zh-CN" sz="1600" dirty="0">
                <a:solidFill>
                  <a:schemeClr val="accent6">
                    <a:lumMod val="50000"/>
                  </a:schemeClr>
                </a:solidFill>
                <a:latin typeface="Microsoft YaHei" charset="0"/>
                <a:ea typeface="Microsoft YaHei" charset="0"/>
                <a:cs typeface="Microsoft YaHei" charset="0"/>
              </a:rPr>
              <a:t>,</a:t>
            </a:r>
            <a:r>
              <a:rPr lang="zh-CN" altLang="en-US" sz="1600" dirty="0">
                <a:solidFill>
                  <a:schemeClr val="accent6">
                    <a:lumMod val="50000"/>
                  </a:schemeClr>
                </a:solidFill>
                <a:latin typeface="Microsoft YaHei" charset="0"/>
                <a:ea typeface="Microsoft YaHei" charset="0"/>
                <a:cs typeface="Microsoft YaHei" charset="0"/>
              </a:rPr>
              <a:t>鼠标在当前屏幕可视区域的坐标</a:t>
            </a:r>
          </a:p>
          <a:p>
            <a:r>
              <a:rPr lang="en-US" altLang="zh-CN" sz="1600" dirty="0">
                <a:solidFill>
                  <a:schemeClr val="accent6">
                    <a:lumMod val="50000"/>
                  </a:schemeClr>
                </a:solidFill>
                <a:latin typeface="Microsoft YaHei" charset="0"/>
                <a:ea typeface="Microsoft YaHei" charset="0"/>
                <a:cs typeface="Microsoft YaHei" charset="0"/>
              </a:rPr>
              <a:t>		</a:t>
            </a:r>
            <a:r>
              <a:rPr lang="en-US" altLang="zh-CN" sz="1600" dirty="0" err="1">
                <a:solidFill>
                  <a:schemeClr val="accent6">
                    <a:lumMod val="50000"/>
                  </a:schemeClr>
                </a:solidFill>
                <a:latin typeface="Microsoft YaHei" charset="0"/>
                <a:ea typeface="Microsoft YaHei" charset="0"/>
                <a:cs typeface="Microsoft YaHei" charset="0"/>
              </a:rPr>
              <a:t>var</a:t>
            </a:r>
            <a:r>
              <a:rPr lang="en-US" altLang="zh-CN" sz="1600" dirty="0">
                <a:solidFill>
                  <a:schemeClr val="accent6">
                    <a:lumMod val="50000"/>
                  </a:schemeClr>
                </a:solidFill>
                <a:latin typeface="Microsoft YaHei" charset="0"/>
                <a:ea typeface="Microsoft YaHei" charset="0"/>
                <a:cs typeface="Microsoft YaHei" charset="0"/>
              </a:rPr>
              <a:t> </a:t>
            </a:r>
            <a:r>
              <a:rPr lang="en-US" altLang="zh-CN" sz="1600" dirty="0" err="1">
                <a:solidFill>
                  <a:schemeClr val="accent6">
                    <a:lumMod val="50000"/>
                  </a:schemeClr>
                </a:solidFill>
                <a:latin typeface="Microsoft YaHei" charset="0"/>
                <a:ea typeface="Microsoft YaHei" charset="0"/>
                <a:cs typeface="Microsoft YaHei" charset="0"/>
              </a:rPr>
              <a:t>bx</a:t>
            </a:r>
            <a:r>
              <a:rPr lang="en-US" altLang="zh-CN" sz="1600" dirty="0">
                <a:solidFill>
                  <a:schemeClr val="accent6">
                    <a:lumMod val="50000"/>
                  </a:schemeClr>
                </a:solidFill>
                <a:latin typeface="Microsoft YaHei" charset="0"/>
                <a:ea typeface="Microsoft YaHei" charset="0"/>
                <a:cs typeface="Microsoft YaHei" charset="0"/>
              </a:rPr>
              <a:t> = </a:t>
            </a:r>
            <a:r>
              <a:rPr lang="en-US" altLang="zh-CN" sz="1600" dirty="0" err="1">
                <a:solidFill>
                  <a:schemeClr val="accent6">
                    <a:lumMod val="50000"/>
                  </a:schemeClr>
                </a:solidFill>
                <a:latin typeface="Microsoft YaHei" charset="0"/>
                <a:ea typeface="Microsoft YaHei" charset="0"/>
                <a:cs typeface="Microsoft YaHei" charset="0"/>
              </a:rPr>
              <a:t>e.clientX</a:t>
            </a:r>
            <a:r>
              <a:rPr lang="en-US" altLang="zh-CN" sz="1600" dirty="0">
                <a:solidFill>
                  <a:schemeClr val="accent6">
                    <a:lumMod val="50000"/>
                  </a:schemeClr>
                </a:solidFill>
                <a:latin typeface="Microsoft YaHei" charset="0"/>
                <a:ea typeface="Microsoft YaHei" charset="0"/>
                <a:cs typeface="Microsoft YaHei" charset="0"/>
              </a:rPr>
              <a:t>;</a:t>
            </a:r>
          </a:p>
          <a:p>
            <a:r>
              <a:rPr lang="en-US" altLang="zh-CN" sz="1600" dirty="0">
                <a:solidFill>
                  <a:schemeClr val="accent6">
                    <a:lumMod val="50000"/>
                  </a:schemeClr>
                </a:solidFill>
                <a:latin typeface="Microsoft YaHei" charset="0"/>
                <a:ea typeface="Microsoft YaHei" charset="0"/>
                <a:cs typeface="Microsoft YaHei" charset="0"/>
              </a:rPr>
              <a:t>		</a:t>
            </a:r>
            <a:r>
              <a:rPr lang="en-US" altLang="zh-CN" sz="1600" dirty="0" err="1">
                <a:solidFill>
                  <a:schemeClr val="accent6">
                    <a:lumMod val="50000"/>
                  </a:schemeClr>
                </a:solidFill>
                <a:latin typeface="Microsoft YaHei" charset="0"/>
                <a:ea typeface="Microsoft YaHei" charset="0"/>
                <a:cs typeface="Microsoft YaHei" charset="0"/>
              </a:rPr>
              <a:t>var</a:t>
            </a:r>
            <a:r>
              <a:rPr lang="en-US" altLang="zh-CN" sz="1600" dirty="0">
                <a:solidFill>
                  <a:schemeClr val="accent6">
                    <a:lumMod val="50000"/>
                  </a:schemeClr>
                </a:solidFill>
                <a:latin typeface="Microsoft YaHei" charset="0"/>
                <a:ea typeface="Microsoft YaHei" charset="0"/>
                <a:cs typeface="Microsoft YaHei" charset="0"/>
              </a:rPr>
              <a:t> by = </a:t>
            </a:r>
            <a:r>
              <a:rPr lang="en-US" altLang="zh-CN" sz="1600" dirty="0" err="1">
                <a:solidFill>
                  <a:schemeClr val="accent6">
                    <a:lumMod val="50000"/>
                  </a:schemeClr>
                </a:solidFill>
                <a:latin typeface="Microsoft YaHei" charset="0"/>
                <a:ea typeface="Microsoft YaHei" charset="0"/>
                <a:cs typeface="Microsoft YaHei" charset="0"/>
              </a:rPr>
              <a:t>e.clientY</a:t>
            </a:r>
            <a:r>
              <a:rPr lang="en-US" altLang="zh-CN" sz="1600" dirty="0">
                <a:solidFill>
                  <a:schemeClr val="accent6">
                    <a:lumMod val="50000"/>
                  </a:schemeClr>
                </a:solidFill>
                <a:latin typeface="Microsoft YaHei" charset="0"/>
                <a:ea typeface="Microsoft YaHei" charset="0"/>
                <a:cs typeface="Microsoft YaHei" charset="0"/>
              </a:rPr>
              <a:t>;</a:t>
            </a:r>
          </a:p>
          <a:p>
            <a:endParaRPr lang="en-US" altLang="zh-CN" sz="1600" dirty="0">
              <a:solidFill>
                <a:schemeClr val="accent6">
                  <a:lumMod val="50000"/>
                </a:schemeClr>
              </a:solidFill>
              <a:latin typeface="Microsoft YaHei" charset="0"/>
              <a:ea typeface="Microsoft YaHei" charset="0"/>
              <a:cs typeface="Microsoft YaHei" charset="0"/>
            </a:endParaRPr>
          </a:p>
          <a:p>
            <a:r>
              <a:rPr lang="zh-CN" altLang="en-US" sz="1600" dirty="0">
                <a:solidFill>
                  <a:schemeClr val="accent6">
                    <a:lumMod val="50000"/>
                  </a:schemeClr>
                </a:solidFill>
                <a:latin typeface="Microsoft YaHei" charset="0"/>
                <a:ea typeface="Microsoft YaHei" charset="0"/>
                <a:cs typeface="Microsoft YaHei" charset="0"/>
              </a:rPr>
              <a:t>		</a:t>
            </a:r>
            <a:r>
              <a:rPr lang="en-US" altLang="zh-CN" sz="1600" dirty="0">
                <a:solidFill>
                  <a:schemeClr val="accent6">
                    <a:lumMod val="50000"/>
                  </a:schemeClr>
                </a:solidFill>
                <a:latin typeface="Microsoft YaHei" charset="0"/>
                <a:ea typeface="Microsoft YaHei" charset="0"/>
                <a:cs typeface="Microsoft YaHei" charset="0"/>
              </a:rPr>
              <a:t>//</a:t>
            </a:r>
            <a:r>
              <a:rPr lang="zh-CN" altLang="en-US" sz="1600" dirty="0">
                <a:solidFill>
                  <a:schemeClr val="accent6">
                    <a:lumMod val="50000"/>
                  </a:schemeClr>
                </a:solidFill>
                <a:latin typeface="Microsoft YaHei" charset="0"/>
                <a:ea typeface="Microsoft YaHei" charset="0"/>
                <a:cs typeface="Microsoft YaHei" charset="0"/>
              </a:rPr>
              <a:t>获取当鼠标点下去时候</a:t>
            </a:r>
            <a:r>
              <a:rPr lang="en-US" altLang="zh-CN" sz="1600" dirty="0">
                <a:solidFill>
                  <a:schemeClr val="accent6">
                    <a:lumMod val="50000"/>
                  </a:schemeClr>
                </a:solidFill>
                <a:latin typeface="Microsoft YaHei" charset="0"/>
                <a:ea typeface="Microsoft YaHei" charset="0"/>
                <a:cs typeface="Microsoft YaHei" charset="0"/>
              </a:rPr>
              <a:t>,box</a:t>
            </a:r>
            <a:r>
              <a:rPr lang="zh-CN" altLang="en-US" sz="1600" dirty="0">
                <a:solidFill>
                  <a:schemeClr val="accent6">
                    <a:lumMod val="50000"/>
                  </a:schemeClr>
                </a:solidFill>
                <a:latin typeface="Microsoft YaHei" charset="0"/>
                <a:ea typeface="Microsoft YaHei" charset="0"/>
                <a:cs typeface="Microsoft YaHei" charset="0"/>
              </a:rPr>
              <a:t>的</a:t>
            </a:r>
            <a:r>
              <a:rPr lang="en-US" altLang="zh-CN" sz="1600" dirty="0">
                <a:solidFill>
                  <a:schemeClr val="accent6">
                    <a:lumMod val="50000"/>
                  </a:schemeClr>
                </a:solidFill>
                <a:latin typeface="Microsoft YaHei" charset="0"/>
                <a:ea typeface="Microsoft YaHei" charset="0"/>
                <a:cs typeface="Microsoft YaHei" charset="0"/>
              </a:rPr>
              <a:t>left</a:t>
            </a:r>
            <a:r>
              <a:rPr lang="zh-CN" altLang="en-US" sz="1600" dirty="0">
                <a:solidFill>
                  <a:schemeClr val="accent6">
                    <a:lumMod val="50000"/>
                  </a:schemeClr>
                </a:solidFill>
                <a:latin typeface="Microsoft YaHei" charset="0"/>
                <a:ea typeface="Microsoft YaHei" charset="0"/>
                <a:cs typeface="Microsoft YaHei" charset="0"/>
              </a:rPr>
              <a:t>和</a:t>
            </a:r>
            <a:r>
              <a:rPr lang="en-US" altLang="zh-CN" sz="1600" dirty="0">
                <a:solidFill>
                  <a:schemeClr val="accent6">
                    <a:lumMod val="50000"/>
                  </a:schemeClr>
                </a:solidFill>
                <a:latin typeface="Microsoft YaHei" charset="0"/>
                <a:ea typeface="Microsoft YaHei" charset="0"/>
                <a:cs typeface="Microsoft YaHei" charset="0"/>
              </a:rPr>
              <a:t>top</a:t>
            </a:r>
          </a:p>
          <a:p>
            <a:r>
              <a:rPr lang="en-US" altLang="zh-CN" sz="1600" dirty="0">
                <a:solidFill>
                  <a:schemeClr val="accent6">
                    <a:lumMod val="50000"/>
                  </a:schemeClr>
                </a:solidFill>
                <a:latin typeface="Microsoft YaHei" charset="0"/>
                <a:ea typeface="Microsoft YaHei" charset="0"/>
                <a:cs typeface="Microsoft YaHei" charset="0"/>
              </a:rPr>
              <a:t>		</a:t>
            </a:r>
            <a:r>
              <a:rPr lang="en-US" altLang="zh-CN" sz="1600" dirty="0" err="1">
                <a:solidFill>
                  <a:schemeClr val="accent6">
                    <a:lumMod val="50000"/>
                  </a:schemeClr>
                </a:solidFill>
                <a:latin typeface="Microsoft YaHei" charset="0"/>
                <a:ea typeface="Microsoft YaHei" charset="0"/>
                <a:cs typeface="Microsoft YaHei" charset="0"/>
              </a:rPr>
              <a:t>var</a:t>
            </a:r>
            <a:r>
              <a:rPr lang="en-US" altLang="zh-CN" sz="1600" dirty="0">
                <a:solidFill>
                  <a:schemeClr val="accent6">
                    <a:lumMod val="50000"/>
                  </a:schemeClr>
                </a:solidFill>
                <a:latin typeface="Microsoft YaHei" charset="0"/>
                <a:ea typeface="Microsoft YaHei" charset="0"/>
                <a:cs typeface="Microsoft YaHei" charset="0"/>
              </a:rPr>
              <a:t> </a:t>
            </a:r>
            <a:r>
              <a:rPr lang="en-US" altLang="zh-CN" sz="1600" dirty="0" err="1">
                <a:solidFill>
                  <a:schemeClr val="accent6">
                    <a:lumMod val="50000"/>
                  </a:schemeClr>
                </a:solidFill>
                <a:latin typeface="Microsoft YaHei" charset="0"/>
                <a:ea typeface="Microsoft YaHei" charset="0"/>
                <a:cs typeface="Microsoft YaHei" charset="0"/>
              </a:rPr>
              <a:t>bl</a:t>
            </a:r>
            <a:r>
              <a:rPr lang="en-US" altLang="zh-CN" sz="1600" dirty="0">
                <a:solidFill>
                  <a:schemeClr val="accent6">
                    <a:lumMod val="50000"/>
                  </a:schemeClr>
                </a:solidFill>
                <a:latin typeface="Microsoft YaHei" charset="0"/>
                <a:ea typeface="Microsoft YaHei" charset="0"/>
                <a:cs typeface="Microsoft YaHei" charset="0"/>
              </a:rPr>
              <a:t> = </a:t>
            </a:r>
            <a:r>
              <a:rPr lang="en-US" altLang="zh-CN" sz="1600" dirty="0" err="1">
                <a:solidFill>
                  <a:schemeClr val="accent6">
                    <a:lumMod val="50000"/>
                  </a:schemeClr>
                </a:solidFill>
                <a:latin typeface="Microsoft YaHei" charset="0"/>
                <a:ea typeface="Microsoft YaHei" charset="0"/>
                <a:cs typeface="Microsoft YaHei" charset="0"/>
              </a:rPr>
              <a:t>box.offsetLeft</a:t>
            </a:r>
            <a:r>
              <a:rPr lang="en-US" altLang="zh-CN" sz="1600" dirty="0">
                <a:solidFill>
                  <a:schemeClr val="accent6">
                    <a:lumMod val="50000"/>
                  </a:schemeClr>
                </a:solidFill>
                <a:latin typeface="Microsoft YaHei" charset="0"/>
                <a:ea typeface="Microsoft YaHei" charset="0"/>
                <a:cs typeface="Microsoft YaHei" charset="0"/>
              </a:rPr>
              <a:t>;</a:t>
            </a:r>
          </a:p>
          <a:p>
            <a:r>
              <a:rPr lang="en-US" altLang="zh-CN" sz="1600" dirty="0">
                <a:solidFill>
                  <a:schemeClr val="accent6">
                    <a:lumMod val="50000"/>
                  </a:schemeClr>
                </a:solidFill>
                <a:latin typeface="Microsoft YaHei" charset="0"/>
                <a:ea typeface="Microsoft YaHei" charset="0"/>
                <a:cs typeface="Microsoft YaHei" charset="0"/>
              </a:rPr>
              <a:t>		</a:t>
            </a:r>
            <a:r>
              <a:rPr lang="en-US" altLang="zh-CN" sz="1600" dirty="0" err="1">
                <a:solidFill>
                  <a:schemeClr val="accent6">
                    <a:lumMod val="50000"/>
                  </a:schemeClr>
                </a:solidFill>
                <a:latin typeface="Microsoft YaHei" charset="0"/>
                <a:ea typeface="Microsoft YaHei" charset="0"/>
                <a:cs typeface="Microsoft YaHei" charset="0"/>
              </a:rPr>
              <a:t>var</a:t>
            </a:r>
            <a:r>
              <a:rPr lang="en-US" altLang="zh-CN" sz="1600" dirty="0">
                <a:solidFill>
                  <a:schemeClr val="accent6">
                    <a:lumMod val="50000"/>
                  </a:schemeClr>
                </a:solidFill>
                <a:latin typeface="Microsoft YaHei" charset="0"/>
                <a:ea typeface="Microsoft YaHei" charset="0"/>
                <a:cs typeface="Microsoft YaHei" charset="0"/>
              </a:rPr>
              <a:t> </a:t>
            </a:r>
            <a:r>
              <a:rPr lang="en-US" altLang="zh-CN" sz="1600" dirty="0" err="1">
                <a:solidFill>
                  <a:schemeClr val="accent6">
                    <a:lumMod val="50000"/>
                  </a:schemeClr>
                </a:solidFill>
                <a:latin typeface="Microsoft YaHei" charset="0"/>
                <a:ea typeface="Microsoft YaHei" charset="0"/>
                <a:cs typeface="Microsoft YaHei" charset="0"/>
              </a:rPr>
              <a:t>bt</a:t>
            </a:r>
            <a:r>
              <a:rPr lang="en-US" altLang="zh-CN" sz="1600" dirty="0">
                <a:solidFill>
                  <a:schemeClr val="accent6">
                    <a:lumMod val="50000"/>
                  </a:schemeClr>
                </a:solidFill>
                <a:latin typeface="Microsoft YaHei" charset="0"/>
                <a:ea typeface="Microsoft YaHei" charset="0"/>
                <a:cs typeface="Microsoft YaHei" charset="0"/>
              </a:rPr>
              <a:t> = </a:t>
            </a:r>
            <a:r>
              <a:rPr lang="en-US" altLang="zh-CN" sz="1600" dirty="0" err="1">
                <a:solidFill>
                  <a:schemeClr val="accent6">
                    <a:lumMod val="50000"/>
                  </a:schemeClr>
                </a:solidFill>
                <a:latin typeface="Microsoft YaHei" charset="0"/>
                <a:ea typeface="Microsoft YaHei" charset="0"/>
                <a:cs typeface="Microsoft YaHei" charset="0"/>
              </a:rPr>
              <a:t>box.offsetTop</a:t>
            </a:r>
            <a:r>
              <a:rPr lang="en-US" altLang="zh-CN" sz="1600" dirty="0" smtClean="0">
                <a:solidFill>
                  <a:schemeClr val="accent6">
                    <a:lumMod val="50000"/>
                  </a:schemeClr>
                </a:solidFill>
                <a:latin typeface="Microsoft YaHei" charset="0"/>
                <a:ea typeface="Microsoft YaHei" charset="0"/>
                <a:cs typeface="Microsoft YaHei" charset="0"/>
              </a:rPr>
              <a:t>;</a:t>
            </a:r>
          </a:p>
          <a:p>
            <a:endParaRPr lang="en-US" altLang="zh-CN" sz="1600" dirty="0">
              <a:solidFill>
                <a:schemeClr val="accent6">
                  <a:lumMod val="50000"/>
                </a:schemeClr>
              </a:solidFill>
              <a:latin typeface="Microsoft YaHei" charset="0"/>
              <a:ea typeface="Microsoft YaHei" charset="0"/>
              <a:cs typeface="Microsoft YaHei" charset="0"/>
            </a:endParaRPr>
          </a:p>
          <a:p>
            <a:r>
              <a:rPr lang="en-US" altLang="zh-CN" sz="1600" dirty="0" smtClean="0">
                <a:solidFill>
                  <a:schemeClr val="accent6">
                    <a:lumMod val="50000"/>
                  </a:schemeClr>
                </a:solidFill>
                <a:latin typeface="Microsoft YaHei" charset="0"/>
                <a:ea typeface="Microsoft YaHei" charset="0"/>
                <a:cs typeface="Microsoft YaHei" charset="0"/>
              </a:rPr>
              <a:t>		//</a:t>
            </a:r>
            <a:r>
              <a:rPr lang="mr-IN" altLang="zh-CN" sz="1600" dirty="0" smtClean="0">
                <a:solidFill>
                  <a:schemeClr val="accent6">
                    <a:lumMod val="50000"/>
                  </a:schemeClr>
                </a:solidFill>
                <a:latin typeface="Microsoft YaHei" charset="0"/>
                <a:ea typeface="Microsoft YaHei" charset="0"/>
                <a:cs typeface="Microsoft YaHei" charset="0"/>
              </a:rPr>
              <a:t>……</a:t>
            </a:r>
            <a:endParaRPr lang="en-US" altLang="zh-CN" sz="1600" dirty="0">
              <a:solidFill>
                <a:schemeClr val="accent6">
                  <a:lumMod val="50000"/>
                </a:schemeClr>
              </a:solidFill>
              <a:latin typeface="Microsoft YaHei" charset="0"/>
              <a:ea typeface="Microsoft YaHei" charset="0"/>
              <a:cs typeface="Microsoft YaHei" charset="0"/>
            </a:endParaRPr>
          </a:p>
          <a:p>
            <a:r>
              <a:rPr lang="en-US" altLang="zh-CN" sz="1600" dirty="0">
                <a:solidFill>
                  <a:schemeClr val="accent6">
                    <a:lumMod val="50000"/>
                  </a:schemeClr>
                </a:solidFill>
                <a:latin typeface="Microsoft YaHei" charset="0"/>
                <a:ea typeface="Microsoft YaHei" charset="0"/>
                <a:cs typeface="Microsoft YaHei" charset="0"/>
              </a:rPr>
              <a:t>}</a:t>
            </a:r>
            <a:endParaRPr lang="mr-IN" altLang="zh-CN" sz="1600" dirty="0">
              <a:solidFill>
                <a:schemeClr val="accent6">
                  <a:lumMod val="50000"/>
                </a:schemeClr>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2365971035"/>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0" name="为什么要使用盒模型："/>
          <p:cNvSpPr/>
          <p:nvPr/>
        </p:nvSpPr>
        <p:spPr>
          <a:xfrm>
            <a:off x="762576" y="1014730"/>
            <a:ext cx="5888788"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a:buFont typeface="Wingdings" charset="2"/>
              <a:buChar char="l"/>
            </a:pPr>
            <a:r>
              <a:rPr lang="zh-CN" altLang="en-US" sz="2400" b="0" kern="0" dirty="0" smtClean="0">
                <a:solidFill>
                  <a:srgbClr val="3A68A3"/>
                </a:solidFill>
                <a:latin typeface="Microsoft YaHei" charset="0"/>
                <a:ea typeface="Microsoft YaHei" charset="0"/>
                <a:cs typeface="Microsoft YaHei" charset="0"/>
              </a:rPr>
              <a:t>给</a:t>
            </a:r>
            <a:r>
              <a:rPr lang="en-US" altLang="zh-CN" sz="2400" b="0" kern="0" dirty="0" smtClean="0">
                <a:solidFill>
                  <a:srgbClr val="3A68A3"/>
                </a:solidFill>
                <a:latin typeface="Microsoft YaHei" charset="0"/>
                <a:ea typeface="Microsoft YaHei" charset="0"/>
                <a:cs typeface="Microsoft YaHei" charset="0"/>
              </a:rPr>
              <a:t>document</a:t>
            </a:r>
            <a:r>
              <a:rPr lang="zh-CN" altLang="en-US" sz="2400" b="0" kern="0" dirty="0" smtClean="0">
                <a:solidFill>
                  <a:srgbClr val="3A68A3"/>
                </a:solidFill>
                <a:latin typeface="Microsoft YaHei" charset="0"/>
                <a:ea typeface="Microsoft YaHei" charset="0"/>
                <a:cs typeface="Microsoft YaHei" charset="0"/>
              </a:rPr>
              <a:t>绑定</a:t>
            </a:r>
            <a:r>
              <a:rPr lang="en-US" altLang="zh-CN" sz="2400" b="0" kern="0" dirty="0" err="1" smtClean="0">
                <a:solidFill>
                  <a:srgbClr val="3A68A3"/>
                </a:solidFill>
                <a:latin typeface="Microsoft YaHei" charset="0"/>
                <a:ea typeface="Microsoft YaHei" charset="0"/>
                <a:cs typeface="Microsoft YaHei" charset="0"/>
              </a:rPr>
              <a:t>onmousemove</a:t>
            </a:r>
            <a:r>
              <a:rPr lang="zh-CN" altLang="en-US" b="0" dirty="0" smtClean="0">
                <a:solidFill>
                  <a:srgbClr val="3A68A3"/>
                </a:solidFill>
                <a:latin typeface="Microsoft YaHei" charset="0"/>
                <a:ea typeface="Microsoft YaHei" charset="0"/>
                <a:cs typeface="Microsoft YaHei" charset="0"/>
              </a:rPr>
              <a:t>(</a:t>
            </a:r>
            <a:r>
              <a:rPr lang="en-US" altLang="zh-CN" b="0" dirty="0" smtClean="0">
                <a:solidFill>
                  <a:srgbClr val="3A68A3"/>
                </a:solidFill>
                <a:latin typeface="Microsoft YaHei" charset="0"/>
                <a:ea typeface="Microsoft YaHei" charset="0"/>
                <a:cs typeface="Microsoft YaHei" charset="0"/>
              </a:rPr>
              <a:t>)</a:t>
            </a:r>
            <a:r>
              <a:rPr lang="zh-CN" altLang="en-US" b="0" dirty="0" smtClean="0">
                <a:solidFill>
                  <a:srgbClr val="3A68A3"/>
                </a:solidFill>
                <a:latin typeface="Microsoft YaHei" charset="0"/>
                <a:ea typeface="Microsoft YaHei" charset="0"/>
                <a:cs typeface="Microsoft YaHei" charset="0"/>
              </a:rPr>
              <a:t>事件</a:t>
            </a:r>
            <a:endParaRPr lang="zh-CN" altLang="en-US" sz="2400" b="0" kern="0" dirty="0">
              <a:solidFill>
                <a:srgbClr val="3A68A3"/>
              </a:solidFill>
              <a:latin typeface="Microsoft YaHei" charset="0"/>
              <a:ea typeface="Microsoft YaHei" charset="0"/>
              <a:cs typeface="Microsoft YaHei" charset="0"/>
            </a:endParaRPr>
          </a:p>
        </p:txBody>
      </p:sp>
      <p:sp>
        <p:nvSpPr>
          <p:cNvPr id="9" name="文本框 6"/>
          <p:cNvSpPr/>
          <p:nvPr/>
        </p:nvSpPr>
        <p:spPr>
          <a:xfrm>
            <a:off x="652779" y="7543"/>
            <a:ext cx="1733804"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拖拽效果</a:t>
            </a:r>
            <a:endParaRPr sz="3200" b="0" dirty="0">
              <a:latin typeface="Microsoft YaHei" charset="0"/>
              <a:ea typeface="Microsoft YaHei" charset="0"/>
              <a:cs typeface="Microsoft YaHei" charset="0"/>
            </a:endParaRPr>
          </a:p>
        </p:txBody>
      </p:sp>
      <p:sp>
        <p:nvSpPr>
          <p:cNvPr id="5" name="文本框 4"/>
          <p:cNvSpPr txBox="1"/>
          <p:nvPr/>
        </p:nvSpPr>
        <p:spPr>
          <a:xfrm>
            <a:off x="762576" y="2019351"/>
            <a:ext cx="861770"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sz="2000" dirty="0"/>
              <a:t>代码：</a:t>
            </a:r>
          </a:p>
        </p:txBody>
      </p:sp>
      <p:sp>
        <p:nvSpPr>
          <p:cNvPr id="6" name="矩形 5"/>
          <p:cNvSpPr/>
          <p:nvPr/>
        </p:nvSpPr>
        <p:spPr>
          <a:xfrm>
            <a:off x="2070410" y="2019351"/>
            <a:ext cx="6900951" cy="3293209"/>
          </a:xfrm>
          <a:prstGeom prst="rect">
            <a:avLst/>
          </a:prstGeom>
          <a:ln>
            <a:solidFill>
              <a:schemeClr val="accent1">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altLang="zh-CN" sz="1600" dirty="0" smtClean="0">
                <a:solidFill>
                  <a:schemeClr val="accent6">
                    <a:lumMod val="50000"/>
                  </a:schemeClr>
                </a:solidFill>
                <a:latin typeface="Microsoft YaHei" charset="0"/>
                <a:ea typeface="Microsoft YaHei" charset="0"/>
                <a:cs typeface="Microsoft YaHei" charset="0"/>
              </a:rPr>
              <a:t>//</a:t>
            </a:r>
            <a:r>
              <a:rPr lang="zh-CN" altLang="en-US" sz="1600" dirty="0" smtClean="0">
                <a:solidFill>
                  <a:schemeClr val="accent6">
                    <a:lumMod val="50000"/>
                  </a:schemeClr>
                </a:solidFill>
                <a:latin typeface="Microsoft YaHei" charset="0"/>
                <a:ea typeface="Microsoft YaHei" charset="0"/>
                <a:cs typeface="Microsoft YaHei" charset="0"/>
              </a:rPr>
              <a:t>不给当前元素绑定移动事件是为了防止鼠标移动过快超出元素失去移动事件的响应</a:t>
            </a:r>
            <a:endParaRPr lang="en-US" altLang="zh-CN" sz="1600" dirty="0" smtClean="0">
              <a:solidFill>
                <a:schemeClr val="accent6">
                  <a:lumMod val="50000"/>
                </a:schemeClr>
              </a:solidFill>
              <a:latin typeface="Microsoft YaHei" charset="0"/>
              <a:ea typeface="Microsoft YaHei" charset="0"/>
              <a:cs typeface="Microsoft YaHei" charset="0"/>
            </a:endParaRPr>
          </a:p>
          <a:p>
            <a:r>
              <a:rPr lang="en-US" altLang="zh-CN" sz="1600" dirty="0" err="1" smtClean="0">
                <a:solidFill>
                  <a:schemeClr val="accent6">
                    <a:lumMod val="50000"/>
                  </a:schemeClr>
                </a:solidFill>
                <a:latin typeface="Microsoft YaHei" charset="0"/>
                <a:ea typeface="Microsoft YaHei" charset="0"/>
                <a:cs typeface="Microsoft YaHei" charset="0"/>
              </a:rPr>
              <a:t>document.onmousemove</a:t>
            </a:r>
            <a:r>
              <a:rPr lang="en-US" altLang="zh-CN" sz="1600" dirty="0" smtClean="0">
                <a:solidFill>
                  <a:schemeClr val="accent6">
                    <a:lumMod val="50000"/>
                  </a:schemeClr>
                </a:solidFill>
                <a:latin typeface="Microsoft YaHei" charset="0"/>
                <a:ea typeface="Microsoft YaHei" charset="0"/>
                <a:cs typeface="Microsoft YaHei" charset="0"/>
              </a:rPr>
              <a:t> </a:t>
            </a:r>
            <a:r>
              <a:rPr lang="en-US" altLang="zh-CN" sz="1600" dirty="0">
                <a:solidFill>
                  <a:schemeClr val="accent6">
                    <a:lumMod val="50000"/>
                  </a:schemeClr>
                </a:solidFill>
                <a:latin typeface="Microsoft YaHei" charset="0"/>
                <a:ea typeface="Microsoft YaHei" charset="0"/>
                <a:cs typeface="Microsoft YaHei" charset="0"/>
              </a:rPr>
              <a:t>= function(e)</a:t>
            </a:r>
            <a:r>
              <a:rPr lang="en-US" altLang="zh-CN" sz="1600" dirty="0" smtClean="0">
                <a:solidFill>
                  <a:schemeClr val="accent6">
                    <a:lumMod val="50000"/>
                  </a:schemeClr>
                </a:solidFill>
                <a:latin typeface="Microsoft YaHei" charset="0"/>
                <a:ea typeface="Microsoft YaHei" charset="0"/>
                <a:cs typeface="Microsoft YaHei" charset="0"/>
              </a:rPr>
              <a:t>{</a:t>
            </a:r>
          </a:p>
          <a:p>
            <a:r>
              <a:rPr lang="zh-CN" altLang="en-US" sz="1600" dirty="0" smtClean="0">
                <a:solidFill>
                  <a:schemeClr val="accent6">
                    <a:lumMod val="50000"/>
                  </a:schemeClr>
                </a:solidFill>
                <a:latin typeface="Microsoft YaHei" charset="0"/>
                <a:ea typeface="Microsoft YaHei" charset="0"/>
                <a:cs typeface="Microsoft YaHei" charset="0"/>
              </a:rPr>
              <a:t>    </a:t>
            </a:r>
            <a:r>
              <a:rPr lang="en-US" altLang="zh-CN" sz="1600" dirty="0" smtClean="0">
                <a:solidFill>
                  <a:schemeClr val="accent6">
                    <a:lumMod val="50000"/>
                  </a:schemeClr>
                </a:solidFill>
                <a:latin typeface="Microsoft YaHei" charset="0"/>
                <a:ea typeface="Microsoft YaHei" charset="0"/>
                <a:cs typeface="Microsoft YaHei" charset="0"/>
              </a:rPr>
              <a:t>//</a:t>
            </a:r>
            <a:r>
              <a:rPr lang="zh-CN" altLang="en-US" sz="1600" dirty="0" smtClean="0">
                <a:solidFill>
                  <a:schemeClr val="accent6">
                    <a:lumMod val="50000"/>
                  </a:schemeClr>
                </a:solidFill>
                <a:latin typeface="Microsoft YaHei" charset="0"/>
                <a:ea typeface="Microsoft YaHei" charset="0"/>
                <a:cs typeface="Microsoft YaHei" charset="0"/>
              </a:rPr>
              <a:t>记录移动时鼠标在视口中的位置</a:t>
            </a:r>
            <a:endParaRPr lang="en-US" altLang="zh-CN" sz="1600" dirty="0">
              <a:solidFill>
                <a:schemeClr val="accent6">
                  <a:lumMod val="50000"/>
                </a:schemeClr>
              </a:solidFill>
              <a:latin typeface="Microsoft YaHei" charset="0"/>
              <a:ea typeface="Microsoft YaHei" charset="0"/>
              <a:cs typeface="Microsoft YaHei" charset="0"/>
            </a:endParaRPr>
          </a:p>
          <a:p>
            <a:r>
              <a:rPr lang="zh-CN" altLang="zh-CN" sz="1600" dirty="0">
                <a:solidFill>
                  <a:schemeClr val="accent6">
                    <a:lumMod val="50000"/>
                  </a:schemeClr>
                </a:solidFill>
                <a:latin typeface="Microsoft YaHei" charset="0"/>
                <a:ea typeface="Microsoft YaHei" charset="0"/>
                <a:cs typeface="Microsoft YaHei" charset="0"/>
              </a:rPr>
              <a:t> </a:t>
            </a:r>
            <a:r>
              <a:rPr lang="zh-CN" altLang="en-US" sz="1600" dirty="0" smtClean="0">
                <a:solidFill>
                  <a:schemeClr val="accent6">
                    <a:lumMod val="50000"/>
                  </a:schemeClr>
                </a:solidFill>
                <a:latin typeface="Microsoft YaHei" charset="0"/>
                <a:ea typeface="Microsoft YaHei" charset="0"/>
                <a:cs typeface="Microsoft YaHei" charset="0"/>
              </a:rPr>
              <a:t>   </a:t>
            </a:r>
            <a:r>
              <a:rPr lang="en-US" altLang="zh-CN" sz="1600" dirty="0" err="1" smtClean="0">
                <a:solidFill>
                  <a:schemeClr val="accent6">
                    <a:lumMod val="50000"/>
                  </a:schemeClr>
                </a:solidFill>
                <a:latin typeface="Microsoft YaHei" charset="0"/>
                <a:ea typeface="Microsoft YaHei" charset="0"/>
                <a:cs typeface="Microsoft YaHei" charset="0"/>
              </a:rPr>
              <a:t>var</a:t>
            </a:r>
            <a:r>
              <a:rPr lang="en-US" altLang="zh-CN" sz="1600" dirty="0" smtClean="0">
                <a:solidFill>
                  <a:schemeClr val="accent6">
                    <a:lumMod val="50000"/>
                  </a:schemeClr>
                </a:solidFill>
                <a:latin typeface="Microsoft YaHei" charset="0"/>
                <a:ea typeface="Microsoft YaHei" charset="0"/>
                <a:cs typeface="Microsoft YaHei" charset="0"/>
              </a:rPr>
              <a:t> </a:t>
            </a:r>
            <a:r>
              <a:rPr lang="en-US" altLang="zh-CN" sz="1600" dirty="0">
                <a:solidFill>
                  <a:schemeClr val="accent6">
                    <a:lumMod val="50000"/>
                  </a:schemeClr>
                </a:solidFill>
                <a:latin typeface="Microsoft YaHei" charset="0"/>
                <a:ea typeface="Microsoft YaHei" charset="0"/>
                <a:cs typeface="Microsoft YaHei" charset="0"/>
              </a:rPr>
              <a:t>x = </a:t>
            </a:r>
            <a:r>
              <a:rPr lang="en-US" altLang="zh-CN" sz="1600" dirty="0" err="1">
                <a:solidFill>
                  <a:schemeClr val="accent6">
                    <a:lumMod val="50000"/>
                  </a:schemeClr>
                </a:solidFill>
                <a:latin typeface="Microsoft YaHei" charset="0"/>
                <a:ea typeface="Microsoft YaHei" charset="0"/>
                <a:cs typeface="Microsoft YaHei" charset="0"/>
              </a:rPr>
              <a:t>e.clientX</a:t>
            </a:r>
            <a:r>
              <a:rPr lang="en-US" altLang="zh-CN" sz="1600" dirty="0">
                <a:solidFill>
                  <a:schemeClr val="accent6">
                    <a:lumMod val="50000"/>
                  </a:schemeClr>
                </a:solidFill>
                <a:latin typeface="Microsoft YaHei" charset="0"/>
                <a:ea typeface="Microsoft YaHei" charset="0"/>
                <a:cs typeface="Microsoft YaHei" charset="0"/>
              </a:rPr>
              <a:t>;</a:t>
            </a:r>
          </a:p>
          <a:p>
            <a:r>
              <a:rPr lang="zh-CN" altLang="en-US" sz="1600" dirty="0" smtClean="0">
                <a:solidFill>
                  <a:schemeClr val="accent6">
                    <a:lumMod val="50000"/>
                  </a:schemeClr>
                </a:solidFill>
                <a:latin typeface="Microsoft YaHei" charset="0"/>
                <a:ea typeface="Microsoft YaHei" charset="0"/>
                <a:cs typeface="Microsoft YaHei" charset="0"/>
              </a:rPr>
              <a:t>    </a:t>
            </a:r>
            <a:r>
              <a:rPr lang="en-US" altLang="zh-CN" sz="1600" dirty="0" err="1" smtClean="0">
                <a:solidFill>
                  <a:schemeClr val="accent6">
                    <a:lumMod val="50000"/>
                  </a:schemeClr>
                </a:solidFill>
                <a:latin typeface="Microsoft YaHei" charset="0"/>
                <a:ea typeface="Microsoft YaHei" charset="0"/>
                <a:cs typeface="Microsoft YaHei" charset="0"/>
              </a:rPr>
              <a:t>var</a:t>
            </a:r>
            <a:r>
              <a:rPr lang="en-US" altLang="zh-CN" sz="1600" dirty="0" smtClean="0">
                <a:solidFill>
                  <a:schemeClr val="accent6">
                    <a:lumMod val="50000"/>
                  </a:schemeClr>
                </a:solidFill>
                <a:latin typeface="Microsoft YaHei" charset="0"/>
                <a:ea typeface="Microsoft YaHei" charset="0"/>
                <a:cs typeface="Microsoft YaHei" charset="0"/>
              </a:rPr>
              <a:t> </a:t>
            </a:r>
            <a:r>
              <a:rPr lang="en-US" altLang="zh-CN" sz="1600" dirty="0">
                <a:solidFill>
                  <a:schemeClr val="accent6">
                    <a:lumMod val="50000"/>
                  </a:schemeClr>
                </a:solidFill>
                <a:latin typeface="Microsoft YaHei" charset="0"/>
                <a:ea typeface="Microsoft YaHei" charset="0"/>
                <a:cs typeface="Microsoft YaHei" charset="0"/>
              </a:rPr>
              <a:t>y = </a:t>
            </a:r>
            <a:r>
              <a:rPr lang="en-US" altLang="zh-CN" sz="1600" dirty="0" err="1">
                <a:solidFill>
                  <a:schemeClr val="accent6">
                    <a:lumMod val="50000"/>
                  </a:schemeClr>
                </a:solidFill>
                <a:latin typeface="Microsoft YaHei" charset="0"/>
                <a:ea typeface="Microsoft YaHei" charset="0"/>
                <a:cs typeface="Microsoft YaHei" charset="0"/>
              </a:rPr>
              <a:t>e.clientY</a:t>
            </a:r>
            <a:r>
              <a:rPr lang="en-US" altLang="zh-CN" sz="1600" dirty="0" smtClean="0">
                <a:solidFill>
                  <a:schemeClr val="accent6">
                    <a:lumMod val="50000"/>
                  </a:schemeClr>
                </a:solidFill>
                <a:latin typeface="Microsoft YaHei" charset="0"/>
                <a:ea typeface="Microsoft YaHei" charset="0"/>
                <a:cs typeface="Microsoft YaHei" charset="0"/>
              </a:rPr>
              <a:t>;</a:t>
            </a:r>
          </a:p>
          <a:p>
            <a:endParaRPr lang="en-US" altLang="zh-CN" sz="1600" dirty="0">
              <a:solidFill>
                <a:schemeClr val="accent6">
                  <a:lumMod val="50000"/>
                </a:schemeClr>
              </a:solidFill>
              <a:latin typeface="Microsoft YaHei" charset="0"/>
              <a:ea typeface="Microsoft YaHei" charset="0"/>
              <a:cs typeface="Microsoft YaHei" charset="0"/>
            </a:endParaRPr>
          </a:p>
          <a:p>
            <a:r>
              <a:rPr lang="zh-CN" altLang="zh-CN" sz="1600" dirty="0">
                <a:solidFill>
                  <a:schemeClr val="accent6">
                    <a:lumMod val="50000"/>
                  </a:schemeClr>
                </a:solidFill>
                <a:latin typeface="Microsoft YaHei" charset="0"/>
                <a:ea typeface="Microsoft YaHei" charset="0"/>
                <a:cs typeface="Microsoft YaHei" charset="0"/>
              </a:rPr>
              <a:t> </a:t>
            </a:r>
            <a:r>
              <a:rPr lang="zh-CN" altLang="en-US" sz="1600" dirty="0" smtClean="0">
                <a:solidFill>
                  <a:schemeClr val="accent6">
                    <a:lumMod val="50000"/>
                  </a:schemeClr>
                </a:solidFill>
                <a:latin typeface="Microsoft YaHei" charset="0"/>
                <a:ea typeface="Microsoft YaHei" charset="0"/>
                <a:cs typeface="Microsoft YaHei" charset="0"/>
              </a:rPr>
              <a:t>   </a:t>
            </a:r>
            <a:r>
              <a:rPr lang="en-US" altLang="zh-CN" sz="1600" dirty="0" smtClean="0">
                <a:solidFill>
                  <a:schemeClr val="accent6">
                    <a:lumMod val="50000"/>
                  </a:schemeClr>
                </a:solidFill>
                <a:latin typeface="Microsoft YaHei" charset="0"/>
                <a:ea typeface="Microsoft YaHei" charset="0"/>
                <a:cs typeface="Microsoft YaHei" charset="0"/>
              </a:rPr>
              <a:t>//</a:t>
            </a:r>
            <a:r>
              <a:rPr lang="zh-CN" altLang="en-US" sz="1600" dirty="0" smtClean="0">
                <a:solidFill>
                  <a:schemeClr val="accent6">
                    <a:lumMod val="50000"/>
                  </a:schemeClr>
                </a:solidFill>
                <a:latin typeface="Microsoft YaHei" charset="0"/>
                <a:ea typeface="Microsoft YaHei" charset="0"/>
                <a:cs typeface="Microsoft YaHei" charset="0"/>
              </a:rPr>
              <a:t>计算改变元素的位置</a:t>
            </a:r>
            <a:r>
              <a:rPr lang="en-US" altLang="zh-CN" sz="1600" dirty="0">
                <a:solidFill>
                  <a:schemeClr val="accent6">
                    <a:lumMod val="50000"/>
                  </a:schemeClr>
                </a:solidFill>
                <a:latin typeface="Microsoft YaHei" charset="0"/>
                <a:ea typeface="Microsoft YaHei" charset="0"/>
                <a:cs typeface="Microsoft YaHei" charset="0"/>
              </a:rPr>
              <a:t>		</a:t>
            </a:r>
          </a:p>
          <a:p>
            <a:r>
              <a:rPr lang="zh-CN" altLang="en-US" sz="1600" dirty="0" smtClean="0">
                <a:solidFill>
                  <a:schemeClr val="accent6">
                    <a:lumMod val="50000"/>
                  </a:schemeClr>
                </a:solidFill>
                <a:latin typeface="Microsoft YaHei" charset="0"/>
                <a:ea typeface="Microsoft YaHei" charset="0"/>
                <a:cs typeface="Microsoft YaHei" charset="0"/>
              </a:rPr>
              <a:t>    </a:t>
            </a:r>
            <a:r>
              <a:rPr lang="mr-IN" altLang="zh-CN" sz="1600" dirty="0" smtClean="0">
                <a:solidFill>
                  <a:schemeClr val="accent6">
                    <a:lumMod val="50000"/>
                  </a:schemeClr>
                </a:solidFill>
                <a:latin typeface="Microsoft YaHei" charset="0"/>
                <a:ea typeface="Microsoft YaHei" charset="0"/>
                <a:cs typeface="Microsoft YaHei" charset="0"/>
              </a:rPr>
              <a:t>var </a:t>
            </a:r>
            <a:r>
              <a:rPr lang="mr-IN" altLang="zh-CN" sz="1600" dirty="0">
                <a:solidFill>
                  <a:schemeClr val="accent6">
                    <a:lumMod val="50000"/>
                  </a:schemeClr>
                </a:solidFill>
                <a:latin typeface="Microsoft YaHei" charset="0"/>
                <a:ea typeface="Microsoft YaHei" charset="0"/>
                <a:cs typeface="Microsoft YaHei" charset="0"/>
              </a:rPr>
              <a:t>ex = x - bx;</a:t>
            </a:r>
          </a:p>
          <a:p>
            <a:r>
              <a:rPr lang="zh-CN" altLang="en-US" sz="1600" dirty="0" smtClean="0">
                <a:solidFill>
                  <a:schemeClr val="accent6">
                    <a:lumMod val="50000"/>
                  </a:schemeClr>
                </a:solidFill>
                <a:latin typeface="Microsoft YaHei" charset="0"/>
                <a:ea typeface="Microsoft YaHei" charset="0"/>
                <a:cs typeface="Microsoft YaHei" charset="0"/>
              </a:rPr>
              <a:t>    </a:t>
            </a:r>
            <a:r>
              <a:rPr lang="mr-IN" altLang="zh-CN" sz="1600" dirty="0" smtClean="0">
                <a:solidFill>
                  <a:schemeClr val="accent6">
                    <a:lumMod val="50000"/>
                  </a:schemeClr>
                </a:solidFill>
                <a:latin typeface="Microsoft YaHei" charset="0"/>
                <a:ea typeface="Microsoft YaHei" charset="0"/>
                <a:cs typeface="Microsoft YaHei" charset="0"/>
              </a:rPr>
              <a:t>var </a:t>
            </a:r>
            <a:r>
              <a:rPr lang="mr-IN" altLang="zh-CN" sz="1600" dirty="0">
                <a:solidFill>
                  <a:schemeClr val="accent6">
                    <a:lumMod val="50000"/>
                  </a:schemeClr>
                </a:solidFill>
                <a:latin typeface="Microsoft YaHei" charset="0"/>
                <a:ea typeface="Microsoft YaHei" charset="0"/>
                <a:cs typeface="Microsoft YaHei" charset="0"/>
              </a:rPr>
              <a:t>ey = y </a:t>
            </a:r>
            <a:r>
              <a:rPr lang="mr-IN" altLang="zh-CN" sz="1600" dirty="0" smtClean="0">
                <a:solidFill>
                  <a:schemeClr val="accent6">
                    <a:lumMod val="50000"/>
                  </a:schemeClr>
                </a:solidFill>
                <a:latin typeface="Microsoft YaHei" charset="0"/>
                <a:ea typeface="Microsoft YaHei" charset="0"/>
                <a:cs typeface="Microsoft YaHei" charset="0"/>
              </a:rPr>
              <a:t>– </a:t>
            </a:r>
            <a:r>
              <a:rPr lang="mr-IN" altLang="zh-CN" sz="1600" dirty="0">
                <a:solidFill>
                  <a:schemeClr val="accent6">
                    <a:lumMod val="50000"/>
                  </a:schemeClr>
                </a:solidFill>
                <a:latin typeface="Microsoft YaHei" charset="0"/>
                <a:ea typeface="Microsoft YaHei" charset="0"/>
                <a:cs typeface="Microsoft YaHei" charset="0"/>
              </a:rPr>
              <a:t>by</a:t>
            </a:r>
            <a:r>
              <a:rPr lang="mr-IN" altLang="zh-CN" sz="1600" dirty="0" smtClean="0">
                <a:solidFill>
                  <a:schemeClr val="accent6">
                    <a:lumMod val="50000"/>
                  </a:schemeClr>
                </a:solidFill>
                <a:latin typeface="Microsoft YaHei" charset="0"/>
                <a:ea typeface="Microsoft YaHei" charset="0"/>
                <a:cs typeface="Microsoft YaHei" charset="0"/>
              </a:rPr>
              <a:t>;</a:t>
            </a:r>
            <a:r>
              <a:rPr lang="mr-IN" altLang="zh-CN" sz="1600" dirty="0">
                <a:solidFill>
                  <a:schemeClr val="accent6">
                    <a:lumMod val="50000"/>
                  </a:schemeClr>
                </a:solidFill>
                <a:latin typeface="Microsoft YaHei" charset="0"/>
                <a:ea typeface="Microsoft YaHei" charset="0"/>
                <a:cs typeface="Microsoft YaHei" charset="0"/>
              </a:rPr>
              <a:t>		</a:t>
            </a:r>
          </a:p>
          <a:p>
            <a:r>
              <a:rPr lang="zh-CN" altLang="en-US" sz="1600" dirty="0" smtClean="0">
                <a:solidFill>
                  <a:schemeClr val="accent6">
                    <a:lumMod val="50000"/>
                  </a:schemeClr>
                </a:solidFill>
                <a:latin typeface="Microsoft YaHei" charset="0"/>
                <a:ea typeface="Microsoft YaHei" charset="0"/>
                <a:cs typeface="Microsoft YaHei" charset="0"/>
              </a:rPr>
              <a:t>    </a:t>
            </a:r>
            <a:r>
              <a:rPr lang="en-US" altLang="zh-CN" sz="1600" dirty="0" err="1" smtClean="0">
                <a:solidFill>
                  <a:schemeClr val="accent6">
                    <a:lumMod val="50000"/>
                  </a:schemeClr>
                </a:solidFill>
                <a:latin typeface="Microsoft YaHei" charset="0"/>
                <a:ea typeface="Microsoft YaHei" charset="0"/>
                <a:cs typeface="Microsoft YaHei" charset="0"/>
              </a:rPr>
              <a:t>box.style.left</a:t>
            </a:r>
            <a:r>
              <a:rPr lang="en-US" altLang="zh-CN" sz="1600" dirty="0" smtClean="0">
                <a:solidFill>
                  <a:schemeClr val="accent6">
                    <a:lumMod val="50000"/>
                  </a:schemeClr>
                </a:solidFill>
                <a:latin typeface="Microsoft YaHei" charset="0"/>
                <a:ea typeface="Microsoft YaHei" charset="0"/>
                <a:cs typeface="Microsoft YaHei" charset="0"/>
              </a:rPr>
              <a:t> </a:t>
            </a:r>
            <a:r>
              <a:rPr lang="en-US" altLang="zh-CN" sz="1600" dirty="0">
                <a:solidFill>
                  <a:schemeClr val="accent6">
                    <a:lumMod val="50000"/>
                  </a:schemeClr>
                </a:solidFill>
                <a:latin typeface="Microsoft YaHei" charset="0"/>
                <a:ea typeface="Microsoft YaHei" charset="0"/>
                <a:cs typeface="Microsoft YaHei" charset="0"/>
              </a:rPr>
              <a:t>= </a:t>
            </a:r>
            <a:r>
              <a:rPr lang="en-US" altLang="zh-CN" sz="1600" dirty="0" err="1">
                <a:solidFill>
                  <a:schemeClr val="accent6">
                    <a:lumMod val="50000"/>
                  </a:schemeClr>
                </a:solidFill>
                <a:latin typeface="Microsoft YaHei" charset="0"/>
                <a:ea typeface="Microsoft YaHei" charset="0"/>
                <a:cs typeface="Microsoft YaHei" charset="0"/>
              </a:rPr>
              <a:t>ex+bl</a:t>
            </a:r>
            <a:r>
              <a:rPr lang="en-US" altLang="zh-CN" sz="1600" dirty="0">
                <a:solidFill>
                  <a:schemeClr val="accent6">
                    <a:lumMod val="50000"/>
                  </a:schemeClr>
                </a:solidFill>
                <a:latin typeface="Microsoft YaHei" charset="0"/>
                <a:ea typeface="Microsoft YaHei" charset="0"/>
                <a:cs typeface="Microsoft YaHei" charset="0"/>
              </a:rPr>
              <a:t>+"</a:t>
            </a:r>
            <a:r>
              <a:rPr lang="en-US" altLang="zh-CN" sz="1600" dirty="0" err="1">
                <a:solidFill>
                  <a:schemeClr val="accent6">
                    <a:lumMod val="50000"/>
                  </a:schemeClr>
                </a:solidFill>
                <a:latin typeface="Microsoft YaHei" charset="0"/>
                <a:ea typeface="Microsoft YaHei" charset="0"/>
                <a:cs typeface="Microsoft YaHei" charset="0"/>
              </a:rPr>
              <a:t>px</a:t>
            </a:r>
            <a:r>
              <a:rPr lang="en-US" altLang="zh-CN" sz="1600" dirty="0">
                <a:solidFill>
                  <a:schemeClr val="accent6">
                    <a:lumMod val="50000"/>
                  </a:schemeClr>
                </a:solidFill>
                <a:latin typeface="Microsoft YaHei" charset="0"/>
                <a:ea typeface="Microsoft YaHei" charset="0"/>
                <a:cs typeface="Microsoft YaHei" charset="0"/>
              </a:rPr>
              <a:t>";</a:t>
            </a:r>
          </a:p>
          <a:p>
            <a:r>
              <a:rPr lang="zh-CN" altLang="en-US" sz="1600" dirty="0" smtClean="0">
                <a:solidFill>
                  <a:schemeClr val="accent6">
                    <a:lumMod val="50000"/>
                  </a:schemeClr>
                </a:solidFill>
                <a:latin typeface="Microsoft YaHei" charset="0"/>
                <a:ea typeface="Microsoft YaHei" charset="0"/>
                <a:cs typeface="Microsoft YaHei" charset="0"/>
              </a:rPr>
              <a:t>    </a:t>
            </a:r>
            <a:r>
              <a:rPr lang="en-US" altLang="zh-CN" sz="1600" dirty="0" err="1" smtClean="0">
                <a:solidFill>
                  <a:schemeClr val="accent6">
                    <a:lumMod val="50000"/>
                  </a:schemeClr>
                </a:solidFill>
                <a:latin typeface="Microsoft YaHei" charset="0"/>
                <a:ea typeface="Microsoft YaHei" charset="0"/>
                <a:cs typeface="Microsoft YaHei" charset="0"/>
              </a:rPr>
              <a:t>box.style.top</a:t>
            </a:r>
            <a:r>
              <a:rPr lang="en-US" altLang="zh-CN" sz="1600" dirty="0" smtClean="0">
                <a:solidFill>
                  <a:schemeClr val="accent6">
                    <a:lumMod val="50000"/>
                  </a:schemeClr>
                </a:solidFill>
                <a:latin typeface="Microsoft YaHei" charset="0"/>
                <a:ea typeface="Microsoft YaHei" charset="0"/>
                <a:cs typeface="Microsoft YaHei" charset="0"/>
              </a:rPr>
              <a:t> </a:t>
            </a:r>
            <a:r>
              <a:rPr lang="en-US" altLang="zh-CN" sz="1600" dirty="0">
                <a:solidFill>
                  <a:schemeClr val="accent6">
                    <a:lumMod val="50000"/>
                  </a:schemeClr>
                </a:solidFill>
                <a:latin typeface="Microsoft YaHei" charset="0"/>
                <a:ea typeface="Microsoft YaHei" charset="0"/>
                <a:cs typeface="Microsoft YaHei" charset="0"/>
              </a:rPr>
              <a:t>= </a:t>
            </a:r>
            <a:r>
              <a:rPr lang="en-US" altLang="zh-CN" sz="1600" dirty="0" err="1">
                <a:solidFill>
                  <a:schemeClr val="accent6">
                    <a:lumMod val="50000"/>
                  </a:schemeClr>
                </a:solidFill>
                <a:latin typeface="Microsoft YaHei" charset="0"/>
                <a:ea typeface="Microsoft YaHei" charset="0"/>
                <a:cs typeface="Microsoft YaHei" charset="0"/>
              </a:rPr>
              <a:t>ey+bt</a:t>
            </a:r>
            <a:r>
              <a:rPr lang="en-US" altLang="zh-CN" sz="1600" dirty="0">
                <a:solidFill>
                  <a:schemeClr val="accent6">
                    <a:lumMod val="50000"/>
                  </a:schemeClr>
                </a:solidFill>
                <a:latin typeface="Microsoft YaHei" charset="0"/>
                <a:ea typeface="Microsoft YaHei" charset="0"/>
                <a:cs typeface="Microsoft YaHei" charset="0"/>
              </a:rPr>
              <a:t>+"</a:t>
            </a:r>
            <a:r>
              <a:rPr lang="en-US" altLang="zh-CN" sz="1600" dirty="0" err="1">
                <a:solidFill>
                  <a:schemeClr val="accent6">
                    <a:lumMod val="50000"/>
                  </a:schemeClr>
                </a:solidFill>
                <a:latin typeface="Microsoft YaHei" charset="0"/>
                <a:ea typeface="Microsoft YaHei" charset="0"/>
                <a:cs typeface="Microsoft YaHei" charset="0"/>
              </a:rPr>
              <a:t>px</a:t>
            </a:r>
            <a:r>
              <a:rPr lang="en-US" altLang="zh-CN" sz="1600" dirty="0">
                <a:solidFill>
                  <a:schemeClr val="accent6">
                    <a:lumMod val="50000"/>
                  </a:schemeClr>
                </a:solidFill>
                <a:latin typeface="Microsoft YaHei" charset="0"/>
                <a:ea typeface="Microsoft YaHei" charset="0"/>
                <a:cs typeface="Microsoft YaHei" charset="0"/>
              </a:rPr>
              <a:t>";</a:t>
            </a:r>
          </a:p>
          <a:p>
            <a:r>
              <a:rPr lang="en-US" altLang="zh-CN" sz="1600" dirty="0" smtClean="0">
                <a:solidFill>
                  <a:schemeClr val="accent6">
                    <a:lumMod val="50000"/>
                  </a:schemeClr>
                </a:solidFill>
                <a:latin typeface="Microsoft YaHei" charset="0"/>
                <a:ea typeface="Microsoft YaHei" charset="0"/>
                <a:cs typeface="Microsoft YaHei" charset="0"/>
              </a:rPr>
              <a:t>}</a:t>
            </a:r>
            <a:endParaRPr lang="mr-IN" altLang="zh-CN" sz="1600" dirty="0">
              <a:solidFill>
                <a:schemeClr val="accent6">
                  <a:lumMod val="50000"/>
                </a:schemeClr>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3637487164"/>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0" name="为什么要使用盒模型："/>
          <p:cNvSpPr/>
          <p:nvPr/>
        </p:nvSpPr>
        <p:spPr>
          <a:xfrm>
            <a:off x="762576" y="1014730"/>
            <a:ext cx="4555089"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a:buFont typeface="Wingdings" charset="2"/>
              <a:buChar char="l"/>
            </a:pPr>
            <a:r>
              <a:rPr lang="zh-CN" altLang="en-US" sz="2400" b="0" kern="0" dirty="0" smtClean="0">
                <a:solidFill>
                  <a:srgbClr val="3A68A3"/>
                </a:solidFill>
                <a:latin typeface="Microsoft YaHei" charset="0"/>
                <a:ea typeface="Microsoft YaHei" charset="0"/>
                <a:cs typeface="Microsoft YaHei" charset="0"/>
              </a:rPr>
              <a:t>给元素绑定</a:t>
            </a:r>
            <a:r>
              <a:rPr lang="en-US" altLang="zh-CN" sz="2400" b="0" kern="0" dirty="0" err="1" smtClean="0">
                <a:solidFill>
                  <a:srgbClr val="3A68A3"/>
                </a:solidFill>
                <a:latin typeface="Microsoft YaHei" charset="0"/>
                <a:ea typeface="Microsoft YaHei" charset="0"/>
                <a:cs typeface="Microsoft YaHei" charset="0"/>
              </a:rPr>
              <a:t>onmouseup</a:t>
            </a:r>
            <a:r>
              <a:rPr lang="zh-CN" altLang="en-US" b="0" dirty="0" smtClean="0">
                <a:solidFill>
                  <a:srgbClr val="3A68A3"/>
                </a:solidFill>
                <a:latin typeface="Microsoft YaHei" charset="0"/>
                <a:ea typeface="Microsoft YaHei" charset="0"/>
                <a:cs typeface="Microsoft YaHei" charset="0"/>
              </a:rPr>
              <a:t>(</a:t>
            </a:r>
            <a:r>
              <a:rPr lang="en-US" altLang="zh-CN" b="0" dirty="0" smtClean="0">
                <a:solidFill>
                  <a:srgbClr val="3A68A3"/>
                </a:solidFill>
                <a:latin typeface="Microsoft YaHei" charset="0"/>
                <a:ea typeface="Microsoft YaHei" charset="0"/>
                <a:cs typeface="Microsoft YaHei" charset="0"/>
              </a:rPr>
              <a:t>)</a:t>
            </a:r>
            <a:r>
              <a:rPr lang="zh-CN" altLang="en-US" b="0" dirty="0" smtClean="0">
                <a:solidFill>
                  <a:srgbClr val="3A68A3"/>
                </a:solidFill>
                <a:latin typeface="Microsoft YaHei" charset="0"/>
                <a:ea typeface="Microsoft YaHei" charset="0"/>
                <a:cs typeface="Microsoft YaHei" charset="0"/>
              </a:rPr>
              <a:t>事件</a:t>
            </a:r>
            <a:endParaRPr lang="zh-CN" altLang="en-US" sz="2400" b="0" kern="0" dirty="0">
              <a:solidFill>
                <a:srgbClr val="3A68A3"/>
              </a:solidFill>
              <a:latin typeface="Microsoft YaHei" charset="0"/>
              <a:ea typeface="Microsoft YaHei" charset="0"/>
              <a:cs typeface="Microsoft YaHei" charset="0"/>
            </a:endParaRPr>
          </a:p>
        </p:txBody>
      </p:sp>
      <p:sp>
        <p:nvSpPr>
          <p:cNvPr id="9" name="文本框 6"/>
          <p:cNvSpPr/>
          <p:nvPr/>
        </p:nvSpPr>
        <p:spPr>
          <a:xfrm>
            <a:off x="652779" y="7543"/>
            <a:ext cx="1733804"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拖拽效果</a:t>
            </a:r>
            <a:endParaRPr sz="3200" b="0" dirty="0">
              <a:latin typeface="Microsoft YaHei" charset="0"/>
              <a:ea typeface="Microsoft YaHei" charset="0"/>
              <a:cs typeface="Microsoft YaHei" charset="0"/>
            </a:endParaRPr>
          </a:p>
        </p:txBody>
      </p:sp>
      <p:sp>
        <p:nvSpPr>
          <p:cNvPr id="5" name="文本框 4"/>
          <p:cNvSpPr txBox="1"/>
          <p:nvPr/>
        </p:nvSpPr>
        <p:spPr>
          <a:xfrm>
            <a:off x="762576" y="2456778"/>
            <a:ext cx="861770"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sz="2000" dirty="0"/>
              <a:t>代码：</a:t>
            </a:r>
          </a:p>
        </p:txBody>
      </p:sp>
      <p:sp>
        <p:nvSpPr>
          <p:cNvPr id="6" name="矩形 5"/>
          <p:cNvSpPr/>
          <p:nvPr/>
        </p:nvSpPr>
        <p:spPr>
          <a:xfrm>
            <a:off x="2070410" y="2456778"/>
            <a:ext cx="6900951" cy="1323439"/>
          </a:xfrm>
          <a:prstGeom prst="rect">
            <a:avLst/>
          </a:prstGeom>
          <a:ln>
            <a:solidFill>
              <a:schemeClr val="accent1">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altLang="zh-CN" sz="1600" dirty="0" err="1" smtClean="0">
                <a:solidFill>
                  <a:schemeClr val="accent6">
                    <a:lumMod val="50000"/>
                  </a:schemeClr>
                </a:solidFill>
                <a:latin typeface="Microsoft YaHei" charset="0"/>
                <a:ea typeface="Microsoft YaHei" charset="0"/>
                <a:cs typeface="Microsoft YaHei" charset="0"/>
              </a:rPr>
              <a:t>box.onmouseup</a:t>
            </a:r>
            <a:r>
              <a:rPr lang="en-US" altLang="zh-CN" sz="1600" dirty="0" smtClean="0">
                <a:solidFill>
                  <a:schemeClr val="accent6">
                    <a:lumMod val="50000"/>
                  </a:schemeClr>
                </a:solidFill>
                <a:latin typeface="Microsoft YaHei" charset="0"/>
                <a:ea typeface="Microsoft YaHei" charset="0"/>
                <a:cs typeface="Microsoft YaHei" charset="0"/>
              </a:rPr>
              <a:t> </a:t>
            </a:r>
            <a:r>
              <a:rPr lang="en-US" altLang="zh-CN" sz="1600" dirty="0">
                <a:solidFill>
                  <a:schemeClr val="accent6">
                    <a:lumMod val="50000"/>
                  </a:schemeClr>
                </a:solidFill>
                <a:latin typeface="Microsoft YaHei" charset="0"/>
                <a:ea typeface="Microsoft YaHei" charset="0"/>
                <a:cs typeface="Microsoft YaHei" charset="0"/>
              </a:rPr>
              <a:t>= function(){</a:t>
            </a:r>
          </a:p>
          <a:p>
            <a:r>
              <a:rPr lang="zh-TW" altLang="en-US" sz="1600" dirty="0">
                <a:solidFill>
                  <a:schemeClr val="accent6">
                    <a:lumMod val="50000"/>
                  </a:schemeClr>
                </a:solidFill>
                <a:latin typeface="Microsoft YaHei" charset="0"/>
                <a:ea typeface="Microsoft YaHei" charset="0"/>
                <a:cs typeface="Microsoft YaHei" charset="0"/>
              </a:rPr>
              <a:t>		</a:t>
            </a:r>
            <a:r>
              <a:rPr lang="en-US" altLang="zh-TW" sz="1600" dirty="0">
                <a:solidFill>
                  <a:schemeClr val="accent6">
                    <a:lumMod val="50000"/>
                  </a:schemeClr>
                </a:solidFill>
                <a:latin typeface="Microsoft YaHei" charset="0"/>
                <a:ea typeface="Microsoft YaHei" charset="0"/>
                <a:cs typeface="Microsoft YaHei" charset="0"/>
              </a:rPr>
              <a:t>//</a:t>
            </a:r>
            <a:r>
              <a:rPr lang="zh-TW" altLang="en-US" sz="1600" dirty="0" smtClean="0">
                <a:solidFill>
                  <a:schemeClr val="accent6">
                    <a:lumMod val="50000"/>
                  </a:schemeClr>
                </a:solidFill>
                <a:latin typeface="Microsoft YaHei" charset="0"/>
                <a:ea typeface="Microsoft YaHei" charset="0"/>
                <a:cs typeface="Microsoft YaHei" charset="0"/>
              </a:rPr>
              <a:t>鼠标</a:t>
            </a:r>
            <a:r>
              <a:rPr lang="zh-CN" altLang="en-US" sz="1600" dirty="0" smtClean="0">
                <a:solidFill>
                  <a:schemeClr val="accent6">
                    <a:lumMod val="50000"/>
                  </a:schemeClr>
                </a:solidFill>
                <a:latin typeface="Microsoft YaHei" charset="0"/>
                <a:ea typeface="Microsoft YaHei" charset="0"/>
                <a:cs typeface="Microsoft YaHei" charset="0"/>
              </a:rPr>
              <a:t>抬起</a:t>
            </a:r>
            <a:r>
              <a:rPr lang="zh-TW" altLang="en-US" sz="1600" dirty="0" smtClean="0">
                <a:solidFill>
                  <a:schemeClr val="accent6">
                    <a:lumMod val="50000"/>
                  </a:schemeClr>
                </a:solidFill>
                <a:latin typeface="Microsoft YaHei" charset="0"/>
                <a:ea typeface="Microsoft YaHei" charset="0"/>
                <a:cs typeface="Microsoft YaHei" charset="0"/>
              </a:rPr>
              <a:t>的时候</a:t>
            </a:r>
            <a:r>
              <a:rPr lang="zh-CN" altLang="zh-TW" sz="1600" dirty="0">
                <a:solidFill>
                  <a:schemeClr val="accent6">
                    <a:lumMod val="50000"/>
                  </a:schemeClr>
                </a:solidFill>
                <a:latin typeface="Microsoft YaHei" charset="0"/>
                <a:ea typeface="Microsoft YaHei" charset="0"/>
                <a:cs typeface="Microsoft YaHei" charset="0"/>
              </a:rPr>
              <a:t>，</a:t>
            </a:r>
            <a:r>
              <a:rPr lang="zh-TW" altLang="en-US" sz="1600" dirty="0" smtClean="0">
                <a:solidFill>
                  <a:schemeClr val="accent6">
                    <a:lumMod val="50000"/>
                  </a:schemeClr>
                </a:solidFill>
                <a:latin typeface="Microsoft YaHei" charset="0"/>
                <a:ea typeface="Microsoft YaHei" charset="0"/>
                <a:cs typeface="Microsoft YaHei" charset="0"/>
              </a:rPr>
              <a:t>取消</a:t>
            </a:r>
            <a:r>
              <a:rPr lang="en-US" altLang="zh-TW" sz="1600" dirty="0" err="1">
                <a:solidFill>
                  <a:schemeClr val="accent6">
                    <a:lumMod val="50000"/>
                  </a:schemeClr>
                </a:solidFill>
                <a:latin typeface="Microsoft YaHei" charset="0"/>
                <a:ea typeface="Microsoft YaHei" charset="0"/>
                <a:cs typeface="Microsoft YaHei" charset="0"/>
              </a:rPr>
              <a:t>onmousemove</a:t>
            </a:r>
            <a:r>
              <a:rPr lang="zh-TW" altLang="en-US" sz="1600" dirty="0" smtClean="0">
                <a:solidFill>
                  <a:schemeClr val="accent6">
                    <a:lumMod val="50000"/>
                  </a:schemeClr>
                </a:solidFill>
                <a:latin typeface="Microsoft YaHei" charset="0"/>
                <a:ea typeface="Microsoft YaHei" charset="0"/>
                <a:cs typeface="Microsoft YaHei" charset="0"/>
              </a:rPr>
              <a:t>事件，</a:t>
            </a:r>
            <a:r>
              <a:rPr lang="zh-CN" altLang="en-US" sz="1600" dirty="0" smtClean="0">
                <a:solidFill>
                  <a:schemeClr val="accent6">
                    <a:lumMod val="50000"/>
                  </a:schemeClr>
                </a:solidFill>
                <a:latin typeface="Microsoft YaHei" charset="0"/>
                <a:ea typeface="Microsoft YaHei" charset="0"/>
                <a:cs typeface="Microsoft YaHei" charset="0"/>
              </a:rPr>
              <a:t>防止元素继续</a:t>
            </a:r>
            <a:r>
              <a:rPr lang="en-US" altLang="zh-CN" sz="1600" dirty="0" smtClean="0">
                <a:solidFill>
                  <a:schemeClr val="accent6">
                    <a:lumMod val="50000"/>
                  </a:schemeClr>
                </a:solidFill>
                <a:latin typeface="Microsoft YaHei" charset="0"/>
                <a:ea typeface="Microsoft YaHei" charset="0"/>
                <a:cs typeface="Microsoft YaHei" charset="0"/>
              </a:rPr>
              <a:t>		</a:t>
            </a:r>
            <a:r>
              <a:rPr lang="zh-CN" altLang="en-US" sz="1600" dirty="0" smtClean="0">
                <a:solidFill>
                  <a:schemeClr val="accent6">
                    <a:lumMod val="50000"/>
                  </a:schemeClr>
                </a:solidFill>
                <a:latin typeface="Microsoft YaHei" charset="0"/>
                <a:ea typeface="Microsoft YaHei" charset="0"/>
                <a:cs typeface="Microsoft YaHei" charset="0"/>
              </a:rPr>
              <a:t>跟着鼠标移动</a:t>
            </a:r>
            <a:endParaRPr lang="zh-TW" altLang="en-US" sz="1600" dirty="0">
              <a:solidFill>
                <a:schemeClr val="accent6">
                  <a:lumMod val="50000"/>
                </a:schemeClr>
              </a:solidFill>
              <a:latin typeface="Microsoft YaHei" charset="0"/>
              <a:ea typeface="Microsoft YaHei" charset="0"/>
              <a:cs typeface="Microsoft YaHei" charset="0"/>
            </a:endParaRPr>
          </a:p>
          <a:p>
            <a:r>
              <a:rPr lang="en-US" altLang="zh-CN" sz="1600" dirty="0">
                <a:solidFill>
                  <a:schemeClr val="accent6">
                    <a:lumMod val="50000"/>
                  </a:schemeClr>
                </a:solidFill>
                <a:latin typeface="Microsoft YaHei" charset="0"/>
                <a:ea typeface="Microsoft YaHei" charset="0"/>
                <a:cs typeface="Microsoft YaHei" charset="0"/>
              </a:rPr>
              <a:t>		</a:t>
            </a:r>
            <a:r>
              <a:rPr lang="en-US" altLang="zh-CN" sz="1600" dirty="0" err="1">
                <a:solidFill>
                  <a:schemeClr val="accent6">
                    <a:lumMod val="50000"/>
                  </a:schemeClr>
                </a:solidFill>
                <a:latin typeface="Microsoft YaHei" charset="0"/>
                <a:ea typeface="Microsoft YaHei" charset="0"/>
                <a:cs typeface="Microsoft YaHei" charset="0"/>
              </a:rPr>
              <a:t>document.onmousemove</a:t>
            </a:r>
            <a:r>
              <a:rPr lang="en-US" altLang="zh-CN" sz="1600" dirty="0">
                <a:solidFill>
                  <a:schemeClr val="accent6">
                    <a:lumMod val="50000"/>
                  </a:schemeClr>
                </a:solidFill>
                <a:latin typeface="Microsoft YaHei" charset="0"/>
                <a:ea typeface="Microsoft YaHei" charset="0"/>
                <a:cs typeface="Microsoft YaHei" charset="0"/>
              </a:rPr>
              <a:t> = null;</a:t>
            </a:r>
          </a:p>
          <a:p>
            <a:r>
              <a:rPr lang="en-US" altLang="zh-CN" sz="1600" dirty="0">
                <a:solidFill>
                  <a:schemeClr val="accent6">
                    <a:lumMod val="50000"/>
                  </a:schemeClr>
                </a:solidFill>
                <a:latin typeface="Microsoft YaHei" charset="0"/>
                <a:ea typeface="Microsoft YaHei" charset="0"/>
                <a:cs typeface="Microsoft YaHei" charset="0"/>
              </a:rPr>
              <a:t>}</a:t>
            </a:r>
            <a:endParaRPr lang="mr-IN" altLang="zh-CN" sz="1600" dirty="0">
              <a:solidFill>
                <a:schemeClr val="accent6">
                  <a:lumMod val="50000"/>
                </a:schemeClr>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1895794949"/>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1" name="文本框 6"/>
          <p:cNvSpPr/>
          <p:nvPr/>
        </p:nvSpPr>
        <p:spPr>
          <a:xfrm>
            <a:off x="652779" y="7543"/>
            <a:ext cx="1733804"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en-US" altLang="en-US" sz="3200" b="0" dirty="0" smtClean="0">
                <a:latin typeface="Microsoft YaHei" charset="0"/>
                <a:ea typeface="Microsoft YaHei" charset="0"/>
                <a:cs typeface="Microsoft YaHei" charset="0"/>
              </a:rPr>
              <a:t>键盘事件</a:t>
            </a:r>
            <a:endParaRPr sz="3200" b="0" dirty="0">
              <a:latin typeface="Microsoft YaHei" charset="0"/>
              <a:ea typeface="Microsoft YaHei" charset="0"/>
              <a:cs typeface="Microsoft YaHei" charset="0"/>
            </a:endParaRPr>
          </a:p>
        </p:txBody>
      </p:sp>
      <p:sp>
        <p:nvSpPr>
          <p:cNvPr id="5" name="文本框 4"/>
          <p:cNvSpPr txBox="1"/>
          <p:nvPr/>
        </p:nvSpPr>
        <p:spPr>
          <a:xfrm>
            <a:off x="0" y="2678939"/>
            <a:ext cx="9601200" cy="13234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zh-CN" altLang="en-US" sz="8000" dirty="0" smtClean="0">
                <a:solidFill>
                  <a:srgbClr val="24599B"/>
                </a:solidFill>
                <a:latin typeface="Microsoft YaHei" charset="0"/>
                <a:ea typeface="Microsoft YaHei" charset="0"/>
                <a:cs typeface="Microsoft YaHei" charset="0"/>
                <a:sym typeface="Helvetica"/>
              </a:rPr>
              <a:t>键盘事件</a:t>
            </a:r>
            <a:endParaRPr lang="zh-CN" altLang="en-US" sz="8000" dirty="0">
              <a:solidFill>
                <a:srgbClr val="24599B"/>
              </a:solidFill>
              <a:latin typeface="Microsoft YaHei" charset="0"/>
              <a:ea typeface="Microsoft YaHei" charset="0"/>
              <a:cs typeface="Microsoft YaHei" charset="0"/>
              <a:sym typeface="Helvetica"/>
            </a:endParaRPr>
          </a:p>
        </p:txBody>
      </p:sp>
    </p:spTree>
    <p:extLst>
      <p:ext uri="{BB962C8B-B14F-4D97-AF65-F5344CB8AC3E}">
        <p14:creationId xmlns:p14="http://schemas.microsoft.com/office/powerpoint/2010/main" val="1341869601"/>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0" name="为什么要使用盒模型："/>
          <p:cNvSpPr/>
          <p:nvPr/>
        </p:nvSpPr>
        <p:spPr>
          <a:xfrm>
            <a:off x="762576" y="1014730"/>
            <a:ext cx="2811022"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zh-CN" altLang="en-US" b="0" dirty="0" smtClean="0">
                <a:solidFill>
                  <a:srgbClr val="3A68A3"/>
                </a:solidFill>
                <a:latin typeface="Microsoft YaHei" charset="0"/>
                <a:ea typeface="Microsoft YaHei" charset="0"/>
                <a:cs typeface="Microsoft YaHei" charset="0"/>
              </a:rPr>
              <a:t>什么是键盘事件？</a:t>
            </a:r>
            <a:endParaRPr lang="zh-CN" altLang="en-US" sz="2400" b="0" kern="0" dirty="0">
              <a:solidFill>
                <a:srgbClr val="3A68A3"/>
              </a:solidFill>
              <a:latin typeface="Microsoft YaHei" charset="0"/>
              <a:ea typeface="Microsoft YaHei" charset="0"/>
              <a:cs typeface="Microsoft YaHei" charset="0"/>
            </a:endParaRPr>
          </a:p>
        </p:txBody>
      </p:sp>
      <p:sp>
        <p:nvSpPr>
          <p:cNvPr id="9" name="文本框 6"/>
          <p:cNvSpPr/>
          <p:nvPr/>
        </p:nvSpPr>
        <p:spPr>
          <a:xfrm>
            <a:off x="652779" y="7543"/>
            <a:ext cx="1733804"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键盘事件</a:t>
            </a:r>
            <a:endParaRPr sz="3200" b="0" dirty="0">
              <a:latin typeface="Microsoft YaHei" charset="0"/>
              <a:ea typeface="Microsoft YaHei" charset="0"/>
              <a:cs typeface="Microsoft YaHei" charset="0"/>
            </a:endParaRPr>
          </a:p>
        </p:txBody>
      </p:sp>
      <p:sp>
        <p:nvSpPr>
          <p:cNvPr id="3" name="矩形 2"/>
          <p:cNvSpPr/>
          <p:nvPr/>
        </p:nvSpPr>
        <p:spPr>
          <a:xfrm>
            <a:off x="914976" y="3286043"/>
            <a:ext cx="7993497" cy="2246769"/>
          </a:xfrm>
          <a:prstGeom prst="rect">
            <a:avLst/>
          </a:prstGeom>
        </p:spPr>
        <p:txBody>
          <a:bodyPr wrap="square">
            <a:spAutoFit/>
          </a:bodyPr>
          <a:lstStyle/>
          <a:p>
            <a:r>
              <a:rPr lang="zh-CN" altLang="en-US" sz="2000" dirty="0" smtClean="0">
                <a:latin typeface="Microsoft YaHei" charset="0"/>
                <a:ea typeface="Microsoft YaHei" charset="0"/>
                <a:cs typeface="Microsoft YaHei" charset="0"/>
              </a:rPr>
              <a:t>键盘事件的类型：</a:t>
            </a:r>
          </a:p>
          <a:p>
            <a:endParaRPr lang="zh-CN" altLang="en-US" sz="2000" dirty="0">
              <a:latin typeface="Microsoft YaHei" charset="0"/>
              <a:ea typeface="Microsoft YaHei" charset="0"/>
              <a:cs typeface="Microsoft YaHei" charset="0"/>
            </a:endParaRPr>
          </a:p>
          <a:p>
            <a:pPr marL="342900" indent="-342900">
              <a:buFont typeface="Wingdings" charset="2"/>
              <a:buChar char="l"/>
            </a:pPr>
            <a:r>
              <a:rPr lang="en-US" altLang="zh-CN" sz="2000" dirty="0" err="1">
                <a:latin typeface="Microsoft YaHei" charset="0"/>
                <a:ea typeface="Microsoft YaHei" charset="0"/>
                <a:cs typeface="Microsoft YaHei" charset="0"/>
              </a:rPr>
              <a:t>o</a:t>
            </a:r>
            <a:r>
              <a:rPr lang="en-US" altLang="zh-CN" sz="2000" dirty="0" err="1" smtClean="0">
                <a:latin typeface="Microsoft YaHei" charset="0"/>
                <a:ea typeface="Microsoft YaHei" charset="0"/>
                <a:cs typeface="Microsoft YaHei" charset="0"/>
              </a:rPr>
              <a:t>nkeydown</a:t>
            </a:r>
            <a:r>
              <a:rPr lang="en-US" altLang="zh-CN" sz="2000" dirty="0" smtClean="0">
                <a:latin typeface="Microsoft YaHei" charset="0"/>
                <a:ea typeface="Microsoft YaHei" charset="0"/>
                <a:cs typeface="Microsoft YaHei" charset="0"/>
              </a:rPr>
              <a:t>()</a:t>
            </a:r>
            <a:r>
              <a:rPr lang="zh-CN" altLang="en-US" sz="2000" dirty="0" smtClean="0">
                <a:latin typeface="Microsoft YaHei" charset="0"/>
                <a:ea typeface="Microsoft YaHei" charset="0"/>
                <a:cs typeface="Microsoft YaHei" charset="0"/>
              </a:rPr>
              <a:t> 按下任意键盘按键的事件</a:t>
            </a:r>
            <a:endParaRPr lang="en-US" altLang="zh-CN" sz="2000" dirty="0" smtClean="0">
              <a:latin typeface="Microsoft YaHei" charset="0"/>
              <a:ea typeface="Microsoft YaHei" charset="0"/>
              <a:cs typeface="Microsoft YaHei" charset="0"/>
            </a:endParaRPr>
          </a:p>
          <a:p>
            <a:pPr marL="342900" indent="-342900">
              <a:buFont typeface="Wingdings" charset="2"/>
              <a:buChar char="l"/>
            </a:pPr>
            <a:endParaRPr lang="en-US" altLang="zh-CN" sz="2000" dirty="0">
              <a:latin typeface="Microsoft YaHei" charset="0"/>
              <a:ea typeface="Microsoft YaHei" charset="0"/>
              <a:cs typeface="Microsoft YaHei" charset="0"/>
            </a:endParaRPr>
          </a:p>
          <a:p>
            <a:pPr marL="342900" indent="-342900">
              <a:buFont typeface="Wingdings" charset="2"/>
              <a:buChar char="l"/>
            </a:pPr>
            <a:r>
              <a:rPr lang="en-US" altLang="zh-CN" sz="2000" dirty="0" err="1" smtClean="0">
                <a:latin typeface="Microsoft YaHei" charset="0"/>
                <a:ea typeface="Microsoft YaHei" charset="0"/>
                <a:cs typeface="Microsoft YaHei" charset="0"/>
              </a:rPr>
              <a:t>onkeyup</a:t>
            </a:r>
            <a:r>
              <a:rPr lang="zh-CN" altLang="en-US" sz="2000" dirty="0" smtClean="0">
                <a:latin typeface="Microsoft YaHei" charset="0"/>
                <a:ea typeface="Microsoft YaHei" charset="0"/>
                <a:cs typeface="Microsoft YaHei" charset="0"/>
              </a:rPr>
              <a:t>(</a:t>
            </a:r>
            <a:r>
              <a:rPr lang="en-US" altLang="zh-CN" sz="2000" dirty="0" smtClean="0">
                <a:latin typeface="Microsoft YaHei" charset="0"/>
                <a:ea typeface="Microsoft YaHei" charset="0"/>
                <a:cs typeface="Microsoft YaHei" charset="0"/>
              </a:rPr>
              <a:t>)</a:t>
            </a:r>
            <a:r>
              <a:rPr lang="zh-CN" altLang="en-US" sz="2000" dirty="0" smtClean="0">
                <a:latin typeface="Microsoft YaHei" charset="0"/>
                <a:ea typeface="Microsoft YaHei" charset="0"/>
                <a:cs typeface="Microsoft YaHei" charset="0"/>
              </a:rPr>
              <a:t> 释放按键的事件</a:t>
            </a:r>
            <a:endParaRPr lang="en-US" altLang="zh-CN" sz="2000" dirty="0" smtClean="0">
              <a:latin typeface="Microsoft YaHei" charset="0"/>
              <a:ea typeface="Microsoft YaHei" charset="0"/>
              <a:cs typeface="Microsoft YaHei" charset="0"/>
            </a:endParaRPr>
          </a:p>
          <a:p>
            <a:endParaRPr lang="zh-CN" altLang="en-US" sz="2000" dirty="0">
              <a:latin typeface="Microsoft YaHei" charset="0"/>
              <a:ea typeface="Microsoft YaHei" charset="0"/>
              <a:cs typeface="Microsoft YaHei" charset="0"/>
            </a:endParaRPr>
          </a:p>
          <a:p>
            <a:pPr marL="342900" indent="-342900">
              <a:buFont typeface="Wingdings" charset="2"/>
              <a:buChar char="l"/>
            </a:pPr>
            <a:r>
              <a:rPr lang="en-US" altLang="zh-CN" sz="2000" dirty="0" err="1">
                <a:latin typeface="Microsoft YaHei" charset="0"/>
                <a:ea typeface="Microsoft YaHei" charset="0"/>
                <a:cs typeface="Microsoft YaHei" charset="0"/>
              </a:rPr>
              <a:t>o</a:t>
            </a:r>
            <a:r>
              <a:rPr lang="en-US" altLang="zh-CN" sz="2000" dirty="0" err="1" smtClean="0">
                <a:latin typeface="Microsoft YaHei" charset="0"/>
                <a:ea typeface="Microsoft YaHei" charset="0"/>
                <a:cs typeface="Microsoft YaHei" charset="0"/>
              </a:rPr>
              <a:t>nkeypress</a:t>
            </a:r>
            <a:r>
              <a:rPr lang="en-US" altLang="zh-CN" sz="2000" dirty="0" smtClean="0">
                <a:latin typeface="Microsoft YaHei" charset="0"/>
                <a:ea typeface="Microsoft YaHei" charset="0"/>
                <a:cs typeface="Microsoft YaHei" charset="0"/>
              </a:rPr>
              <a:t>()</a:t>
            </a:r>
            <a:r>
              <a:rPr lang="zh-CN" altLang="en-US" sz="2000" dirty="0" smtClean="0">
                <a:latin typeface="Microsoft YaHei" charset="0"/>
                <a:ea typeface="Microsoft YaHei" charset="0"/>
                <a:cs typeface="Microsoft YaHei" charset="0"/>
              </a:rPr>
              <a:t> 按下字符按键的事件</a:t>
            </a:r>
          </a:p>
        </p:txBody>
      </p:sp>
      <p:sp>
        <p:nvSpPr>
          <p:cNvPr id="5" name="矩形 4"/>
          <p:cNvSpPr/>
          <p:nvPr/>
        </p:nvSpPr>
        <p:spPr>
          <a:xfrm>
            <a:off x="914976" y="1731275"/>
            <a:ext cx="7993497" cy="1323439"/>
          </a:xfrm>
          <a:prstGeom prst="rect">
            <a:avLst/>
          </a:prstGeom>
        </p:spPr>
        <p:txBody>
          <a:bodyPr wrap="square">
            <a:spAutoFit/>
          </a:bodyPr>
          <a:lstStyle/>
          <a:p>
            <a:pPr marL="342900" indent="-342900">
              <a:buFont typeface="Wingdings" charset="2"/>
              <a:buChar char="l"/>
            </a:pPr>
            <a:r>
              <a:rPr lang="zh-CN" altLang="en-US" sz="2000" dirty="0" smtClean="0"/>
              <a:t>浏览网页过</a:t>
            </a:r>
            <a:r>
              <a:rPr lang="zh-CN" altLang="en-US" sz="2000" dirty="0"/>
              <a:t>程中</a:t>
            </a:r>
            <a:r>
              <a:rPr lang="en-US" altLang="zh-CN" sz="2000" dirty="0"/>
              <a:t>,</a:t>
            </a:r>
            <a:r>
              <a:rPr lang="zh-CN" altLang="en-US" sz="2000" dirty="0"/>
              <a:t>难免要输入内容</a:t>
            </a:r>
            <a:r>
              <a:rPr lang="en-US" altLang="zh-CN" sz="2000" dirty="0"/>
              <a:t>,</a:t>
            </a:r>
            <a:r>
              <a:rPr lang="zh-CN" altLang="en-US" sz="2000" dirty="0"/>
              <a:t>通过键盘按键与页面产生交互</a:t>
            </a:r>
            <a:r>
              <a:rPr lang="en-US" altLang="zh-CN" sz="2000" dirty="0"/>
              <a:t>,</a:t>
            </a:r>
            <a:r>
              <a:rPr lang="zh-CN" altLang="en-US" sz="2000" dirty="0"/>
              <a:t>那么当用户按下键盘上按键的时候就会触发键盘</a:t>
            </a:r>
            <a:r>
              <a:rPr lang="zh-CN" altLang="en-US" sz="2000" dirty="0" smtClean="0"/>
              <a:t>事件。</a:t>
            </a:r>
            <a:endParaRPr lang="en-US" altLang="zh-CN" sz="2000" dirty="0" smtClean="0"/>
          </a:p>
          <a:p>
            <a:pPr marL="342900" indent="-342900">
              <a:buFont typeface="Wingdings" charset="2"/>
              <a:buChar char="l"/>
            </a:pPr>
            <a:endParaRPr lang="en-US" altLang="en-US" sz="2000" dirty="0" smtClean="0">
              <a:latin typeface="Microsoft YaHei" charset="0"/>
              <a:ea typeface="Microsoft YaHei" charset="0"/>
              <a:cs typeface="Microsoft YaHei" charset="0"/>
            </a:endParaRPr>
          </a:p>
          <a:p>
            <a:pPr marL="342900" indent="-342900">
              <a:buFont typeface="Wingdings" charset="2"/>
              <a:buChar char="l"/>
            </a:pPr>
            <a:r>
              <a:rPr lang="en-US" altLang="en-US" sz="2000" dirty="0" err="1" smtClean="0">
                <a:latin typeface="Microsoft YaHei" charset="0"/>
                <a:ea typeface="Microsoft YaHei" charset="0"/>
                <a:cs typeface="Microsoft YaHei" charset="0"/>
              </a:rPr>
              <a:t>按键的信息包含在键盘事件的event对象中</a:t>
            </a:r>
            <a:r>
              <a:rPr lang="en-US" altLang="en-US" sz="2000" dirty="0" smtClean="0">
                <a:latin typeface="Microsoft YaHei" charset="0"/>
                <a:ea typeface="Microsoft YaHei" charset="0"/>
                <a:cs typeface="Microsoft YaHei" charset="0"/>
              </a:rPr>
              <a:t>。</a:t>
            </a:r>
            <a:endParaRPr lang="en-US" altLang="zh-CN" sz="2000" dirty="0">
              <a:latin typeface="Microsoft YaHei" charset="0"/>
              <a:ea typeface="Microsoft YaHei" charset="0"/>
              <a:cs typeface="Microsoft YaHei" charset="0"/>
            </a:endParaRPr>
          </a:p>
        </p:txBody>
      </p:sp>
    </p:spTree>
    <p:extLst>
      <p:ext uri="{BB962C8B-B14F-4D97-AF65-F5344CB8AC3E}">
        <p14:creationId xmlns:p14="http://schemas.microsoft.com/office/powerpoint/2010/main" val="2030124389"/>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0" name="为什么要使用盒模型："/>
          <p:cNvSpPr/>
          <p:nvPr/>
        </p:nvSpPr>
        <p:spPr>
          <a:xfrm>
            <a:off x="762576" y="1014730"/>
            <a:ext cx="2977734"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en-US" altLang="zh-CN" b="0" dirty="0" err="1" smtClean="0">
                <a:solidFill>
                  <a:srgbClr val="3A68A3"/>
                </a:solidFill>
                <a:latin typeface="Microsoft YaHei" charset="0"/>
                <a:ea typeface="Microsoft YaHei" charset="0"/>
                <a:cs typeface="Microsoft YaHei" charset="0"/>
              </a:rPr>
              <a:t>o</a:t>
            </a:r>
            <a:r>
              <a:rPr lang="en-US" altLang="zh-CN" sz="2400" b="0" kern="0" dirty="0" err="1" smtClean="0">
                <a:solidFill>
                  <a:srgbClr val="3A68A3"/>
                </a:solidFill>
                <a:latin typeface="Microsoft YaHei" charset="0"/>
                <a:ea typeface="Microsoft YaHei" charset="0"/>
                <a:cs typeface="Microsoft YaHei" charset="0"/>
              </a:rPr>
              <a:t>nkeydown</a:t>
            </a:r>
            <a:r>
              <a:rPr lang="en-US" altLang="zh-CN" sz="2400" b="0" kern="0" dirty="0" smtClean="0">
                <a:solidFill>
                  <a:srgbClr val="3A68A3"/>
                </a:solidFill>
                <a:latin typeface="Microsoft YaHei" charset="0"/>
                <a:ea typeface="Microsoft YaHei" charset="0"/>
                <a:cs typeface="Microsoft YaHei" charset="0"/>
              </a:rPr>
              <a:t>()</a:t>
            </a:r>
            <a:r>
              <a:rPr lang="zh-CN" altLang="en-US" sz="2400" b="0" kern="0" dirty="0" smtClean="0">
                <a:solidFill>
                  <a:srgbClr val="3A68A3"/>
                </a:solidFill>
                <a:latin typeface="Microsoft YaHei" charset="0"/>
                <a:ea typeface="Microsoft YaHei" charset="0"/>
                <a:cs typeface="Microsoft YaHei" charset="0"/>
              </a:rPr>
              <a:t>事件</a:t>
            </a:r>
            <a:endParaRPr lang="zh-CN" altLang="en-US" sz="2400" b="0" kern="0" dirty="0">
              <a:solidFill>
                <a:srgbClr val="3A68A3"/>
              </a:solidFill>
              <a:latin typeface="Microsoft YaHei" charset="0"/>
              <a:ea typeface="Microsoft YaHei" charset="0"/>
              <a:cs typeface="Microsoft YaHei" charset="0"/>
            </a:endParaRPr>
          </a:p>
        </p:txBody>
      </p:sp>
      <p:sp>
        <p:nvSpPr>
          <p:cNvPr id="9" name="文本框 6"/>
          <p:cNvSpPr/>
          <p:nvPr/>
        </p:nvSpPr>
        <p:spPr>
          <a:xfrm>
            <a:off x="652779" y="7543"/>
            <a:ext cx="1733804"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键盘事件</a:t>
            </a:r>
            <a:endParaRPr sz="3200" b="0" dirty="0">
              <a:latin typeface="Microsoft YaHei" charset="0"/>
              <a:ea typeface="Microsoft YaHei" charset="0"/>
              <a:cs typeface="Microsoft YaHei" charset="0"/>
            </a:endParaRPr>
          </a:p>
        </p:txBody>
      </p:sp>
      <p:sp>
        <p:nvSpPr>
          <p:cNvPr id="5" name="文本框 4"/>
          <p:cNvSpPr txBox="1"/>
          <p:nvPr/>
        </p:nvSpPr>
        <p:spPr>
          <a:xfrm>
            <a:off x="914976" y="2788801"/>
            <a:ext cx="861770"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sz="2000" dirty="0"/>
              <a:t>代码：</a:t>
            </a:r>
          </a:p>
        </p:txBody>
      </p:sp>
      <p:sp>
        <p:nvSpPr>
          <p:cNvPr id="6" name="矩形 5"/>
          <p:cNvSpPr/>
          <p:nvPr/>
        </p:nvSpPr>
        <p:spPr>
          <a:xfrm>
            <a:off x="2070410" y="2788801"/>
            <a:ext cx="6900951" cy="1815882"/>
          </a:xfrm>
          <a:prstGeom prst="rect">
            <a:avLst/>
          </a:prstGeom>
          <a:ln>
            <a:solidFill>
              <a:schemeClr val="accent1">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altLang="zh-CN" sz="1600" dirty="0" err="1" smtClean="0">
                <a:solidFill>
                  <a:schemeClr val="accent6">
                    <a:lumMod val="50000"/>
                  </a:schemeClr>
                </a:solidFill>
                <a:latin typeface="Microsoft YaHei" charset="0"/>
                <a:ea typeface="Microsoft YaHei" charset="0"/>
                <a:cs typeface="Microsoft YaHei" charset="0"/>
              </a:rPr>
              <a:t>document.onkeydown</a:t>
            </a:r>
            <a:r>
              <a:rPr lang="en-US" altLang="zh-CN" sz="1600" dirty="0" smtClean="0">
                <a:solidFill>
                  <a:schemeClr val="accent6">
                    <a:lumMod val="50000"/>
                  </a:schemeClr>
                </a:solidFill>
                <a:latin typeface="Microsoft YaHei" charset="0"/>
                <a:ea typeface="Microsoft YaHei" charset="0"/>
                <a:cs typeface="Microsoft YaHei" charset="0"/>
              </a:rPr>
              <a:t> </a:t>
            </a:r>
            <a:r>
              <a:rPr lang="en-US" altLang="zh-CN" sz="1600" dirty="0">
                <a:solidFill>
                  <a:schemeClr val="accent6">
                    <a:lumMod val="50000"/>
                  </a:schemeClr>
                </a:solidFill>
                <a:latin typeface="Microsoft YaHei" charset="0"/>
                <a:ea typeface="Microsoft YaHei" charset="0"/>
                <a:cs typeface="Microsoft YaHei" charset="0"/>
              </a:rPr>
              <a:t>= function(event){</a:t>
            </a:r>
          </a:p>
          <a:p>
            <a:r>
              <a:rPr lang="en-US" altLang="zh-CN" sz="1600" dirty="0">
                <a:solidFill>
                  <a:schemeClr val="accent6">
                    <a:lumMod val="50000"/>
                  </a:schemeClr>
                </a:solidFill>
                <a:latin typeface="Microsoft YaHei" charset="0"/>
                <a:ea typeface="Microsoft YaHei" charset="0"/>
                <a:cs typeface="Microsoft YaHei" charset="0"/>
              </a:rPr>
              <a:t>	</a:t>
            </a:r>
            <a:r>
              <a:rPr lang="en-US" altLang="zh-CN" sz="1600" dirty="0" err="1">
                <a:solidFill>
                  <a:schemeClr val="accent6">
                    <a:lumMod val="50000"/>
                  </a:schemeClr>
                </a:solidFill>
                <a:latin typeface="Microsoft YaHei" charset="0"/>
                <a:ea typeface="Microsoft YaHei" charset="0"/>
                <a:cs typeface="Microsoft YaHei" charset="0"/>
              </a:rPr>
              <a:t>var</a:t>
            </a:r>
            <a:r>
              <a:rPr lang="en-US" altLang="zh-CN" sz="1600" dirty="0">
                <a:solidFill>
                  <a:schemeClr val="accent6">
                    <a:lumMod val="50000"/>
                  </a:schemeClr>
                </a:solidFill>
                <a:latin typeface="Microsoft YaHei" charset="0"/>
                <a:ea typeface="Microsoft YaHei" charset="0"/>
                <a:cs typeface="Microsoft YaHei" charset="0"/>
              </a:rPr>
              <a:t> e = event || </a:t>
            </a:r>
            <a:r>
              <a:rPr lang="en-US" altLang="zh-CN" sz="1600" dirty="0" err="1">
                <a:solidFill>
                  <a:schemeClr val="accent6">
                    <a:lumMod val="50000"/>
                  </a:schemeClr>
                </a:solidFill>
                <a:latin typeface="Microsoft YaHei" charset="0"/>
                <a:ea typeface="Microsoft YaHei" charset="0"/>
                <a:cs typeface="Microsoft YaHei" charset="0"/>
              </a:rPr>
              <a:t>window.event</a:t>
            </a:r>
            <a:r>
              <a:rPr lang="en-US" altLang="zh-CN" sz="1600" dirty="0" smtClean="0">
                <a:solidFill>
                  <a:schemeClr val="accent6">
                    <a:lumMod val="50000"/>
                  </a:schemeClr>
                </a:solidFill>
                <a:latin typeface="Microsoft YaHei" charset="0"/>
                <a:ea typeface="Microsoft YaHei" charset="0"/>
                <a:cs typeface="Microsoft YaHei" charset="0"/>
              </a:rPr>
              <a:t>;</a:t>
            </a:r>
          </a:p>
          <a:p>
            <a:r>
              <a:rPr lang="en-US" altLang="zh-CN" sz="1600" dirty="0">
                <a:solidFill>
                  <a:schemeClr val="accent6">
                    <a:lumMod val="50000"/>
                  </a:schemeClr>
                </a:solidFill>
                <a:latin typeface="Microsoft YaHei" charset="0"/>
                <a:ea typeface="Microsoft YaHei" charset="0"/>
                <a:cs typeface="Microsoft YaHei" charset="0"/>
              </a:rPr>
              <a:t>	</a:t>
            </a:r>
            <a:r>
              <a:rPr lang="zh-CN" altLang="en-US" sz="1600" dirty="0" smtClean="0">
                <a:solidFill>
                  <a:schemeClr val="accent6">
                    <a:lumMod val="50000"/>
                  </a:schemeClr>
                </a:solidFill>
                <a:latin typeface="Microsoft YaHei" charset="0"/>
                <a:ea typeface="Microsoft YaHei" charset="0"/>
                <a:cs typeface="Microsoft YaHei" charset="0"/>
              </a:rPr>
              <a:t>/</a:t>
            </a:r>
            <a:r>
              <a:rPr lang="en-US" altLang="zh-CN" sz="1600" dirty="0" smtClean="0">
                <a:solidFill>
                  <a:schemeClr val="accent6">
                    <a:lumMod val="50000"/>
                  </a:schemeClr>
                </a:solidFill>
                <a:latin typeface="Microsoft YaHei" charset="0"/>
                <a:ea typeface="Microsoft YaHei" charset="0"/>
                <a:cs typeface="Microsoft YaHei" charset="0"/>
              </a:rPr>
              <a:t>/</a:t>
            </a:r>
            <a:r>
              <a:rPr lang="zh-CN" altLang="en-US" sz="1600" dirty="0" smtClean="0">
                <a:solidFill>
                  <a:schemeClr val="accent6">
                    <a:lumMod val="50000"/>
                  </a:schemeClr>
                </a:solidFill>
                <a:latin typeface="Microsoft YaHei" charset="0"/>
                <a:ea typeface="Microsoft YaHei" charset="0"/>
                <a:cs typeface="Microsoft YaHei" charset="0"/>
              </a:rPr>
              <a:t>获得按键的键码</a:t>
            </a:r>
            <a:endParaRPr lang="en-US" altLang="zh-CN" sz="1600" dirty="0">
              <a:solidFill>
                <a:schemeClr val="accent6">
                  <a:lumMod val="50000"/>
                </a:schemeClr>
              </a:solidFill>
              <a:latin typeface="Microsoft YaHei" charset="0"/>
              <a:ea typeface="Microsoft YaHei" charset="0"/>
              <a:cs typeface="Microsoft YaHei" charset="0"/>
            </a:endParaRPr>
          </a:p>
          <a:p>
            <a:r>
              <a:rPr lang="en-US" altLang="zh-CN" sz="1600" dirty="0">
                <a:solidFill>
                  <a:schemeClr val="accent6">
                    <a:lumMod val="50000"/>
                  </a:schemeClr>
                </a:solidFill>
                <a:latin typeface="Microsoft YaHei" charset="0"/>
                <a:ea typeface="Microsoft YaHei" charset="0"/>
                <a:cs typeface="Microsoft YaHei" charset="0"/>
              </a:rPr>
              <a:t>	</a:t>
            </a:r>
            <a:r>
              <a:rPr lang="en-US" altLang="zh-CN" sz="1600" dirty="0" err="1">
                <a:solidFill>
                  <a:schemeClr val="accent6">
                    <a:lumMod val="50000"/>
                  </a:schemeClr>
                </a:solidFill>
                <a:latin typeface="Microsoft YaHei" charset="0"/>
                <a:ea typeface="Microsoft YaHei" charset="0"/>
                <a:cs typeface="Microsoft YaHei" charset="0"/>
              </a:rPr>
              <a:t>var</a:t>
            </a:r>
            <a:r>
              <a:rPr lang="en-US" altLang="zh-CN" sz="1600" dirty="0">
                <a:solidFill>
                  <a:schemeClr val="accent6">
                    <a:lumMod val="50000"/>
                  </a:schemeClr>
                </a:solidFill>
                <a:latin typeface="Microsoft YaHei" charset="0"/>
                <a:ea typeface="Microsoft YaHei" charset="0"/>
                <a:cs typeface="Microsoft YaHei" charset="0"/>
              </a:rPr>
              <a:t> code = </a:t>
            </a:r>
            <a:r>
              <a:rPr lang="en-US" altLang="zh-CN" sz="1600" dirty="0" err="1">
                <a:solidFill>
                  <a:schemeClr val="accent6">
                    <a:lumMod val="50000"/>
                  </a:schemeClr>
                </a:solidFill>
                <a:latin typeface="Microsoft YaHei" charset="0"/>
                <a:ea typeface="Microsoft YaHei" charset="0"/>
                <a:cs typeface="Microsoft YaHei" charset="0"/>
              </a:rPr>
              <a:t>e.keyCode</a:t>
            </a:r>
            <a:r>
              <a:rPr lang="en-US" altLang="zh-CN" sz="1600" dirty="0">
                <a:solidFill>
                  <a:schemeClr val="accent6">
                    <a:lumMod val="50000"/>
                  </a:schemeClr>
                </a:solidFill>
                <a:latin typeface="Microsoft YaHei" charset="0"/>
                <a:ea typeface="Microsoft YaHei" charset="0"/>
                <a:cs typeface="Microsoft YaHei" charset="0"/>
              </a:rPr>
              <a:t>;</a:t>
            </a:r>
          </a:p>
          <a:p>
            <a:r>
              <a:rPr lang="en-US" altLang="zh-CN" sz="1600" dirty="0">
                <a:solidFill>
                  <a:schemeClr val="accent6">
                    <a:lumMod val="50000"/>
                  </a:schemeClr>
                </a:solidFill>
                <a:latin typeface="Microsoft YaHei" charset="0"/>
                <a:ea typeface="Microsoft YaHei" charset="0"/>
                <a:cs typeface="Microsoft YaHei" charset="0"/>
              </a:rPr>
              <a:t>	</a:t>
            </a:r>
            <a:r>
              <a:rPr lang="en-US" altLang="zh-CN" sz="1600" dirty="0" err="1">
                <a:solidFill>
                  <a:schemeClr val="accent6">
                    <a:lumMod val="50000"/>
                  </a:schemeClr>
                </a:solidFill>
                <a:latin typeface="Microsoft YaHei" charset="0"/>
                <a:ea typeface="Microsoft YaHei" charset="0"/>
                <a:cs typeface="Microsoft YaHei" charset="0"/>
              </a:rPr>
              <a:t>document.body.innerHTML</a:t>
            </a:r>
            <a:r>
              <a:rPr lang="en-US" altLang="zh-CN" sz="1600" dirty="0">
                <a:solidFill>
                  <a:schemeClr val="accent6">
                    <a:lumMod val="50000"/>
                  </a:schemeClr>
                </a:solidFill>
                <a:latin typeface="Microsoft YaHei" charset="0"/>
                <a:ea typeface="Microsoft YaHei" charset="0"/>
                <a:cs typeface="Microsoft YaHei" charset="0"/>
              </a:rPr>
              <a:t> = "</a:t>
            </a:r>
            <a:r>
              <a:rPr lang="zh-CN" altLang="en-US" sz="1600" dirty="0">
                <a:solidFill>
                  <a:schemeClr val="accent6">
                    <a:lumMod val="50000"/>
                  </a:schemeClr>
                </a:solidFill>
                <a:latin typeface="Microsoft YaHei" charset="0"/>
                <a:ea typeface="Microsoft YaHei" charset="0"/>
                <a:cs typeface="Microsoft YaHei" charset="0"/>
              </a:rPr>
              <a:t>按键对应的键码为：</a:t>
            </a:r>
            <a:r>
              <a:rPr lang="en-US" altLang="zh-CN" sz="1600" dirty="0">
                <a:solidFill>
                  <a:schemeClr val="accent6">
                    <a:lumMod val="50000"/>
                  </a:schemeClr>
                </a:solidFill>
                <a:latin typeface="Microsoft YaHei" charset="0"/>
                <a:ea typeface="Microsoft YaHei" charset="0"/>
                <a:cs typeface="Microsoft YaHei" charset="0"/>
              </a:rPr>
              <a:t>"+code;</a:t>
            </a:r>
          </a:p>
          <a:p>
            <a:r>
              <a:rPr lang="en-US" altLang="zh-CN" sz="1600" dirty="0">
                <a:solidFill>
                  <a:schemeClr val="accent6">
                    <a:lumMod val="50000"/>
                  </a:schemeClr>
                </a:solidFill>
                <a:latin typeface="Microsoft YaHei" charset="0"/>
                <a:ea typeface="Microsoft YaHei" charset="0"/>
                <a:cs typeface="Microsoft YaHei" charset="0"/>
              </a:rPr>
              <a:t>}</a:t>
            </a:r>
          </a:p>
          <a:p>
            <a:endParaRPr lang="mr-IN" altLang="zh-CN" sz="1600" dirty="0">
              <a:solidFill>
                <a:schemeClr val="accent6">
                  <a:lumMod val="50000"/>
                </a:schemeClr>
              </a:solidFill>
              <a:latin typeface="Microsoft YaHei" charset="0"/>
              <a:ea typeface="Microsoft YaHei" charset="0"/>
              <a:cs typeface="Microsoft YaHei" charset="0"/>
            </a:endParaRPr>
          </a:p>
        </p:txBody>
      </p:sp>
      <p:sp>
        <p:nvSpPr>
          <p:cNvPr id="7" name="文本框 6"/>
          <p:cNvSpPr txBox="1"/>
          <p:nvPr/>
        </p:nvSpPr>
        <p:spPr>
          <a:xfrm>
            <a:off x="914976" y="4798553"/>
            <a:ext cx="1374731"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sz="2000" dirty="0" smtClean="0"/>
              <a:t>代码效果：</a:t>
            </a:r>
            <a:endParaRPr lang="zh-CN" altLang="en-US" sz="2000" dirty="0"/>
          </a:p>
        </p:txBody>
      </p:sp>
      <p:sp>
        <p:nvSpPr>
          <p:cNvPr id="11" name="矩形 10"/>
          <p:cNvSpPr/>
          <p:nvPr/>
        </p:nvSpPr>
        <p:spPr>
          <a:xfrm>
            <a:off x="914976" y="1731275"/>
            <a:ext cx="7993497" cy="707886"/>
          </a:xfrm>
          <a:prstGeom prst="rect">
            <a:avLst/>
          </a:prstGeom>
        </p:spPr>
        <p:txBody>
          <a:bodyPr wrap="square">
            <a:spAutoFit/>
          </a:bodyPr>
          <a:lstStyle/>
          <a:p>
            <a:pPr marL="342900" indent="-342900">
              <a:buFont typeface="Wingdings" charset="2"/>
              <a:buChar char="l"/>
            </a:pPr>
            <a:r>
              <a:rPr lang="zh-CN" altLang="en-US" sz="2000" dirty="0" smtClean="0">
                <a:latin typeface="Microsoft YaHei" charset="0"/>
                <a:ea typeface="Microsoft YaHei" charset="0"/>
                <a:cs typeface="Microsoft YaHei" charset="0"/>
              </a:rPr>
              <a:t>键盘事件使用</a:t>
            </a:r>
            <a:r>
              <a:rPr lang="en-US" altLang="zh-CN" sz="2000" dirty="0" err="1" smtClean="0">
                <a:latin typeface="Microsoft YaHei" charset="0"/>
                <a:ea typeface="Microsoft YaHei" charset="0"/>
                <a:cs typeface="Microsoft YaHei" charset="0"/>
              </a:rPr>
              <a:t>event.keyCode</a:t>
            </a:r>
            <a:r>
              <a:rPr lang="zh-CN" altLang="en-US" sz="2000" dirty="0" smtClean="0">
                <a:latin typeface="Microsoft YaHei" charset="0"/>
                <a:ea typeface="Microsoft YaHei" charset="0"/>
                <a:cs typeface="Microsoft YaHei" charset="0"/>
              </a:rPr>
              <a:t>键码，通过与键码对比确定用户按下的按键，做出相应的操作。</a:t>
            </a:r>
            <a:endParaRPr lang="en-US" altLang="zh-CN" sz="2000" dirty="0">
              <a:latin typeface="Microsoft YaHei" charset="0"/>
              <a:ea typeface="Microsoft YaHei" charset="0"/>
              <a:cs typeface="Microsoft YaHei" charset="0"/>
            </a:endParaRPr>
          </a:p>
        </p:txBody>
      </p:sp>
      <p:pic>
        <p:nvPicPr>
          <p:cNvPr id="3" name="图片 2" descr="keydow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0410" y="5198658"/>
            <a:ext cx="2578100" cy="469900"/>
          </a:xfrm>
          <a:prstGeom prst="rect">
            <a:avLst/>
          </a:prstGeom>
        </p:spPr>
      </p:pic>
    </p:spTree>
    <p:extLst>
      <p:ext uri="{BB962C8B-B14F-4D97-AF65-F5344CB8AC3E}">
        <p14:creationId xmlns:p14="http://schemas.microsoft.com/office/powerpoint/2010/main" val="3067039546"/>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0" name="为什么要使用盒模型："/>
          <p:cNvSpPr/>
          <p:nvPr/>
        </p:nvSpPr>
        <p:spPr>
          <a:xfrm>
            <a:off x="762576" y="1014730"/>
            <a:ext cx="2977734"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en-US" altLang="zh-CN" b="0" dirty="0" err="1" smtClean="0">
                <a:solidFill>
                  <a:srgbClr val="3A68A3"/>
                </a:solidFill>
                <a:latin typeface="Microsoft YaHei" charset="0"/>
                <a:ea typeface="Microsoft YaHei" charset="0"/>
                <a:cs typeface="Microsoft YaHei" charset="0"/>
              </a:rPr>
              <a:t>o</a:t>
            </a:r>
            <a:r>
              <a:rPr lang="en-US" altLang="zh-CN" sz="2400" b="0" kern="0" dirty="0" err="1" smtClean="0">
                <a:solidFill>
                  <a:srgbClr val="3A68A3"/>
                </a:solidFill>
                <a:latin typeface="Microsoft YaHei" charset="0"/>
                <a:ea typeface="Microsoft YaHei" charset="0"/>
                <a:cs typeface="Microsoft YaHei" charset="0"/>
              </a:rPr>
              <a:t>nkeydown</a:t>
            </a:r>
            <a:r>
              <a:rPr lang="en-US" altLang="zh-CN" sz="2400" b="0" kern="0" dirty="0" smtClean="0">
                <a:solidFill>
                  <a:srgbClr val="3A68A3"/>
                </a:solidFill>
                <a:latin typeface="Microsoft YaHei" charset="0"/>
                <a:ea typeface="Microsoft YaHei" charset="0"/>
                <a:cs typeface="Microsoft YaHei" charset="0"/>
              </a:rPr>
              <a:t>()</a:t>
            </a:r>
            <a:r>
              <a:rPr lang="zh-CN" altLang="en-US" sz="2400" b="0" kern="0" dirty="0" smtClean="0">
                <a:solidFill>
                  <a:srgbClr val="3A68A3"/>
                </a:solidFill>
                <a:latin typeface="Microsoft YaHei" charset="0"/>
                <a:ea typeface="Microsoft YaHei" charset="0"/>
                <a:cs typeface="Microsoft YaHei" charset="0"/>
              </a:rPr>
              <a:t>事件</a:t>
            </a:r>
            <a:endParaRPr lang="zh-CN" altLang="en-US" sz="2400" b="0" kern="0" dirty="0">
              <a:solidFill>
                <a:srgbClr val="3A68A3"/>
              </a:solidFill>
              <a:latin typeface="Microsoft YaHei" charset="0"/>
              <a:ea typeface="Microsoft YaHei" charset="0"/>
              <a:cs typeface="Microsoft YaHei" charset="0"/>
            </a:endParaRPr>
          </a:p>
        </p:txBody>
      </p:sp>
      <p:sp>
        <p:nvSpPr>
          <p:cNvPr id="9" name="文本框 6"/>
          <p:cNvSpPr/>
          <p:nvPr/>
        </p:nvSpPr>
        <p:spPr>
          <a:xfrm>
            <a:off x="652779" y="7543"/>
            <a:ext cx="1733804"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键盘事件</a:t>
            </a:r>
            <a:endParaRPr sz="3200" b="0" dirty="0">
              <a:latin typeface="Microsoft YaHei" charset="0"/>
              <a:ea typeface="Microsoft YaHei" charset="0"/>
              <a:cs typeface="Microsoft YaHei" charset="0"/>
            </a:endParaRPr>
          </a:p>
        </p:txBody>
      </p:sp>
      <p:sp>
        <p:nvSpPr>
          <p:cNvPr id="5" name="文本框 4"/>
          <p:cNvSpPr txBox="1"/>
          <p:nvPr/>
        </p:nvSpPr>
        <p:spPr>
          <a:xfrm>
            <a:off x="914976" y="2257002"/>
            <a:ext cx="861770"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sz="2000" dirty="0"/>
              <a:t>代码：</a:t>
            </a:r>
          </a:p>
        </p:txBody>
      </p:sp>
      <p:sp>
        <p:nvSpPr>
          <p:cNvPr id="6" name="矩形 5"/>
          <p:cNvSpPr/>
          <p:nvPr/>
        </p:nvSpPr>
        <p:spPr>
          <a:xfrm>
            <a:off x="1776746" y="2260541"/>
            <a:ext cx="6900951" cy="3293209"/>
          </a:xfrm>
          <a:prstGeom prst="rect">
            <a:avLst/>
          </a:prstGeom>
          <a:ln>
            <a:solidFill>
              <a:schemeClr val="accent1">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altLang="zh-CN" sz="1600" dirty="0" err="1" smtClean="0">
                <a:solidFill>
                  <a:schemeClr val="accent6">
                    <a:lumMod val="50000"/>
                  </a:schemeClr>
                </a:solidFill>
                <a:latin typeface="Microsoft YaHei" charset="0"/>
                <a:ea typeface="Microsoft YaHei" charset="0"/>
                <a:cs typeface="Microsoft YaHei" charset="0"/>
              </a:rPr>
              <a:t>document.onkeydown</a:t>
            </a:r>
            <a:r>
              <a:rPr lang="en-US" altLang="zh-CN" sz="1600" dirty="0" smtClean="0">
                <a:solidFill>
                  <a:schemeClr val="accent6">
                    <a:lumMod val="50000"/>
                  </a:schemeClr>
                </a:solidFill>
                <a:latin typeface="Microsoft YaHei" charset="0"/>
                <a:ea typeface="Microsoft YaHei" charset="0"/>
                <a:cs typeface="Microsoft YaHei" charset="0"/>
              </a:rPr>
              <a:t> </a:t>
            </a:r>
            <a:r>
              <a:rPr lang="en-US" altLang="zh-CN" sz="1600" dirty="0">
                <a:solidFill>
                  <a:schemeClr val="accent6">
                    <a:lumMod val="50000"/>
                  </a:schemeClr>
                </a:solidFill>
                <a:latin typeface="Microsoft YaHei" charset="0"/>
                <a:ea typeface="Microsoft YaHei" charset="0"/>
                <a:cs typeface="Microsoft YaHei" charset="0"/>
              </a:rPr>
              <a:t>= function(event){</a:t>
            </a:r>
          </a:p>
          <a:p>
            <a:r>
              <a:rPr lang="en-US" altLang="zh-CN" sz="1600" dirty="0">
                <a:solidFill>
                  <a:schemeClr val="accent6">
                    <a:lumMod val="50000"/>
                  </a:schemeClr>
                </a:solidFill>
                <a:latin typeface="Microsoft YaHei" charset="0"/>
                <a:ea typeface="Microsoft YaHei" charset="0"/>
                <a:cs typeface="Microsoft YaHei" charset="0"/>
              </a:rPr>
              <a:t>	</a:t>
            </a:r>
            <a:r>
              <a:rPr lang="en-US" altLang="zh-CN" sz="1600" dirty="0" err="1">
                <a:solidFill>
                  <a:schemeClr val="accent6">
                    <a:lumMod val="50000"/>
                  </a:schemeClr>
                </a:solidFill>
                <a:latin typeface="Microsoft YaHei" charset="0"/>
                <a:ea typeface="Microsoft YaHei" charset="0"/>
                <a:cs typeface="Microsoft YaHei" charset="0"/>
              </a:rPr>
              <a:t>var</a:t>
            </a:r>
            <a:r>
              <a:rPr lang="en-US" altLang="zh-CN" sz="1600" dirty="0">
                <a:solidFill>
                  <a:schemeClr val="accent6">
                    <a:lumMod val="50000"/>
                  </a:schemeClr>
                </a:solidFill>
                <a:latin typeface="Microsoft YaHei" charset="0"/>
                <a:ea typeface="Microsoft YaHei" charset="0"/>
                <a:cs typeface="Microsoft YaHei" charset="0"/>
              </a:rPr>
              <a:t> e = event || </a:t>
            </a:r>
            <a:r>
              <a:rPr lang="en-US" altLang="zh-CN" sz="1600" dirty="0" err="1">
                <a:solidFill>
                  <a:schemeClr val="accent6">
                    <a:lumMod val="50000"/>
                  </a:schemeClr>
                </a:solidFill>
                <a:latin typeface="Microsoft YaHei" charset="0"/>
                <a:ea typeface="Microsoft YaHei" charset="0"/>
                <a:cs typeface="Microsoft YaHei" charset="0"/>
              </a:rPr>
              <a:t>window.event</a:t>
            </a:r>
            <a:r>
              <a:rPr lang="en-US" altLang="zh-CN" sz="1600" dirty="0">
                <a:solidFill>
                  <a:schemeClr val="accent6">
                    <a:lumMod val="50000"/>
                  </a:schemeClr>
                </a:solidFill>
                <a:latin typeface="Microsoft YaHei" charset="0"/>
                <a:ea typeface="Microsoft YaHei" charset="0"/>
                <a:cs typeface="Microsoft YaHei" charset="0"/>
              </a:rPr>
              <a:t>;</a:t>
            </a:r>
          </a:p>
          <a:p>
            <a:r>
              <a:rPr lang="en-US" altLang="zh-CN" sz="1600" dirty="0">
                <a:solidFill>
                  <a:schemeClr val="accent6">
                    <a:lumMod val="50000"/>
                  </a:schemeClr>
                </a:solidFill>
                <a:latin typeface="Microsoft YaHei" charset="0"/>
                <a:ea typeface="Microsoft YaHei" charset="0"/>
                <a:cs typeface="Microsoft YaHei" charset="0"/>
              </a:rPr>
              <a:t>	</a:t>
            </a:r>
            <a:r>
              <a:rPr lang="en-US" altLang="zh-CN" sz="1600" dirty="0" err="1">
                <a:solidFill>
                  <a:schemeClr val="accent6">
                    <a:lumMod val="50000"/>
                  </a:schemeClr>
                </a:solidFill>
                <a:latin typeface="Microsoft YaHei" charset="0"/>
                <a:ea typeface="Microsoft YaHei" charset="0"/>
                <a:cs typeface="Microsoft YaHei" charset="0"/>
              </a:rPr>
              <a:t>var</a:t>
            </a:r>
            <a:r>
              <a:rPr lang="en-US" altLang="zh-CN" sz="1600" dirty="0">
                <a:solidFill>
                  <a:schemeClr val="accent6">
                    <a:lumMod val="50000"/>
                  </a:schemeClr>
                </a:solidFill>
                <a:latin typeface="Microsoft YaHei" charset="0"/>
                <a:ea typeface="Microsoft YaHei" charset="0"/>
                <a:cs typeface="Microsoft YaHei" charset="0"/>
              </a:rPr>
              <a:t> code = </a:t>
            </a:r>
            <a:r>
              <a:rPr lang="en-US" altLang="zh-CN" sz="1600" dirty="0" err="1">
                <a:solidFill>
                  <a:schemeClr val="accent6">
                    <a:lumMod val="50000"/>
                  </a:schemeClr>
                </a:solidFill>
                <a:latin typeface="Microsoft YaHei" charset="0"/>
                <a:ea typeface="Microsoft YaHei" charset="0"/>
                <a:cs typeface="Microsoft YaHei" charset="0"/>
              </a:rPr>
              <a:t>e.keyCode</a:t>
            </a:r>
            <a:r>
              <a:rPr lang="en-US" altLang="zh-CN" sz="1600" dirty="0">
                <a:solidFill>
                  <a:schemeClr val="accent6">
                    <a:lumMod val="50000"/>
                  </a:schemeClr>
                </a:solidFill>
                <a:latin typeface="Microsoft YaHei" charset="0"/>
                <a:ea typeface="Microsoft YaHei" charset="0"/>
                <a:cs typeface="Microsoft YaHei" charset="0"/>
              </a:rPr>
              <a:t>;</a:t>
            </a:r>
          </a:p>
          <a:p>
            <a:r>
              <a:rPr lang="en-US" altLang="zh-CN" sz="1600" dirty="0">
                <a:solidFill>
                  <a:schemeClr val="accent6">
                    <a:lumMod val="50000"/>
                  </a:schemeClr>
                </a:solidFill>
                <a:latin typeface="Microsoft YaHei" charset="0"/>
                <a:ea typeface="Microsoft YaHei" charset="0"/>
                <a:cs typeface="Microsoft YaHei" charset="0"/>
              </a:rPr>
              <a:t>	if (</a:t>
            </a:r>
            <a:r>
              <a:rPr lang="en-US" altLang="zh-CN" sz="1600" dirty="0" err="1">
                <a:solidFill>
                  <a:schemeClr val="accent6">
                    <a:lumMod val="50000"/>
                  </a:schemeClr>
                </a:solidFill>
                <a:latin typeface="Microsoft YaHei" charset="0"/>
                <a:ea typeface="Microsoft YaHei" charset="0"/>
                <a:cs typeface="Microsoft YaHei" charset="0"/>
              </a:rPr>
              <a:t>e.altKey</a:t>
            </a:r>
            <a:r>
              <a:rPr lang="en-US" altLang="zh-CN" sz="1600" dirty="0">
                <a:solidFill>
                  <a:schemeClr val="accent6">
                    <a:lumMod val="50000"/>
                  </a:schemeClr>
                </a:solidFill>
                <a:latin typeface="Microsoft YaHei" charset="0"/>
                <a:ea typeface="Microsoft YaHei" charset="0"/>
                <a:cs typeface="Microsoft YaHei" charset="0"/>
              </a:rPr>
              <a:t>) {</a:t>
            </a:r>
          </a:p>
          <a:p>
            <a:r>
              <a:rPr lang="en-US" altLang="zh-CN" sz="1600" dirty="0">
                <a:solidFill>
                  <a:schemeClr val="accent6">
                    <a:lumMod val="50000"/>
                  </a:schemeClr>
                </a:solidFill>
                <a:latin typeface="Microsoft YaHei" charset="0"/>
                <a:ea typeface="Microsoft YaHei" charset="0"/>
                <a:cs typeface="Microsoft YaHei" charset="0"/>
              </a:rPr>
              <a:t>		</a:t>
            </a:r>
            <a:r>
              <a:rPr lang="en-US" altLang="zh-CN" sz="1600" dirty="0" err="1">
                <a:solidFill>
                  <a:schemeClr val="accent6">
                    <a:lumMod val="50000"/>
                  </a:schemeClr>
                </a:solidFill>
                <a:latin typeface="Microsoft YaHei" charset="0"/>
                <a:ea typeface="Microsoft YaHei" charset="0"/>
                <a:cs typeface="Microsoft YaHei" charset="0"/>
              </a:rPr>
              <a:t>document.body.innerHTML</a:t>
            </a:r>
            <a:r>
              <a:rPr lang="en-US" altLang="zh-CN" sz="1600" dirty="0">
                <a:solidFill>
                  <a:schemeClr val="accent6">
                    <a:lumMod val="50000"/>
                  </a:schemeClr>
                </a:solidFill>
                <a:latin typeface="Microsoft YaHei" charset="0"/>
                <a:ea typeface="Microsoft YaHei" charset="0"/>
                <a:cs typeface="Microsoft YaHei" charset="0"/>
              </a:rPr>
              <a:t> = "</a:t>
            </a:r>
            <a:r>
              <a:rPr lang="zh-CN" altLang="en-US" sz="1600" dirty="0">
                <a:solidFill>
                  <a:schemeClr val="accent6">
                    <a:lumMod val="50000"/>
                  </a:schemeClr>
                </a:solidFill>
                <a:latin typeface="Microsoft YaHei" charset="0"/>
                <a:ea typeface="Microsoft YaHei" charset="0"/>
                <a:cs typeface="Microsoft YaHei" charset="0"/>
              </a:rPr>
              <a:t>按下了</a:t>
            </a:r>
            <a:r>
              <a:rPr lang="en-US" altLang="zh-CN" sz="1600" dirty="0">
                <a:solidFill>
                  <a:schemeClr val="accent6">
                    <a:lumMod val="50000"/>
                  </a:schemeClr>
                </a:solidFill>
                <a:latin typeface="Microsoft YaHei" charset="0"/>
                <a:ea typeface="Microsoft YaHei" charset="0"/>
                <a:cs typeface="Microsoft YaHei" charset="0"/>
              </a:rPr>
              <a:t>alt";</a:t>
            </a:r>
          </a:p>
          <a:p>
            <a:r>
              <a:rPr lang="en-US" altLang="zh-CN" sz="1600" dirty="0">
                <a:solidFill>
                  <a:schemeClr val="accent6">
                    <a:lumMod val="50000"/>
                  </a:schemeClr>
                </a:solidFill>
                <a:latin typeface="Microsoft YaHei" charset="0"/>
                <a:ea typeface="Microsoft YaHei" charset="0"/>
                <a:cs typeface="Microsoft YaHei" charset="0"/>
              </a:rPr>
              <a:t>	}</a:t>
            </a:r>
          </a:p>
          <a:p>
            <a:r>
              <a:rPr lang="en-US" altLang="zh-CN" sz="1600" dirty="0">
                <a:solidFill>
                  <a:schemeClr val="accent6">
                    <a:lumMod val="50000"/>
                  </a:schemeClr>
                </a:solidFill>
                <a:latin typeface="Microsoft YaHei" charset="0"/>
                <a:ea typeface="Microsoft YaHei" charset="0"/>
                <a:cs typeface="Microsoft YaHei" charset="0"/>
              </a:rPr>
              <a:t>	if (</a:t>
            </a:r>
            <a:r>
              <a:rPr lang="en-US" altLang="zh-CN" sz="1600" dirty="0" err="1">
                <a:solidFill>
                  <a:schemeClr val="accent6">
                    <a:lumMod val="50000"/>
                  </a:schemeClr>
                </a:solidFill>
                <a:latin typeface="Microsoft YaHei" charset="0"/>
                <a:ea typeface="Microsoft YaHei" charset="0"/>
                <a:cs typeface="Microsoft YaHei" charset="0"/>
              </a:rPr>
              <a:t>e.ctrlKey</a:t>
            </a:r>
            <a:r>
              <a:rPr lang="en-US" altLang="zh-CN" sz="1600" dirty="0">
                <a:solidFill>
                  <a:schemeClr val="accent6">
                    <a:lumMod val="50000"/>
                  </a:schemeClr>
                </a:solidFill>
                <a:latin typeface="Microsoft YaHei" charset="0"/>
                <a:ea typeface="Microsoft YaHei" charset="0"/>
                <a:cs typeface="Microsoft YaHei" charset="0"/>
              </a:rPr>
              <a:t>) {</a:t>
            </a:r>
          </a:p>
          <a:p>
            <a:r>
              <a:rPr lang="en-US" altLang="zh-CN" sz="1600" dirty="0">
                <a:solidFill>
                  <a:schemeClr val="accent6">
                    <a:lumMod val="50000"/>
                  </a:schemeClr>
                </a:solidFill>
                <a:latin typeface="Microsoft YaHei" charset="0"/>
                <a:ea typeface="Microsoft YaHei" charset="0"/>
                <a:cs typeface="Microsoft YaHei" charset="0"/>
              </a:rPr>
              <a:t>		</a:t>
            </a:r>
            <a:r>
              <a:rPr lang="en-US" altLang="zh-CN" sz="1600" dirty="0" err="1">
                <a:solidFill>
                  <a:schemeClr val="accent6">
                    <a:lumMod val="50000"/>
                  </a:schemeClr>
                </a:solidFill>
                <a:latin typeface="Microsoft YaHei" charset="0"/>
                <a:ea typeface="Microsoft YaHei" charset="0"/>
                <a:cs typeface="Microsoft YaHei" charset="0"/>
              </a:rPr>
              <a:t>document.body.innerHTML</a:t>
            </a:r>
            <a:r>
              <a:rPr lang="en-US" altLang="zh-CN" sz="1600" dirty="0">
                <a:solidFill>
                  <a:schemeClr val="accent6">
                    <a:lumMod val="50000"/>
                  </a:schemeClr>
                </a:solidFill>
                <a:latin typeface="Microsoft YaHei" charset="0"/>
                <a:ea typeface="Microsoft YaHei" charset="0"/>
                <a:cs typeface="Microsoft YaHei" charset="0"/>
              </a:rPr>
              <a:t> = "</a:t>
            </a:r>
            <a:r>
              <a:rPr lang="zh-CN" altLang="en-US" sz="1600" dirty="0">
                <a:solidFill>
                  <a:schemeClr val="accent6">
                    <a:lumMod val="50000"/>
                  </a:schemeClr>
                </a:solidFill>
                <a:latin typeface="Microsoft YaHei" charset="0"/>
                <a:ea typeface="Microsoft YaHei" charset="0"/>
                <a:cs typeface="Microsoft YaHei" charset="0"/>
              </a:rPr>
              <a:t>按下了</a:t>
            </a:r>
            <a:r>
              <a:rPr lang="en-US" altLang="zh-CN" sz="1600" dirty="0">
                <a:solidFill>
                  <a:schemeClr val="accent6">
                    <a:lumMod val="50000"/>
                  </a:schemeClr>
                </a:solidFill>
                <a:latin typeface="Microsoft YaHei" charset="0"/>
                <a:ea typeface="Microsoft YaHei" charset="0"/>
                <a:cs typeface="Microsoft YaHei" charset="0"/>
              </a:rPr>
              <a:t>ctrl";</a:t>
            </a:r>
          </a:p>
          <a:p>
            <a:r>
              <a:rPr lang="en-US" altLang="zh-CN" sz="1600" dirty="0">
                <a:solidFill>
                  <a:schemeClr val="accent6">
                    <a:lumMod val="50000"/>
                  </a:schemeClr>
                </a:solidFill>
                <a:latin typeface="Microsoft YaHei" charset="0"/>
                <a:ea typeface="Microsoft YaHei" charset="0"/>
                <a:cs typeface="Microsoft YaHei" charset="0"/>
              </a:rPr>
              <a:t>	}</a:t>
            </a:r>
          </a:p>
          <a:p>
            <a:r>
              <a:rPr lang="en-US" altLang="zh-CN" sz="1600" dirty="0">
                <a:solidFill>
                  <a:schemeClr val="accent6">
                    <a:lumMod val="50000"/>
                  </a:schemeClr>
                </a:solidFill>
                <a:latin typeface="Microsoft YaHei" charset="0"/>
                <a:ea typeface="Microsoft YaHei" charset="0"/>
                <a:cs typeface="Microsoft YaHei" charset="0"/>
              </a:rPr>
              <a:t>	if (</a:t>
            </a:r>
            <a:r>
              <a:rPr lang="en-US" altLang="zh-CN" sz="1600" dirty="0" err="1">
                <a:solidFill>
                  <a:schemeClr val="accent6">
                    <a:lumMod val="50000"/>
                  </a:schemeClr>
                </a:solidFill>
                <a:latin typeface="Microsoft YaHei" charset="0"/>
                <a:ea typeface="Microsoft YaHei" charset="0"/>
                <a:cs typeface="Microsoft YaHei" charset="0"/>
              </a:rPr>
              <a:t>e.shiftKey</a:t>
            </a:r>
            <a:r>
              <a:rPr lang="en-US" altLang="zh-CN" sz="1600" dirty="0">
                <a:solidFill>
                  <a:schemeClr val="accent6">
                    <a:lumMod val="50000"/>
                  </a:schemeClr>
                </a:solidFill>
                <a:latin typeface="Microsoft YaHei" charset="0"/>
                <a:ea typeface="Microsoft YaHei" charset="0"/>
                <a:cs typeface="Microsoft YaHei" charset="0"/>
              </a:rPr>
              <a:t>) {</a:t>
            </a:r>
          </a:p>
          <a:p>
            <a:r>
              <a:rPr lang="en-US" altLang="zh-CN" sz="1600" dirty="0">
                <a:solidFill>
                  <a:schemeClr val="accent6">
                    <a:lumMod val="50000"/>
                  </a:schemeClr>
                </a:solidFill>
                <a:latin typeface="Microsoft YaHei" charset="0"/>
                <a:ea typeface="Microsoft YaHei" charset="0"/>
                <a:cs typeface="Microsoft YaHei" charset="0"/>
              </a:rPr>
              <a:t>		</a:t>
            </a:r>
            <a:r>
              <a:rPr lang="en-US" altLang="zh-CN" sz="1600" dirty="0" err="1">
                <a:solidFill>
                  <a:schemeClr val="accent6">
                    <a:lumMod val="50000"/>
                  </a:schemeClr>
                </a:solidFill>
                <a:latin typeface="Microsoft YaHei" charset="0"/>
                <a:ea typeface="Microsoft YaHei" charset="0"/>
                <a:cs typeface="Microsoft YaHei" charset="0"/>
              </a:rPr>
              <a:t>document.body.innerHTML</a:t>
            </a:r>
            <a:r>
              <a:rPr lang="en-US" altLang="zh-CN" sz="1600" dirty="0">
                <a:solidFill>
                  <a:schemeClr val="accent6">
                    <a:lumMod val="50000"/>
                  </a:schemeClr>
                </a:solidFill>
                <a:latin typeface="Microsoft YaHei" charset="0"/>
                <a:ea typeface="Microsoft YaHei" charset="0"/>
                <a:cs typeface="Microsoft YaHei" charset="0"/>
              </a:rPr>
              <a:t> = "</a:t>
            </a:r>
            <a:r>
              <a:rPr lang="zh-CN" altLang="en-US" sz="1600" dirty="0">
                <a:solidFill>
                  <a:schemeClr val="accent6">
                    <a:lumMod val="50000"/>
                  </a:schemeClr>
                </a:solidFill>
                <a:latin typeface="Microsoft YaHei" charset="0"/>
                <a:ea typeface="Microsoft YaHei" charset="0"/>
                <a:cs typeface="Microsoft YaHei" charset="0"/>
              </a:rPr>
              <a:t>按下了</a:t>
            </a:r>
            <a:r>
              <a:rPr lang="en-US" altLang="zh-CN" sz="1600" dirty="0">
                <a:solidFill>
                  <a:schemeClr val="accent6">
                    <a:lumMod val="50000"/>
                  </a:schemeClr>
                </a:solidFill>
                <a:latin typeface="Microsoft YaHei" charset="0"/>
                <a:ea typeface="Microsoft YaHei" charset="0"/>
                <a:cs typeface="Microsoft YaHei" charset="0"/>
              </a:rPr>
              <a:t>shift";</a:t>
            </a:r>
          </a:p>
          <a:p>
            <a:r>
              <a:rPr lang="en-US" altLang="zh-CN" sz="1600" dirty="0">
                <a:solidFill>
                  <a:schemeClr val="accent6">
                    <a:lumMod val="50000"/>
                  </a:schemeClr>
                </a:solidFill>
                <a:latin typeface="Microsoft YaHei" charset="0"/>
                <a:ea typeface="Microsoft YaHei" charset="0"/>
                <a:cs typeface="Microsoft YaHei" charset="0"/>
              </a:rPr>
              <a:t>	}</a:t>
            </a:r>
          </a:p>
          <a:p>
            <a:r>
              <a:rPr lang="en-US" altLang="zh-CN" sz="1600" dirty="0" smtClean="0">
                <a:solidFill>
                  <a:schemeClr val="accent6">
                    <a:lumMod val="50000"/>
                  </a:schemeClr>
                </a:solidFill>
                <a:latin typeface="Microsoft YaHei" charset="0"/>
                <a:ea typeface="Microsoft YaHei" charset="0"/>
                <a:cs typeface="Microsoft YaHei" charset="0"/>
              </a:rPr>
              <a:t>}</a:t>
            </a:r>
          </a:p>
        </p:txBody>
      </p:sp>
      <p:sp>
        <p:nvSpPr>
          <p:cNvPr id="11" name="矩形 10"/>
          <p:cNvSpPr/>
          <p:nvPr/>
        </p:nvSpPr>
        <p:spPr>
          <a:xfrm>
            <a:off x="914976" y="1731275"/>
            <a:ext cx="7993497" cy="400110"/>
          </a:xfrm>
          <a:prstGeom prst="rect">
            <a:avLst/>
          </a:prstGeom>
        </p:spPr>
        <p:txBody>
          <a:bodyPr wrap="square">
            <a:spAutoFit/>
          </a:bodyPr>
          <a:lstStyle/>
          <a:p>
            <a:pPr marL="342900" indent="-342900">
              <a:buFont typeface="Wingdings" charset="2"/>
              <a:buChar char="l"/>
            </a:pPr>
            <a:r>
              <a:rPr lang="zh-CN" altLang="en-US" sz="2000" dirty="0" smtClean="0">
                <a:latin typeface="Microsoft YaHei" charset="0"/>
                <a:ea typeface="Microsoft YaHei" charset="0"/>
                <a:cs typeface="Microsoft YaHei" charset="0"/>
              </a:rPr>
              <a:t>存在</a:t>
            </a:r>
            <a:r>
              <a:rPr lang="en-US" altLang="zh-CN" sz="2000" dirty="0" smtClean="0">
                <a:latin typeface="Microsoft YaHei" charset="0"/>
                <a:ea typeface="Microsoft YaHei" charset="0"/>
                <a:cs typeface="Microsoft YaHei" charset="0"/>
              </a:rPr>
              <a:t>3</a:t>
            </a:r>
            <a:r>
              <a:rPr lang="zh-CN" altLang="en-US" sz="2000" dirty="0" smtClean="0">
                <a:latin typeface="Microsoft YaHei" charset="0"/>
                <a:ea typeface="Microsoft YaHei" charset="0"/>
                <a:cs typeface="Microsoft YaHei" charset="0"/>
              </a:rPr>
              <a:t>个特殊键位，</a:t>
            </a:r>
            <a:r>
              <a:rPr lang="en-US" altLang="zh-CN" sz="2000" dirty="0" smtClean="0">
                <a:latin typeface="Microsoft YaHei" charset="0"/>
                <a:ea typeface="Microsoft YaHei" charset="0"/>
                <a:cs typeface="Microsoft YaHei" charset="0"/>
              </a:rPr>
              <a:t>alt</a:t>
            </a:r>
            <a:r>
              <a:rPr lang="zh-CN" altLang="en-US" sz="2000" dirty="0" smtClean="0">
                <a:latin typeface="Microsoft YaHei" charset="0"/>
                <a:ea typeface="Microsoft YaHei" charset="0"/>
                <a:cs typeface="Microsoft YaHei" charset="0"/>
              </a:rPr>
              <a:t>，</a:t>
            </a:r>
            <a:r>
              <a:rPr lang="en-US" altLang="zh-CN" sz="2000" dirty="0" smtClean="0">
                <a:latin typeface="Microsoft YaHei" charset="0"/>
                <a:ea typeface="Microsoft YaHei" charset="0"/>
                <a:cs typeface="Microsoft YaHei" charset="0"/>
              </a:rPr>
              <a:t>ctrl</a:t>
            </a:r>
            <a:r>
              <a:rPr lang="zh-CN" altLang="en-US" sz="2000" dirty="0" smtClean="0">
                <a:latin typeface="Microsoft YaHei" charset="0"/>
                <a:ea typeface="Microsoft YaHei" charset="0"/>
                <a:cs typeface="Microsoft YaHei" charset="0"/>
              </a:rPr>
              <a:t>，</a:t>
            </a:r>
            <a:r>
              <a:rPr lang="en-US" altLang="zh-CN" sz="2000" dirty="0" smtClean="0">
                <a:latin typeface="Microsoft YaHei" charset="0"/>
                <a:ea typeface="Microsoft YaHei" charset="0"/>
                <a:cs typeface="Microsoft YaHei" charset="0"/>
              </a:rPr>
              <a:t>shift</a:t>
            </a:r>
            <a:r>
              <a:rPr lang="zh-CN" altLang="en-US" sz="2000" dirty="0" smtClean="0">
                <a:latin typeface="Microsoft YaHei" charset="0"/>
                <a:ea typeface="Microsoft YaHei" charset="0"/>
                <a:cs typeface="Microsoft YaHei" charset="0"/>
              </a:rPr>
              <a:t>。</a:t>
            </a:r>
            <a:endParaRPr lang="en-US" altLang="zh-CN" sz="2000" dirty="0">
              <a:latin typeface="Microsoft YaHei" charset="0"/>
              <a:ea typeface="Microsoft YaHei" charset="0"/>
              <a:cs typeface="Microsoft YaHei" charset="0"/>
            </a:endParaRPr>
          </a:p>
        </p:txBody>
      </p:sp>
    </p:spTree>
    <p:extLst>
      <p:ext uri="{BB962C8B-B14F-4D97-AF65-F5344CB8AC3E}">
        <p14:creationId xmlns:p14="http://schemas.microsoft.com/office/powerpoint/2010/main" val="1013743422"/>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0" name="为什么要使用盒模型："/>
          <p:cNvSpPr/>
          <p:nvPr/>
        </p:nvSpPr>
        <p:spPr>
          <a:xfrm>
            <a:off x="762576" y="1014730"/>
            <a:ext cx="2631486"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en-US" altLang="zh-CN" b="0" dirty="0" err="1" smtClean="0">
                <a:solidFill>
                  <a:srgbClr val="3A68A3"/>
                </a:solidFill>
                <a:latin typeface="Microsoft YaHei" charset="0"/>
                <a:ea typeface="Microsoft YaHei" charset="0"/>
                <a:cs typeface="Microsoft YaHei" charset="0"/>
              </a:rPr>
              <a:t>o</a:t>
            </a:r>
            <a:r>
              <a:rPr lang="en-US" altLang="zh-CN" sz="2400" b="0" kern="0" dirty="0" err="1" smtClean="0">
                <a:solidFill>
                  <a:srgbClr val="3A68A3"/>
                </a:solidFill>
                <a:latin typeface="Microsoft YaHei" charset="0"/>
                <a:ea typeface="Microsoft YaHei" charset="0"/>
                <a:cs typeface="Microsoft YaHei" charset="0"/>
              </a:rPr>
              <a:t>nkeyup</a:t>
            </a:r>
            <a:r>
              <a:rPr lang="en-US" altLang="zh-CN" sz="2400" b="0" kern="0" dirty="0" smtClean="0">
                <a:solidFill>
                  <a:srgbClr val="3A68A3"/>
                </a:solidFill>
                <a:latin typeface="Microsoft YaHei" charset="0"/>
                <a:ea typeface="Microsoft YaHei" charset="0"/>
                <a:cs typeface="Microsoft YaHei" charset="0"/>
              </a:rPr>
              <a:t>()</a:t>
            </a:r>
            <a:r>
              <a:rPr lang="zh-CN" altLang="en-US" sz="2400" b="0" kern="0" dirty="0" smtClean="0">
                <a:solidFill>
                  <a:srgbClr val="3A68A3"/>
                </a:solidFill>
                <a:latin typeface="Microsoft YaHei" charset="0"/>
                <a:ea typeface="Microsoft YaHei" charset="0"/>
                <a:cs typeface="Microsoft YaHei" charset="0"/>
              </a:rPr>
              <a:t>事件</a:t>
            </a:r>
            <a:endParaRPr lang="zh-CN" altLang="en-US" sz="2400" b="0" kern="0" dirty="0">
              <a:solidFill>
                <a:srgbClr val="3A68A3"/>
              </a:solidFill>
              <a:latin typeface="Microsoft YaHei" charset="0"/>
              <a:ea typeface="Microsoft YaHei" charset="0"/>
              <a:cs typeface="Microsoft YaHei" charset="0"/>
            </a:endParaRPr>
          </a:p>
        </p:txBody>
      </p:sp>
      <p:sp>
        <p:nvSpPr>
          <p:cNvPr id="9" name="文本框 6"/>
          <p:cNvSpPr/>
          <p:nvPr/>
        </p:nvSpPr>
        <p:spPr>
          <a:xfrm>
            <a:off x="652779" y="7543"/>
            <a:ext cx="1733804"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键盘事件</a:t>
            </a:r>
            <a:endParaRPr sz="3200" b="0" dirty="0">
              <a:latin typeface="Microsoft YaHei" charset="0"/>
              <a:ea typeface="Microsoft YaHei" charset="0"/>
              <a:cs typeface="Microsoft YaHei" charset="0"/>
            </a:endParaRPr>
          </a:p>
        </p:txBody>
      </p:sp>
      <p:sp>
        <p:nvSpPr>
          <p:cNvPr id="5" name="文本框 4"/>
          <p:cNvSpPr txBox="1"/>
          <p:nvPr/>
        </p:nvSpPr>
        <p:spPr>
          <a:xfrm>
            <a:off x="914976" y="2788801"/>
            <a:ext cx="861770"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sz="2000" dirty="0"/>
              <a:t>代码：</a:t>
            </a:r>
          </a:p>
        </p:txBody>
      </p:sp>
      <p:sp>
        <p:nvSpPr>
          <p:cNvPr id="6" name="矩形 5"/>
          <p:cNvSpPr/>
          <p:nvPr/>
        </p:nvSpPr>
        <p:spPr>
          <a:xfrm>
            <a:off x="2070410" y="2788801"/>
            <a:ext cx="6900951" cy="830997"/>
          </a:xfrm>
          <a:prstGeom prst="rect">
            <a:avLst/>
          </a:prstGeom>
          <a:ln>
            <a:solidFill>
              <a:schemeClr val="accent1">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altLang="zh-CN" sz="1600" dirty="0" err="1" smtClean="0">
                <a:solidFill>
                  <a:schemeClr val="accent6">
                    <a:lumMod val="50000"/>
                  </a:schemeClr>
                </a:solidFill>
                <a:latin typeface="Microsoft YaHei" charset="0"/>
                <a:ea typeface="Microsoft YaHei" charset="0"/>
                <a:cs typeface="Microsoft YaHei" charset="0"/>
              </a:rPr>
              <a:t>document.onkeyup</a:t>
            </a:r>
            <a:r>
              <a:rPr lang="en-US" altLang="zh-CN" sz="1600" dirty="0" smtClean="0">
                <a:solidFill>
                  <a:schemeClr val="accent6">
                    <a:lumMod val="50000"/>
                  </a:schemeClr>
                </a:solidFill>
                <a:latin typeface="Microsoft YaHei" charset="0"/>
                <a:ea typeface="Microsoft YaHei" charset="0"/>
                <a:cs typeface="Microsoft YaHei" charset="0"/>
              </a:rPr>
              <a:t> </a:t>
            </a:r>
            <a:r>
              <a:rPr lang="en-US" altLang="zh-CN" sz="1600" dirty="0">
                <a:solidFill>
                  <a:schemeClr val="accent6">
                    <a:lumMod val="50000"/>
                  </a:schemeClr>
                </a:solidFill>
                <a:latin typeface="Microsoft YaHei" charset="0"/>
                <a:ea typeface="Microsoft YaHei" charset="0"/>
                <a:cs typeface="Microsoft YaHei" charset="0"/>
              </a:rPr>
              <a:t>= function(){</a:t>
            </a:r>
          </a:p>
          <a:p>
            <a:r>
              <a:rPr lang="en-US" altLang="zh-CN" sz="1600" dirty="0">
                <a:solidFill>
                  <a:schemeClr val="accent6">
                    <a:lumMod val="50000"/>
                  </a:schemeClr>
                </a:solidFill>
                <a:latin typeface="Microsoft YaHei" charset="0"/>
                <a:ea typeface="Microsoft YaHei" charset="0"/>
                <a:cs typeface="Microsoft YaHei" charset="0"/>
              </a:rPr>
              <a:t>	</a:t>
            </a:r>
            <a:r>
              <a:rPr lang="en-US" altLang="zh-CN" sz="1600" dirty="0" err="1">
                <a:solidFill>
                  <a:schemeClr val="accent6">
                    <a:lumMod val="50000"/>
                  </a:schemeClr>
                </a:solidFill>
                <a:latin typeface="Microsoft YaHei" charset="0"/>
                <a:ea typeface="Microsoft YaHei" charset="0"/>
                <a:cs typeface="Microsoft YaHei" charset="0"/>
              </a:rPr>
              <a:t>document.body.innerHTML</a:t>
            </a:r>
            <a:r>
              <a:rPr lang="en-US" altLang="zh-CN" sz="1600" dirty="0">
                <a:solidFill>
                  <a:schemeClr val="accent6">
                    <a:lumMod val="50000"/>
                  </a:schemeClr>
                </a:solidFill>
                <a:latin typeface="Microsoft YaHei" charset="0"/>
                <a:ea typeface="Microsoft YaHei" charset="0"/>
                <a:cs typeface="Microsoft YaHei" charset="0"/>
              </a:rPr>
              <a:t> = "</a:t>
            </a:r>
            <a:r>
              <a:rPr lang="zh-CN" altLang="en-US" sz="1600" dirty="0">
                <a:solidFill>
                  <a:schemeClr val="accent6">
                    <a:lumMod val="50000"/>
                  </a:schemeClr>
                </a:solidFill>
                <a:latin typeface="Microsoft YaHei" charset="0"/>
                <a:ea typeface="Microsoft YaHei" charset="0"/>
                <a:cs typeface="Microsoft YaHei" charset="0"/>
              </a:rPr>
              <a:t>释放了按键</a:t>
            </a:r>
            <a:r>
              <a:rPr lang="en-US" altLang="zh-CN" sz="1600" dirty="0">
                <a:solidFill>
                  <a:schemeClr val="accent6">
                    <a:lumMod val="50000"/>
                  </a:schemeClr>
                </a:solidFill>
                <a:latin typeface="Microsoft YaHei" charset="0"/>
                <a:ea typeface="Microsoft YaHei" charset="0"/>
                <a:cs typeface="Microsoft YaHei" charset="0"/>
              </a:rPr>
              <a:t>";</a:t>
            </a:r>
          </a:p>
          <a:p>
            <a:r>
              <a:rPr lang="en-US" altLang="zh-CN" sz="1600" dirty="0" smtClean="0">
                <a:solidFill>
                  <a:schemeClr val="accent6">
                    <a:lumMod val="50000"/>
                  </a:schemeClr>
                </a:solidFill>
                <a:latin typeface="Microsoft YaHei" charset="0"/>
                <a:ea typeface="Microsoft YaHei" charset="0"/>
                <a:cs typeface="Microsoft YaHei" charset="0"/>
              </a:rPr>
              <a:t>}</a:t>
            </a:r>
            <a:endParaRPr lang="en-US" altLang="zh-CN" sz="1600" dirty="0">
              <a:solidFill>
                <a:schemeClr val="accent6">
                  <a:lumMod val="50000"/>
                </a:schemeClr>
              </a:solidFill>
              <a:latin typeface="Microsoft YaHei" charset="0"/>
              <a:ea typeface="Microsoft YaHei" charset="0"/>
              <a:cs typeface="Microsoft YaHei" charset="0"/>
            </a:endParaRPr>
          </a:p>
        </p:txBody>
      </p:sp>
      <p:sp>
        <p:nvSpPr>
          <p:cNvPr id="7" name="文本框 6"/>
          <p:cNvSpPr txBox="1"/>
          <p:nvPr/>
        </p:nvSpPr>
        <p:spPr>
          <a:xfrm>
            <a:off x="914976" y="4398448"/>
            <a:ext cx="1374731"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sz="2000" dirty="0" smtClean="0"/>
              <a:t>代码效果：</a:t>
            </a:r>
            <a:endParaRPr lang="zh-CN" altLang="en-US" sz="2000" dirty="0"/>
          </a:p>
        </p:txBody>
      </p:sp>
      <p:sp>
        <p:nvSpPr>
          <p:cNvPr id="11" name="矩形 10"/>
          <p:cNvSpPr/>
          <p:nvPr/>
        </p:nvSpPr>
        <p:spPr>
          <a:xfrm>
            <a:off x="914976" y="1731275"/>
            <a:ext cx="7993497" cy="400110"/>
          </a:xfrm>
          <a:prstGeom prst="rect">
            <a:avLst/>
          </a:prstGeom>
        </p:spPr>
        <p:txBody>
          <a:bodyPr wrap="square">
            <a:spAutoFit/>
          </a:bodyPr>
          <a:lstStyle/>
          <a:p>
            <a:pPr marL="342900" indent="-342900">
              <a:buFont typeface="Wingdings" charset="2"/>
              <a:buChar char="l"/>
            </a:pPr>
            <a:r>
              <a:rPr lang="zh-CN" altLang="en-US" sz="2000" dirty="0" smtClean="0">
                <a:latin typeface="Microsoft YaHei" charset="0"/>
                <a:ea typeface="Microsoft YaHei" charset="0"/>
                <a:cs typeface="Microsoft YaHei" charset="0"/>
              </a:rPr>
              <a:t>当用户释放键盘按键时触发</a:t>
            </a:r>
            <a:r>
              <a:rPr lang="en-US" altLang="zh-CN" sz="2000" dirty="0" err="1" smtClean="0">
                <a:latin typeface="Microsoft YaHei" charset="0"/>
                <a:ea typeface="Microsoft YaHei" charset="0"/>
                <a:cs typeface="Microsoft YaHei" charset="0"/>
              </a:rPr>
              <a:t>onkeyup</a:t>
            </a:r>
            <a:r>
              <a:rPr lang="en-US" altLang="zh-CN" sz="2000" dirty="0" smtClean="0">
                <a:latin typeface="Microsoft YaHei" charset="0"/>
                <a:ea typeface="Microsoft YaHei" charset="0"/>
                <a:cs typeface="Microsoft YaHei" charset="0"/>
              </a:rPr>
              <a:t>()</a:t>
            </a:r>
            <a:r>
              <a:rPr lang="zh-CN" altLang="en-US" sz="2000" dirty="0" smtClean="0">
                <a:latin typeface="Microsoft YaHei" charset="0"/>
                <a:ea typeface="Microsoft YaHei" charset="0"/>
                <a:cs typeface="Microsoft YaHei" charset="0"/>
              </a:rPr>
              <a:t>事件。</a:t>
            </a:r>
            <a:endParaRPr lang="en-US" altLang="zh-CN" sz="2000" dirty="0">
              <a:latin typeface="Microsoft YaHei" charset="0"/>
              <a:ea typeface="Microsoft YaHei" charset="0"/>
              <a:cs typeface="Microsoft YaHei" charset="0"/>
            </a:endParaRPr>
          </a:p>
        </p:txBody>
      </p:sp>
      <p:pic>
        <p:nvPicPr>
          <p:cNvPr id="2" name="图片 1" descr="keyu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0410" y="4798553"/>
            <a:ext cx="1612900" cy="444500"/>
          </a:xfrm>
          <a:prstGeom prst="rect">
            <a:avLst/>
          </a:prstGeom>
        </p:spPr>
      </p:pic>
    </p:spTree>
    <p:extLst>
      <p:ext uri="{BB962C8B-B14F-4D97-AF65-F5344CB8AC3E}">
        <p14:creationId xmlns:p14="http://schemas.microsoft.com/office/powerpoint/2010/main" val="3994719496"/>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4" name="文本框 6"/>
          <p:cNvSpPr/>
          <p:nvPr/>
        </p:nvSpPr>
        <p:spPr>
          <a:xfrm>
            <a:off x="652779" y="7543"/>
            <a:ext cx="1733804"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事件对象</a:t>
            </a:r>
            <a:endParaRPr sz="3200" b="0" dirty="0">
              <a:latin typeface="Microsoft YaHei" charset="0"/>
              <a:ea typeface="Microsoft YaHei" charset="0"/>
              <a:cs typeface="Microsoft YaHei" charset="0"/>
            </a:endParaRPr>
          </a:p>
        </p:txBody>
      </p:sp>
      <p:sp>
        <p:nvSpPr>
          <p:cNvPr id="25" name="为什么要使用盒模型："/>
          <p:cNvSpPr/>
          <p:nvPr/>
        </p:nvSpPr>
        <p:spPr>
          <a:xfrm>
            <a:off x="762576" y="1014730"/>
            <a:ext cx="2721254"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zh-CN" altLang="en-US" sz="2400" b="0" kern="0" dirty="0" smtClean="0">
                <a:solidFill>
                  <a:srgbClr val="3A68A3"/>
                </a:solidFill>
                <a:latin typeface="Microsoft YaHei" charset="0"/>
                <a:ea typeface="Microsoft YaHei" charset="0"/>
                <a:cs typeface="Microsoft YaHei" charset="0"/>
              </a:rPr>
              <a:t>什么是事件对象</a:t>
            </a:r>
            <a:r>
              <a:rPr lang="en-US" altLang="zh-CN" sz="2400" b="0" kern="0" dirty="0" smtClean="0">
                <a:solidFill>
                  <a:srgbClr val="3A68A3"/>
                </a:solidFill>
                <a:latin typeface="Microsoft YaHei" charset="0"/>
                <a:ea typeface="Microsoft YaHei" charset="0"/>
                <a:cs typeface="Microsoft YaHei" charset="0"/>
              </a:rPr>
              <a:t>?</a:t>
            </a:r>
            <a:endParaRPr lang="zh-CN" altLang="en-US" sz="2400" b="0" kern="0" dirty="0">
              <a:solidFill>
                <a:srgbClr val="3A68A3"/>
              </a:solidFill>
              <a:latin typeface="Microsoft YaHei" charset="0"/>
              <a:ea typeface="Microsoft YaHei" charset="0"/>
              <a:cs typeface="Microsoft YaHei" charset="0"/>
            </a:endParaRPr>
          </a:p>
        </p:txBody>
      </p:sp>
      <p:sp>
        <p:nvSpPr>
          <p:cNvPr id="3" name="矩形 2"/>
          <p:cNvSpPr/>
          <p:nvPr/>
        </p:nvSpPr>
        <p:spPr>
          <a:xfrm>
            <a:off x="762576" y="2704591"/>
            <a:ext cx="7689894" cy="990015"/>
          </a:xfrm>
          <a:prstGeom prst="rect">
            <a:avLst/>
          </a:prstGeom>
        </p:spPr>
        <p:txBody>
          <a:bodyPr wrap="square">
            <a:spAutoFit/>
          </a:bodyPr>
          <a:lstStyle/>
          <a:p>
            <a:pPr>
              <a:lnSpc>
                <a:spcPct val="150000"/>
              </a:lnSpc>
            </a:pPr>
            <a:r>
              <a:rPr lang="zh-CN" altLang="en-US" sz="2000" dirty="0" smtClean="0">
                <a:latin typeface="Microsoft YaHei" charset="0"/>
                <a:ea typeface="Microsoft YaHei" charset="0"/>
                <a:cs typeface="Microsoft YaHei" charset="0"/>
              </a:rPr>
              <a:t>       </a:t>
            </a:r>
            <a:r>
              <a:rPr lang="zh-CN" altLang="en-US" sz="2000" dirty="0" smtClean="0"/>
              <a:t>在触发</a:t>
            </a:r>
            <a:r>
              <a:rPr lang="en-US" altLang="zh-CN" sz="2000" dirty="0"/>
              <a:t>DOM</a:t>
            </a:r>
            <a:r>
              <a:rPr lang="zh-CN" altLang="en-US" sz="2000" dirty="0"/>
              <a:t>上的某个事件时</a:t>
            </a:r>
            <a:r>
              <a:rPr lang="en-US" altLang="zh-CN" sz="2000" dirty="0"/>
              <a:t>,</a:t>
            </a:r>
            <a:r>
              <a:rPr lang="zh-CN" altLang="en-US" sz="2000" dirty="0"/>
              <a:t>会产生一个事件对象</a:t>
            </a:r>
            <a:r>
              <a:rPr lang="en-US" altLang="zh-CN" sz="2000" dirty="0" err="1"/>
              <a:t>event,event</a:t>
            </a:r>
            <a:r>
              <a:rPr lang="zh-CN" altLang="en-US" sz="2000" dirty="0"/>
              <a:t>对象只有在事件处理程序执行期间，才会存在，执行完毕即销毁。</a:t>
            </a:r>
            <a:endParaRPr lang="zh-CN" altLang="en-US" sz="2000" dirty="0">
              <a:latin typeface="Microsoft YaHei" charset="0"/>
              <a:ea typeface="Microsoft YaHei" charset="0"/>
              <a:cs typeface="Microsoft YaHei" charset="0"/>
            </a:endParaRPr>
          </a:p>
        </p:txBody>
      </p:sp>
    </p:spTree>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0" name="为什么要使用盒模型："/>
          <p:cNvSpPr/>
          <p:nvPr/>
        </p:nvSpPr>
        <p:spPr>
          <a:xfrm>
            <a:off x="762576" y="1014730"/>
            <a:ext cx="2926438"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en-US" altLang="zh-CN" b="0" dirty="0" err="1" smtClean="0">
                <a:solidFill>
                  <a:srgbClr val="3A68A3"/>
                </a:solidFill>
                <a:latin typeface="Microsoft YaHei" charset="0"/>
                <a:ea typeface="Microsoft YaHei" charset="0"/>
                <a:cs typeface="Microsoft YaHei" charset="0"/>
              </a:rPr>
              <a:t>o</a:t>
            </a:r>
            <a:r>
              <a:rPr lang="en-US" altLang="zh-CN" sz="2400" b="0" kern="0" dirty="0" err="1" smtClean="0">
                <a:solidFill>
                  <a:srgbClr val="3A68A3"/>
                </a:solidFill>
                <a:latin typeface="Microsoft YaHei" charset="0"/>
                <a:ea typeface="Microsoft YaHei" charset="0"/>
                <a:cs typeface="Microsoft YaHei" charset="0"/>
              </a:rPr>
              <a:t>nkey</a:t>
            </a:r>
            <a:r>
              <a:rPr lang="en-US" altLang="zh-CN" b="0" dirty="0" err="1" smtClean="0">
                <a:solidFill>
                  <a:srgbClr val="3A68A3"/>
                </a:solidFill>
                <a:latin typeface="Microsoft YaHei" charset="0"/>
                <a:ea typeface="Microsoft YaHei" charset="0"/>
                <a:cs typeface="Microsoft YaHei" charset="0"/>
              </a:rPr>
              <a:t>press</a:t>
            </a:r>
            <a:r>
              <a:rPr lang="en-US" altLang="zh-CN" sz="2400" b="0" kern="0" dirty="0" smtClean="0">
                <a:solidFill>
                  <a:srgbClr val="3A68A3"/>
                </a:solidFill>
                <a:latin typeface="Microsoft YaHei" charset="0"/>
                <a:ea typeface="Microsoft YaHei" charset="0"/>
                <a:cs typeface="Microsoft YaHei" charset="0"/>
              </a:rPr>
              <a:t>()</a:t>
            </a:r>
            <a:r>
              <a:rPr lang="zh-CN" altLang="en-US" sz="2400" b="0" kern="0" dirty="0" smtClean="0">
                <a:solidFill>
                  <a:srgbClr val="3A68A3"/>
                </a:solidFill>
                <a:latin typeface="Microsoft YaHei" charset="0"/>
                <a:ea typeface="Microsoft YaHei" charset="0"/>
                <a:cs typeface="Microsoft YaHei" charset="0"/>
              </a:rPr>
              <a:t>事件</a:t>
            </a:r>
            <a:endParaRPr lang="zh-CN" altLang="en-US" sz="2400" b="0" kern="0" dirty="0">
              <a:solidFill>
                <a:srgbClr val="3A68A3"/>
              </a:solidFill>
              <a:latin typeface="Microsoft YaHei" charset="0"/>
              <a:ea typeface="Microsoft YaHei" charset="0"/>
              <a:cs typeface="Microsoft YaHei" charset="0"/>
            </a:endParaRPr>
          </a:p>
        </p:txBody>
      </p:sp>
      <p:sp>
        <p:nvSpPr>
          <p:cNvPr id="9" name="文本框 6"/>
          <p:cNvSpPr/>
          <p:nvPr/>
        </p:nvSpPr>
        <p:spPr>
          <a:xfrm>
            <a:off x="652779" y="7543"/>
            <a:ext cx="1733804"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键盘事件</a:t>
            </a:r>
            <a:endParaRPr sz="3200" b="0" dirty="0">
              <a:latin typeface="Microsoft YaHei" charset="0"/>
              <a:ea typeface="Microsoft YaHei" charset="0"/>
              <a:cs typeface="Microsoft YaHei" charset="0"/>
            </a:endParaRPr>
          </a:p>
        </p:txBody>
      </p:sp>
      <p:sp>
        <p:nvSpPr>
          <p:cNvPr id="5" name="文本框 4"/>
          <p:cNvSpPr txBox="1"/>
          <p:nvPr/>
        </p:nvSpPr>
        <p:spPr>
          <a:xfrm>
            <a:off x="914976" y="2844030"/>
            <a:ext cx="861770"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sz="2000" dirty="0"/>
              <a:t>代码：</a:t>
            </a:r>
          </a:p>
        </p:txBody>
      </p:sp>
      <p:sp>
        <p:nvSpPr>
          <p:cNvPr id="6" name="矩形 5"/>
          <p:cNvSpPr/>
          <p:nvPr/>
        </p:nvSpPr>
        <p:spPr>
          <a:xfrm>
            <a:off x="2070410" y="2844030"/>
            <a:ext cx="6900951" cy="1569660"/>
          </a:xfrm>
          <a:prstGeom prst="rect">
            <a:avLst/>
          </a:prstGeom>
          <a:ln>
            <a:solidFill>
              <a:schemeClr val="accent1">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altLang="zh-CN" sz="1600" dirty="0" err="1" smtClean="0">
                <a:solidFill>
                  <a:schemeClr val="accent6">
                    <a:lumMod val="50000"/>
                  </a:schemeClr>
                </a:solidFill>
                <a:latin typeface="Microsoft YaHei" charset="0"/>
                <a:ea typeface="Microsoft YaHei" charset="0"/>
                <a:cs typeface="Microsoft YaHei" charset="0"/>
              </a:rPr>
              <a:t>document.onkeypress</a:t>
            </a:r>
            <a:r>
              <a:rPr lang="en-US" altLang="zh-CN" sz="1600" dirty="0" smtClean="0">
                <a:solidFill>
                  <a:schemeClr val="accent6">
                    <a:lumMod val="50000"/>
                  </a:schemeClr>
                </a:solidFill>
                <a:latin typeface="Microsoft YaHei" charset="0"/>
                <a:ea typeface="Microsoft YaHei" charset="0"/>
                <a:cs typeface="Microsoft YaHei" charset="0"/>
              </a:rPr>
              <a:t> </a:t>
            </a:r>
            <a:r>
              <a:rPr lang="en-US" altLang="zh-CN" sz="1600" dirty="0">
                <a:solidFill>
                  <a:schemeClr val="accent6">
                    <a:lumMod val="50000"/>
                  </a:schemeClr>
                </a:solidFill>
                <a:latin typeface="Microsoft YaHei" charset="0"/>
                <a:ea typeface="Microsoft YaHei" charset="0"/>
                <a:cs typeface="Microsoft YaHei" charset="0"/>
              </a:rPr>
              <a:t>= function(event){</a:t>
            </a:r>
          </a:p>
          <a:p>
            <a:r>
              <a:rPr lang="en-US" altLang="zh-CN" sz="1600" dirty="0">
                <a:solidFill>
                  <a:schemeClr val="accent6">
                    <a:lumMod val="50000"/>
                  </a:schemeClr>
                </a:solidFill>
                <a:latin typeface="Microsoft YaHei" charset="0"/>
                <a:ea typeface="Microsoft YaHei" charset="0"/>
                <a:cs typeface="Microsoft YaHei" charset="0"/>
              </a:rPr>
              <a:t>		//ASCII</a:t>
            </a:r>
            <a:r>
              <a:rPr lang="zh-CN" altLang="en-US" sz="1600" dirty="0">
                <a:solidFill>
                  <a:schemeClr val="accent6">
                    <a:lumMod val="50000"/>
                  </a:schemeClr>
                </a:solidFill>
                <a:latin typeface="Microsoft YaHei" charset="0"/>
                <a:ea typeface="Microsoft YaHei" charset="0"/>
                <a:cs typeface="Microsoft YaHei" charset="0"/>
              </a:rPr>
              <a:t>编码需要通过</a:t>
            </a:r>
            <a:r>
              <a:rPr lang="en-US" altLang="zh-CN" sz="1600" dirty="0" err="1">
                <a:solidFill>
                  <a:schemeClr val="accent6">
                    <a:lumMod val="50000"/>
                  </a:schemeClr>
                </a:solidFill>
                <a:latin typeface="Microsoft YaHei" charset="0"/>
                <a:ea typeface="Microsoft YaHei" charset="0"/>
                <a:cs typeface="Microsoft YaHei" charset="0"/>
              </a:rPr>
              <a:t>String.fromCharCode</a:t>
            </a:r>
            <a:r>
              <a:rPr lang="zh-CN" altLang="en-US" sz="1600" dirty="0">
                <a:solidFill>
                  <a:schemeClr val="accent6">
                    <a:lumMod val="50000"/>
                  </a:schemeClr>
                </a:solidFill>
                <a:latin typeface="Microsoft YaHei" charset="0"/>
                <a:ea typeface="Microsoft YaHei" charset="0"/>
                <a:cs typeface="Microsoft YaHei" charset="0"/>
              </a:rPr>
              <a:t>方法来进行转换</a:t>
            </a:r>
          </a:p>
          <a:p>
            <a:r>
              <a:rPr lang="zh-CN" altLang="en-US" sz="1600" dirty="0">
                <a:solidFill>
                  <a:schemeClr val="accent6">
                    <a:lumMod val="50000"/>
                  </a:schemeClr>
                </a:solidFill>
                <a:latin typeface="Microsoft YaHei" charset="0"/>
                <a:ea typeface="Microsoft YaHei" charset="0"/>
                <a:cs typeface="Microsoft YaHei" charset="0"/>
              </a:rPr>
              <a:t>		</a:t>
            </a:r>
            <a:r>
              <a:rPr lang="en-US" altLang="zh-CN" sz="1600" dirty="0">
                <a:solidFill>
                  <a:schemeClr val="accent6">
                    <a:lumMod val="50000"/>
                  </a:schemeClr>
                </a:solidFill>
                <a:latin typeface="Microsoft YaHei" charset="0"/>
                <a:ea typeface="Microsoft YaHei" charset="0"/>
                <a:cs typeface="Microsoft YaHei" charset="0"/>
              </a:rPr>
              <a:t>//</a:t>
            </a:r>
            <a:r>
              <a:rPr lang="zh-CN" altLang="en-US" sz="1600" dirty="0">
                <a:solidFill>
                  <a:schemeClr val="accent6">
                    <a:lumMod val="50000"/>
                  </a:schemeClr>
                </a:solidFill>
                <a:latin typeface="Microsoft YaHei" charset="0"/>
                <a:ea typeface="Microsoft YaHei" charset="0"/>
                <a:cs typeface="Microsoft YaHei" charset="0"/>
              </a:rPr>
              <a:t>进行键值的转换</a:t>
            </a:r>
            <a:r>
              <a:rPr lang="en-US" altLang="zh-CN" sz="1600" dirty="0">
                <a:solidFill>
                  <a:schemeClr val="accent6">
                    <a:lumMod val="50000"/>
                  </a:schemeClr>
                </a:solidFill>
                <a:latin typeface="Microsoft YaHei" charset="0"/>
                <a:ea typeface="Microsoft YaHei" charset="0"/>
                <a:cs typeface="Microsoft YaHei" charset="0"/>
              </a:rPr>
              <a:t>,</a:t>
            </a:r>
            <a:r>
              <a:rPr lang="zh-CN" altLang="en-US" sz="1600" dirty="0">
                <a:solidFill>
                  <a:schemeClr val="accent6">
                    <a:lumMod val="50000"/>
                  </a:schemeClr>
                </a:solidFill>
                <a:latin typeface="Microsoft YaHei" charset="0"/>
                <a:ea typeface="Microsoft YaHei" charset="0"/>
                <a:cs typeface="Microsoft YaHei" charset="0"/>
              </a:rPr>
              <a:t>把</a:t>
            </a:r>
            <a:r>
              <a:rPr lang="en-US" altLang="zh-CN" sz="1600" dirty="0">
                <a:solidFill>
                  <a:schemeClr val="accent6">
                    <a:lumMod val="50000"/>
                  </a:schemeClr>
                </a:solidFill>
                <a:latin typeface="Microsoft YaHei" charset="0"/>
                <a:ea typeface="Microsoft YaHei" charset="0"/>
                <a:cs typeface="Microsoft YaHei" charset="0"/>
              </a:rPr>
              <a:t>ASCII</a:t>
            </a:r>
            <a:r>
              <a:rPr lang="zh-CN" altLang="en-US" sz="1600" dirty="0">
                <a:solidFill>
                  <a:schemeClr val="accent6">
                    <a:lumMod val="50000"/>
                  </a:schemeClr>
                </a:solidFill>
                <a:latin typeface="Microsoft YaHei" charset="0"/>
                <a:ea typeface="Microsoft YaHei" charset="0"/>
                <a:cs typeface="Microsoft YaHei" charset="0"/>
              </a:rPr>
              <a:t>码转换成键盘上对应的字符</a:t>
            </a:r>
          </a:p>
          <a:p>
            <a:r>
              <a:rPr lang="zh-CN" altLang="en-US" sz="1600" dirty="0">
                <a:solidFill>
                  <a:schemeClr val="accent6">
                    <a:lumMod val="50000"/>
                  </a:schemeClr>
                </a:solidFill>
                <a:latin typeface="Microsoft YaHei" charset="0"/>
                <a:ea typeface="Microsoft YaHei" charset="0"/>
                <a:cs typeface="Microsoft YaHei" charset="0"/>
              </a:rPr>
              <a:t>		</a:t>
            </a:r>
            <a:r>
              <a:rPr lang="en-US" altLang="zh-CN" sz="1600" dirty="0" err="1">
                <a:solidFill>
                  <a:schemeClr val="accent6">
                    <a:lumMod val="50000"/>
                  </a:schemeClr>
                </a:solidFill>
                <a:latin typeface="Microsoft YaHei" charset="0"/>
                <a:ea typeface="Microsoft YaHei" charset="0"/>
                <a:cs typeface="Microsoft YaHei" charset="0"/>
              </a:rPr>
              <a:t>document.body.innerHTML</a:t>
            </a:r>
            <a:r>
              <a:rPr lang="en-US" altLang="zh-CN" sz="1600" dirty="0">
                <a:solidFill>
                  <a:schemeClr val="accent6">
                    <a:lumMod val="50000"/>
                  </a:schemeClr>
                </a:solidFill>
                <a:latin typeface="Microsoft YaHei" charset="0"/>
                <a:ea typeface="Microsoft YaHei" charset="0"/>
                <a:cs typeface="Microsoft YaHei" charset="0"/>
              </a:rPr>
              <a:t> = "</a:t>
            </a:r>
            <a:r>
              <a:rPr lang="zh-CN" altLang="en-US" sz="1600" dirty="0">
                <a:solidFill>
                  <a:schemeClr val="accent6">
                    <a:lumMod val="50000"/>
                  </a:schemeClr>
                </a:solidFill>
                <a:latin typeface="Microsoft YaHei" charset="0"/>
                <a:ea typeface="Microsoft YaHei" charset="0"/>
                <a:cs typeface="Microsoft YaHei" charset="0"/>
              </a:rPr>
              <a:t>按下的字符按键是：</a:t>
            </a:r>
            <a:r>
              <a:rPr lang="en-US" altLang="zh-CN" sz="1600" dirty="0">
                <a:solidFill>
                  <a:schemeClr val="accent6">
                    <a:lumMod val="50000"/>
                  </a:schemeClr>
                </a:solidFill>
                <a:latin typeface="Microsoft YaHei" charset="0"/>
                <a:ea typeface="Microsoft YaHei" charset="0"/>
                <a:cs typeface="Microsoft YaHei" charset="0"/>
              </a:rPr>
              <a:t>"+</a:t>
            </a:r>
            <a:r>
              <a:rPr lang="en-US" altLang="zh-CN" sz="1600" dirty="0" err="1">
                <a:solidFill>
                  <a:schemeClr val="accent6">
                    <a:lumMod val="50000"/>
                  </a:schemeClr>
                </a:solidFill>
                <a:latin typeface="Microsoft YaHei" charset="0"/>
                <a:ea typeface="Microsoft YaHei" charset="0"/>
                <a:cs typeface="Microsoft YaHei" charset="0"/>
              </a:rPr>
              <a:t>String.fromCharCode</a:t>
            </a:r>
            <a:r>
              <a:rPr lang="en-US" altLang="zh-CN" sz="1600" dirty="0">
                <a:solidFill>
                  <a:schemeClr val="accent6">
                    <a:lumMod val="50000"/>
                  </a:schemeClr>
                </a:solidFill>
                <a:latin typeface="Microsoft YaHei" charset="0"/>
                <a:ea typeface="Microsoft YaHei" charset="0"/>
                <a:cs typeface="Microsoft YaHei" charset="0"/>
              </a:rPr>
              <a:t>(</a:t>
            </a:r>
            <a:r>
              <a:rPr lang="en-US" altLang="zh-CN" sz="1600" dirty="0" err="1">
                <a:solidFill>
                  <a:schemeClr val="accent6">
                    <a:lumMod val="50000"/>
                  </a:schemeClr>
                </a:solidFill>
                <a:latin typeface="Microsoft YaHei" charset="0"/>
                <a:ea typeface="Microsoft YaHei" charset="0"/>
                <a:cs typeface="Microsoft YaHei" charset="0"/>
              </a:rPr>
              <a:t>event.charCode</a:t>
            </a:r>
            <a:r>
              <a:rPr lang="en-US" altLang="zh-CN" sz="1600" dirty="0">
                <a:solidFill>
                  <a:schemeClr val="accent6">
                    <a:lumMod val="50000"/>
                  </a:schemeClr>
                </a:solidFill>
                <a:latin typeface="Microsoft YaHei" charset="0"/>
                <a:ea typeface="Microsoft YaHei" charset="0"/>
                <a:cs typeface="Microsoft YaHei" charset="0"/>
              </a:rPr>
              <a:t>);</a:t>
            </a:r>
          </a:p>
          <a:p>
            <a:r>
              <a:rPr lang="en-US" altLang="zh-CN" sz="1600" dirty="0">
                <a:solidFill>
                  <a:schemeClr val="accent6">
                    <a:lumMod val="50000"/>
                  </a:schemeClr>
                </a:solidFill>
                <a:latin typeface="Microsoft YaHei" charset="0"/>
                <a:ea typeface="Microsoft YaHei" charset="0"/>
                <a:cs typeface="Microsoft YaHei" charset="0"/>
              </a:rPr>
              <a:t>}</a:t>
            </a:r>
          </a:p>
        </p:txBody>
      </p:sp>
      <p:sp>
        <p:nvSpPr>
          <p:cNvPr id="7" name="文本框 6"/>
          <p:cNvSpPr txBox="1"/>
          <p:nvPr/>
        </p:nvSpPr>
        <p:spPr>
          <a:xfrm>
            <a:off x="914976" y="4614864"/>
            <a:ext cx="1374731"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sz="2000" dirty="0" smtClean="0"/>
              <a:t>代码效果：</a:t>
            </a:r>
            <a:endParaRPr lang="zh-CN" altLang="en-US" sz="2000" dirty="0"/>
          </a:p>
        </p:txBody>
      </p:sp>
      <p:sp>
        <p:nvSpPr>
          <p:cNvPr id="11" name="矩形 10"/>
          <p:cNvSpPr/>
          <p:nvPr/>
        </p:nvSpPr>
        <p:spPr>
          <a:xfrm>
            <a:off x="914976" y="1594701"/>
            <a:ext cx="8496098" cy="1323439"/>
          </a:xfrm>
          <a:prstGeom prst="rect">
            <a:avLst/>
          </a:prstGeom>
        </p:spPr>
        <p:txBody>
          <a:bodyPr wrap="square">
            <a:spAutoFit/>
          </a:bodyPr>
          <a:lstStyle/>
          <a:p>
            <a:pPr marL="342900" indent="-342900" algn="r">
              <a:buFont typeface="Wingdings" charset="2"/>
              <a:buChar char="l"/>
            </a:pPr>
            <a:r>
              <a:rPr lang="zh-CN" altLang="en-US" sz="2000" dirty="0" smtClean="0">
                <a:latin typeface="Microsoft YaHei" charset="0"/>
                <a:ea typeface="Microsoft YaHei" charset="0"/>
                <a:cs typeface="Microsoft YaHei" charset="0"/>
              </a:rPr>
              <a:t>当用户按下字符按键时触发</a:t>
            </a:r>
            <a:r>
              <a:rPr lang="en-US" altLang="zh-CN" sz="2000" dirty="0" err="1" smtClean="0">
                <a:latin typeface="Microsoft YaHei" charset="0"/>
                <a:ea typeface="Microsoft YaHei" charset="0"/>
                <a:cs typeface="Microsoft YaHei" charset="0"/>
              </a:rPr>
              <a:t>onkeypress</a:t>
            </a:r>
            <a:r>
              <a:rPr lang="en-US" altLang="zh-CN" sz="2000" dirty="0" smtClean="0">
                <a:latin typeface="Microsoft YaHei" charset="0"/>
                <a:ea typeface="Microsoft YaHei" charset="0"/>
                <a:cs typeface="Microsoft YaHei" charset="0"/>
              </a:rPr>
              <a:t>()</a:t>
            </a:r>
            <a:r>
              <a:rPr lang="zh-CN" altLang="en-US" sz="2000" dirty="0" smtClean="0">
                <a:latin typeface="Microsoft YaHei" charset="0"/>
                <a:ea typeface="Microsoft YaHei" charset="0"/>
                <a:cs typeface="Microsoft YaHei" charset="0"/>
              </a:rPr>
              <a:t>事件。</a:t>
            </a:r>
            <a:r>
              <a:rPr lang="zh-TW" altLang="en-US" sz="2000" dirty="0"/>
              <a:t>使用</a:t>
            </a:r>
            <a:r>
              <a:rPr lang="en-US" altLang="zh-TW" sz="2000" dirty="0" err="1"/>
              <a:t>event.charCode</a:t>
            </a:r>
            <a:r>
              <a:rPr lang="en-US" altLang="zh-TW" sz="2000" dirty="0"/>
              <a:t> </a:t>
            </a:r>
            <a:r>
              <a:rPr lang="zh-TW" altLang="en-US" sz="2000" dirty="0"/>
              <a:t>键码 </a:t>
            </a:r>
            <a:r>
              <a:rPr lang="en-US" altLang="zh-TW" sz="2000" dirty="0"/>
              <a:t>(ASCII</a:t>
            </a:r>
            <a:r>
              <a:rPr lang="zh-TW" altLang="en-US" sz="2000" dirty="0"/>
              <a:t>编码形式展示</a:t>
            </a:r>
            <a:r>
              <a:rPr lang="en-US" altLang="zh-TW" sz="2000" dirty="0"/>
              <a:t>,</a:t>
            </a:r>
            <a:r>
              <a:rPr lang="zh-TW" altLang="en-US" sz="2000" dirty="0"/>
              <a:t>需通过</a:t>
            </a:r>
            <a:r>
              <a:rPr lang="en-US" altLang="zh-TW" sz="2000" dirty="0" err="1"/>
              <a:t>String.fromCharCode</a:t>
            </a:r>
            <a:r>
              <a:rPr lang="en-US" altLang="zh-TW" sz="2000" dirty="0"/>
              <a:t>()</a:t>
            </a:r>
            <a:r>
              <a:rPr lang="zh-TW" altLang="en-US" sz="2000" dirty="0"/>
              <a:t>方法转换</a:t>
            </a:r>
            <a:r>
              <a:rPr lang="en-US" altLang="zh-TW" sz="2000" dirty="0"/>
              <a:t>,IE9</a:t>
            </a:r>
            <a:r>
              <a:rPr lang="zh-TW" altLang="en-US" sz="2000" dirty="0"/>
              <a:t>以下不支持</a:t>
            </a:r>
            <a:r>
              <a:rPr lang="en-US" altLang="zh-TW" sz="2000" dirty="0" smtClean="0"/>
              <a:t>)</a:t>
            </a:r>
            <a:endParaRPr lang="en-US" altLang="zh-CN" sz="2000" dirty="0" smtClean="0">
              <a:latin typeface="Microsoft YaHei" charset="0"/>
              <a:ea typeface="Microsoft YaHei" charset="0"/>
              <a:cs typeface="Microsoft YaHei" charset="0"/>
            </a:endParaRPr>
          </a:p>
          <a:p>
            <a:pPr marL="342900" indent="-342900">
              <a:buFont typeface="Wingdings" charset="2"/>
              <a:buChar char="l"/>
            </a:pPr>
            <a:endParaRPr lang="en-US" altLang="zh-CN" sz="2000" dirty="0">
              <a:latin typeface="Microsoft YaHei" charset="0"/>
              <a:ea typeface="Microsoft YaHei" charset="0"/>
              <a:cs typeface="Microsoft YaHei" charset="0"/>
            </a:endParaRPr>
          </a:p>
        </p:txBody>
      </p:sp>
      <p:pic>
        <p:nvPicPr>
          <p:cNvPr id="3" name="图片 2" descr="keypres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0410" y="5014969"/>
            <a:ext cx="2463800" cy="469900"/>
          </a:xfrm>
          <a:prstGeom prst="rect">
            <a:avLst/>
          </a:prstGeom>
        </p:spPr>
      </p:pic>
    </p:spTree>
    <p:extLst>
      <p:ext uri="{BB962C8B-B14F-4D97-AF65-F5344CB8AC3E}">
        <p14:creationId xmlns:p14="http://schemas.microsoft.com/office/powerpoint/2010/main" val="854002140"/>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0" name="为什么要使用盒模型："/>
          <p:cNvSpPr/>
          <p:nvPr/>
        </p:nvSpPr>
        <p:spPr>
          <a:xfrm>
            <a:off x="762576" y="1014730"/>
            <a:ext cx="2272413"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zh-CN" altLang="en-US" sz="2400" b="0" kern="0" dirty="0" smtClean="0">
                <a:solidFill>
                  <a:srgbClr val="3A68A3"/>
                </a:solidFill>
                <a:latin typeface="Microsoft YaHei" charset="0"/>
                <a:ea typeface="Microsoft YaHei" charset="0"/>
                <a:cs typeface="Microsoft YaHei" charset="0"/>
              </a:rPr>
              <a:t>键盘事件小结</a:t>
            </a:r>
            <a:endParaRPr lang="zh-CN" altLang="en-US" sz="2400" b="0" kern="0" dirty="0">
              <a:solidFill>
                <a:srgbClr val="3A68A3"/>
              </a:solidFill>
              <a:latin typeface="Microsoft YaHei" charset="0"/>
              <a:ea typeface="Microsoft YaHei" charset="0"/>
              <a:cs typeface="Microsoft YaHei" charset="0"/>
            </a:endParaRPr>
          </a:p>
        </p:txBody>
      </p:sp>
      <p:sp>
        <p:nvSpPr>
          <p:cNvPr id="9" name="文本框 6"/>
          <p:cNvSpPr/>
          <p:nvPr/>
        </p:nvSpPr>
        <p:spPr>
          <a:xfrm>
            <a:off x="652779" y="7543"/>
            <a:ext cx="1733804"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键盘事件</a:t>
            </a:r>
            <a:endParaRPr sz="3200" b="0" dirty="0">
              <a:latin typeface="Microsoft YaHei" charset="0"/>
              <a:ea typeface="Microsoft YaHei" charset="0"/>
              <a:cs typeface="Microsoft YaHei" charset="0"/>
            </a:endParaRPr>
          </a:p>
        </p:txBody>
      </p:sp>
      <p:sp>
        <p:nvSpPr>
          <p:cNvPr id="11" name="矩形 10"/>
          <p:cNvSpPr/>
          <p:nvPr/>
        </p:nvSpPr>
        <p:spPr>
          <a:xfrm>
            <a:off x="914976" y="2059051"/>
            <a:ext cx="8496098" cy="2554545"/>
          </a:xfrm>
          <a:prstGeom prst="rect">
            <a:avLst/>
          </a:prstGeom>
        </p:spPr>
        <p:txBody>
          <a:bodyPr wrap="square">
            <a:spAutoFit/>
          </a:bodyPr>
          <a:lstStyle/>
          <a:p>
            <a:pPr marL="342900" indent="-342900">
              <a:buFont typeface="Wingdings" charset="2"/>
              <a:buChar char="l"/>
            </a:pPr>
            <a:r>
              <a:rPr lang="en-US" altLang="zh-CN" sz="2000" dirty="0" err="1" smtClean="0">
                <a:latin typeface="Microsoft YaHei" charset="0"/>
                <a:ea typeface="Microsoft YaHei" charset="0"/>
                <a:cs typeface="Microsoft YaHei" charset="0"/>
              </a:rPr>
              <a:t>Onkeydown</a:t>
            </a:r>
            <a:r>
              <a:rPr lang="en-US" altLang="zh-CN" sz="2000" dirty="0" smtClean="0">
                <a:latin typeface="Microsoft YaHei" charset="0"/>
                <a:ea typeface="Microsoft YaHei" charset="0"/>
                <a:cs typeface="Microsoft YaHei" charset="0"/>
              </a:rPr>
              <a:t>()</a:t>
            </a:r>
            <a:r>
              <a:rPr lang="zh-CN" altLang="en-US" sz="2000" dirty="0" smtClean="0">
                <a:latin typeface="Microsoft YaHei" charset="0"/>
                <a:ea typeface="Microsoft YaHei" charset="0"/>
                <a:cs typeface="Microsoft YaHei" charset="0"/>
              </a:rPr>
              <a:t>事件，使用</a:t>
            </a:r>
            <a:r>
              <a:rPr lang="en-US" altLang="zh-CN" sz="2000" dirty="0" err="1">
                <a:latin typeface="Microsoft YaHei" charset="0"/>
                <a:ea typeface="Microsoft YaHei" charset="0"/>
                <a:cs typeface="Microsoft YaHei" charset="0"/>
              </a:rPr>
              <a:t>event.keyCode</a:t>
            </a:r>
            <a:r>
              <a:rPr lang="zh-CN" altLang="en-US" sz="2000" dirty="0">
                <a:latin typeface="Microsoft YaHei" charset="0"/>
                <a:ea typeface="Microsoft YaHei" charset="0"/>
                <a:cs typeface="Microsoft YaHei" charset="0"/>
              </a:rPr>
              <a:t>键码，通过与键码对比确定用户按下的按键，做出相应的操作</a:t>
            </a:r>
            <a:r>
              <a:rPr lang="zh-CN" altLang="en-US" sz="2000" dirty="0" smtClean="0">
                <a:latin typeface="Microsoft YaHei" charset="0"/>
                <a:ea typeface="Microsoft YaHei" charset="0"/>
                <a:cs typeface="Microsoft YaHei" charset="0"/>
              </a:rPr>
              <a:t>。</a:t>
            </a:r>
            <a:endParaRPr lang="en-US" altLang="zh-CN" sz="2000" dirty="0" smtClean="0">
              <a:latin typeface="Microsoft YaHei" charset="0"/>
              <a:ea typeface="Microsoft YaHei" charset="0"/>
              <a:cs typeface="Microsoft YaHei" charset="0"/>
            </a:endParaRPr>
          </a:p>
          <a:p>
            <a:pPr marL="342900" indent="-342900">
              <a:buFont typeface="Wingdings" charset="2"/>
              <a:buChar char="l"/>
            </a:pPr>
            <a:endParaRPr lang="en-US" altLang="zh-CN" sz="2000" dirty="0">
              <a:latin typeface="Microsoft YaHei" charset="0"/>
              <a:ea typeface="Microsoft YaHei" charset="0"/>
              <a:cs typeface="Microsoft YaHei" charset="0"/>
            </a:endParaRPr>
          </a:p>
          <a:p>
            <a:pPr marL="342900" indent="-342900">
              <a:buFont typeface="Wingdings" charset="2"/>
              <a:buChar char="l"/>
            </a:pPr>
            <a:r>
              <a:rPr lang="zh-CN" altLang="en-US" sz="2000" dirty="0" smtClean="0">
                <a:latin typeface="Microsoft YaHei" charset="0"/>
                <a:ea typeface="Microsoft YaHei" charset="0"/>
                <a:cs typeface="Microsoft YaHei" charset="0"/>
              </a:rPr>
              <a:t>存在</a:t>
            </a:r>
            <a:r>
              <a:rPr lang="en-US" altLang="zh-CN" sz="2000" dirty="0" smtClean="0">
                <a:latin typeface="Microsoft YaHei" charset="0"/>
                <a:ea typeface="Microsoft YaHei" charset="0"/>
                <a:cs typeface="Microsoft YaHei" charset="0"/>
              </a:rPr>
              <a:t>3</a:t>
            </a:r>
            <a:r>
              <a:rPr lang="zh-CN" altLang="en-US" sz="2000" dirty="0" smtClean="0">
                <a:latin typeface="Microsoft YaHei" charset="0"/>
                <a:ea typeface="Microsoft YaHei" charset="0"/>
                <a:cs typeface="Microsoft YaHei" charset="0"/>
              </a:rPr>
              <a:t>个特殊键位：</a:t>
            </a:r>
            <a:r>
              <a:rPr lang="en-US" altLang="zh-CN" sz="2000" dirty="0" smtClean="0">
                <a:latin typeface="Microsoft YaHei" charset="0"/>
                <a:ea typeface="Microsoft YaHei" charset="0"/>
                <a:cs typeface="Microsoft YaHei" charset="0"/>
              </a:rPr>
              <a:t>alt</a:t>
            </a:r>
            <a:r>
              <a:rPr lang="zh-CN" altLang="en-US" sz="2000" dirty="0" smtClean="0">
                <a:latin typeface="Microsoft YaHei" charset="0"/>
                <a:ea typeface="Microsoft YaHei" charset="0"/>
                <a:cs typeface="Microsoft YaHei" charset="0"/>
              </a:rPr>
              <a:t>，</a:t>
            </a:r>
            <a:r>
              <a:rPr lang="en-US" altLang="zh-CN" sz="2000" dirty="0" smtClean="0">
                <a:latin typeface="Microsoft YaHei" charset="0"/>
                <a:ea typeface="Microsoft YaHei" charset="0"/>
                <a:cs typeface="Microsoft YaHei" charset="0"/>
              </a:rPr>
              <a:t>ctrl</a:t>
            </a:r>
            <a:r>
              <a:rPr lang="zh-CN" altLang="en-US" sz="2000" dirty="0" smtClean="0">
                <a:latin typeface="Microsoft YaHei" charset="0"/>
                <a:ea typeface="Microsoft YaHei" charset="0"/>
                <a:cs typeface="Microsoft YaHei" charset="0"/>
              </a:rPr>
              <a:t>，</a:t>
            </a:r>
            <a:r>
              <a:rPr lang="en-US" altLang="zh-CN" sz="2000" dirty="0" smtClean="0">
                <a:latin typeface="Microsoft YaHei" charset="0"/>
                <a:ea typeface="Microsoft YaHei" charset="0"/>
                <a:cs typeface="Microsoft YaHei" charset="0"/>
              </a:rPr>
              <a:t>shift</a:t>
            </a:r>
            <a:r>
              <a:rPr lang="zh-CN" altLang="en-US" sz="2000" dirty="0" smtClean="0">
                <a:latin typeface="Microsoft YaHei" charset="0"/>
                <a:ea typeface="Microsoft YaHei" charset="0"/>
                <a:cs typeface="Microsoft YaHei" charset="0"/>
              </a:rPr>
              <a:t>。</a:t>
            </a:r>
            <a:endParaRPr lang="en-US" altLang="zh-CN" sz="2000" dirty="0">
              <a:latin typeface="Microsoft YaHei" charset="0"/>
              <a:ea typeface="Microsoft YaHei" charset="0"/>
              <a:cs typeface="Microsoft YaHei" charset="0"/>
            </a:endParaRPr>
          </a:p>
          <a:p>
            <a:endParaRPr lang="en-US" altLang="zh-CN" sz="2000" dirty="0" smtClean="0">
              <a:latin typeface="Microsoft YaHei" charset="0"/>
              <a:ea typeface="Microsoft YaHei" charset="0"/>
              <a:cs typeface="Microsoft YaHei" charset="0"/>
            </a:endParaRPr>
          </a:p>
          <a:p>
            <a:pPr marL="342900" indent="-342900">
              <a:buFont typeface="Wingdings" charset="2"/>
              <a:buChar char="l"/>
            </a:pPr>
            <a:r>
              <a:rPr lang="en-US" altLang="zh-CN" sz="2000" dirty="0" err="1" smtClean="0">
                <a:latin typeface="Microsoft YaHei" charset="0"/>
                <a:ea typeface="Microsoft YaHei" charset="0"/>
                <a:cs typeface="Microsoft YaHei" charset="0"/>
              </a:rPr>
              <a:t>onkeypress</a:t>
            </a:r>
            <a:r>
              <a:rPr lang="en-US" altLang="zh-CN" sz="2000" dirty="0" smtClean="0">
                <a:latin typeface="Microsoft YaHei" charset="0"/>
                <a:ea typeface="Microsoft YaHei" charset="0"/>
                <a:cs typeface="Microsoft YaHei" charset="0"/>
              </a:rPr>
              <a:t>()</a:t>
            </a:r>
            <a:r>
              <a:rPr lang="zh-CN" altLang="en-US" sz="2000" dirty="0" smtClean="0">
                <a:latin typeface="Microsoft YaHei" charset="0"/>
                <a:ea typeface="Microsoft YaHei" charset="0"/>
                <a:cs typeface="Microsoft YaHei" charset="0"/>
              </a:rPr>
              <a:t>事件，</a:t>
            </a:r>
            <a:r>
              <a:rPr lang="zh-TW" altLang="en-US" sz="2000" dirty="0" smtClean="0"/>
              <a:t>使用</a:t>
            </a:r>
            <a:r>
              <a:rPr lang="en-US" altLang="zh-TW" sz="2000" dirty="0" err="1"/>
              <a:t>event.charCode</a:t>
            </a:r>
            <a:r>
              <a:rPr lang="en-US" altLang="zh-TW" sz="2000" dirty="0"/>
              <a:t> </a:t>
            </a:r>
            <a:r>
              <a:rPr lang="zh-TW" altLang="en-US" sz="2000" dirty="0"/>
              <a:t>键码 </a:t>
            </a:r>
            <a:r>
              <a:rPr lang="en-US" altLang="zh-TW" sz="2000" dirty="0"/>
              <a:t>(ASCII</a:t>
            </a:r>
            <a:r>
              <a:rPr lang="zh-TW" altLang="en-US" sz="2000" dirty="0"/>
              <a:t>编码形式展示</a:t>
            </a:r>
            <a:r>
              <a:rPr lang="en-US" altLang="zh-TW" sz="2000" dirty="0"/>
              <a:t>,</a:t>
            </a:r>
            <a:r>
              <a:rPr lang="zh-TW" altLang="en-US" sz="2000" dirty="0"/>
              <a:t>需通过</a:t>
            </a:r>
            <a:r>
              <a:rPr lang="en-US" altLang="zh-TW" sz="2000" dirty="0" err="1"/>
              <a:t>String.fromCharCode</a:t>
            </a:r>
            <a:r>
              <a:rPr lang="en-US" altLang="zh-TW" sz="2000" dirty="0"/>
              <a:t>()</a:t>
            </a:r>
            <a:r>
              <a:rPr lang="zh-TW" altLang="en-US" sz="2000" dirty="0"/>
              <a:t>方法转换</a:t>
            </a:r>
            <a:r>
              <a:rPr lang="en-US" altLang="zh-TW" sz="2000" dirty="0"/>
              <a:t>,IE9</a:t>
            </a:r>
            <a:r>
              <a:rPr lang="zh-TW" altLang="en-US" sz="2000" dirty="0"/>
              <a:t>以下不支持</a:t>
            </a:r>
            <a:r>
              <a:rPr lang="en-US" altLang="zh-TW" sz="2000" dirty="0" smtClean="0"/>
              <a:t>)</a:t>
            </a:r>
            <a:r>
              <a:rPr lang="zh-CN" altLang="en-US" sz="2000" dirty="0" smtClean="0"/>
              <a:t>。</a:t>
            </a:r>
            <a:endParaRPr lang="en-US" altLang="zh-CN" sz="2000" dirty="0" smtClean="0">
              <a:latin typeface="Microsoft YaHei" charset="0"/>
              <a:ea typeface="Microsoft YaHei" charset="0"/>
              <a:cs typeface="Microsoft YaHei" charset="0"/>
            </a:endParaRPr>
          </a:p>
          <a:p>
            <a:pPr marL="342900" indent="-342900">
              <a:buFont typeface="Wingdings" charset="2"/>
              <a:buChar char="l"/>
            </a:pPr>
            <a:endParaRPr lang="en-US" altLang="zh-CN" sz="2000" dirty="0">
              <a:latin typeface="Microsoft YaHei" charset="0"/>
              <a:ea typeface="Microsoft YaHei" charset="0"/>
              <a:cs typeface="Microsoft YaHei" charset="0"/>
            </a:endParaRPr>
          </a:p>
        </p:txBody>
      </p:sp>
    </p:spTree>
    <p:extLst>
      <p:ext uri="{BB962C8B-B14F-4D97-AF65-F5344CB8AC3E}">
        <p14:creationId xmlns:p14="http://schemas.microsoft.com/office/powerpoint/2010/main" val="3897017177"/>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9" name="为什么要使用盒模型："/>
          <p:cNvSpPr/>
          <p:nvPr/>
        </p:nvSpPr>
        <p:spPr>
          <a:xfrm>
            <a:off x="762576" y="1014730"/>
            <a:ext cx="2811022"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zh-CN" altLang="en-US" sz="2400" b="0" kern="0" dirty="0" smtClean="0">
                <a:solidFill>
                  <a:srgbClr val="3A68A3"/>
                </a:solidFill>
                <a:latin typeface="Microsoft YaHei" charset="0"/>
                <a:ea typeface="Microsoft YaHei" charset="0"/>
                <a:cs typeface="Microsoft YaHei" charset="0"/>
              </a:rPr>
              <a:t>什么是键盘事件？</a:t>
            </a:r>
            <a:endParaRPr lang="zh-CN" altLang="en-US" sz="2400" b="0" kern="0" dirty="0">
              <a:solidFill>
                <a:srgbClr val="3A68A3"/>
              </a:solidFill>
              <a:latin typeface="Microsoft YaHei" charset="0"/>
              <a:ea typeface="Microsoft YaHei" charset="0"/>
              <a:cs typeface="Microsoft YaHei" charset="0"/>
            </a:endParaRPr>
          </a:p>
        </p:txBody>
      </p:sp>
      <p:sp>
        <p:nvSpPr>
          <p:cNvPr id="8" name="文本框 6"/>
          <p:cNvSpPr/>
          <p:nvPr/>
        </p:nvSpPr>
        <p:spPr>
          <a:xfrm>
            <a:off x="652779" y="7543"/>
            <a:ext cx="1733804"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键盘事件</a:t>
            </a:r>
            <a:endParaRPr sz="3200" b="0" dirty="0">
              <a:latin typeface="Microsoft YaHei" charset="0"/>
              <a:ea typeface="Microsoft YaHei" charset="0"/>
              <a:cs typeface="Microsoft YaHei" charset="0"/>
            </a:endParaRPr>
          </a:p>
        </p:txBody>
      </p:sp>
      <p:sp>
        <p:nvSpPr>
          <p:cNvPr id="3" name="文本框 2"/>
          <p:cNvSpPr txBox="1"/>
          <p:nvPr/>
        </p:nvSpPr>
        <p:spPr>
          <a:xfrm>
            <a:off x="894022" y="1704841"/>
            <a:ext cx="1493353"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zh-CN" sz="2000" b="1"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head</a:t>
            </a:r>
            <a:r>
              <a:rPr kumimoji="0" lang="zh-CN" altLang="en-US" sz="2000" b="1"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标签内</a:t>
            </a:r>
            <a:endParaRPr kumimoji="0" lang="zh-CN" altLang="en-US" sz="2000" b="1"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endParaRPr>
          </a:p>
        </p:txBody>
      </p:sp>
      <p:sp>
        <p:nvSpPr>
          <p:cNvPr id="10" name="文本框 9"/>
          <p:cNvSpPr txBox="1"/>
          <p:nvPr/>
        </p:nvSpPr>
        <p:spPr>
          <a:xfrm>
            <a:off x="893230" y="3630625"/>
            <a:ext cx="1519002"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ltLang="zh-CN" sz="2000" b="1" dirty="0" smtClean="0">
                <a:latin typeface="Microsoft YaHei" charset="0"/>
                <a:ea typeface="Microsoft YaHei" charset="0"/>
                <a:cs typeface="Microsoft YaHei" charset="0"/>
              </a:rPr>
              <a:t>body</a:t>
            </a:r>
            <a:r>
              <a:rPr kumimoji="0" lang="zh-CN" altLang="en-US" sz="2000" b="1"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标签内</a:t>
            </a:r>
            <a:endParaRPr kumimoji="0" lang="zh-CN" altLang="en-US" sz="2000" b="1"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endParaRPr>
          </a:p>
        </p:txBody>
      </p:sp>
      <p:sp>
        <p:nvSpPr>
          <p:cNvPr id="5" name="矩形 4"/>
          <p:cNvSpPr/>
          <p:nvPr/>
        </p:nvSpPr>
        <p:spPr>
          <a:xfrm>
            <a:off x="865520" y="2166032"/>
            <a:ext cx="3928153" cy="923330"/>
          </a:xfrm>
          <a:prstGeom prst="rect">
            <a:avLst/>
          </a:prstGeom>
        </p:spPr>
        <p:txBody>
          <a:bodyPr wrap="square">
            <a:spAutoFit/>
          </a:bodyPr>
          <a:lstStyle/>
          <a:p>
            <a:r>
              <a:rPr lang="zh-CN" altLang="en-US" sz="1800" dirty="0" smtClean="0">
                <a:latin typeface="Microsoft YaHei" charset="0"/>
                <a:ea typeface="Microsoft YaHei" charset="0"/>
                <a:cs typeface="Microsoft YaHei" charset="0"/>
              </a:rPr>
              <a:t>在</a:t>
            </a:r>
            <a:r>
              <a:rPr lang="en-US" altLang="zh-CN" sz="1800" dirty="0" smtClean="0">
                <a:latin typeface="Microsoft YaHei" charset="0"/>
                <a:ea typeface="Microsoft YaHei" charset="0"/>
                <a:cs typeface="Microsoft YaHei" charset="0"/>
              </a:rPr>
              <a:t>head</a:t>
            </a:r>
            <a:r>
              <a:rPr lang="zh-CN" altLang="en-US" sz="1800" dirty="0" smtClean="0">
                <a:latin typeface="Microsoft YaHei" charset="0"/>
                <a:ea typeface="Microsoft YaHei" charset="0"/>
                <a:cs typeface="Microsoft YaHei" charset="0"/>
              </a:rPr>
              <a:t>标签内加入</a:t>
            </a:r>
            <a:r>
              <a:rPr lang="en-US" altLang="zh-CN" sz="1800" dirty="0" smtClean="0">
                <a:latin typeface="Microsoft YaHei" charset="0"/>
                <a:ea typeface="Microsoft YaHei" charset="0"/>
                <a:cs typeface="Microsoft YaHei" charset="0"/>
              </a:rPr>
              <a:t>script</a:t>
            </a:r>
            <a:r>
              <a:rPr lang="zh-CN" altLang="en-US" sz="1800" dirty="0" smtClean="0">
                <a:latin typeface="Microsoft YaHei" charset="0"/>
                <a:ea typeface="Microsoft YaHei" charset="0"/>
                <a:cs typeface="Microsoft YaHei" charset="0"/>
              </a:rPr>
              <a:t>标签，并在</a:t>
            </a:r>
            <a:r>
              <a:rPr lang="en-US" altLang="zh-CN" sz="1800" dirty="0" smtClean="0">
                <a:latin typeface="Microsoft YaHei" charset="0"/>
                <a:ea typeface="Microsoft YaHei" charset="0"/>
                <a:cs typeface="Microsoft YaHei" charset="0"/>
              </a:rPr>
              <a:t>&lt;script&gt;</a:t>
            </a:r>
            <a:r>
              <a:rPr lang="zh-CN" altLang="en-US" sz="1800" dirty="0" smtClean="0">
                <a:latin typeface="Microsoft YaHei" charset="0"/>
                <a:ea typeface="Microsoft YaHei" charset="0"/>
                <a:cs typeface="Microsoft YaHei" charset="0"/>
              </a:rPr>
              <a:t>和</a:t>
            </a:r>
            <a:r>
              <a:rPr lang="en-US" altLang="zh-CN" sz="1800" dirty="0" smtClean="0">
                <a:latin typeface="Microsoft YaHei" charset="0"/>
                <a:ea typeface="Microsoft YaHei" charset="0"/>
                <a:cs typeface="Microsoft YaHei" charset="0"/>
              </a:rPr>
              <a:t>&lt;/script&gt;</a:t>
            </a:r>
            <a:r>
              <a:rPr lang="zh-CN" altLang="en-US" sz="1800" dirty="0" smtClean="0">
                <a:latin typeface="Microsoft YaHei" charset="0"/>
                <a:ea typeface="Microsoft YaHei" charset="0"/>
                <a:cs typeface="Microsoft YaHei" charset="0"/>
              </a:rPr>
              <a:t>之间插入</a:t>
            </a:r>
            <a:r>
              <a:rPr lang="en-US" altLang="zh-CN" sz="1800" dirty="0" smtClean="0">
                <a:latin typeface="Microsoft YaHei" charset="0"/>
                <a:ea typeface="Microsoft YaHei" charset="0"/>
                <a:cs typeface="Microsoft YaHei" charset="0"/>
              </a:rPr>
              <a:t>JavaScript</a:t>
            </a:r>
            <a:r>
              <a:rPr lang="zh-CN" altLang="en-US" sz="1800" dirty="0" smtClean="0">
                <a:latin typeface="Microsoft YaHei" charset="0"/>
                <a:ea typeface="Microsoft YaHei" charset="0"/>
                <a:cs typeface="Microsoft YaHei" charset="0"/>
              </a:rPr>
              <a:t>代码</a:t>
            </a:r>
            <a:endParaRPr lang="zh-CN" altLang="en-US" sz="1800" dirty="0">
              <a:latin typeface="Microsoft YaHei" charset="0"/>
              <a:ea typeface="Microsoft YaHei" charset="0"/>
              <a:cs typeface="Microsoft YaHei" charset="0"/>
            </a:endParaRPr>
          </a:p>
        </p:txBody>
      </p:sp>
      <p:sp>
        <p:nvSpPr>
          <p:cNvPr id="11" name="矩形 10"/>
          <p:cNvSpPr/>
          <p:nvPr/>
        </p:nvSpPr>
        <p:spPr>
          <a:xfrm>
            <a:off x="4963903" y="1842867"/>
            <a:ext cx="3771900" cy="1569660"/>
          </a:xfrm>
          <a:prstGeom prst="rect">
            <a:avLst/>
          </a:prstGeom>
          <a:ln>
            <a:solidFill>
              <a:schemeClr val="accent1">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altLang="zh-CN" sz="1600" dirty="0">
                <a:solidFill>
                  <a:schemeClr val="accent6">
                    <a:lumMod val="50000"/>
                  </a:schemeClr>
                </a:solidFill>
                <a:latin typeface="Microsoft YaHei" charset="0"/>
                <a:ea typeface="Microsoft YaHei" charset="0"/>
                <a:cs typeface="Microsoft YaHei" charset="0"/>
              </a:rPr>
              <a:t>&lt;head&gt;</a:t>
            </a:r>
          </a:p>
          <a:p>
            <a:r>
              <a:rPr lang="zh-CN" altLang="en-US" sz="1600" dirty="0" smtClean="0">
                <a:solidFill>
                  <a:schemeClr val="accent6">
                    <a:lumMod val="50000"/>
                  </a:schemeClr>
                </a:solidFill>
                <a:latin typeface="Microsoft YaHei" charset="0"/>
                <a:ea typeface="Microsoft YaHei" charset="0"/>
                <a:cs typeface="Microsoft YaHei" charset="0"/>
              </a:rPr>
              <a:t>  </a:t>
            </a:r>
            <a:r>
              <a:rPr lang="en-US" altLang="zh-CN" sz="1600" dirty="0" smtClean="0">
                <a:solidFill>
                  <a:schemeClr val="accent6">
                    <a:lumMod val="50000"/>
                  </a:schemeClr>
                </a:solidFill>
                <a:latin typeface="Microsoft YaHei" charset="0"/>
                <a:ea typeface="Microsoft YaHei" charset="0"/>
                <a:cs typeface="Microsoft YaHei" charset="0"/>
              </a:rPr>
              <a:t>&lt;</a:t>
            </a:r>
            <a:r>
              <a:rPr lang="en-US" altLang="zh-CN" sz="1600" dirty="0">
                <a:solidFill>
                  <a:schemeClr val="accent6">
                    <a:lumMod val="50000"/>
                  </a:schemeClr>
                </a:solidFill>
                <a:latin typeface="Microsoft YaHei" charset="0"/>
                <a:ea typeface="Microsoft YaHei" charset="0"/>
                <a:cs typeface="Microsoft YaHei" charset="0"/>
              </a:rPr>
              <a:t>title&gt;</a:t>
            </a:r>
            <a:r>
              <a:rPr lang="en-US" altLang="zh-CN" sz="1600" dirty="0" err="1">
                <a:solidFill>
                  <a:schemeClr val="accent6">
                    <a:lumMod val="50000"/>
                  </a:schemeClr>
                </a:solidFill>
                <a:latin typeface="Microsoft YaHei" charset="0"/>
                <a:ea typeface="Microsoft YaHei" charset="0"/>
                <a:cs typeface="Microsoft YaHei" charset="0"/>
              </a:rPr>
              <a:t>javascript</a:t>
            </a:r>
            <a:r>
              <a:rPr lang="zh-CN" altLang="en-US" sz="1600" dirty="0">
                <a:solidFill>
                  <a:schemeClr val="accent6">
                    <a:lumMod val="50000"/>
                  </a:schemeClr>
                </a:solidFill>
                <a:latin typeface="Microsoft YaHei" charset="0"/>
                <a:ea typeface="Microsoft YaHei" charset="0"/>
                <a:cs typeface="Microsoft YaHei" charset="0"/>
              </a:rPr>
              <a:t>入门</a:t>
            </a:r>
            <a:r>
              <a:rPr lang="en-US" altLang="zh-CN" sz="1600" dirty="0">
                <a:solidFill>
                  <a:schemeClr val="accent6">
                    <a:lumMod val="50000"/>
                  </a:schemeClr>
                </a:solidFill>
                <a:latin typeface="Microsoft YaHei" charset="0"/>
                <a:ea typeface="Microsoft YaHei" charset="0"/>
                <a:cs typeface="Microsoft YaHei" charset="0"/>
              </a:rPr>
              <a:t>&lt;/title&gt;</a:t>
            </a:r>
          </a:p>
          <a:p>
            <a:r>
              <a:rPr lang="zh-CN" altLang="en-US" sz="1600" dirty="0" smtClean="0">
                <a:solidFill>
                  <a:schemeClr val="accent6">
                    <a:lumMod val="50000"/>
                  </a:schemeClr>
                </a:solidFill>
                <a:latin typeface="Microsoft YaHei" charset="0"/>
                <a:ea typeface="Microsoft YaHei" charset="0"/>
                <a:cs typeface="Microsoft YaHei" charset="0"/>
              </a:rPr>
              <a:t>  </a:t>
            </a:r>
            <a:r>
              <a:rPr lang="en-US" altLang="zh-CN" sz="1600" dirty="0" smtClean="0">
                <a:solidFill>
                  <a:schemeClr val="accent6">
                    <a:lumMod val="50000"/>
                  </a:schemeClr>
                </a:solidFill>
                <a:latin typeface="Microsoft YaHei" charset="0"/>
                <a:ea typeface="Microsoft YaHei" charset="0"/>
                <a:cs typeface="Microsoft YaHei" charset="0"/>
              </a:rPr>
              <a:t>&lt;script&gt;</a:t>
            </a:r>
            <a:endParaRPr lang="zh-CN" altLang="en-US" sz="1600" dirty="0" smtClean="0">
              <a:solidFill>
                <a:schemeClr val="accent6">
                  <a:lumMod val="50000"/>
                </a:schemeClr>
              </a:solidFill>
              <a:latin typeface="Microsoft YaHei" charset="0"/>
              <a:ea typeface="Microsoft YaHei" charset="0"/>
              <a:cs typeface="Microsoft YaHei" charset="0"/>
            </a:endParaRPr>
          </a:p>
          <a:p>
            <a:r>
              <a:rPr lang="zh-CN" altLang="en-US" sz="1600" dirty="0" smtClean="0">
                <a:solidFill>
                  <a:schemeClr val="accent6">
                    <a:lumMod val="50000"/>
                  </a:schemeClr>
                </a:solidFill>
                <a:latin typeface="Microsoft YaHei" charset="0"/>
                <a:ea typeface="Microsoft YaHei" charset="0"/>
                <a:cs typeface="Microsoft YaHei" charset="0"/>
              </a:rPr>
              <a:t>	</a:t>
            </a:r>
            <a:r>
              <a:rPr lang="mr-IN" altLang="zh-CN" sz="1600" dirty="0" smtClean="0">
                <a:solidFill>
                  <a:schemeClr val="accent6">
                    <a:lumMod val="50000"/>
                  </a:schemeClr>
                </a:solidFill>
                <a:latin typeface="Microsoft YaHei" charset="0"/>
                <a:ea typeface="Microsoft YaHei" charset="0"/>
                <a:cs typeface="Microsoft YaHei" charset="0"/>
              </a:rPr>
              <a:t>……</a:t>
            </a:r>
            <a:r>
              <a:rPr lang="en-US" altLang="zh-CN" sz="1600" dirty="0" smtClean="0">
                <a:solidFill>
                  <a:schemeClr val="accent6">
                    <a:lumMod val="50000"/>
                  </a:schemeClr>
                </a:solidFill>
                <a:latin typeface="Microsoft YaHei" charset="0"/>
                <a:ea typeface="Microsoft YaHei" charset="0"/>
                <a:cs typeface="Microsoft YaHei" charset="0"/>
              </a:rPr>
              <a:t>.</a:t>
            </a:r>
            <a:endParaRPr lang="zh-CN" altLang="en-US" sz="1600" dirty="0" smtClean="0">
              <a:solidFill>
                <a:schemeClr val="accent6">
                  <a:lumMod val="50000"/>
                </a:schemeClr>
              </a:solidFill>
              <a:latin typeface="Microsoft YaHei" charset="0"/>
              <a:ea typeface="Microsoft YaHei" charset="0"/>
              <a:cs typeface="Microsoft YaHei" charset="0"/>
            </a:endParaRPr>
          </a:p>
          <a:p>
            <a:r>
              <a:rPr lang="zh-CN" altLang="en-US" sz="1600" dirty="0">
                <a:solidFill>
                  <a:schemeClr val="accent6">
                    <a:lumMod val="50000"/>
                  </a:schemeClr>
                </a:solidFill>
                <a:latin typeface="Microsoft YaHei" charset="0"/>
                <a:ea typeface="Microsoft YaHei" charset="0"/>
                <a:cs typeface="Microsoft YaHei" charset="0"/>
              </a:rPr>
              <a:t> </a:t>
            </a:r>
            <a:r>
              <a:rPr lang="zh-CN" altLang="en-US" sz="1600" dirty="0" smtClean="0">
                <a:solidFill>
                  <a:schemeClr val="accent6">
                    <a:lumMod val="50000"/>
                  </a:schemeClr>
                </a:solidFill>
                <a:latin typeface="Microsoft YaHei" charset="0"/>
                <a:ea typeface="Microsoft YaHei" charset="0"/>
                <a:cs typeface="Microsoft YaHei" charset="0"/>
              </a:rPr>
              <a:t> </a:t>
            </a:r>
            <a:r>
              <a:rPr lang="en-US" altLang="zh-CN" sz="1600" dirty="0" smtClean="0">
                <a:solidFill>
                  <a:schemeClr val="accent6">
                    <a:lumMod val="50000"/>
                  </a:schemeClr>
                </a:solidFill>
                <a:latin typeface="Microsoft YaHei" charset="0"/>
                <a:ea typeface="Microsoft YaHei" charset="0"/>
                <a:cs typeface="Microsoft YaHei" charset="0"/>
              </a:rPr>
              <a:t>&lt;/</a:t>
            </a:r>
            <a:r>
              <a:rPr lang="en-US" altLang="zh-CN" sz="1600" dirty="0">
                <a:solidFill>
                  <a:schemeClr val="accent6">
                    <a:lumMod val="50000"/>
                  </a:schemeClr>
                </a:solidFill>
                <a:latin typeface="Microsoft YaHei" charset="0"/>
                <a:ea typeface="Microsoft YaHei" charset="0"/>
                <a:cs typeface="Microsoft YaHei" charset="0"/>
              </a:rPr>
              <a:t>script&gt;</a:t>
            </a:r>
          </a:p>
          <a:p>
            <a:r>
              <a:rPr lang="mr-IN" altLang="zh-CN" sz="1600" dirty="0">
                <a:solidFill>
                  <a:schemeClr val="accent6">
                    <a:lumMod val="50000"/>
                  </a:schemeClr>
                </a:solidFill>
                <a:latin typeface="Microsoft YaHei" charset="0"/>
                <a:ea typeface="Microsoft YaHei" charset="0"/>
                <a:cs typeface="Microsoft YaHei" charset="0"/>
              </a:rPr>
              <a:t>&lt;/</a:t>
            </a:r>
            <a:r>
              <a:rPr lang="mr-IN" altLang="zh-CN" sz="1600" dirty="0" err="1">
                <a:solidFill>
                  <a:schemeClr val="accent6">
                    <a:lumMod val="50000"/>
                  </a:schemeClr>
                </a:solidFill>
                <a:latin typeface="Microsoft YaHei" charset="0"/>
                <a:ea typeface="Microsoft YaHei" charset="0"/>
                <a:cs typeface="Microsoft YaHei" charset="0"/>
              </a:rPr>
              <a:t>head</a:t>
            </a:r>
            <a:r>
              <a:rPr lang="mr-IN" altLang="zh-CN" sz="1600" dirty="0">
                <a:solidFill>
                  <a:schemeClr val="accent6">
                    <a:lumMod val="50000"/>
                  </a:schemeClr>
                </a:solidFill>
                <a:latin typeface="Microsoft YaHei" charset="0"/>
                <a:ea typeface="Microsoft YaHei" charset="0"/>
                <a:cs typeface="Microsoft YaHei" charset="0"/>
              </a:rPr>
              <a:t>&gt;</a:t>
            </a:r>
          </a:p>
        </p:txBody>
      </p:sp>
      <p:sp>
        <p:nvSpPr>
          <p:cNvPr id="6" name="矩形 5"/>
          <p:cNvSpPr/>
          <p:nvPr/>
        </p:nvSpPr>
        <p:spPr>
          <a:xfrm>
            <a:off x="893230" y="4248827"/>
            <a:ext cx="3900443" cy="923330"/>
          </a:xfrm>
          <a:prstGeom prst="rect">
            <a:avLst/>
          </a:prstGeom>
        </p:spPr>
        <p:txBody>
          <a:bodyPr wrap="square">
            <a:spAutoFit/>
          </a:bodyPr>
          <a:lstStyle/>
          <a:p>
            <a:r>
              <a:rPr lang="zh-CN" altLang="en-US" sz="1800" dirty="0">
                <a:latin typeface="Microsoft YaHei" charset="0"/>
                <a:ea typeface="Microsoft YaHei" charset="0"/>
                <a:cs typeface="Microsoft YaHei" charset="0"/>
              </a:rPr>
              <a:t>在</a:t>
            </a:r>
            <a:r>
              <a:rPr lang="en-US" altLang="zh-CN" sz="1800" dirty="0">
                <a:latin typeface="Microsoft YaHei" charset="0"/>
                <a:ea typeface="Microsoft YaHei" charset="0"/>
                <a:cs typeface="Microsoft YaHei" charset="0"/>
              </a:rPr>
              <a:t>body</a:t>
            </a:r>
            <a:r>
              <a:rPr lang="zh-CN" altLang="en-US" sz="1800" dirty="0">
                <a:latin typeface="Microsoft YaHei" charset="0"/>
                <a:ea typeface="Microsoft YaHei" charset="0"/>
                <a:cs typeface="Microsoft YaHei" charset="0"/>
              </a:rPr>
              <a:t>标签内加入</a:t>
            </a:r>
            <a:r>
              <a:rPr lang="en-US" altLang="zh-CN" sz="1800" dirty="0">
                <a:latin typeface="Microsoft YaHei" charset="0"/>
                <a:ea typeface="Microsoft YaHei" charset="0"/>
                <a:cs typeface="Microsoft YaHei" charset="0"/>
              </a:rPr>
              <a:t>script</a:t>
            </a:r>
            <a:r>
              <a:rPr lang="zh-CN" altLang="en-US" sz="1800" dirty="0">
                <a:latin typeface="Microsoft YaHei" charset="0"/>
                <a:ea typeface="Microsoft YaHei" charset="0"/>
                <a:cs typeface="Microsoft YaHei" charset="0"/>
              </a:rPr>
              <a:t>标签，并在</a:t>
            </a:r>
            <a:r>
              <a:rPr lang="en-US" altLang="zh-CN" sz="1800" dirty="0">
                <a:latin typeface="Microsoft YaHei" charset="0"/>
                <a:ea typeface="Microsoft YaHei" charset="0"/>
                <a:cs typeface="Microsoft YaHei" charset="0"/>
              </a:rPr>
              <a:t>&lt;script&gt;</a:t>
            </a:r>
            <a:r>
              <a:rPr lang="zh-CN" altLang="en-US" sz="1800" dirty="0">
                <a:latin typeface="Microsoft YaHei" charset="0"/>
                <a:ea typeface="Microsoft YaHei" charset="0"/>
                <a:cs typeface="Microsoft YaHei" charset="0"/>
              </a:rPr>
              <a:t>和</a:t>
            </a:r>
            <a:r>
              <a:rPr lang="en-US" altLang="zh-CN" sz="1800" dirty="0">
                <a:latin typeface="Microsoft YaHei" charset="0"/>
                <a:ea typeface="Microsoft YaHei" charset="0"/>
                <a:cs typeface="Microsoft YaHei" charset="0"/>
              </a:rPr>
              <a:t>&lt;/script&gt;</a:t>
            </a:r>
            <a:r>
              <a:rPr lang="zh-CN" altLang="en-US" sz="1800" dirty="0">
                <a:latin typeface="Microsoft YaHei" charset="0"/>
                <a:ea typeface="Microsoft YaHei" charset="0"/>
                <a:cs typeface="Microsoft YaHei" charset="0"/>
              </a:rPr>
              <a:t>之间插入</a:t>
            </a:r>
            <a:r>
              <a:rPr lang="en-US" altLang="zh-CN" sz="1800" dirty="0">
                <a:latin typeface="Microsoft YaHei" charset="0"/>
                <a:ea typeface="Microsoft YaHei" charset="0"/>
                <a:cs typeface="Microsoft YaHei" charset="0"/>
              </a:rPr>
              <a:t>JavaScript</a:t>
            </a:r>
            <a:r>
              <a:rPr lang="zh-CN" altLang="en-US" sz="1800" dirty="0">
                <a:latin typeface="Microsoft YaHei" charset="0"/>
                <a:ea typeface="Microsoft YaHei" charset="0"/>
                <a:cs typeface="Microsoft YaHei" charset="0"/>
              </a:rPr>
              <a:t>代码。</a:t>
            </a:r>
          </a:p>
        </p:txBody>
      </p:sp>
      <p:sp>
        <p:nvSpPr>
          <p:cNvPr id="13" name="矩形 12"/>
          <p:cNvSpPr/>
          <p:nvPr/>
        </p:nvSpPr>
        <p:spPr>
          <a:xfrm>
            <a:off x="4963903" y="3926716"/>
            <a:ext cx="3771900" cy="1569660"/>
          </a:xfrm>
          <a:prstGeom prst="rect">
            <a:avLst/>
          </a:prstGeom>
          <a:ln>
            <a:solidFill>
              <a:schemeClr val="accent1">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altLang="zh-CN" sz="1600" dirty="0">
                <a:solidFill>
                  <a:schemeClr val="accent6">
                    <a:lumMod val="50000"/>
                  </a:schemeClr>
                </a:solidFill>
                <a:latin typeface="Microsoft YaHei" charset="0"/>
                <a:ea typeface="Microsoft YaHei" charset="0"/>
                <a:cs typeface="Microsoft YaHei" charset="0"/>
              </a:rPr>
              <a:t>&lt;body&gt;</a:t>
            </a:r>
          </a:p>
          <a:p>
            <a:r>
              <a:rPr lang="zh-CN" altLang="en-US" sz="1600" dirty="0" smtClean="0">
                <a:solidFill>
                  <a:schemeClr val="accent6">
                    <a:lumMod val="50000"/>
                  </a:schemeClr>
                </a:solidFill>
                <a:latin typeface="Microsoft YaHei" charset="0"/>
                <a:ea typeface="Microsoft YaHei" charset="0"/>
                <a:cs typeface="Microsoft YaHei" charset="0"/>
              </a:rPr>
              <a:t>  </a:t>
            </a:r>
            <a:r>
              <a:rPr lang="en-US" altLang="zh-CN" sz="1600" dirty="0" smtClean="0">
                <a:solidFill>
                  <a:schemeClr val="accent6">
                    <a:lumMod val="50000"/>
                  </a:schemeClr>
                </a:solidFill>
                <a:latin typeface="Microsoft YaHei" charset="0"/>
                <a:ea typeface="Microsoft YaHei" charset="0"/>
                <a:cs typeface="Microsoft YaHei" charset="0"/>
              </a:rPr>
              <a:t>......</a:t>
            </a:r>
            <a:endParaRPr lang="zh-CN" altLang="en-US" sz="1600" dirty="0">
              <a:solidFill>
                <a:schemeClr val="accent6">
                  <a:lumMod val="50000"/>
                </a:schemeClr>
              </a:solidFill>
              <a:latin typeface="Microsoft YaHei" charset="0"/>
              <a:ea typeface="Microsoft YaHei" charset="0"/>
              <a:cs typeface="Microsoft YaHei" charset="0"/>
            </a:endParaRPr>
          </a:p>
          <a:p>
            <a:r>
              <a:rPr lang="zh-CN" altLang="en-US" sz="1600" dirty="0" smtClean="0">
                <a:solidFill>
                  <a:schemeClr val="accent6">
                    <a:lumMod val="50000"/>
                  </a:schemeClr>
                </a:solidFill>
                <a:latin typeface="Microsoft YaHei" charset="0"/>
                <a:ea typeface="Microsoft YaHei" charset="0"/>
                <a:cs typeface="Microsoft YaHei" charset="0"/>
              </a:rPr>
              <a:t>  </a:t>
            </a:r>
            <a:r>
              <a:rPr lang="en-US" altLang="zh-CN" sz="1600" dirty="0" smtClean="0">
                <a:solidFill>
                  <a:schemeClr val="accent6">
                    <a:lumMod val="50000"/>
                  </a:schemeClr>
                </a:solidFill>
                <a:latin typeface="Microsoft YaHei" charset="0"/>
                <a:ea typeface="Microsoft YaHei" charset="0"/>
                <a:cs typeface="Microsoft YaHei" charset="0"/>
              </a:rPr>
              <a:t>&lt;</a:t>
            </a:r>
            <a:r>
              <a:rPr lang="en-US" altLang="zh-CN" sz="1600" dirty="0">
                <a:solidFill>
                  <a:schemeClr val="accent6">
                    <a:lumMod val="50000"/>
                  </a:schemeClr>
                </a:solidFill>
                <a:latin typeface="Microsoft YaHei" charset="0"/>
                <a:ea typeface="Microsoft YaHei" charset="0"/>
                <a:cs typeface="Microsoft YaHei" charset="0"/>
              </a:rPr>
              <a:t>script&gt;</a:t>
            </a:r>
          </a:p>
          <a:p>
            <a:r>
              <a:rPr lang="zh-CN" altLang="en-US" sz="1600" dirty="0" smtClean="0">
                <a:solidFill>
                  <a:schemeClr val="accent6">
                    <a:lumMod val="50000"/>
                  </a:schemeClr>
                </a:solidFill>
                <a:latin typeface="Microsoft YaHei" charset="0"/>
                <a:ea typeface="Microsoft YaHei" charset="0"/>
                <a:cs typeface="Microsoft YaHei" charset="0"/>
              </a:rPr>
              <a:t>    </a:t>
            </a:r>
            <a:r>
              <a:rPr lang="en-US" altLang="zh-CN" sz="1600" dirty="0" smtClean="0">
                <a:solidFill>
                  <a:schemeClr val="accent6">
                    <a:lumMod val="50000"/>
                  </a:schemeClr>
                </a:solidFill>
                <a:latin typeface="Microsoft YaHei" charset="0"/>
                <a:ea typeface="Microsoft YaHei" charset="0"/>
                <a:cs typeface="Microsoft YaHei" charset="0"/>
              </a:rPr>
              <a:t>alert</a:t>
            </a:r>
            <a:r>
              <a:rPr lang="en-US" altLang="zh-CN" sz="1600" dirty="0">
                <a:solidFill>
                  <a:schemeClr val="accent6">
                    <a:lumMod val="50000"/>
                  </a:schemeClr>
                </a:solidFill>
                <a:latin typeface="Microsoft YaHei" charset="0"/>
                <a:ea typeface="Microsoft YaHei" charset="0"/>
                <a:cs typeface="Microsoft YaHei" charset="0"/>
              </a:rPr>
              <a:t>("</a:t>
            </a:r>
            <a:r>
              <a:rPr lang="zh-CN" altLang="en-US" sz="1600" dirty="0">
                <a:solidFill>
                  <a:schemeClr val="accent6">
                    <a:lumMod val="50000"/>
                  </a:schemeClr>
                </a:solidFill>
                <a:latin typeface="Microsoft YaHei" charset="0"/>
                <a:ea typeface="Microsoft YaHei" charset="0"/>
                <a:cs typeface="Microsoft YaHei" charset="0"/>
              </a:rPr>
              <a:t>我是第一个</a:t>
            </a:r>
            <a:r>
              <a:rPr lang="en-US" altLang="zh-CN" sz="1600" dirty="0">
                <a:solidFill>
                  <a:schemeClr val="accent6">
                    <a:lumMod val="50000"/>
                  </a:schemeClr>
                </a:solidFill>
                <a:latin typeface="Microsoft YaHei" charset="0"/>
                <a:ea typeface="Microsoft YaHei" charset="0"/>
                <a:cs typeface="Microsoft YaHei" charset="0"/>
              </a:rPr>
              <a:t>JavaScript");</a:t>
            </a:r>
          </a:p>
          <a:p>
            <a:r>
              <a:rPr lang="zh-CN" altLang="en-US" sz="1600" dirty="0" smtClean="0">
                <a:solidFill>
                  <a:schemeClr val="accent6">
                    <a:lumMod val="50000"/>
                  </a:schemeClr>
                </a:solidFill>
                <a:latin typeface="Microsoft YaHei" charset="0"/>
                <a:ea typeface="Microsoft YaHei" charset="0"/>
                <a:cs typeface="Microsoft YaHei" charset="0"/>
              </a:rPr>
              <a:t>  </a:t>
            </a:r>
            <a:r>
              <a:rPr lang="en-US" altLang="zh-CN" sz="1600" dirty="0" smtClean="0">
                <a:solidFill>
                  <a:schemeClr val="accent6">
                    <a:lumMod val="50000"/>
                  </a:schemeClr>
                </a:solidFill>
                <a:latin typeface="Microsoft YaHei" charset="0"/>
                <a:ea typeface="Microsoft YaHei" charset="0"/>
                <a:cs typeface="Microsoft YaHei" charset="0"/>
              </a:rPr>
              <a:t>&lt;/</a:t>
            </a:r>
            <a:r>
              <a:rPr lang="en-US" altLang="zh-CN" sz="1600" dirty="0">
                <a:solidFill>
                  <a:schemeClr val="accent6">
                    <a:lumMod val="50000"/>
                  </a:schemeClr>
                </a:solidFill>
                <a:latin typeface="Microsoft YaHei" charset="0"/>
                <a:ea typeface="Microsoft YaHei" charset="0"/>
                <a:cs typeface="Microsoft YaHei" charset="0"/>
              </a:rPr>
              <a:t>script&gt;</a:t>
            </a:r>
          </a:p>
          <a:p>
            <a:r>
              <a:rPr lang="mr-IN" altLang="zh-CN" sz="1600" dirty="0">
                <a:solidFill>
                  <a:schemeClr val="accent6">
                    <a:lumMod val="50000"/>
                  </a:schemeClr>
                </a:solidFill>
                <a:latin typeface="Microsoft YaHei" charset="0"/>
                <a:ea typeface="Microsoft YaHei" charset="0"/>
                <a:cs typeface="Microsoft YaHei" charset="0"/>
              </a:rPr>
              <a:t>&lt;/</a:t>
            </a:r>
            <a:r>
              <a:rPr lang="mr-IN" altLang="zh-CN" sz="1600" dirty="0" err="1">
                <a:solidFill>
                  <a:schemeClr val="accent6">
                    <a:lumMod val="50000"/>
                  </a:schemeClr>
                </a:solidFill>
                <a:latin typeface="Microsoft YaHei" charset="0"/>
                <a:ea typeface="Microsoft YaHei" charset="0"/>
                <a:cs typeface="Microsoft YaHei" charset="0"/>
              </a:rPr>
              <a:t>body</a:t>
            </a:r>
            <a:r>
              <a:rPr lang="mr-IN" altLang="zh-CN" sz="1600" dirty="0">
                <a:solidFill>
                  <a:schemeClr val="accent6">
                    <a:lumMod val="50000"/>
                  </a:schemeClr>
                </a:solidFill>
                <a:latin typeface="Microsoft YaHei" charset="0"/>
                <a:ea typeface="Microsoft YaHei" charset="0"/>
                <a:cs typeface="Microsoft YaHei" charset="0"/>
              </a:rPr>
              <a:t>&gt;</a:t>
            </a:r>
          </a:p>
        </p:txBody>
      </p:sp>
      <p:sp>
        <p:nvSpPr>
          <p:cNvPr id="12" name="矩形 11"/>
          <p:cNvSpPr/>
          <p:nvPr/>
        </p:nvSpPr>
        <p:spPr>
          <a:xfrm>
            <a:off x="865520" y="5714473"/>
            <a:ext cx="5704609" cy="400110"/>
          </a:xfrm>
          <a:prstGeom prst="rect">
            <a:avLst/>
          </a:prstGeom>
        </p:spPr>
        <p:txBody>
          <a:bodyPr wrap="square">
            <a:spAutoFit/>
          </a:bodyPr>
          <a:lstStyle/>
          <a:p>
            <a:r>
              <a:rPr lang="zh-CN" altLang="en-US" sz="2000" dirty="0">
                <a:solidFill>
                  <a:srgbClr val="C00000"/>
                </a:solidFill>
                <a:latin typeface="Microsoft YaHei" charset="0"/>
                <a:ea typeface="Microsoft YaHei" charset="0"/>
                <a:cs typeface="Microsoft YaHei" charset="0"/>
              </a:rPr>
              <a:t>一般在</a:t>
            </a:r>
            <a:r>
              <a:rPr lang="en-US" altLang="zh-CN" sz="2000" dirty="0">
                <a:solidFill>
                  <a:srgbClr val="C00000"/>
                </a:solidFill>
                <a:latin typeface="Microsoft YaHei" charset="0"/>
                <a:ea typeface="Microsoft YaHei" charset="0"/>
                <a:cs typeface="Microsoft YaHei" charset="0"/>
              </a:rPr>
              <a:t>&lt;/body&gt;</a:t>
            </a:r>
            <a:r>
              <a:rPr lang="zh-CN" altLang="en-US" sz="2000" dirty="0">
                <a:solidFill>
                  <a:srgbClr val="C00000"/>
                </a:solidFill>
                <a:latin typeface="Microsoft YaHei" charset="0"/>
                <a:ea typeface="Microsoft YaHei" charset="0"/>
                <a:cs typeface="Microsoft YaHei" charset="0"/>
              </a:rPr>
              <a:t>结束标签前插入</a:t>
            </a:r>
            <a:r>
              <a:rPr lang="en-US" altLang="zh-CN" sz="2000" dirty="0">
                <a:solidFill>
                  <a:srgbClr val="C00000"/>
                </a:solidFill>
                <a:latin typeface="Microsoft YaHei" charset="0"/>
                <a:ea typeface="Microsoft YaHei" charset="0"/>
                <a:cs typeface="Microsoft YaHei" charset="0"/>
              </a:rPr>
              <a:t>script</a:t>
            </a:r>
            <a:r>
              <a:rPr lang="zh-CN" altLang="en-US" sz="2000" dirty="0">
                <a:solidFill>
                  <a:srgbClr val="C00000"/>
                </a:solidFill>
                <a:latin typeface="Microsoft YaHei" charset="0"/>
                <a:ea typeface="Microsoft YaHei" charset="0"/>
                <a:cs typeface="Microsoft YaHei" charset="0"/>
              </a:rPr>
              <a:t>的标签</a:t>
            </a:r>
          </a:p>
        </p:txBody>
      </p:sp>
    </p:spTree>
    <p:extLst>
      <p:ext uri="{BB962C8B-B14F-4D97-AF65-F5344CB8AC3E}">
        <p14:creationId xmlns:p14="http://schemas.microsoft.com/office/powerpoint/2010/main" val="761539028"/>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1" name="文本框 6"/>
          <p:cNvSpPr/>
          <p:nvPr/>
        </p:nvSpPr>
        <p:spPr>
          <a:xfrm>
            <a:off x="652779" y="7543"/>
            <a:ext cx="1733804"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表单事件</a:t>
            </a:r>
            <a:endParaRPr sz="3200" b="0" dirty="0">
              <a:latin typeface="Microsoft YaHei" charset="0"/>
              <a:ea typeface="Microsoft YaHei" charset="0"/>
              <a:cs typeface="Microsoft YaHei" charset="0"/>
            </a:endParaRPr>
          </a:p>
        </p:txBody>
      </p:sp>
      <p:sp>
        <p:nvSpPr>
          <p:cNvPr id="5" name="文本框 4"/>
          <p:cNvSpPr txBox="1"/>
          <p:nvPr/>
        </p:nvSpPr>
        <p:spPr>
          <a:xfrm>
            <a:off x="0" y="2678939"/>
            <a:ext cx="9601200" cy="13234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zh-CN" altLang="en-US" sz="8000" dirty="0" smtClean="0">
                <a:solidFill>
                  <a:srgbClr val="24599B"/>
                </a:solidFill>
                <a:latin typeface="Microsoft YaHei" charset="0"/>
                <a:ea typeface="Microsoft YaHei" charset="0"/>
                <a:cs typeface="Microsoft YaHei" charset="0"/>
                <a:sym typeface="Helvetica"/>
              </a:rPr>
              <a:t>表单事件</a:t>
            </a:r>
            <a:endParaRPr lang="zh-CN" altLang="en-US" sz="8000" dirty="0">
              <a:solidFill>
                <a:srgbClr val="24599B"/>
              </a:solidFill>
              <a:latin typeface="Microsoft YaHei" charset="0"/>
              <a:ea typeface="Microsoft YaHei" charset="0"/>
              <a:cs typeface="Microsoft YaHei" charset="0"/>
              <a:sym typeface="Helvetica"/>
            </a:endParaRPr>
          </a:p>
        </p:txBody>
      </p:sp>
    </p:spTree>
    <p:extLst>
      <p:ext uri="{BB962C8B-B14F-4D97-AF65-F5344CB8AC3E}">
        <p14:creationId xmlns:p14="http://schemas.microsoft.com/office/powerpoint/2010/main" val="1384302833"/>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0" name="为什么要使用盒模型："/>
          <p:cNvSpPr/>
          <p:nvPr/>
        </p:nvSpPr>
        <p:spPr>
          <a:xfrm>
            <a:off x="762576" y="1014730"/>
            <a:ext cx="2811022"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zh-CN" altLang="en-US" sz="2400" b="0" kern="0" dirty="0" smtClean="0">
                <a:solidFill>
                  <a:srgbClr val="3A68A3"/>
                </a:solidFill>
                <a:latin typeface="Microsoft YaHei" charset="0"/>
                <a:ea typeface="Microsoft YaHei" charset="0"/>
                <a:cs typeface="Microsoft YaHei" charset="0"/>
              </a:rPr>
              <a:t>什么是表单事件？</a:t>
            </a:r>
            <a:endParaRPr lang="zh-CN" altLang="en-US" sz="2400" b="0" kern="0" dirty="0">
              <a:solidFill>
                <a:srgbClr val="3A68A3"/>
              </a:solidFill>
              <a:latin typeface="Microsoft YaHei" charset="0"/>
              <a:ea typeface="Microsoft YaHei" charset="0"/>
              <a:cs typeface="Microsoft YaHei" charset="0"/>
            </a:endParaRPr>
          </a:p>
        </p:txBody>
      </p:sp>
      <p:sp>
        <p:nvSpPr>
          <p:cNvPr id="2" name="文本框 1"/>
          <p:cNvSpPr txBox="1"/>
          <p:nvPr/>
        </p:nvSpPr>
        <p:spPr>
          <a:xfrm>
            <a:off x="1417100" y="1789980"/>
            <a:ext cx="5478419"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r>
              <a:rPr lang="zh-CN" altLang="en-US" sz="2000" dirty="0" smtClean="0"/>
              <a:t>用户与页面中表单元素进行交互时触发的事件。</a:t>
            </a:r>
            <a:endParaRPr kumimoji="0" lang="zh-CN" altLang="en-US" sz="2000" b="1"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endParaRPr>
          </a:p>
        </p:txBody>
      </p:sp>
      <p:sp>
        <p:nvSpPr>
          <p:cNvPr id="13" name="文本框 6"/>
          <p:cNvSpPr/>
          <p:nvPr/>
        </p:nvSpPr>
        <p:spPr>
          <a:xfrm>
            <a:off x="652779" y="7543"/>
            <a:ext cx="1733804"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表单事件</a:t>
            </a:r>
            <a:endParaRPr sz="3200" b="0" dirty="0">
              <a:latin typeface="Microsoft YaHei" charset="0"/>
              <a:ea typeface="Microsoft YaHei" charset="0"/>
              <a:cs typeface="Microsoft YaHei" charset="0"/>
            </a:endParaRPr>
          </a:p>
        </p:txBody>
      </p:sp>
      <p:sp>
        <p:nvSpPr>
          <p:cNvPr id="16" name="文本框 15"/>
          <p:cNvSpPr txBox="1"/>
          <p:nvPr/>
        </p:nvSpPr>
        <p:spPr>
          <a:xfrm>
            <a:off x="915177" y="4009720"/>
            <a:ext cx="1071225"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R="0" algn="l" defTabSz="914400" rtl="0" fontAlgn="auto" latinLnBrk="0" hangingPunct="0">
              <a:lnSpc>
                <a:spcPct val="100000"/>
              </a:lnSpc>
              <a:spcBef>
                <a:spcPts val="0"/>
              </a:spcBef>
              <a:spcAft>
                <a:spcPts val="0"/>
              </a:spcAft>
              <a:buClrTx/>
              <a:buSzTx/>
              <a:tabLst/>
            </a:pPr>
            <a:r>
              <a:rPr kumimoji="0" lang="zh-CN" altLang="en-US" sz="1800"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实例效果</a:t>
            </a:r>
            <a:r>
              <a:rPr kumimoji="0" lang="en-US" altLang="zh-CN" sz="1800"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a:t>
            </a:r>
            <a:endParaRPr kumimoji="0" lang="zh-CN" altLang="en-US" sz="1800"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endParaRPr>
          </a:p>
        </p:txBody>
      </p:sp>
      <p:pic>
        <p:nvPicPr>
          <p:cNvPr id="6" name="图片 5" descr="表单.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3780" y="4515173"/>
            <a:ext cx="3352800" cy="1447800"/>
          </a:xfrm>
          <a:prstGeom prst="rect">
            <a:avLst/>
          </a:prstGeom>
        </p:spPr>
      </p:pic>
      <p:sp>
        <p:nvSpPr>
          <p:cNvPr id="11" name="文本框 10"/>
          <p:cNvSpPr txBox="1"/>
          <p:nvPr/>
        </p:nvSpPr>
        <p:spPr>
          <a:xfrm>
            <a:off x="915177" y="2393783"/>
            <a:ext cx="7250537"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Wingdings" charset="2"/>
              <a:buChar char="l"/>
              <a:tabLst/>
            </a:pPr>
            <a:r>
              <a:rPr lang="zh-CN" altLang="en-US" sz="1800" dirty="0" smtClean="0">
                <a:latin typeface="Microsoft YaHei" charset="0"/>
                <a:ea typeface="Microsoft YaHei" charset="0"/>
                <a:cs typeface="Microsoft YaHei" charset="0"/>
              </a:rPr>
              <a:t>表单事件的类型</a:t>
            </a:r>
            <a:r>
              <a:rPr kumimoji="0" lang="en-US" altLang="zh-CN" sz="1800"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a:t>
            </a:r>
            <a:endParaRPr kumimoji="0" lang="zh-CN" altLang="en-US" sz="1800"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endParaRPr>
          </a:p>
        </p:txBody>
      </p:sp>
      <p:sp>
        <p:nvSpPr>
          <p:cNvPr id="12" name="文本框 11"/>
          <p:cNvSpPr txBox="1"/>
          <p:nvPr/>
        </p:nvSpPr>
        <p:spPr>
          <a:xfrm>
            <a:off x="1512826" y="2915511"/>
            <a:ext cx="1747513" cy="9233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Wingdings" charset="2"/>
              <a:buChar char="l"/>
              <a:tabLst/>
            </a:pPr>
            <a:r>
              <a:rPr lang="en-US" altLang="zh-CN" sz="1800" dirty="0" err="1">
                <a:latin typeface="Microsoft YaHei" charset="0"/>
                <a:ea typeface="Microsoft YaHei" charset="0"/>
                <a:cs typeface="Microsoft YaHei" charset="0"/>
              </a:rPr>
              <a:t>o</a:t>
            </a:r>
            <a:r>
              <a:rPr kumimoji="0" lang="en-US" altLang="zh-CN" sz="1800" i="0" u="none" strike="noStrike" cap="none" spc="0" normalizeH="0" baseline="0" dirty="0" err="1" smtClean="0">
                <a:ln>
                  <a:noFill/>
                </a:ln>
                <a:solidFill>
                  <a:srgbClr val="000000"/>
                </a:solidFill>
                <a:effectLst/>
                <a:uFillTx/>
                <a:latin typeface="Microsoft YaHei" charset="0"/>
                <a:ea typeface="Microsoft YaHei" charset="0"/>
                <a:cs typeface="Microsoft YaHei" charset="0"/>
                <a:sym typeface="Helvetica"/>
              </a:rPr>
              <a:t>nfocus</a:t>
            </a:r>
            <a:r>
              <a:rPr kumimoji="0" lang="en-US" altLang="zh-CN" sz="1800"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a:t>
            </a:r>
          </a:p>
          <a:p>
            <a:pPr marL="285750" marR="0" indent="-285750" algn="l" defTabSz="914400" rtl="0" fontAlgn="auto" latinLnBrk="0" hangingPunct="0">
              <a:lnSpc>
                <a:spcPct val="100000"/>
              </a:lnSpc>
              <a:spcBef>
                <a:spcPts val="0"/>
              </a:spcBef>
              <a:spcAft>
                <a:spcPts val="0"/>
              </a:spcAft>
              <a:buClrTx/>
              <a:buSzTx/>
              <a:buFont typeface="Wingdings" charset="2"/>
              <a:buChar char="l"/>
              <a:tabLst/>
            </a:pPr>
            <a:endParaRPr lang="en-US" altLang="zh-CN" sz="1800" dirty="0">
              <a:latin typeface="Microsoft YaHei" charset="0"/>
              <a:ea typeface="Microsoft YaHei" charset="0"/>
              <a:cs typeface="Microsoft YaHei" charset="0"/>
            </a:endParaRPr>
          </a:p>
          <a:p>
            <a:pPr marL="285750" marR="0" indent="-285750" algn="l" defTabSz="914400" rtl="0" fontAlgn="auto" latinLnBrk="0" hangingPunct="0">
              <a:lnSpc>
                <a:spcPct val="100000"/>
              </a:lnSpc>
              <a:spcBef>
                <a:spcPts val="0"/>
              </a:spcBef>
              <a:spcAft>
                <a:spcPts val="0"/>
              </a:spcAft>
              <a:buClrTx/>
              <a:buSzTx/>
              <a:buFont typeface="Wingdings" charset="2"/>
              <a:buChar char="l"/>
              <a:tabLst/>
            </a:pPr>
            <a:r>
              <a:rPr lang="en-US" altLang="zh-CN" sz="1800" dirty="0" err="1">
                <a:latin typeface="Microsoft YaHei" charset="0"/>
                <a:ea typeface="Microsoft YaHei" charset="0"/>
                <a:cs typeface="Microsoft YaHei" charset="0"/>
              </a:rPr>
              <a:t>o</a:t>
            </a:r>
            <a:r>
              <a:rPr kumimoji="0" lang="en-US" altLang="zh-CN" sz="1800" i="0" u="none" strike="noStrike" cap="none" spc="0" normalizeH="0" baseline="0" dirty="0" err="1" smtClean="0">
                <a:ln>
                  <a:noFill/>
                </a:ln>
                <a:solidFill>
                  <a:srgbClr val="000000"/>
                </a:solidFill>
                <a:effectLst/>
                <a:uFillTx/>
                <a:latin typeface="Microsoft YaHei" charset="0"/>
                <a:ea typeface="Microsoft YaHei" charset="0"/>
                <a:cs typeface="Microsoft YaHei" charset="0"/>
                <a:sym typeface="Helvetica"/>
              </a:rPr>
              <a:t>nblur</a:t>
            </a:r>
            <a:r>
              <a:rPr kumimoji="0" lang="en-US" altLang="zh-CN" sz="1800"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a:t>
            </a:r>
            <a:endParaRPr kumimoji="0" lang="zh-CN" altLang="en-US" sz="1800"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endParaRPr>
          </a:p>
        </p:txBody>
      </p:sp>
      <p:sp>
        <p:nvSpPr>
          <p:cNvPr id="14" name="文本框 13"/>
          <p:cNvSpPr txBox="1"/>
          <p:nvPr/>
        </p:nvSpPr>
        <p:spPr>
          <a:xfrm>
            <a:off x="4481380" y="2915511"/>
            <a:ext cx="1747513" cy="9233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Wingdings" charset="2"/>
              <a:buChar char="l"/>
              <a:tabLst/>
            </a:pPr>
            <a:r>
              <a:rPr lang="en-US" altLang="zh-CN" sz="1800" dirty="0" err="1" smtClean="0">
                <a:latin typeface="Microsoft YaHei" charset="0"/>
                <a:ea typeface="Microsoft YaHei" charset="0"/>
                <a:cs typeface="Microsoft YaHei" charset="0"/>
              </a:rPr>
              <a:t>o</a:t>
            </a:r>
            <a:r>
              <a:rPr kumimoji="0" lang="en-US" altLang="zh-CN" sz="1800" i="0" u="none" strike="noStrike" cap="none" spc="0" normalizeH="0" baseline="0" dirty="0" err="1" smtClean="0">
                <a:ln>
                  <a:noFill/>
                </a:ln>
                <a:solidFill>
                  <a:srgbClr val="000000"/>
                </a:solidFill>
                <a:effectLst/>
                <a:uFillTx/>
                <a:latin typeface="Microsoft YaHei" charset="0"/>
                <a:ea typeface="Microsoft YaHei" charset="0"/>
                <a:cs typeface="Microsoft YaHei" charset="0"/>
                <a:sym typeface="Helvetica"/>
              </a:rPr>
              <a:t>nchange</a:t>
            </a:r>
            <a:r>
              <a:rPr kumimoji="0" lang="en-US" altLang="zh-CN" sz="1800"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a:t>
            </a:r>
          </a:p>
          <a:p>
            <a:pPr marL="285750" marR="0" indent="-285750" algn="l" defTabSz="914400" rtl="0" fontAlgn="auto" latinLnBrk="0" hangingPunct="0">
              <a:lnSpc>
                <a:spcPct val="100000"/>
              </a:lnSpc>
              <a:spcBef>
                <a:spcPts val="0"/>
              </a:spcBef>
              <a:spcAft>
                <a:spcPts val="0"/>
              </a:spcAft>
              <a:buClrTx/>
              <a:buSzTx/>
              <a:buFont typeface="Wingdings" charset="2"/>
              <a:buChar char="l"/>
              <a:tabLst/>
            </a:pPr>
            <a:endParaRPr lang="en-US" altLang="zh-CN" sz="1800" dirty="0">
              <a:latin typeface="Microsoft YaHei" charset="0"/>
              <a:ea typeface="Microsoft YaHei" charset="0"/>
              <a:cs typeface="Microsoft YaHei" charset="0"/>
            </a:endParaRPr>
          </a:p>
          <a:p>
            <a:pPr marL="285750" marR="0" indent="-285750" algn="l" defTabSz="914400" rtl="0" fontAlgn="auto" latinLnBrk="0" hangingPunct="0">
              <a:lnSpc>
                <a:spcPct val="100000"/>
              </a:lnSpc>
              <a:spcBef>
                <a:spcPts val="0"/>
              </a:spcBef>
              <a:spcAft>
                <a:spcPts val="0"/>
              </a:spcAft>
              <a:buClrTx/>
              <a:buSzTx/>
              <a:buFont typeface="Wingdings" charset="2"/>
              <a:buChar char="l"/>
              <a:tabLst/>
            </a:pPr>
            <a:r>
              <a:rPr lang="en-US" altLang="zh-CN" sz="1800" dirty="0" err="1" smtClean="0">
                <a:latin typeface="Microsoft YaHei" charset="0"/>
                <a:ea typeface="Microsoft YaHei" charset="0"/>
                <a:cs typeface="Microsoft YaHei" charset="0"/>
              </a:rPr>
              <a:t>o</a:t>
            </a:r>
            <a:r>
              <a:rPr kumimoji="0" lang="en-US" altLang="zh-CN" sz="1800" i="0" u="none" strike="noStrike" cap="none" spc="0" normalizeH="0" baseline="0" dirty="0" err="1" smtClean="0">
                <a:ln>
                  <a:noFill/>
                </a:ln>
                <a:solidFill>
                  <a:srgbClr val="000000"/>
                </a:solidFill>
                <a:effectLst/>
                <a:uFillTx/>
                <a:latin typeface="Microsoft YaHei" charset="0"/>
                <a:ea typeface="Microsoft YaHei" charset="0"/>
                <a:cs typeface="Microsoft YaHei" charset="0"/>
                <a:sym typeface="Helvetica"/>
              </a:rPr>
              <a:t>ninput</a:t>
            </a:r>
            <a:r>
              <a:rPr kumimoji="0" lang="en-US" altLang="zh-CN" sz="1800"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a:t>
            </a:r>
            <a:endParaRPr kumimoji="0" lang="zh-CN" altLang="en-US" sz="1800"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endParaRPr>
          </a:p>
        </p:txBody>
      </p:sp>
    </p:spTree>
    <p:extLst>
      <p:ext uri="{BB962C8B-B14F-4D97-AF65-F5344CB8AC3E}">
        <p14:creationId xmlns:p14="http://schemas.microsoft.com/office/powerpoint/2010/main" val="263190556"/>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0" name="为什么要使用盒模型："/>
          <p:cNvSpPr/>
          <p:nvPr/>
        </p:nvSpPr>
        <p:spPr>
          <a:xfrm>
            <a:off x="762576" y="1014730"/>
            <a:ext cx="1797924"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en-US" altLang="zh-CN" b="0" dirty="0" err="1">
                <a:solidFill>
                  <a:srgbClr val="3A68A3"/>
                </a:solidFill>
                <a:latin typeface="Microsoft YaHei" charset="0"/>
                <a:ea typeface="Microsoft YaHei" charset="0"/>
                <a:cs typeface="Microsoft YaHei" charset="0"/>
              </a:rPr>
              <a:t>o</a:t>
            </a:r>
            <a:r>
              <a:rPr lang="en-US" altLang="zh-CN" sz="2400" b="0" kern="0" dirty="0" err="1" smtClean="0">
                <a:solidFill>
                  <a:srgbClr val="3A68A3"/>
                </a:solidFill>
                <a:latin typeface="Microsoft YaHei" charset="0"/>
                <a:ea typeface="Microsoft YaHei" charset="0"/>
                <a:cs typeface="Microsoft YaHei" charset="0"/>
              </a:rPr>
              <a:t>nfocus</a:t>
            </a:r>
            <a:r>
              <a:rPr lang="en-US" altLang="zh-CN" sz="2400" b="0" kern="0" dirty="0" smtClean="0">
                <a:solidFill>
                  <a:srgbClr val="3A68A3"/>
                </a:solidFill>
                <a:latin typeface="Microsoft YaHei" charset="0"/>
                <a:ea typeface="Microsoft YaHei" charset="0"/>
                <a:cs typeface="Microsoft YaHei" charset="0"/>
              </a:rPr>
              <a:t>()</a:t>
            </a:r>
            <a:endParaRPr lang="zh-CN" altLang="en-US" sz="2400" b="0" kern="0" dirty="0">
              <a:solidFill>
                <a:srgbClr val="3A68A3"/>
              </a:solidFill>
              <a:latin typeface="Microsoft YaHei" charset="0"/>
              <a:ea typeface="Microsoft YaHei" charset="0"/>
              <a:cs typeface="Microsoft YaHei" charset="0"/>
            </a:endParaRPr>
          </a:p>
        </p:txBody>
      </p:sp>
      <p:sp>
        <p:nvSpPr>
          <p:cNvPr id="2" name="文本框 1"/>
          <p:cNvSpPr txBox="1"/>
          <p:nvPr/>
        </p:nvSpPr>
        <p:spPr>
          <a:xfrm>
            <a:off x="1512685" y="1589927"/>
            <a:ext cx="5868399"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R="0" algn="l" defTabSz="914400" rtl="0" fontAlgn="auto" latinLnBrk="0" hangingPunct="0">
              <a:lnSpc>
                <a:spcPct val="100000"/>
              </a:lnSpc>
              <a:spcBef>
                <a:spcPts val="0"/>
              </a:spcBef>
              <a:spcAft>
                <a:spcPts val="0"/>
              </a:spcAft>
              <a:buClrTx/>
              <a:buSzTx/>
              <a:tabLst/>
            </a:pPr>
            <a:r>
              <a:rPr lang="en-US" altLang="zh-CN" sz="2000" b="1" dirty="0" err="1" smtClean="0">
                <a:latin typeface="Microsoft YaHei" charset="0"/>
                <a:ea typeface="Microsoft YaHei" charset="0"/>
                <a:cs typeface="Microsoft YaHei" charset="0"/>
              </a:rPr>
              <a:t>onfocus</a:t>
            </a:r>
            <a:r>
              <a:rPr lang="en-US" altLang="zh-CN" sz="2000" b="1" dirty="0" smtClean="0">
                <a:latin typeface="Microsoft YaHei" charset="0"/>
                <a:ea typeface="Microsoft YaHei" charset="0"/>
                <a:cs typeface="Microsoft YaHei" charset="0"/>
              </a:rPr>
              <a:t>()</a:t>
            </a:r>
            <a:r>
              <a:rPr lang="zh-CN" altLang="en-US" sz="2000" b="1" dirty="0" smtClean="0">
                <a:latin typeface="Microsoft YaHei" charset="0"/>
                <a:ea typeface="Microsoft YaHei" charset="0"/>
                <a:cs typeface="Microsoft YaHei" charset="0"/>
              </a:rPr>
              <a:t> 方法当表单元素获得焦点的时候触发。</a:t>
            </a:r>
            <a:endParaRPr kumimoji="0" lang="zh-CN" altLang="en-US" sz="2000" b="1"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endParaRPr>
          </a:p>
        </p:txBody>
      </p:sp>
      <p:sp>
        <p:nvSpPr>
          <p:cNvPr id="13" name="文本框 6"/>
          <p:cNvSpPr/>
          <p:nvPr/>
        </p:nvSpPr>
        <p:spPr>
          <a:xfrm>
            <a:off x="652779" y="7543"/>
            <a:ext cx="1733804"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表单事件</a:t>
            </a:r>
            <a:endParaRPr sz="3200" b="0" dirty="0">
              <a:latin typeface="Microsoft YaHei" charset="0"/>
              <a:ea typeface="Microsoft YaHei" charset="0"/>
              <a:cs typeface="Microsoft YaHei" charset="0"/>
            </a:endParaRPr>
          </a:p>
        </p:txBody>
      </p:sp>
      <p:sp>
        <p:nvSpPr>
          <p:cNvPr id="15" name="矩形 14"/>
          <p:cNvSpPr/>
          <p:nvPr/>
        </p:nvSpPr>
        <p:spPr>
          <a:xfrm>
            <a:off x="1018283" y="2978776"/>
            <a:ext cx="4221660" cy="1815882"/>
          </a:xfrm>
          <a:prstGeom prst="rect">
            <a:avLst/>
          </a:prstGeom>
          <a:ln>
            <a:solidFill>
              <a:schemeClr val="accent1">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altLang="zh-CN" sz="1600" dirty="0" err="1" smtClean="0">
                <a:solidFill>
                  <a:schemeClr val="accent6">
                    <a:lumMod val="50000"/>
                  </a:schemeClr>
                </a:solidFill>
                <a:latin typeface="Microsoft YaHei" charset="0"/>
                <a:ea typeface="Microsoft YaHei" charset="0"/>
                <a:cs typeface="Microsoft YaHei" charset="0"/>
              </a:rPr>
              <a:t>var</a:t>
            </a:r>
            <a:r>
              <a:rPr lang="en-US" altLang="zh-CN" sz="1600" dirty="0" smtClean="0">
                <a:solidFill>
                  <a:schemeClr val="accent6">
                    <a:lumMod val="50000"/>
                  </a:schemeClr>
                </a:solidFill>
                <a:latin typeface="Microsoft YaHei" charset="0"/>
                <a:ea typeface="Microsoft YaHei" charset="0"/>
                <a:cs typeface="Microsoft YaHei" charset="0"/>
              </a:rPr>
              <a:t> </a:t>
            </a:r>
            <a:r>
              <a:rPr lang="en-US" altLang="zh-CN" sz="1600" dirty="0">
                <a:solidFill>
                  <a:schemeClr val="accent6">
                    <a:lumMod val="50000"/>
                  </a:schemeClr>
                </a:solidFill>
                <a:latin typeface="Microsoft YaHei" charset="0"/>
                <a:ea typeface="Microsoft YaHei" charset="0"/>
                <a:cs typeface="Microsoft YaHei" charset="0"/>
              </a:rPr>
              <a:t>text = </a:t>
            </a:r>
            <a:r>
              <a:rPr lang="en-US" altLang="zh-CN" sz="1600" dirty="0" err="1">
                <a:solidFill>
                  <a:schemeClr val="accent6">
                    <a:lumMod val="50000"/>
                  </a:schemeClr>
                </a:solidFill>
                <a:latin typeface="Microsoft YaHei" charset="0"/>
                <a:ea typeface="Microsoft YaHei" charset="0"/>
                <a:cs typeface="Microsoft YaHei" charset="0"/>
              </a:rPr>
              <a:t>document.getElementById</a:t>
            </a:r>
            <a:r>
              <a:rPr lang="en-US" altLang="zh-CN" sz="1600" dirty="0">
                <a:solidFill>
                  <a:schemeClr val="accent6">
                    <a:lumMod val="50000"/>
                  </a:schemeClr>
                </a:solidFill>
                <a:latin typeface="Microsoft YaHei" charset="0"/>
                <a:ea typeface="Microsoft YaHei" charset="0"/>
                <a:cs typeface="Microsoft YaHei" charset="0"/>
              </a:rPr>
              <a:t>("text");</a:t>
            </a:r>
          </a:p>
          <a:p>
            <a:r>
              <a:rPr lang="en-US" altLang="zh-CN" sz="1600" dirty="0" err="1">
                <a:solidFill>
                  <a:schemeClr val="accent6">
                    <a:lumMod val="50000"/>
                  </a:schemeClr>
                </a:solidFill>
                <a:latin typeface="Microsoft YaHei" charset="0"/>
                <a:ea typeface="Microsoft YaHei" charset="0"/>
                <a:cs typeface="Microsoft YaHei" charset="0"/>
              </a:rPr>
              <a:t>text.onfocus</a:t>
            </a:r>
            <a:r>
              <a:rPr lang="en-US" altLang="zh-CN" sz="1600" dirty="0">
                <a:solidFill>
                  <a:schemeClr val="accent6">
                    <a:lumMod val="50000"/>
                  </a:schemeClr>
                </a:solidFill>
                <a:latin typeface="Microsoft YaHei" charset="0"/>
                <a:ea typeface="Microsoft YaHei" charset="0"/>
                <a:cs typeface="Microsoft YaHei" charset="0"/>
              </a:rPr>
              <a:t> = function(){</a:t>
            </a:r>
          </a:p>
          <a:p>
            <a:r>
              <a:rPr lang="en-US" altLang="zh-CN" sz="1600" dirty="0">
                <a:solidFill>
                  <a:schemeClr val="accent6">
                    <a:lumMod val="50000"/>
                  </a:schemeClr>
                </a:solidFill>
                <a:latin typeface="Microsoft YaHei" charset="0"/>
                <a:ea typeface="Microsoft YaHei" charset="0"/>
                <a:cs typeface="Microsoft YaHei" charset="0"/>
              </a:rPr>
              <a:t>	</a:t>
            </a:r>
            <a:r>
              <a:rPr lang="en-US" altLang="zh-CN" sz="1600" dirty="0" err="1">
                <a:solidFill>
                  <a:schemeClr val="accent6">
                    <a:lumMod val="50000"/>
                  </a:schemeClr>
                </a:solidFill>
                <a:latin typeface="Microsoft YaHei" charset="0"/>
                <a:ea typeface="Microsoft YaHei" charset="0"/>
                <a:cs typeface="Microsoft YaHei" charset="0"/>
              </a:rPr>
              <a:t>this.style.background</a:t>
            </a:r>
            <a:r>
              <a:rPr lang="en-US" altLang="zh-CN" sz="1600" dirty="0">
                <a:solidFill>
                  <a:schemeClr val="accent6">
                    <a:lumMod val="50000"/>
                  </a:schemeClr>
                </a:solidFill>
                <a:latin typeface="Microsoft YaHei" charset="0"/>
                <a:ea typeface="Microsoft YaHei" charset="0"/>
                <a:cs typeface="Microsoft YaHei" charset="0"/>
              </a:rPr>
              <a:t> = "red";</a:t>
            </a:r>
          </a:p>
          <a:p>
            <a:r>
              <a:rPr lang="en-US" altLang="zh-CN" sz="1600" dirty="0">
                <a:solidFill>
                  <a:schemeClr val="accent6">
                    <a:lumMod val="50000"/>
                  </a:schemeClr>
                </a:solidFill>
                <a:latin typeface="Microsoft YaHei" charset="0"/>
                <a:ea typeface="Microsoft YaHei" charset="0"/>
                <a:cs typeface="Microsoft YaHei" charset="0"/>
              </a:rPr>
              <a:t>	</a:t>
            </a:r>
            <a:r>
              <a:rPr lang="en-US" altLang="zh-CN" sz="1600" dirty="0" err="1">
                <a:solidFill>
                  <a:schemeClr val="accent6">
                    <a:lumMod val="50000"/>
                  </a:schemeClr>
                </a:solidFill>
                <a:latin typeface="Microsoft YaHei" charset="0"/>
                <a:ea typeface="Microsoft YaHei" charset="0"/>
                <a:cs typeface="Microsoft YaHei" charset="0"/>
              </a:rPr>
              <a:t>this.style.color</a:t>
            </a:r>
            <a:r>
              <a:rPr lang="en-US" altLang="zh-CN" sz="1600" dirty="0">
                <a:solidFill>
                  <a:schemeClr val="accent6">
                    <a:lumMod val="50000"/>
                  </a:schemeClr>
                </a:solidFill>
                <a:latin typeface="Microsoft YaHei" charset="0"/>
                <a:ea typeface="Microsoft YaHei" charset="0"/>
                <a:cs typeface="Microsoft YaHei" charset="0"/>
              </a:rPr>
              <a:t> = "white";</a:t>
            </a:r>
          </a:p>
          <a:p>
            <a:r>
              <a:rPr lang="en-US" altLang="zh-CN" sz="1600" dirty="0">
                <a:solidFill>
                  <a:schemeClr val="accent6">
                    <a:lumMod val="50000"/>
                  </a:schemeClr>
                </a:solidFill>
                <a:latin typeface="Microsoft YaHei" charset="0"/>
                <a:ea typeface="Microsoft YaHei" charset="0"/>
                <a:cs typeface="Microsoft YaHei" charset="0"/>
              </a:rPr>
              <a:t>	</a:t>
            </a:r>
            <a:r>
              <a:rPr lang="en-US" altLang="zh-CN" sz="1600" dirty="0" err="1">
                <a:solidFill>
                  <a:schemeClr val="accent6">
                    <a:lumMod val="50000"/>
                  </a:schemeClr>
                </a:solidFill>
                <a:latin typeface="Microsoft YaHei" charset="0"/>
                <a:ea typeface="Microsoft YaHei" charset="0"/>
                <a:cs typeface="Microsoft YaHei" charset="0"/>
              </a:rPr>
              <a:t>this.value</a:t>
            </a:r>
            <a:r>
              <a:rPr lang="en-US" altLang="zh-CN" sz="1600" dirty="0">
                <a:solidFill>
                  <a:schemeClr val="accent6">
                    <a:lumMod val="50000"/>
                  </a:schemeClr>
                </a:solidFill>
                <a:latin typeface="Microsoft YaHei" charset="0"/>
                <a:ea typeface="Microsoft YaHei" charset="0"/>
                <a:cs typeface="Microsoft YaHei" charset="0"/>
              </a:rPr>
              <a:t> = '</a:t>
            </a:r>
            <a:r>
              <a:rPr lang="zh-CN" altLang="en-US" sz="1600" dirty="0">
                <a:solidFill>
                  <a:schemeClr val="accent6">
                    <a:lumMod val="50000"/>
                  </a:schemeClr>
                </a:solidFill>
                <a:latin typeface="Microsoft YaHei" charset="0"/>
                <a:ea typeface="Microsoft YaHei" charset="0"/>
                <a:cs typeface="Microsoft YaHei" charset="0"/>
              </a:rPr>
              <a:t>表单获得焦点</a:t>
            </a:r>
            <a:r>
              <a:rPr lang="en-US" altLang="zh-CN" sz="1600" dirty="0">
                <a:solidFill>
                  <a:schemeClr val="accent6">
                    <a:lumMod val="50000"/>
                  </a:schemeClr>
                </a:solidFill>
                <a:latin typeface="Microsoft YaHei" charset="0"/>
                <a:ea typeface="Microsoft YaHei" charset="0"/>
                <a:cs typeface="Microsoft YaHei" charset="0"/>
              </a:rPr>
              <a:t>';</a:t>
            </a:r>
          </a:p>
          <a:p>
            <a:r>
              <a:rPr lang="en-US" altLang="zh-CN" sz="1600" dirty="0">
                <a:solidFill>
                  <a:schemeClr val="accent6">
                    <a:lumMod val="50000"/>
                  </a:schemeClr>
                </a:solidFill>
                <a:latin typeface="Microsoft YaHei" charset="0"/>
                <a:ea typeface="Microsoft YaHei" charset="0"/>
                <a:cs typeface="Microsoft YaHei" charset="0"/>
              </a:rPr>
              <a:t>}</a:t>
            </a:r>
            <a:endParaRPr lang="mr-IN" altLang="zh-CN" sz="1600" dirty="0">
              <a:solidFill>
                <a:schemeClr val="accent6">
                  <a:lumMod val="50000"/>
                </a:schemeClr>
              </a:solidFill>
              <a:latin typeface="Microsoft YaHei" charset="0"/>
              <a:ea typeface="Microsoft YaHei" charset="0"/>
              <a:cs typeface="Microsoft YaHei" charset="0"/>
            </a:endParaRPr>
          </a:p>
        </p:txBody>
      </p:sp>
      <p:sp>
        <p:nvSpPr>
          <p:cNvPr id="16" name="文本框 15"/>
          <p:cNvSpPr txBox="1"/>
          <p:nvPr/>
        </p:nvSpPr>
        <p:spPr>
          <a:xfrm>
            <a:off x="5567219" y="2435057"/>
            <a:ext cx="1071225"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R="0" algn="l" defTabSz="914400" rtl="0" fontAlgn="auto" latinLnBrk="0" hangingPunct="0">
              <a:lnSpc>
                <a:spcPct val="100000"/>
              </a:lnSpc>
              <a:spcBef>
                <a:spcPts val="0"/>
              </a:spcBef>
              <a:spcAft>
                <a:spcPts val="0"/>
              </a:spcAft>
              <a:buClrTx/>
              <a:buSzTx/>
              <a:tabLst/>
            </a:pPr>
            <a:r>
              <a:rPr kumimoji="0" lang="zh-CN" altLang="en-US" sz="1800"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实例效果</a:t>
            </a:r>
            <a:r>
              <a:rPr kumimoji="0" lang="en-US" altLang="zh-CN" sz="1800"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a:t>
            </a:r>
            <a:endParaRPr kumimoji="0" lang="zh-CN" altLang="en-US" sz="1800"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endParaRPr>
          </a:p>
        </p:txBody>
      </p:sp>
      <p:sp>
        <p:nvSpPr>
          <p:cNvPr id="8" name="文本框 7"/>
          <p:cNvSpPr txBox="1"/>
          <p:nvPr/>
        </p:nvSpPr>
        <p:spPr>
          <a:xfrm>
            <a:off x="1018283" y="2435057"/>
            <a:ext cx="861770"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R="0" algn="l" defTabSz="914400" rtl="0" fontAlgn="auto" latinLnBrk="0" hangingPunct="0">
              <a:lnSpc>
                <a:spcPct val="100000"/>
              </a:lnSpc>
              <a:spcBef>
                <a:spcPts val="0"/>
              </a:spcBef>
              <a:spcAft>
                <a:spcPts val="0"/>
              </a:spcAft>
              <a:buClrTx/>
              <a:buSzTx/>
              <a:tabLst/>
            </a:pPr>
            <a:r>
              <a:rPr lang="zh-CN" altLang="en-US" sz="2000" b="1" dirty="0" smtClean="0">
                <a:latin typeface="Microsoft YaHei" charset="0"/>
                <a:ea typeface="Microsoft YaHei" charset="0"/>
                <a:cs typeface="Microsoft YaHei" charset="0"/>
              </a:rPr>
              <a:t>代码：</a:t>
            </a:r>
            <a:endParaRPr kumimoji="0" lang="zh-CN" altLang="en-US" sz="2000" b="1"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endParaRPr>
          </a:p>
        </p:txBody>
      </p:sp>
      <p:pic>
        <p:nvPicPr>
          <p:cNvPr id="3" name="图片 2" descr="focu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2878" y="4559708"/>
            <a:ext cx="2032000" cy="469900"/>
          </a:xfrm>
          <a:prstGeom prst="rect">
            <a:avLst/>
          </a:prstGeom>
        </p:spPr>
      </p:pic>
      <p:pic>
        <p:nvPicPr>
          <p:cNvPr id="5" name="图片 4" descr="inpu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2878" y="2836635"/>
            <a:ext cx="2171700" cy="495300"/>
          </a:xfrm>
          <a:prstGeom prst="rect">
            <a:avLst/>
          </a:prstGeom>
        </p:spPr>
      </p:pic>
      <p:sp>
        <p:nvSpPr>
          <p:cNvPr id="6" name="下箭头 5"/>
          <p:cNvSpPr/>
          <p:nvPr/>
        </p:nvSpPr>
        <p:spPr>
          <a:xfrm>
            <a:off x="7168896" y="3519683"/>
            <a:ext cx="546202" cy="860413"/>
          </a:xfrm>
          <a:prstGeom prst="downArrow">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2400" b="0" i="0" u="none" strike="noStrike" cap="none" spc="0" normalizeH="0" baseline="0">
              <a:ln>
                <a:noFill/>
              </a:ln>
              <a:solidFill>
                <a:srgbClr val="000000"/>
              </a:solidFill>
              <a:effectLst/>
              <a:uFillTx/>
              <a:latin typeface="+mj-lt"/>
              <a:ea typeface="+mj-ea"/>
              <a:cs typeface="+mj-cs"/>
              <a:sym typeface="Helvetica"/>
            </a:endParaRPr>
          </a:p>
        </p:txBody>
      </p:sp>
    </p:spTree>
    <p:extLst>
      <p:ext uri="{BB962C8B-B14F-4D97-AF65-F5344CB8AC3E}">
        <p14:creationId xmlns:p14="http://schemas.microsoft.com/office/powerpoint/2010/main" val="321173143"/>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0" name="为什么要使用盒模型："/>
          <p:cNvSpPr/>
          <p:nvPr/>
        </p:nvSpPr>
        <p:spPr>
          <a:xfrm>
            <a:off x="762576" y="1014730"/>
            <a:ext cx="1592740"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en-US" altLang="zh-CN" b="0" dirty="0" err="1" smtClean="0">
                <a:solidFill>
                  <a:srgbClr val="3A68A3"/>
                </a:solidFill>
                <a:latin typeface="Microsoft YaHei" charset="0"/>
                <a:ea typeface="Microsoft YaHei" charset="0"/>
                <a:cs typeface="Microsoft YaHei" charset="0"/>
              </a:rPr>
              <a:t>o</a:t>
            </a:r>
            <a:r>
              <a:rPr lang="en-US" altLang="zh-CN" sz="2400" b="0" kern="0" dirty="0" err="1" smtClean="0">
                <a:solidFill>
                  <a:srgbClr val="3A68A3"/>
                </a:solidFill>
                <a:latin typeface="Microsoft YaHei" charset="0"/>
                <a:ea typeface="Microsoft YaHei" charset="0"/>
                <a:cs typeface="Microsoft YaHei" charset="0"/>
              </a:rPr>
              <a:t>nblur</a:t>
            </a:r>
            <a:r>
              <a:rPr lang="en-US" altLang="zh-CN" sz="2400" b="0" kern="0" dirty="0" smtClean="0">
                <a:solidFill>
                  <a:srgbClr val="3A68A3"/>
                </a:solidFill>
                <a:latin typeface="Microsoft YaHei" charset="0"/>
                <a:ea typeface="Microsoft YaHei" charset="0"/>
                <a:cs typeface="Microsoft YaHei" charset="0"/>
              </a:rPr>
              <a:t>()</a:t>
            </a:r>
            <a:endParaRPr lang="zh-CN" altLang="en-US" sz="2400" b="0" kern="0" dirty="0">
              <a:solidFill>
                <a:srgbClr val="3A68A3"/>
              </a:solidFill>
              <a:latin typeface="Microsoft YaHei" charset="0"/>
              <a:ea typeface="Microsoft YaHei" charset="0"/>
              <a:cs typeface="Microsoft YaHei" charset="0"/>
            </a:endParaRPr>
          </a:p>
        </p:txBody>
      </p:sp>
      <p:sp>
        <p:nvSpPr>
          <p:cNvPr id="2" name="文本框 1"/>
          <p:cNvSpPr txBox="1"/>
          <p:nvPr/>
        </p:nvSpPr>
        <p:spPr>
          <a:xfrm>
            <a:off x="1512685" y="1589927"/>
            <a:ext cx="4894575"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r>
              <a:rPr lang="en-US" altLang="zh-CN" sz="2000" dirty="0" err="1"/>
              <a:t>o</a:t>
            </a:r>
            <a:r>
              <a:rPr lang="en-US" altLang="zh-CN" sz="2000" dirty="0" err="1" smtClean="0"/>
              <a:t>nblur</a:t>
            </a:r>
            <a:r>
              <a:rPr lang="en-US" altLang="zh-CN" sz="2000" dirty="0" smtClean="0"/>
              <a:t>() </a:t>
            </a:r>
            <a:r>
              <a:rPr lang="zh-CN" altLang="en-US" sz="2000" dirty="0" smtClean="0"/>
              <a:t>方法当表单元素失去焦点时触发</a:t>
            </a:r>
            <a:r>
              <a:rPr lang="zh-CN" altLang="en-US" sz="2000" b="1" dirty="0" smtClean="0">
                <a:latin typeface="Microsoft YaHei" charset="0"/>
                <a:ea typeface="Microsoft YaHei" charset="0"/>
                <a:cs typeface="Microsoft YaHei" charset="0"/>
              </a:rPr>
              <a:t>。</a:t>
            </a:r>
            <a:endParaRPr kumimoji="0" lang="zh-CN" altLang="en-US" sz="2000" b="1"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endParaRPr>
          </a:p>
        </p:txBody>
      </p:sp>
      <p:sp>
        <p:nvSpPr>
          <p:cNvPr id="13" name="文本框 6"/>
          <p:cNvSpPr/>
          <p:nvPr/>
        </p:nvSpPr>
        <p:spPr>
          <a:xfrm>
            <a:off x="652779" y="7543"/>
            <a:ext cx="1733804"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表单事件</a:t>
            </a:r>
            <a:endParaRPr sz="3200" b="0" dirty="0">
              <a:latin typeface="Microsoft YaHei" charset="0"/>
              <a:ea typeface="Microsoft YaHei" charset="0"/>
              <a:cs typeface="Microsoft YaHei" charset="0"/>
            </a:endParaRPr>
          </a:p>
        </p:txBody>
      </p:sp>
      <p:sp>
        <p:nvSpPr>
          <p:cNvPr id="15" name="矩形 14"/>
          <p:cNvSpPr/>
          <p:nvPr/>
        </p:nvSpPr>
        <p:spPr>
          <a:xfrm>
            <a:off x="1018283" y="2978776"/>
            <a:ext cx="4221660" cy="1815882"/>
          </a:xfrm>
          <a:prstGeom prst="rect">
            <a:avLst/>
          </a:prstGeom>
          <a:ln>
            <a:solidFill>
              <a:schemeClr val="accent1">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altLang="zh-CN" sz="1600" dirty="0" err="1" smtClean="0">
                <a:solidFill>
                  <a:schemeClr val="accent6">
                    <a:lumMod val="50000"/>
                  </a:schemeClr>
                </a:solidFill>
                <a:latin typeface="Microsoft YaHei" charset="0"/>
                <a:ea typeface="Microsoft YaHei" charset="0"/>
                <a:cs typeface="Microsoft YaHei" charset="0"/>
              </a:rPr>
              <a:t>var</a:t>
            </a:r>
            <a:r>
              <a:rPr lang="en-US" altLang="zh-CN" sz="1600" dirty="0" smtClean="0">
                <a:solidFill>
                  <a:schemeClr val="accent6">
                    <a:lumMod val="50000"/>
                  </a:schemeClr>
                </a:solidFill>
                <a:latin typeface="Microsoft YaHei" charset="0"/>
                <a:ea typeface="Microsoft YaHei" charset="0"/>
                <a:cs typeface="Microsoft YaHei" charset="0"/>
              </a:rPr>
              <a:t> </a:t>
            </a:r>
            <a:r>
              <a:rPr lang="en-US" altLang="zh-CN" sz="1600" dirty="0">
                <a:solidFill>
                  <a:schemeClr val="accent6">
                    <a:lumMod val="50000"/>
                  </a:schemeClr>
                </a:solidFill>
                <a:latin typeface="Microsoft YaHei" charset="0"/>
                <a:ea typeface="Microsoft YaHei" charset="0"/>
                <a:cs typeface="Microsoft YaHei" charset="0"/>
              </a:rPr>
              <a:t>text = </a:t>
            </a:r>
            <a:r>
              <a:rPr lang="en-US" altLang="zh-CN" sz="1600" dirty="0" err="1">
                <a:solidFill>
                  <a:schemeClr val="accent6">
                    <a:lumMod val="50000"/>
                  </a:schemeClr>
                </a:solidFill>
                <a:latin typeface="Microsoft YaHei" charset="0"/>
                <a:ea typeface="Microsoft YaHei" charset="0"/>
                <a:cs typeface="Microsoft YaHei" charset="0"/>
              </a:rPr>
              <a:t>document.getElementById</a:t>
            </a:r>
            <a:r>
              <a:rPr lang="en-US" altLang="zh-CN" sz="1600" dirty="0">
                <a:solidFill>
                  <a:schemeClr val="accent6">
                    <a:lumMod val="50000"/>
                  </a:schemeClr>
                </a:solidFill>
                <a:latin typeface="Microsoft YaHei" charset="0"/>
                <a:ea typeface="Microsoft YaHei" charset="0"/>
                <a:cs typeface="Microsoft YaHei" charset="0"/>
              </a:rPr>
              <a:t>("text");</a:t>
            </a:r>
          </a:p>
          <a:p>
            <a:r>
              <a:rPr lang="en-US" altLang="zh-CN" sz="1600" dirty="0" err="1">
                <a:solidFill>
                  <a:schemeClr val="accent6">
                    <a:lumMod val="50000"/>
                  </a:schemeClr>
                </a:solidFill>
                <a:latin typeface="Microsoft YaHei" charset="0"/>
                <a:ea typeface="Microsoft YaHei" charset="0"/>
                <a:cs typeface="Microsoft YaHei" charset="0"/>
              </a:rPr>
              <a:t>text.onblur</a:t>
            </a:r>
            <a:r>
              <a:rPr lang="en-US" altLang="zh-CN" sz="1600" dirty="0">
                <a:solidFill>
                  <a:schemeClr val="accent6">
                    <a:lumMod val="50000"/>
                  </a:schemeClr>
                </a:solidFill>
                <a:latin typeface="Microsoft YaHei" charset="0"/>
                <a:ea typeface="Microsoft YaHei" charset="0"/>
                <a:cs typeface="Microsoft YaHei" charset="0"/>
              </a:rPr>
              <a:t> = function(){</a:t>
            </a:r>
          </a:p>
          <a:p>
            <a:r>
              <a:rPr lang="en-US" altLang="zh-CN" sz="1600" dirty="0">
                <a:solidFill>
                  <a:schemeClr val="accent6">
                    <a:lumMod val="50000"/>
                  </a:schemeClr>
                </a:solidFill>
                <a:latin typeface="Microsoft YaHei" charset="0"/>
                <a:ea typeface="Microsoft YaHei" charset="0"/>
                <a:cs typeface="Microsoft YaHei" charset="0"/>
              </a:rPr>
              <a:t>	</a:t>
            </a:r>
            <a:r>
              <a:rPr lang="en-US" altLang="zh-CN" sz="1600" dirty="0" err="1">
                <a:solidFill>
                  <a:schemeClr val="accent6">
                    <a:lumMod val="50000"/>
                  </a:schemeClr>
                </a:solidFill>
                <a:latin typeface="Microsoft YaHei" charset="0"/>
                <a:ea typeface="Microsoft YaHei" charset="0"/>
                <a:cs typeface="Microsoft YaHei" charset="0"/>
              </a:rPr>
              <a:t>this.style.background</a:t>
            </a:r>
            <a:r>
              <a:rPr lang="en-US" altLang="zh-CN" sz="1600" dirty="0">
                <a:solidFill>
                  <a:schemeClr val="accent6">
                    <a:lumMod val="50000"/>
                  </a:schemeClr>
                </a:solidFill>
                <a:latin typeface="Microsoft YaHei" charset="0"/>
                <a:ea typeface="Microsoft YaHei" charset="0"/>
                <a:cs typeface="Microsoft YaHei" charset="0"/>
              </a:rPr>
              <a:t> = "yellow";</a:t>
            </a:r>
          </a:p>
          <a:p>
            <a:r>
              <a:rPr lang="en-US" altLang="zh-CN" sz="1600" dirty="0">
                <a:solidFill>
                  <a:schemeClr val="accent6">
                    <a:lumMod val="50000"/>
                  </a:schemeClr>
                </a:solidFill>
                <a:latin typeface="Microsoft YaHei" charset="0"/>
                <a:ea typeface="Microsoft YaHei" charset="0"/>
                <a:cs typeface="Microsoft YaHei" charset="0"/>
              </a:rPr>
              <a:t>	</a:t>
            </a:r>
            <a:r>
              <a:rPr lang="en-US" altLang="zh-CN" sz="1600" dirty="0" err="1">
                <a:solidFill>
                  <a:schemeClr val="accent6">
                    <a:lumMod val="50000"/>
                  </a:schemeClr>
                </a:solidFill>
                <a:latin typeface="Microsoft YaHei" charset="0"/>
                <a:ea typeface="Microsoft YaHei" charset="0"/>
                <a:cs typeface="Microsoft YaHei" charset="0"/>
              </a:rPr>
              <a:t>this.style.color</a:t>
            </a:r>
            <a:r>
              <a:rPr lang="en-US" altLang="zh-CN" sz="1600" dirty="0">
                <a:solidFill>
                  <a:schemeClr val="accent6">
                    <a:lumMod val="50000"/>
                  </a:schemeClr>
                </a:solidFill>
                <a:latin typeface="Microsoft YaHei" charset="0"/>
                <a:ea typeface="Microsoft YaHei" charset="0"/>
                <a:cs typeface="Microsoft YaHei" charset="0"/>
              </a:rPr>
              <a:t> = "purple";</a:t>
            </a:r>
          </a:p>
          <a:p>
            <a:r>
              <a:rPr lang="en-US" altLang="zh-CN" sz="1600" dirty="0">
                <a:solidFill>
                  <a:schemeClr val="accent6">
                    <a:lumMod val="50000"/>
                  </a:schemeClr>
                </a:solidFill>
                <a:latin typeface="Microsoft YaHei" charset="0"/>
                <a:ea typeface="Microsoft YaHei" charset="0"/>
                <a:cs typeface="Microsoft YaHei" charset="0"/>
              </a:rPr>
              <a:t>	</a:t>
            </a:r>
            <a:r>
              <a:rPr lang="en-US" altLang="zh-CN" sz="1600" dirty="0" err="1">
                <a:solidFill>
                  <a:schemeClr val="accent6">
                    <a:lumMod val="50000"/>
                  </a:schemeClr>
                </a:solidFill>
                <a:latin typeface="Microsoft YaHei" charset="0"/>
                <a:ea typeface="Microsoft YaHei" charset="0"/>
                <a:cs typeface="Microsoft YaHei" charset="0"/>
              </a:rPr>
              <a:t>this.value</a:t>
            </a:r>
            <a:r>
              <a:rPr lang="en-US" altLang="zh-CN" sz="1600" dirty="0">
                <a:solidFill>
                  <a:schemeClr val="accent6">
                    <a:lumMod val="50000"/>
                  </a:schemeClr>
                </a:solidFill>
                <a:latin typeface="Microsoft YaHei" charset="0"/>
                <a:ea typeface="Microsoft YaHei" charset="0"/>
                <a:cs typeface="Microsoft YaHei" charset="0"/>
              </a:rPr>
              <a:t> = '</a:t>
            </a:r>
            <a:r>
              <a:rPr lang="zh-CN" altLang="en-US" sz="1600" dirty="0">
                <a:solidFill>
                  <a:schemeClr val="accent6">
                    <a:lumMod val="50000"/>
                  </a:schemeClr>
                </a:solidFill>
                <a:latin typeface="Microsoft YaHei" charset="0"/>
                <a:ea typeface="Microsoft YaHei" charset="0"/>
                <a:cs typeface="Microsoft YaHei" charset="0"/>
              </a:rPr>
              <a:t>表单失去焦点</a:t>
            </a:r>
            <a:r>
              <a:rPr lang="en-US" altLang="zh-CN" sz="1600" dirty="0">
                <a:solidFill>
                  <a:schemeClr val="accent6">
                    <a:lumMod val="50000"/>
                  </a:schemeClr>
                </a:solidFill>
                <a:latin typeface="Microsoft YaHei" charset="0"/>
                <a:ea typeface="Microsoft YaHei" charset="0"/>
                <a:cs typeface="Microsoft YaHei" charset="0"/>
              </a:rPr>
              <a:t>';</a:t>
            </a:r>
          </a:p>
          <a:p>
            <a:r>
              <a:rPr lang="en-US" altLang="zh-CN" sz="1600" dirty="0">
                <a:solidFill>
                  <a:schemeClr val="accent6">
                    <a:lumMod val="50000"/>
                  </a:schemeClr>
                </a:solidFill>
                <a:latin typeface="Microsoft YaHei" charset="0"/>
                <a:ea typeface="Microsoft YaHei" charset="0"/>
                <a:cs typeface="Microsoft YaHei" charset="0"/>
              </a:rPr>
              <a:t>}</a:t>
            </a:r>
            <a:endParaRPr lang="mr-IN" altLang="zh-CN" sz="1600" dirty="0">
              <a:solidFill>
                <a:schemeClr val="accent6">
                  <a:lumMod val="50000"/>
                </a:schemeClr>
              </a:solidFill>
              <a:latin typeface="Microsoft YaHei" charset="0"/>
              <a:ea typeface="Microsoft YaHei" charset="0"/>
              <a:cs typeface="Microsoft YaHei" charset="0"/>
            </a:endParaRPr>
          </a:p>
        </p:txBody>
      </p:sp>
      <p:sp>
        <p:nvSpPr>
          <p:cNvPr id="16" name="文本框 15"/>
          <p:cNvSpPr txBox="1"/>
          <p:nvPr/>
        </p:nvSpPr>
        <p:spPr>
          <a:xfrm>
            <a:off x="5567219" y="2435057"/>
            <a:ext cx="1071225"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R="0" algn="l" defTabSz="914400" rtl="0" fontAlgn="auto" latinLnBrk="0" hangingPunct="0">
              <a:lnSpc>
                <a:spcPct val="100000"/>
              </a:lnSpc>
              <a:spcBef>
                <a:spcPts val="0"/>
              </a:spcBef>
              <a:spcAft>
                <a:spcPts val="0"/>
              </a:spcAft>
              <a:buClrTx/>
              <a:buSzTx/>
              <a:tabLst/>
            </a:pPr>
            <a:r>
              <a:rPr kumimoji="0" lang="zh-CN" altLang="en-US" sz="1800"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实例效果</a:t>
            </a:r>
            <a:r>
              <a:rPr kumimoji="0" lang="en-US" altLang="zh-CN" sz="1800"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a:t>
            </a:r>
            <a:endParaRPr kumimoji="0" lang="zh-CN" altLang="en-US" sz="1800"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endParaRPr>
          </a:p>
        </p:txBody>
      </p:sp>
      <p:sp>
        <p:nvSpPr>
          <p:cNvPr id="8" name="文本框 7"/>
          <p:cNvSpPr txBox="1"/>
          <p:nvPr/>
        </p:nvSpPr>
        <p:spPr>
          <a:xfrm>
            <a:off x="1018283" y="2435057"/>
            <a:ext cx="861770"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R="0" algn="l" defTabSz="914400" rtl="0" fontAlgn="auto" latinLnBrk="0" hangingPunct="0">
              <a:lnSpc>
                <a:spcPct val="100000"/>
              </a:lnSpc>
              <a:spcBef>
                <a:spcPts val="0"/>
              </a:spcBef>
              <a:spcAft>
                <a:spcPts val="0"/>
              </a:spcAft>
              <a:buClrTx/>
              <a:buSzTx/>
              <a:tabLst/>
            </a:pPr>
            <a:r>
              <a:rPr lang="zh-CN" altLang="en-US" sz="2000" b="1" dirty="0" smtClean="0">
                <a:latin typeface="Microsoft YaHei" charset="0"/>
                <a:ea typeface="Microsoft YaHei" charset="0"/>
                <a:cs typeface="Microsoft YaHei" charset="0"/>
              </a:rPr>
              <a:t>代码：</a:t>
            </a:r>
            <a:endParaRPr kumimoji="0" lang="zh-CN" altLang="en-US" sz="2000" b="1"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endParaRPr>
          </a:p>
        </p:txBody>
      </p:sp>
      <p:pic>
        <p:nvPicPr>
          <p:cNvPr id="3" name="图片 2" descr="focu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2878" y="2835162"/>
            <a:ext cx="2032000" cy="469900"/>
          </a:xfrm>
          <a:prstGeom prst="rect">
            <a:avLst/>
          </a:prstGeom>
        </p:spPr>
      </p:pic>
      <p:sp>
        <p:nvSpPr>
          <p:cNvPr id="6" name="下箭头 5"/>
          <p:cNvSpPr/>
          <p:nvPr/>
        </p:nvSpPr>
        <p:spPr>
          <a:xfrm>
            <a:off x="7168896" y="3519683"/>
            <a:ext cx="546202" cy="860413"/>
          </a:xfrm>
          <a:prstGeom prst="downArrow">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2400" b="0" i="0" u="none" strike="noStrike" cap="none" spc="0" normalizeH="0" baseline="0">
              <a:ln>
                <a:noFill/>
              </a:ln>
              <a:solidFill>
                <a:srgbClr val="000000"/>
              </a:solidFill>
              <a:effectLst/>
              <a:uFillTx/>
              <a:latin typeface="+mj-lt"/>
              <a:ea typeface="+mj-ea"/>
              <a:cs typeface="+mj-cs"/>
              <a:sym typeface="Helvetica"/>
            </a:endParaRPr>
          </a:p>
        </p:txBody>
      </p:sp>
      <p:pic>
        <p:nvPicPr>
          <p:cNvPr id="4" name="图片 3" descr="blu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2878" y="4448365"/>
            <a:ext cx="2095500" cy="457200"/>
          </a:xfrm>
          <a:prstGeom prst="rect">
            <a:avLst/>
          </a:prstGeom>
        </p:spPr>
      </p:pic>
    </p:spTree>
    <p:extLst>
      <p:ext uri="{BB962C8B-B14F-4D97-AF65-F5344CB8AC3E}">
        <p14:creationId xmlns:p14="http://schemas.microsoft.com/office/powerpoint/2010/main" val="677738301"/>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0" name="为什么要使用盒模型："/>
          <p:cNvSpPr/>
          <p:nvPr/>
        </p:nvSpPr>
        <p:spPr>
          <a:xfrm>
            <a:off x="762576" y="1014730"/>
            <a:ext cx="2080053"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en-US" altLang="zh-CN" b="0" dirty="0" err="1" smtClean="0">
                <a:solidFill>
                  <a:srgbClr val="3A68A3"/>
                </a:solidFill>
                <a:latin typeface="Microsoft YaHei" charset="0"/>
                <a:ea typeface="Microsoft YaHei" charset="0"/>
                <a:cs typeface="Microsoft YaHei" charset="0"/>
              </a:rPr>
              <a:t>o</a:t>
            </a:r>
            <a:r>
              <a:rPr lang="en-US" altLang="zh-CN" sz="2400" b="0" kern="0" dirty="0" err="1" smtClean="0">
                <a:solidFill>
                  <a:srgbClr val="3A68A3"/>
                </a:solidFill>
                <a:latin typeface="Microsoft YaHei" charset="0"/>
                <a:ea typeface="Microsoft YaHei" charset="0"/>
                <a:cs typeface="Microsoft YaHei" charset="0"/>
              </a:rPr>
              <a:t>nchange</a:t>
            </a:r>
            <a:r>
              <a:rPr lang="en-US" altLang="zh-CN" sz="2400" b="0" kern="0" dirty="0" smtClean="0">
                <a:solidFill>
                  <a:srgbClr val="3A68A3"/>
                </a:solidFill>
                <a:latin typeface="Microsoft YaHei" charset="0"/>
                <a:ea typeface="Microsoft YaHei" charset="0"/>
                <a:cs typeface="Microsoft YaHei" charset="0"/>
              </a:rPr>
              <a:t>()</a:t>
            </a:r>
            <a:endParaRPr lang="zh-CN" altLang="en-US" sz="2400" b="0" kern="0" dirty="0">
              <a:solidFill>
                <a:srgbClr val="3A68A3"/>
              </a:solidFill>
              <a:latin typeface="Microsoft YaHei" charset="0"/>
              <a:ea typeface="Microsoft YaHei" charset="0"/>
              <a:cs typeface="Microsoft YaHei" charset="0"/>
            </a:endParaRPr>
          </a:p>
        </p:txBody>
      </p:sp>
      <p:sp>
        <p:nvSpPr>
          <p:cNvPr id="2" name="文本框 1"/>
          <p:cNvSpPr txBox="1"/>
          <p:nvPr/>
        </p:nvSpPr>
        <p:spPr>
          <a:xfrm>
            <a:off x="1042544" y="1589927"/>
            <a:ext cx="7133770" cy="707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r>
              <a:rPr lang="zh-CN" altLang="en-US" sz="2000" dirty="0" smtClean="0"/>
              <a:t>       </a:t>
            </a:r>
            <a:r>
              <a:rPr lang="en-US" altLang="zh-TW" sz="2000" dirty="0" err="1" smtClean="0"/>
              <a:t>onchange</a:t>
            </a:r>
            <a:r>
              <a:rPr lang="en-US" altLang="zh-CN" sz="2000" dirty="0" smtClean="0"/>
              <a:t>()</a:t>
            </a:r>
            <a:r>
              <a:rPr lang="en-US" altLang="zh-TW" sz="2000" dirty="0" smtClean="0"/>
              <a:t> </a:t>
            </a:r>
            <a:r>
              <a:rPr lang="zh-CN" altLang="en-US" sz="2000" dirty="0" smtClean="0"/>
              <a:t>方法</a:t>
            </a:r>
            <a:r>
              <a:rPr lang="zh-TW" altLang="en-US" sz="2000" dirty="0" smtClean="0"/>
              <a:t>当</a:t>
            </a:r>
            <a:r>
              <a:rPr lang="en-US" altLang="zh-TW" sz="2000" dirty="0" smtClean="0"/>
              <a:t>input</a:t>
            </a:r>
            <a:r>
              <a:rPr lang="zh-TW" altLang="en-US" sz="2000" dirty="0"/>
              <a:t>、</a:t>
            </a:r>
            <a:r>
              <a:rPr lang="en-US" altLang="zh-TW" sz="2000" dirty="0" err="1"/>
              <a:t>textarea</a:t>
            </a:r>
            <a:r>
              <a:rPr lang="zh-TW" altLang="en-US" sz="2000" dirty="0"/>
              <a:t>元素</a:t>
            </a:r>
            <a:r>
              <a:rPr lang="en-US" altLang="zh-TW" sz="2000" dirty="0"/>
              <a:t>value</a:t>
            </a:r>
            <a:r>
              <a:rPr lang="zh-TW" altLang="en-US" sz="2000" dirty="0" smtClean="0"/>
              <a:t>值改变且失去</a:t>
            </a:r>
            <a:endParaRPr lang="en-US" altLang="zh-TW" sz="2000" dirty="0" smtClean="0"/>
          </a:p>
          <a:p>
            <a:r>
              <a:rPr lang="zh-TW" altLang="en-US" sz="2000" dirty="0" smtClean="0"/>
              <a:t>焦点时</a:t>
            </a:r>
            <a:r>
              <a:rPr lang="zh-TW" altLang="en-US" sz="2000" dirty="0"/>
              <a:t>、</a:t>
            </a:r>
            <a:r>
              <a:rPr lang="en-US" altLang="zh-TW" sz="2000" dirty="0"/>
              <a:t>select</a:t>
            </a:r>
            <a:r>
              <a:rPr lang="zh-TW" altLang="en-US" sz="2000" dirty="0"/>
              <a:t>元素选项改变时触发</a:t>
            </a:r>
            <a:r>
              <a:rPr lang="zh-CN" altLang="en-US" sz="2000" b="1" dirty="0" smtClean="0">
                <a:latin typeface="Microsoft YaHei" charset="0"/>
                <a:ea typeface="Microsoft YaHei" charset="0"/>
                <a:cs typeface="Microsoft YaHei" charset="0"/>
              </a:rPr>
              <a:t>。</a:t>
            </a:r>
            <a:endParaRPr kumimoji="0" lang="zh-CN" altLang="en-US" sz="2000" b="1"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endParaRPr>
          </a:p>
        </p:txBody>
      </p:sp>
      <p:sp>
        <p:nvSpPr>
          <p:cNvPr id="13" name="文本框 6"/>
          <p:cNvSpPr/>
          <p:nvPr/>
        </p:nvSpPr>
        <p:spPr>
          <a:xfrm>
            <a:off x="652779" y="7543"/>
            <a:ext cx="1733804"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表单事件</a:t>
            </a:r>
            <a:endParaRPr sz="3200" b="0" dirty="0">
              <a:latin typeface="Microsoft YaHei" charset="0"/>
              <a:ea typeface="Microsoft YaHei" charset="0"/>
              <a:cs typeface="Microsoft YaHei" charset="0"/>
            </a:endParaRPr>
          </a:p>
        </p:txBody>
      </p:sp>
      <p:sp>
        <p:nvSpPr>
          <p:cNvPr id="15" name="矩形 14"/>
          <p:cNvSpPr/>
          <p:nvPr/>
        </p:nvSpPr>
        <p:spPr>
          <a:xfrm>
            <a:off x="1018283" y="2978776"/>
            <a:ext cx="4221660" cy="1815882"/>
          </a:xfrm>
          <a:prstGeom prst="rect">
            <a:avLst/>
          </a:prstGeom>
          <a:ln>
            <a:solidFill>
              <a:schemeClr val="accent1">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altLang="zh-CN" sz="1600" dirty="0" err="1" smtClean="0">
                <a:solidFill>
                  <a:schemeClr val="accent6">
                    <a:lumMod val="50000"/>
                  </a:schemeClr>
                </a:solidFill>
                <a:latin typeface="Microsoft YaHei" charset="0"/>
                <a:ea typeface="Microsoft YaHei" charset="0"/>
                <a:cs typeface="Microsoft YaHei" charset="0"/>
              </a:rPr>
              <a:t>var</a:t>
            </a:r>
            <a:r>
              <a:rPr lang="en-US" altLang="zh-CN" sz="1600" dirty="0" smtClean="0">
                <a:solidFill>
                  <a:schemeClr val="accent6">
                    <a:lumMod val="50000"/>
                  </a:schemeClr>
                </a:solidFill>
                <a:latin typeface="Microsoft YaHei" charset="0"/>
                <a:ea typeface="Microsoft YaHei" charset="0"/>
                <a:cs typeface="Microsoft YaHei" charset="0"/>
              </a:rPr>
              <a:t> </a:t>
            </a:r>
            <a:r>
              <a:rPr lang="en-US" altLang="zh-CN" sz="1600" dirty="0">
                <a:solidFill>
                  <a:schemeClr val="accent6">
                    <a:lumMod val="50000"/>
                  </a:schemeClr>
                </a:solidFill>
                <a:latin typeface="Microsoft YaHei" charset="0"/>
                <a:ea typeface="Microsoft YaHei" charset="0"/>
                <a:cs typeface="Microsoft YaHei" charset="0"/>
              </a:rPr>
              <a:t>text = </a:t>
            </a:r>
            <a:r>
              <a:rPr lang="en-US" altLang="zh-CN" sz="1600" dirty="0" err="1">
                <a:solidFill>
                  <a:schemeClr val="accent6">
                    <a:lumMod val="50000"/>
                  </a:schemeClr>
                </a:solidFill>
                <a:latin typeface="Microsoft YaHei" charset="0"/>
                <a:ea typeface="Microsoft YaHei" charset="0"/>
                <a:cs typeface="Microsoft YaHei" charset="0"/>
              </a:rPr>
              <a:t>document.getElementById</a:t>
            </a:r>
            <a:r>
              <a:rPr lang="en-US" altLang="zh-CN" sz="1600" dirty="0">
                <a:solidFill>
                  <a:schemeClr val="accent6">
                    <a:lumMod val="50000"/>
                  </a:schemeClr>
                </a:solidFill>
                <a:latin typeface="Microsoft YaHei" charset="0"/>
                <a:ea typeface="Microsoft YaHei" charset="0"/>
                <a:cs typeface="Microsoft YaHei" charset="0"/>
              </a:rPr>
              <a:t>("text");</a:t>
            </a:r>
          </a:p>
          <a:p>
            <a:r>
              <a:rPr lang="en-US" altLang="zh-CN" sz="1600" dirty="0" smtClean="0">
                <a:solidFill>
                  <a:schemeClr val="accent6">
                    <a:lumMod val="50000"/>
                  </a:schemeClr>
                </a:solidFill>
                <a:latin typeface="Microsoft YaHei" charset="0"/>
                <a:ea typeface="Microsoft YaHei" charset="0"/>
                <a:cs typeface="Microsoft YaHei" charset="0"/>
              </a:rPr>
              <a:t>/</a:t>
            </a:r>
            <a:r>
              <a:rPr lang="en-US" altLang="zh-CN" sz="1600" dirty="0">
                <a:solidFill>
                  <a:schemeClr val="accent6">
                    <a:lumMod val="50000"/>
                  </a:schemeClr>
                </a:solidFill>
                <a:latin typeface="Microsoft YaHei" charset="0"/>
                <a:ea typeface="Microsoft YaHei" charset="0"/>
                <a:cs typeface="Microsoft YaHei" charset="0"/>
              </a:rPr>
              <a:t>/change</a:t>
            </a:r>
            <a:r>
              <a:rPr lang="zh-CN" altLang="en-US" sz="1600" dirty="0">
                <a:solidFill>
                  <a:schemeClr val="accent6">
                    <a:lumMod val="50000"/>
                  </a:schemeClr>
                </a:solidFill>
                <a:latin typeface="Microsoft YaHei" charset="0"/>
                <a:ea typeface="Microsoft YaHei" charset="0"/>
                <a:cs typeface="Microsoft YaHei" charset="0"/>
              </a:rPr>
              <a:t>事件 当表单的</a:t>
            </a:r>
            <a:r>
              <a:rPr lang="en-US" altLang="zh-CN" sz="1600" dirty="0">
                <a:solidFill>
                  <a:schemeClr val="accent6">
                    <a:lumMod val="50000"/>
                  </a:schemeClr>
                </a:solidFill>
                <a:latin typeface="Microsoft YaHei" charset="0"/>
                <a:ea typeface="Microsoft YaHei" charset="0"/>
                <a:cs typeface="Microsoft YaHei" charset="0"/>
              </a:rPr>
              <a:t>value</a:t>
            </a:r>
            <a:r>
              <a:rPr lang="zh-CN" altLang="en-US" sz="1600" dirty="0">
                <a:solidFill>
                  <a:schemeClr val="accent6">
                    <a:lumMod val="50000"/>
                  </a:schemeClr>
                </a:solidFill>
                <a:latin typeface="Microsoft YaHei" charset="0"/>
                <a:ea typeface="Microsoft YaHei" charset="0"/>
                <a:cs typeface="Microsoft YaHei" charset="0"/>
              </a:rPr>
              <a:t>发生改变后触发</a:t>
            </a:r>
          </a:p>
          <a:p>
            <a:r>
              <a:rPr lang="en-US" altLang="zh-CN" sz="1600" dirty="0" err="1" smtClean="0">
                <a:solidFill>
                  <a:schemeClr val="accent6">
                    <a:lumMod val="50000"/>
                  </a:schemeClr>
                </a:solidFill>
                <a:latin typeface="Microsoft YaHei" charset="0"/>
                <a:ea typeface="Microsoft YaHei" charset="0"/>
                <a:cs typeface="Microsoft YaHei" charset="0"/>
              </a:rPr>
              <a:t>text.onchange</a:t>
            </a:r>
            <a:r>
              <a:rPr lang="en-US" altLang="zh-CN" sz="1600" dirty="0" smtClean="0">
                <a:solidFill>
                  <a:schemeClr val="accent6">
                    <a:lumMod val="50000"/>
                  </a:schemeClr>
                </a:solidFill>
                <a:latin typeface="Microsoft YaHei" charset="0"/>
                <a:ea typeface="Microsoft YaHei" charset="0"/>
                <a:cs typeface="Microsoft YaHei" charset="0"/>
              </a:rPr>
              <a:t> </a:t>
            </a:r>
            <a:r>
              <a:rPr lang="en-US" altLang="zh-CN" sz="1600" dirty="0">
                <a:solidFill>
                  <a:schemeClr val="accent6">
                    <a:lumMod val="50000"/>
                  </a:schemeClr>
                </a:solidFill>
                <a:latin typeface="Microsoft YaHei" charset="0"/>
                <a:ea typeface="Microsoft YaHei" charset="0"/>
                <a:cs typeface="Microsoft YaHei" charset="0"/>
              </a:rPr>
              <a:t>= function(){</a:t>
            </a:r>
          </a:p>
          <a:p>
            <a:r>
              <a:rPr lang="zh-CN" altLang="zh-CN" sz="1600" dirty="0" smtClean="0">
                <a:solidFill>
                  <a:schemeClr val="accent6">
                    <a:lumMod val="50000"/>
                  </a:schemeClr>
                </a:solidFill>
                <a:latin typeface="Microsoft YaHei" charset="0"/>
                <a:ea typeface="Microsoft YaHei" charset="0"/>
                <a:cs typeface="Microsoft YaHei" charset="0"/>
              </a:rPr>
              <a:t> </a:t>
            </a:r>
            <a:r>
              <a:rPr lang="zh-CN" altLang="en-US" sz="1600" dirty="0" smtClean="0">
                <a:solidFill>
                  <a:schemeClr val="accent6">
                    <a:lumMod val="50000"/>
                  </a:schemeClr>
                </a:solidFill>
                <a:latin typeface="Microsoft YaHei" charset="0"/>
                <a:ea typeface="Microsoft YaHei" charset="0"/>
                <a:cs typeface="Microsoft YaHei" charset="0"/>
              </a:rPr>
              <a:t>   </a:t>
            </a:r>
            <a:r>
              <a:rPr lang="en-US" altLang="zh-CN" sz="1600" dirty="0" err="1" smtClean="0">
                <a:solidFill>
                  <a:schemeClr val="accent6">
                    <a:lumMod val="50000"/>
                  </a:schemeClr>
                </a:solidFill>
                <a:latin typeface="Microsoft YaHei" charset="0"/>
                <a:ea typeface="Microsoft YaHei" charset="0"/>
                <a:cs typeface="Microsoft YaHei" charset="0"/>
              </a:rPr>
              <a:t>console.log</a:t>
            </a:r>
            <a:r>
              <a:rPr lang="en-US" altLang="zh-CN" sz="1600" dirty="0">
                <a:solidFill>
                  <a:schemeClr val="accent6">
                    <a:lumMod val="50000"/>
                  </a:schemeClr>
                </a:solidFill>
                <a:latin typeface="Microsoft YaHei" charset="0"/>
                <a:ea typeface="Microsoft YaHei" charset="0"/>
                <a:cs typeface="Microsoft YaHei" charset="0"/>
              </a:rPr>
              <a:t>(</a:t>
            </a:r>
            <a:r>
              <a:rPr lang="en-US" altLang="zh-CN" sz="1600" dirty="0" err="1">
                <a:solidFill>
                  <a:schemeClr val="accent6">
                    <a:lumMod val="50000"/>
                  </a:schemeClr>
                </a:solidFill>
                <a:latin typeface="Microsoft YaHei" charset="0"/>
                <a:ea typeface="Microsoft YaHei" charset="0"/>
                <a:cs typeface="Microsoft YaHei" charset="0"/>
              </a:rPr>
              <a:t>this.value</a:t>
            </a:r>
            <a:r>
              <a:rPr lang="en-US" altLang="zh-CN" sz="1600" dirty="0">
                <a:solidFill>
                  <a:schemeClr val="accent6">
                    <a:lumMod val="50000"/>
                  </a:schemeClr>
                </a:solidFill>
                <a:latin typeface="Microsoft YaHei" charset="0"/>
                <a:ea typeface="Microsoft YaHei" charset="0"/>
                <a:cs typeface="Microsoft YaHei" charset="0"/>
              </a:rPr>
              <a:t>);</a:t>
            </a:r>
          </a:p>
          <a:p>
            <a:r>
              <a:rPr lang="en-US" altLang="zh-CN" sz="1600" dirty="0">
                <a:solidFill>
                  <a:schemeClr val="accent6">
                    <a:lumMod val="50000"/>
                  </a:schemeClr>
                </a:solidFill>
                <a:latin typeface="Microsoft YaHei" charset="0"/>
                <a:ea typeface="Microsoft YaHei" charset="0"/>
                <a:cs typeface="Microsoft YaHei" charset="0"/>
              </a:rPr>
              <a:t>}</a:t>
            </a:r>
            <a:endParaRPr lang="mr-IN" altLang="zh-CN" sz="1600" dirty="0">
              <a:solidFill>
                <a:schemeClr val="accent6">
                  <a:lumMod val="50000"/>
                </a:schemeClr>
              </a:solidFill>
              <a:latin typeface="Microsoft YaHei" charset="0"/>
              <a:ea typeface="Microsoft YaHei" charset="0"/>
              <a:cs typeface="Microsoft YaHei" charset="0"/>
            </a:endParaRPr>
          </a:p>
        </p:txBody>
      </p:sp>
      <p:sp>
        <p:nvSpPr>
          <p:cNvPr id="16" name="文本框 15"/>
          <p:cNvSpPr txBox="1"/>
          <p:nvPr/>
        </p:nvSpPr>
        <p:spPr>
          <a:xfrm>
            <a:off x="5567219" y="2435057"/>
            <a:ext cx="1071225"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R="0" algn="l" defTabSz="914400" rtl="0" fontAlgn="auto" latinLnBrk="0" hangingPunct="0">
              <a:lnSpc>
                <a:spcPct val="100000"/>
              </a:lnSpc>
              <a:spcBef>
                <a:spcPts val="0"/>
              </a:spcBef>
              <a:spcAft>
                <a:spcPts val="0"/>
              </a:spcAft>
              <a:buClrTx/>
              <a:buSzTx/>
              <a:tabLst/>
            </a:pPr>
            <a:r>
              <a:rPr kumimoji="0" lang="zh-CN" altLang="en-US" sz="1800"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实例效果</a:t>
            </a:r>
            <a:r>
              <a:rPr kumimoji="0" lang="en-US" altLang="zh-CN" sz="1800"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a:t>
            </a:r>
            <a:endParaRPr kumimoji="0" lang="zh-CN" altLang="en-US" sz="1800"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endParaRPr>
          </a:p>
        </p:txBody>
      </p:sp>
      <p:sp>
        <p:nvSpPr>
          <p:cNvPr id="8" name="文本框 7"/>
          <p:cNvSpPr txBox="1"/>
          <p:nvPr/>
        </p:nvSpPr>
        <p:spPr>
          <a:xfrm>
            <a:off x="1018283" y="2435057"/>
            <a:ext cx="861770"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R="0" algn="l" defTabSz="914400" rtl="0" fontAlgn="auto" latinLnBrk="0" hangingPunct="0">
              <a:lnSpc>
                <a:spcPct val="100000"/>
              </a:lnSpc>
              <a:spcBef>
                <a:spcPts val="0"/>
              </a:spcBef>
              <a:spcAft>
                <a:spcPts val="0"/>
              </a:spcAft>
              <a:buClrTx/>
              <a:buSzTx/>
              <a:tabLst/>
            </a:pPr>
            <a:r>
              <a:rPr lang="zh-CN" altLang="en-US" sz="2000" b="1" dirty="0" smtClean="0">
                <a:latin typeface="Microsoft YaHei" charset="0"/>
                <a:ea typeface="Microsoft YaHei" charset="0"/>
                <a:cs typeface="Microsoft YaHei" charset="0"/>
              </a:rPr>
              <a:t>代码：</a:t>
            </a:r>
            <a:endParaRPr kumimoji="0" lang="zh-CN" altLang="en-US" sz="2000" b="1"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endParaRPr>
          </a:p>
        </p:txBody>
      </p:sp>
      <p:pic>
        <p:nvPicPr>
          <p:cNvPr id="5" name="图片 4" descr="change_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5191" y="2804385"/>
            <a:ext cx="2044700" cy="508000"/>
          </a:xfrm>
          <a:prstGeom prst="rect">
            <a:avLst/>
          </a:prstGeom>
        </p:spPr>
      </p:pic>
      <p:pic>
        <p:nvPicPr>
          <p:cNvPr id="7" name="图片 6" descr="change_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7219" y="3804058"/>
            <a:ext cx="3492500" cy="990600"/>
          </a:xfrm>
          <a:prstGeom prst="rect">
            <a:avLst/>
          </a:prstGeom>
        </p:spPr>
      </p:pic>
      <p:sp>
        <p:nvSpPr>
          <p:cNvPr id="9" name="下箭头 8"/>
          <p:cNvSpPr/>
          <p:nvPr/>
        </p:nvSpPr>
        <p:spPr>
          <a:xfrm>
            <a:off x="6868485" y="3312385"/>
            <a:ext cx="587167" cy="375101"/>
          </a:xfrm>
          <a:prstGeom prst="downArrow">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2400" b="0" i="0" u="none" strike="noStrike" cap="none" spc="0" normalizeH="0" baseline="0">
              <a:ln>
                <a:noFill/>
              </a:ln>
              <a:solidFill>
                <a:srgbClr val="000000"/>
              </a:solidFill>
              <a:effectLst/>
              <a:uFillTx/>
              <a:latin typeface="+mj-lt"/>
              <a:ea typeface="+mj-ea"/>
              <a:cs typeface="+mj-cs"/>
              <a:sym typeface="Helvetica"/>
            </a:endParaRPr>
          </a:p>
        </p:txBody>
      </p:sp>
    </p:spTree>
    <p:extLst>
      <p:ext uri="{BB962C8B-B14F-4D97-AF65-F5344CB8AC3E}">
        <p14:creationId xmlns:p14="http://schemas.microsoft.com/office/powerpoint/2010/main" val="1139825814"/>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0" name="为什么要使用盒模型："/>
          <p:cNvSpPr/>
          <p:nvPr/>
        </p:nvSpPr>
        <p:spPr>
          <a:xfrm>
            <a:off x="762576" y="1014730"/>
            <a:ext cx="1772276"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en-US" altLang="zh-CN" b="0" dirty="0" err="1" smtClean="0">
                <a:solidFill>
                  <a:srgbClr val="3A68A3"/>
                </a:solidFill>
                <a:latin typeface="Microsoft YaHei" charset="0"/>
                <a:ea typeface="Microsoft YaHei" charset="0"/>
                <a:cs typeface="Microsoft YaHei" charset="0"/>
              </a:rPr>
              <a:t>o</a:t>
            </a:r>
            <a:r>
              <a:rPr lang="en-US" altLang="zh-CN" sz="2400" b="0" kern="0" dirty="0" err="1" smtClean="0">
                <a:solidFill>
                  <a:srgbClr val="3A68A3"/>
                </a:solidFill>
                <a:latin typeface="Microsoft YaHei" charset="0"/>
                <a:ea typeface="Microsoft YaHei" charset="0"/>
                <a:cs typeface="Microsoft YaHei" charset="0"/>
              </a:rPr>
              <a:t>ninput</a:t>
            </a:r>
            <a:r>
              <a:rPr lang="en-US" altLang="zh-CN" sz="2400" b="0" kern="0" dirty="0" smtClean="0">
                <a:solidFill>
                  <a:srgbClr val="3A68A3"/>
                </a:solidFill>
                <a:latin typeface="Microsoft YaHei" charset="0"/>
                <a:ea typeface="Microsoft YaHei" charset="0"/>
                <a:cs typeface="Microsoft YaHei" charset="0"/>
              </a:rPr>
              <a:t>()</a:t>
            </a:r>
            <a:endParaRPr lang="zh-CN" altLang="en-US" sz="2400" b="0" kern="0" dirty="0">
              <a:solidFill>
                <a:srgbClr val="3A68A3"/>
              </a:solidFill>
              <a:latin typeface="Microsoft YaHei" charset="0"/>
              <a:ea typeface="Microsoft YaHei" charset="0"/>
              <a:cs typeface="Microsoft YaHei" charset="0"/>
            </a:endParaRPr>
          </a:p>
        </p:txBody>
      </p:sp>
      <p:sp>
        <p:nvSpPr>
          <p:cNvPr id="2" name="文本框 1"/>
          <p:cNvSpPr txBox="1"/>
          <p:nvPr/>
        </p:nvSpPr>
        <p:spPr>
          <a:xfrm>
            <a:off x="1042544" y="1589927"/>
            <a:ext cx="8188370" cy="707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r>
              <a:rPr lang="zh-CN" altLang="en-US" sz="2000" dirty="0" smtClean="0"/>
              <a:t>       </a:t>
            </a:r>
            <a:r>
              <a:rPr lang="en-US" altLang="zh-CN" sz="2000" dirty="0" err="1"/>
              <a:t>oninput</a:t>
            </a:r>
            <a:r>
              <a:rPr lang="en-US" altLang="zh-CN" sz="2000" dirty="0"/>
              <a:t> </a:t>
            </a:r>
            <a:r>
              <a:rPr lang="zh-CN" altLang="en-US" sz="2000" dirty="0"/>
              <a:t>当</a:t>
            </a:r>
            <a:r>
              <a:rPr lang="en-US" altLang="zh-CN" sz="2000" dirty="0"/>
              <a:t>input</a:t>
            </a:r>
            <a:r>
              <a:rPr lang="zh-CN" altLang="en-US" sz="2000" dirty="0"/>
              <a:t>、</a:t>
            </a:r>
            <a:r>
              <a:rPr lang="en-US" altLang="zh-CN" sz="2000" dirty="0" err="1"/>
              <a:t>textarea</a:t>
            </a:r>
            <a:r>
              <a:rPr lang="zh-CN" altLang="en-US" sz="2000" dirty="0"/>
              <a:t>元素</a:t>
            </a:r>
            <a:r>
              <a:rPr lang="en-US" altLang="zh-CN" sz="2000" dirty="0"/>
              <a:t>value</a:t>
            </a:r>
            <a:r>
              <a:rPr lang="zh-CN" altLang="en-US" sz="2000" dirty="0" smtClean="0"/>
              <a:t>值改变同步触发事件</a:t>
            </a:r>
            <a:r>
              <a:rPr lang="en-US" altLang="zh-CN" sz="2000" dirty="0"/>
              <a:t>,select</a:t>
            </a:r>
            <a:r>
              <a:rPr lang="zh-CN" altLang="en-US" sz="2000" dirty="0" smtClean="0"/>
              <a:t>元素</a:t>
            </a:r>
            <a:endParaRPr lang="en-US" altLang="zh-CN" sz="2000" dirty="0" smtClean="0"/>
          </a:p>
          <a:p>
            <a:r>
              <a:rPr lang="zh-CN" altLang="en-US" sz="2000" dirty="0" smtClean="0"/>
              <a:t>选项改变时触发</a:t>
            </a:r>
            <a:r>
              <a:rPr lang="en-US" altLang="zh-CN" sz="2000" dirty="0" smtClean="0"/>
              <a:t>(</a:t>
            </a:r>
            <a:r>
              <a:rPr lang="zh-CN" altLang="en-US" sz="2000" dirty="0"/>
              <a:t>有兼容问题</a:t>
            </a:r>
            <a:r>
              <a:rPr lang="en-US" altLang="zh-CN" sz="2000" dirty="0"/>
              <a:t>,IE</a:t>
            </a:r>
            <a:r>
              <a:rPr lang="zh-CN" altLang="en-US" sz="2000" dirty="0"/>
              <a:t>：</a:t>
            </a:r>
            <a:r>
              <a:rPr lang="en-US" altLang="zh-CN" sz="2000" dirty="0" err="1"/>
              <a:t>onpropertychange</a:t>
            </a:r>
            <a:r>
              <a:rPr lang="zh-CN" altLang="en-US" sz="2000" dirty="0"/>
              <a:t>，非</a:t>
            </a:r>
            <a:r>
              <a:rPr lang="en-US" altLang="zh-CN" sz="2000" dirty="0"/>
              <a:t>IE</a:t>
            </a:r>
            <a:r>
              <a:rPr lang="zh-CN" altLang="en-US" sz="2000" dirty="0"/>
              <a:t>：</a:t>
            </a:r>
            <a:r>
              <a:rPr lang="en-US" altLang="zh-CN" sz="2000" dirty="0" err="1"/>
              <a:t>oninput</a:t>
            </a:r>
            <a:r>
              <a:rPr lang="en-US" altLang="zh-CN" sz="2000" dirty="0"/>
              <a:t>)</a:t>
            </a:r>
            <a:r>
              <a:rPr lang="zh-CN" altLang="en-US" sz="2000" b="1" dirty="0" smtClean="0">
                <a:latin typeface="Microsoft YaHei" charset="0"/>
                <a:ea typeface="Microsoft YaHei" charset="0"/>
                <a:cs typeface="Microsoft YaHei" charset="0"/>
              </a:rPr>
              <a:t>。</a:t>
            </a:r>
            <a:endParaRPr kumimoji="0" lang="zh-CN" altLang="en-US" sz="2000" b="1"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endParaRPr>
          </a:p>
        </p:txBody>
      </p:sp>
      <p:sp>
        <p:nvSpPr>
          <p:cNvPr id="13" name="文本框 6"/>
          <p:cNvSpPr/>
          <p:nvPr/>
        </p:nvSpPr>
        <p:spPr>
          <a:xfrm>
            <a:off x="652779" y="7543"/>
            <a:ext cx="1733804"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表单事件</a:t>
            </a:r>
            <a:endParaRPr sz="3200" b="0" dirty="0">
              <a:latin typeface="Microsoft YaHei" charset="0"/>
              <a:ea typeface="Microsoft YaHei" charset="0"/>
              <a:cs typeface="Microsoft YaHei" charset="0"/>
            </a:endParaRPr>
          </a:p>
        </p:txBody>
      </p:sp>
      <p:sp>
        <p:nvSpPr>
          <p:cNvPr id="15" name="矩形 14"/>
          <p:cNvSpPr/>
          <p:nvPr/>
        </p:nvSpPr>
        <p:spPr>
          <a:xfrm>
            <a:off x="1018283" y="2978776"/>
            <a:ext cx="4221660" cy="1815882"/>
          </a:xfrm>
          <a:prstGeom prst="rect">
            <a:avLst/>
          </a:prstGeom>
          <a:ln>
            <a:solidFill>
              <a:schemeClr val="accent1">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altLang="zh-CN" sz="1600" dirty="0" err="1" smtClean="0">
                <a:solidFill>
                  <a:schemeClr val="accent6">
                    <a:lumMod val="50000"/>
                  </a:schemeClr>
                </a:solidFill>
                <a:latin typeface="Microsoft YaHei" charset="0"/>
                <a:ea typeface="Microsoft YaHei" charset="0"/>
                <a:cs typeface="Microsoft YaHei" charset="0"/>
              </a:rPr>
              <a:t>var</a:t>
            </a:r>
            <a:r>
              <a:rPr lang="en-US" altLang="zh-CN" sz="1600" dirty="0" smtClean="0">
                <a:solidFill>
                  <a:schemeClr val="accent6">
                    <a:lumMod val="50000"/>
                  </a:schemeClr>
                </a:solidFill>
                <a:latin typeface="Microsoft YaHei" charset="0"/>
                <a:ea typeface="Microsoft YaHei" charset="0"/>
                <a:cs typeface="Microsoft YaHei" charset="0"/>
              </a:rPr>
              <a:t> </a:t>
            </a:r>
            <a:r>
              <a:rPr lang="en-US" altLang="zh-CN" sz="1600" dirty="0">
                <a:solidFill>
                  <a:schemeClr val="accent6">
                    <a:lumMod val="50000"/>
                  </a:schemeClr>
                </a:solidFill>
                <a:latin typeface="Microsoft YaHei" charset="0"/>
                <a:ea typeface="Microsoft YaHei" charset="0"/>
                <a:cs typeface="Microsoft YaHei" charset="0"/>
              </a:rPr>
              <a:t>text = </a:t>
            </a:r>
            <a:r>
              <a:rPr lang="en-US" altLang="zh-CN" sz="1600" dirty="0" err="1">
                <a:solidFill>
                  <a:schemeClr val="accent6">
                    <a:lumMod val="50000"/>
                  </a:schemeClr>
                </a:solidFill>
                <a:latin typeface="Microsoft YaHei" charset="0"/>
                <a:ea typeface="Microsoft YaHei" charset="0"/>
                <a:cs typeface="Microsoft YaHei" charset="0"/>
              </a:rPr>
              <a:t>document.getElementById</a:t>
            </a:r>
            <a:r>
              <a:rPr lang="en-US" altLang="zh-CN" sz="1600" dirty="0">
                <a:solidFill>
                  <a:schemeClr val="accent6">
                    <a:lumMod val="50000"/>
                  </a:schemeClr>
                </a:solidFill>
                <a:latin typeface="Microsoft YaHei" charset="0"/>
                <a:ea typeface="Microsoft YaHei" charset="0"/>
                <a:cs typeface="Microsoft YaHei" charset="0"/>
              </a:rPr>
              <a:t>("text");</a:t>
            </a:r>
          </a:p>
          <a:p>
            <a:r>
              <a:rPr lang="en-US" altLang="zh-CN" sz="1600" dirty="0">
                <a:solidFill>
                  <a:schemeClr val="accent6">
                    <a:lumMod val="50000"/>
                  </a:schemeClr>
                </a:solidFill>
                <a:latin typeface="Microsoft YaHei" charset="0"/>
                <a:ea typeface="Microsoft YaHei" charset="0"/>
                <a:cs typeface="Microsoft YaHei" charset="0"/>
              </a:rPr>
              <a:t>//input</a:t>
            </a:r>
            <a:r>
              <a:rPr lang="zh-CN" altLang="en-US" sz="1600" dirty="0">
                <a:solidFill>
                  <a:schemeClr val="accent6">
                    <a:lumMod val="50000"/>
                  </a:schemeClr>
                </a:solidFill>
                <a:latin typeface="Microsoft YaHei" charset="0"/>
                <a:ea typeface="Microsoft YaHei" charset="0"/>
                <a:cs typeface="Microsoft YaHei" charset="0"/>
              </a:rPr>
              <a:t>事件 当表单的</a:t>
            </a:r>
            <a:r>
              <a:rPr lang="en-US" altLang="zh-CN" sz="1600" dirty="0">
                <a:solidFill>
                  <a:schemeClr val="accent6">
                    <a:lumMod val="50000"/>
                  </a:schemeClr>
                </a:solidFill>
                <a:latin typeface="Microsoft YaHei" charset="0"/>
                <a:ea typeface="Microsoft YaHei" charset="0"/>
                <a:cs typeface="Microsoft YaHei" charset="0"/>
              </a:rPr>
              <a:t>value</a:t>
            </a:r>
            <a:r>
              <a:rPr lang="zh-CN" altLang="en-US" sz="1600" dirty="0">
                <a:solidFill>
                  <a:schemeClr val="accent6">
                    <a:lumMod val="50000"/>
                  </a:schemeClr>
                </a:solidFill>
                <a:latin typeface="Microsoft YaHei" charset="0"/>
                <a:ea typeface="Microsoft YaHei" charset="0"/>
                <a:cs typeface="Microsoft YaHei" charset="0"/>
              </a:rPr>
              <a:t>发生改变时同步触发</a:t>
            </a:r>
          </a:p>
          <a:p>
            <a:r>
              <a:rPr lang="en-US" altLang="zh-CN" sz="1600" dirty="0" err="1">
                <a:solidFill>
                  <a:schemeClr val="accent6">
                    <a:lumMod val="50000"/>
                  </a:schemeClr>
                </a:solidFill>
                <a:latin typeface="Microsoft YaHei" charset="0"/>
                <a:ea typeface="Microsoft YaHei" charset="0"/>
                <a:cs typeface="Microsoft YaHei" charset="0"/>
              </a:rPr>
              <a:t>text.oninput</a:t>
            </a:r>
            <a:r>
              <a:rPr lang="en-US" altLang="zh-CN" sz="1600" dirty="0">
                <a:solidFill>
                  <a:schemeClr val="accent6">
                    <a:lumMod val="50000"/>
                  </a:schemeClr>
                </a:solidFill>
                <a:latin typeface="Microsoft YaHei" charset="0"/>
                <a:ea typeface="Microsoft YaHei" charset="0"/>
                <a:cs typeface="Microsoft YaHei" charset="0"/>
              </a:rPr>
              <a:t> = function(){</a:t>
            </a:r>
          </a:p>
          <a:p>
            <a:r>
              <a:rPr lang="zh-CN" altLang="zh-CN" sz="1600" dirty="0" smtClean="0">
                <a:solidFill>
                  <a:schemeClr val="accent6">
                    <a:lumMod val="50000"/>
                  </a:schemeClr>
                </a:solidFill>
                <a:latin typeface="Microsoft YaHei" charset="0"/>
                <a:ea typeface="Microsoft YaHei" charset="0"/>
                <a:cs typeface="Microsoft YaHei" charset="0"/>
              </a:rPr>
              <a:t> </a:t>
            </a:r>
            <a:r>
              <a:rPr lang="zh-CN" altLang="en-US" sz="1600" dirty="0" smtClean="0">
                <a:solidFill>
                  <a:schemeClr val="accent6">
                    <a:lumMod val="50000"/>
                  </a:schemeClr>
                </a:solidFill>
                <a:latin typeface="Microsoft YaHei" charset="0"/>
                <a:ea typeface="Microsoft YaHei" charset="0"/>
                <a:cs typeface="Microsoft YaHei" charset="0"/>
              </a:rPr>
              <a:t>   </a:t>
            </a:r>
            <a:r>
              <a:rPr lang="en-US" altLang="zh-CN" sz="1600" dirty="0" err="1" smtClean="0">
                <a:solidFill>
                  <a:schemeClr val="accent6">
                    <a:lumMod val="50000"/>
                  </a:schemeClr>
                </a:solidFill>
                <a:latin typeface="Microsoft YaHei" charset="0"/>
                <a:ea typeface="Microsoft YaHei" charset="0"/>
                <a:cs typeface="Microsoft YaHei" charset="0"/>
              </a:rPr>
              <a:t>console.log</a:t>
            </a:r>
            <a:r>
              <a:rPr lang="en-US" altLang="zh-CN" sz="1600" dirty="0">
                <a:solidFill>
                  <a:schemeClr val="accent6">
                    <a:lumMod val="50000"/>
                  </a:schemeClr>
                </a:solidFill>
                <a:latin typeface="Microsoft YaHei" charset="0"/>
                <a:ea typeface="Microsoft YaHei" charset="0"/>
                <a:cs typeface="Microsoft YaHei" charset="0"/>
              </a:rPr>
              <a:t>(</a:t>
            </a:r>
            <a:r>
              <a:rPr lang="en-US" altLang="zh-CN" sz="1600" dirty="0" err="1">
                <a:solidFill>
                  <a:schemeClr val="accent6">
                    <a:lumMod val="50000"/>
                  </a:schemeClr>
                </a:solidFill>
                <a:latin typeface="Microsoft YaHei" charset="0"/>
                <a:ea typeface="Microsoft YaHei" charset="0"/>
                <a:cs typeface="Microsoft YaHei" charset="0"/>
              </a:rPr>
              <a:t>this.value</a:t>
            </a:r>
            <a:r>
              <a:rPr lang="en-US" altLang="zh-CN" sz="1600" dirty="0">
                <a:solidFill>
                  <a:schemeClr val="accent6">
                    <a:lumMod val="50000"/>
                  </a:schemeClr>
                </a:solidFill>
                <a:latin typeface="Microsoft YaHei" charset="0"/>
                <a:ea typeface="Microsoft YaHei" charset="0"/>
                <a:cs typeface="Microsoft YaHei" charset="0"/>
              </a:rPr>
              <a:t>);</a:t>
            </a:r>
          </a:p>
          <a:p>
            <a:r>
              <a:rPr lang="en-US" altLang="zh-CN" sz="1600" dirty="0">
                <a:solidFill>
                  <a:schemeClr val="accent6">
                    <a:lumMod val="50000"/>
                  </a:schemeClr>
                </a:solidFill>
                <a:latin typeface="Microsoft YaHei" charset="0"/>
                <a:ea typeface="Microsoft YaHei" charset="0"/>
                <a:cs typeface="Microsoft YaHei" charset="0"/>
              </a:rPr>
              <a:t>}</a:t>
            </a:r>
            <a:endParaRPr lang="mr-IN" altLang="zh-CN" sz="1600" dirty="0">
              <a:solidFill>
                <a:schemeClr val="accent6">
                  <a:lumMod val="50000"/>
                </a:schemeClr>
              </a:solidFill>
              <a:latin typeface="Microsoft YaHei" charset="0"/>
              <a:ea typeface="Microsoft YaHei" charset="0"/>
              <a:cs typeface="Microsoft YaHei" charset="0"/>
            </a:endParaRPr>
          </a:p>
        </p:txBody>
      </p:sp>
      <p:sp>
        <p:nvSpPr>
          <p:cNvPr id="16" name="文本框 15"/>
          <p:cNvSpPr txBox="1"/>
          <p:nvPr/>
        </p:nvSpPr>
        <p:spPr>
          <a:xfrm>
            <a:off x="5567219" y="2435057"/>
            <a:ext cx="1071225"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R="0" algn="l" defTabSz="914400" rtl="0" fontAlgn="auto" latinLnBrk="0" hangingPunct="0">
              <a:lnSpc>
                <a:spcPct val="100000"/>
              </a:lnSpc>
              <a:spcBef>
                <a:spcPts val="0"/>
              </a:spcBef>
              <a:spcAft>
                <a:spcPts val="0"/>
              </a:spcAft>
              <a:buClrTx/>
              <a:buSzTx/>
              <a:tabLst/>
            </a:pPr>
            <a:r>
              <a:rPr kumimoji="0" lang="zh-CN" altLang="en-US" sz="1800"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实例效果</a:t>
            </a:r>
            <a:r>
              <a:rPr kumimoji="0" lang="en-US" altLang="zh-CN" sz="1800" i="0" u="none" strike="noStrike" cap="none" spc="0" normalizeH="0" baseline="0" dirty="0" smtClean="0">
                <a:ln>
                  <a:noFill/>
                </a:ln>
                <a:solidFill>
                  <a:srgbClr val="000000"/>
                </a:solidFill>
                <a:effectLst/>
                <a:uFillTx/>
                <a:latin typeface="Microsoft YaHei" charset="0"/>
                <a:ea typeface="Microsoft YaHei" charset="0"/>
                <a:cs typeface="Microsoft YaHei" charset="0"/>
                <a:sym typeface="Helvetica"/>
              </a:rPr>
              <a:t>:</a:t>
            </a:r>
            <a:endParaRPr kumimoji="0" lang="zh-CN" altLang="en-US" sz="1800"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endParaRPr>
          </a:p>
        </p:txBody>
      </p:sp>
      <p:sp>
        <p:nvSpPr>
          <p:cNvPr id="8" name="文本框 7"/>
          <p:cNvSpPr txBox="1"/>
          <p:nvPr/>
        </p:nvSpPr>
        <p:spPr>
          <a:xfrm>
            <a:off x="1018283" y="2435057"/>
            <a:ext cx="861770"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R="0" algn="l" defTabSz="914400" rtl="0" fontAlgn="auto" latinLnBrk="0" hangingPunct="0">
              <a:lnSpc>
                <a:spcPct val="100000"/>
              </a:lnSpc>
              <a:spcBef>
                <a:spcPts val="0"/>
              </a:spcBef>
              <a:spcAft>
                <a:spcPts val="0"/>
              </a:spcAft>
              <a:buClrTx/>
              <a:buSzTx/>
              <a:tabLst/>
            </a:pPr>
            <a:r>
              <a:rPr lang="zh-CN" altLang="en-US" sz="2000" b="1" dirty="0" smtClean="0">
                <a:latin typeface="Microsoft YaHei" charset="0"/>
                <a:ea typeface="Microsoft YaHei" charset="0"/>
                <a:cs typeface="Microsoft YaHei" charset="0"/>
              </a:rPr>
              <a:t>代码：</a:t>
            </a:r>
            <a:endParaRPr kumimoji="0" lang="zh-CN" altLang="en-US" sz="2000" b="1" i="0" u="none" strike="noStrike" cap="none" spc="0" normalizeH="0" baseline="0" dirty="0">
              <a:ln>
                <a:noFill/>
              </a:ln>
              <a:solidFill>
                <a:srgbClr val="000000"/>
              </a:solidFill>
              <a:effectLst/>
              <a:uFillTx/>
              <a:latin typeface="Microsoft YaHei" charset="0"/>
              <a:ea typeface="Microsoft YaHei" charset="0"/>
              <a:cs typeface="Microsoft YaHei" charset="0"/>
              <a:sym typeface="Helvetica"/>
            </a:endParaRPr>
          </a:p>
        </p:txBody>
      </p:sp>
      <p:pic>
        <p:nvPicPr>
          <p:cNvPr id="3" name="图片 2" descr="input_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2682" y="2756526"/>
            <a:ext cx="2095500" cy="444500"/>
          </a:xfrm>
          <a:prstGeom prst="rect">
            <a:avLst/>
          </a:prstGeom>
        </p:spPr>
      </p:pic>
      <p:pic>
        <p:nvPicPr>
          <p:cNvPr id="4" name="图片 3" descr="input_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3222" y="3640162"/>
            <a:ext cx="2806700" cy="2108200"/>
          </a:xfrm>
          <a:prstGeom prst="rect">
            <a:avLst/>
          </a:prstGeom>
        </p:spPr>
      </p:pic>
      <p:sp>
        <p:nvSpPr>
          <p:cNvPr id="6" name="下箭头 5"/>
          <p:cNvSpPr/>
          <p:nvPr/>
        </p:nvSpPr>
        <p:spPr>
          <a:xfrm>
            <a:off x="6841175" y="3201026"/>
            <a:ext cx="682752" cy="322571"/>
          </a:xfrm>
          <a:prstGeom prst="downArrow">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2400" b="0" i="0" u="none" strike="noStrike" cap="none" spc="0" normalizeH="0" baseline="0">
              <a:ln>
                <a:noFill/>
              </a:ln>
              <a:solidFill>
                <a:srgbClr val="000000"/>
              </a:solidFill>
              <a:effectLst/>
              <a:uFillTx/>
              <a:latin typeface="+mj-lt"/>
              <a:ea typeface="+mj-ea"/>
              <a:cs typeface="+mj-cs"/>
              <a:sym typeface="Helvetica"/>
            </a:endParaRPr>
          </a:p>
        </p:txBody>
      </p:sp>
    </p:spTree>
    <p:extLst>
      <p:ext uri="{BB962C8B-B14F-4D97-AF65-F5344CB8AC3E}">
        <p14:creationId xmlns:p14="http://schemas.microsoft.com/office/powerpoint/2010/main" val="2603613190"/>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0" name="为什么要使用盒模型："/>
          <p:cNvSpPr/>
          <p:nvPr/>
        </p:nvSpPr>
        <p:spPr>
          <a:xfrm>
            <a:off x="762576" y="1014730"/>
            <a:ext cx="2272413"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zh-CN" altLang="en-US" sz="2400" b="0" kern="0" dirty="0" smtClean="0">
                <a:solidFill>
                  <a:srgbClr val="3A68A3"/>
                </a:solidFill>
                <a:latin typeface="Microsoft YaHei" charset="0"/>
                <a:ea typeface="Microsoft YaHei" charset="0"/>
                <a:cs typeface="Microsoft YaHei" charset="0"/>
              </a:rPr>
              <a:t>表单事件小结</a:t>
            </a:r>
            <a:endParaRPr lang="zh-CN" altLang="en-US" sz="2400" b="0" kern="0" dirty="0">
              <a:solidFill>
                <a:srgbClr val="3A68A3"/>
              </a:solidFill>
              <a:latin typeface="Microsoft YaHei" charset="0"/>
              <a:ea typeface="Microsoft YaHei" charset="0"/>
              <a:cs typeface="Microsoft YaHei" charset="0"/>
            </a:endParaRPr>
          </a:p>
        </p:txBody>
      </p:sp>
      <p:sp>
        <p:nvSpPr>
          <p:cNvPr id="9" name="文本框 6"/>
          <p:cNvSpPr/>
          <p:nvPr/>
        </p:nvSpPr>
        <p:spPr>
          <a:xfrm>
            <a:off x="652779" y="7543"/>
            <a:ext cx="1733804"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表单事件</a:t>
            </a:r>
            <a:endParaRPr sz="3200" b="0" dirty="0">
              <a:latin typeface="Microsoft YaHei" charset="0"/>
              <a:ea typeface="Microsoft YaHei" charset="0"/>
              <a:cs typeface="Microsoft YaHei" charset="0"/>
            </a:endParaRPr>
          </a:p>
        </p:txBody>
      </p:sp>
      <p:sp>
        <p:nvSpPr>
          <p:cNvPr id="3" name="矩形 2"/>
          <p:cNvSpPr/>
          <p:nvPr/>
        </p:nvSpPr>
        <p:spPr>
          <a:xfrm>
            <a:off x="1103952" y="2215362"/>
            <a:ext cx="7993497" cy="1631216"/>
          </a:xfrm>
          <a:prstGeom prst="rect">
            <a:avLst/>
          </a:prstGeom>
        </p:spPr>
        <p:txBody>
          <a:bodyPr wrap="square">
            <a:spAutoFit/>
          </a:bodyPr>
          <a:lstStyle/>
          <a:p>
            <a:endParaRPr lang="zh-CN" altLang="en-US" sz="2000" dirty="0">
              <a:latin typeface="Microsoft YaHei" charset="0"/>
              <a:ea typeface="Microsoft YaHei" charset="0"/>
              <a:cs typeface="Microsoft YaHei" charset="0"/>
            </a:endParaRPr>
          </a:p>
          <a:p>
            <a:pPr marL="342900" indent="-342900">
              <a:buFont typeface="Wingdings" charset="2"/>
              <a:buChar char="l"/>
            </a:pPr>
            <a:r>
              <a:rPr lang="zh-CN" altLang="en-US" sz="2000" dirty="0" smtClean="0">
                <a:latin typeface="Microsoft YaHei" charset="0"/>
                <a:ea typeface="Microsoft YaHei" charset="0"/>
                <a:cs typeface="Microsoft YaHei" charset="0"/>
              </a:rPr>
              <a:t>区分</a:t>
            </a:r>
            <a:r>
              <a:rPr lang="en-US" altLang="zh-CN" sz="2000" dirty="0" err="1" smtClean="0">
                <a:latin typeface="Microsoft YaHei" charset="0"/>
                <a:ea typeface="Microsoft YaHei" charset="0"/>
                <a:cs typeface="Microsoft YaHei" charset="0"/>
              </a:rPr>
              <a:t>onchange</a:t>
            </a:r>
            <a:r>
              <a:rPr lang="en-US" altLang="zh-CN" sz="2000" dirty="0" smtClean="0">
                <a:latin typeface="Microsoft YaHei" charset="0"/>
                <a:ea typeface="Microsoft YaHei" charset="0"/>
                <a:cs typeface="Microsoft YaHei" charset="0"/>
              </a:rPr>
              <a:t>()</a:t>
            </a:r>
            <a:r>
              <a:rPr lang="zh-CN" altLang="en-US" sz="2000" dirty="0" smtClean="0">
                <a:latin typeface="Microsoft YaHei" charset="0"/>
                <a:ea typeface="Microsoft YaHei" charset="0"/>
                <a:cs typeface="Microsoft YaHei" charset="0"/>
              </a:rPr>
              <a:t>事件和</a:t>
            </a:r>
            <a:r>
              <a:rPr lang="en-US" altLang="zh-CN" sz="2000" dirty="0" err="1" smtClean="0">
                <a:latin typeface="Microsoft YaHei" charset="0"/>
                <a:ea typeface="Microsoft YaHei" charset="0"/>
                <a:cs typeface="Microsoft YaHei" charset="0"/>
              </a:rPr>
              <a:t>oninput</a:t>
            </a:r>
            <a:r>
              <a:rPr lang="zh-CN" altLang="en-US" sz="2000" dirty="0" smtClean="0">
                <a:latin typeface="Microsoft YaHei" charset="0"/>
                <a:ea typeface="Microsoft YaHei" charset="0"/>
                <a:cs typeface="Microsoft YaHei" charset="0"/>
              </a:rPr>
              <a:t>(</a:t>
            </a:r>
            <a:r>
              <a:rPr lang="en-US" altLang="zh-CN" sz="2000" dirty="0" smtClean="0">
                <a:latin typeface="Microsoft YaHei" charset="0"/>
                <a:ea typeface="Microsoft YaHei" charset="0"/>
                <a:cs typeface="Microsoft YaHei" charset="0"/>
              </a:rPr>
              <a:t>)</a:t>
            </a:r>
            <a:r>
              <a:rPr lang="zh-CN" altLang="en-US" sz="2000" dirty="0" smtClean="0">
                <a:latin typeface="Microsoft YaHei" charset="0"/>
                <a:ea typeface="Microsoft YaHei" charset="0"/>
                <a:cs typeface="Microsoft YaHei" charset="0"/>
              </a:rPr>
              <a:t>事件的触发机制。</a:t>
            </a:r>
            <a:endParaRPr lang="en-US" altLang="zh-CN" sz="2000" dirty="0" smtClean="0">
              <a:latin typeface="Microsoft YaHei" charset="0"/>
              <a:ea typeface="Microsoft YaHei" charset="0"/>
              <a:cs typeface="Microsoft YaHei" charset="0"/>
            </a:endParaRPr>
          </a:p>
          <a:p>
            <a:endParaRPr lang="zh-CN" altLang="en-US" sz="2000" dirty="0">
              <a:latin typeface="Microsoft YaHei" charset="0"/>
              <a:ea typeface="Microsoft YaHei" charset="0"/>
              <a:cs typeface="Microsoft YaHei" charset="0"/>
            </a:endParaRPr>
          </a:p>
          <a:p>
            <a:pPr marL="342900" indent="-342900">
              <a:buFont typeface="Wingdings" charset="2"/>
              <a:buChar char="l"/>
            </a:pPr>
            <a:r>
              <a:rPr lang="en-US" altLang="zh-CN" sz="2000" dirty="0" err="1">
                <a:latin typeface="Microsoft YaHei" charset="0"/>
                <a:ea typeface="Microsoft YaHei" charset="0"/>
                <a:cs typeface="Microsoft YaHei" charset="0"/>
              </a:rPr>
              <a:t>o</a:t>
            </a:r>
            <a:r>
              <a:rPr lang="en-US" altLang="zh-CN" sz="2000" dirty="0" err="1" smtClean="0">
                <a:latin typeface="Microsoft YaHei" charset="0"/>
                <a:ea typeface="Microsoft YaHei" charset="0"/>
                <a:cs typeface="Microsoft YaHei" charset="0"/>
              </a:rPr>
              <a:t>ninput</a:t>
            </a:r>
            <a:r>
              <a:rPr lang="en-US" altLang="zh-CN" sz="2000" dirty="0" smtClean="0">
                <a:latin typeface="Microsoft YaHei" charset="0"/>
                <a:ea typeface="Microsoft YaHei" charset="0"/>
                <a:cs typeface="Microsoft YaHei" charset="0"/>
              </a:rPr>
              <a:t>()</a:t>
            </a:r>
            <a:r>
              <a:rPr lang="zh-CN" altLang="en-US" sz="2000" dirty="0" smtClean="0">
                <a:latin typeface="Microsoft YaHei" charset="0"/>
                <a:ea typeface="Microsoft YaHei" charset="0"/>
                <a:cs typeface="Microsoft YaHei" charset="0"/>
              </a:rPr>
              <a:t>事件存在兼容问题，</a:t>
            </a:r>
            <a:r>
              <a:rPr lang="en-US" altLang="zh-CN" sz="2000" dirty="0" smtClean="0"/>
              <a:t>IE</a:t>
            </a:r>
            <a:r>
              <a:rPr lang="zh-CN" altLang="en-US" sz="2000" dirty="0" smtClean="0"/>
              <a:t>：</a:t>
            </a:r>
            <a:r>
              <a:rPr lang="en-US" altLang="zh-CN" sz="2000" dirty="0" err="1" smtClean="0"/>
              <a:t>onpropertychange</a:t>
            </a:r>
            <a:r>
              <a:rPr lang="zh-CN" altLang="en-US" sz="2000" dirty="0"/>
              <a:t>，非</a:t>
            </a:r>
            <a:r>
              <a:rPr lang="en-US" altLang="zh-CN" sz="2000" dirty="0" smtClean="0"/>
              <a:t>IE</a:t>
            </a:r>
            <a:r>
              <a:rPr lang="zh-CN" altLang="en-US" sz="2000" dirty="0" smtClean="0"/>
              <a:t>：</a:t>
            </a:r>
            <a:r>
              <a:rPr lang="en-US" altLang="zh-CN" sz="2000" dirty="0" err="1" smtClean="0"/>
              <a:t>oninput</a:t>
            </a:r>
            <a:r>
              <a:rPr lang="zh-CN" altLang="en-US" sz="2000" b="1" dirty="0" smtClean="0">
                <a:latin typeface="Microsoft YaHei" charset="0"/>
                <a:ea typeface="Microsoft YaHei" charset="0"/>
                <a:cs typeface="Microsoft YaHei" charset="0"/>
              </a:rPr>
              <a:t>。</a:t>
            </a:r>
            <a:endParaRPr lang="zh-CN" altLang="en-US" sz="2000" b="1" dirty="0">
              <a:latin typeface="Microsoft YaHei" charset="0"/>
              <a:ea typeface="Microsoft YaHei" charset="0"/>
              <a:cs typeface="Microsoft YaHei" charset="0"/>
            </a:endParaRPr>
          </a:p>
        </p:txBody>
      </p:sp>
    </p:spTree>
    <p:extLst>
      <p:ext uri="{BB962C8B-B14F-4D97-AF65-F5344CB8AC3E}">
        <p14:creationId xmlns:p14="http://schemas.microsoft.com/office/powerpoint/2010/main" val="1722934130"/>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 name="为什么要使用盒模型："/>
          <p:cNvSpPr/>
          <p:nvPr/>
        </p:nvSpPr>
        <p:spPr>
          <a:xfrm>
            <a:off x="762576" y="1014730"/>
            <a:ext cx="2772550"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zh-CN" altLang="en-US" sz="2400" b="0" kern="0" dirty="0" smtClean="0">
                <a:solidFill>
                  <a:srgbClr val="3A68A3"/>
                </a:solidFill>
                <a:latin typeface="Microsoft YaHei" charset="0"/>
                <a:ea typeface="Microsoft YaHei" charset="0"/>
                <a:cs typeface="Microsoft YaHei" charset="0"/>
              </a:rPr>
              <a:t>事件对象的作用</a:t>
            </a:r>
            <a:r>
              <a:rPr lang="zh-CN" altLang="en-US" b="0" dirty="0">
                <a:solidFill>
                  <a:srgbClr val="3A68A3"/>
                </a:solidFill>
                <a:latin typeface="Microsoft YaHei" charset="0"/>
                <a:ea typeface="Microsoft YaHei" charset="0"/>
                <a:cs typeface="Microsoft YaHei" charset="0"/>
              </a:rPr>
              <a:t>：</a:t>
            </a:r>
            <a:endParaRPr lang="zh-CN" altLang="en-US" sz="2400" b="0" kern="0" dirty="0">
              <a:solidFill>
                <a:srgbClr val="3A68A3"/>
              </a:solidFill>
              <a:latin typeface="Microsoft YaHei" charset="0"/>
              <a:ea typeface="Microsoft YaHei" charset="0"/>
              <a:cs typeface="Microsoft YaHei" charset="0"/>
            </a:endParaRPr>
          </a:p>
        </p:txBody>
      </p:sp>
      <p:sp>
        <p:nvSpPr>
          <p:cNvPr id="6" name="文本框 6"/>
          <p:cNvSpPr/>
          <p:nvPr/>
        </p:nvSpPr>
        <p:spPr>
          <a:xfrm>
            <a:off x="652779" y="7543"/>
            <a:ext cx="1733804"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事件对象</a:t>
            </a:r>
            <a:endParaRPr sz="3200" b="0" dirty="0">
              <a:latin typeface="Microsoft YaHei" charset="0"/>
              <a:ea typeface="Microsoft YaHei" charset="0"/>
              <a:cs typeface="Microsoft YaHei" charset="0"/>
            </a:endParaRPr>
          </a:p>
        </p:txBody>
      </p:sp>
      <p:sp>
        <p:nvSpPr>
          <p:cNvPr id="7" name="矩形 6"/>
          <p:cNvSpPr/>
          <p:nvPr/>
        </p:nvSpPr>
        <p:spPr>
          <a:xfrm>
            <a:off x="762576" y="1960631"/>
            <a:ext cx="8492260" cy="990015"/>
          </a:xfrm>
          <a:prstGeom prst="rect">
            <a:avLst/>
          </a:prstGeom>
        </p:spPr>
        <p:txBody>
          <a:bodyPr wrap="square">
            <a:spAutoFit/>
          </a:bodyPr>
          <a:lstStyle/>
          <a:p>
            <a:pPr>
              <a:lnSpc>
                <a:spcPct val="150000"/>
              </a:lnSpc>
            </a:pPr>
            <a:r>
              <a:rPr lang="zh-CN" altLang="en-US" sz="2000" dirty="0" smtClean="0"/>
              <a:t>       事件对</a:t>
            </a:r>
            <a:r>
              <a:rPr lang="zh-CN" altLang="en-US" sz="2000" dirty="0"/>
              <a:t>象</a:t>
            </a:r>
            <a:r>
              <a:rPr lang="en-US" altLang="zh-CN" sz="2000" dirty="0"/>
              <a:t>event</a:t>
            </a:r>
            <a:r>
              <a:rPr lang="zh-CN" altLang="en-US" sz="2000" dirty="0"/>
              <a:t>中包含着所有与事件有关的信息。包括触发事件的元素，事件的类型以及其他与特定事件相关的信</a:t>
            </a:r>
            <a:r>
              <a:rPr lang="zh-CN" altLang="en-US" sz="2000" dirty="0" smtClean="0"/>
              <a:t>息。</a:t>
            </a:r>
            <a:endParaRPr lang="zh-CN" altLang="en-US" sz="2000" dirty="0">
              <a:solidFill>
                <a:schemeClr val="tx1"/>
              </a:solidFill>
              <a:latin typeface="Microsoft YaHei" charset="0"/>
              <a:ea typeface="Microsoft YaHei" charset="0"/>
              <a:cs typeface="Microsoft YaHei" charset="0"/>
            </a:endParaRPr>
          </a:p>
        </p:txBody>
      </p:sp>
      <p:sp>
        <p:nvSpPr>
          <p:cNvPr id="3" name="文本框 2"/>
          <p:cNvSpPr txBox="1"/>
          <p:nvPr/>
        </p:nvSpPr>
        <p:spPr>
          <a:xfrm>
            <a:off x="762576" y="3402025"/>
            <a:ext cx="1015659" cy="461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2400" b="0" i="0" u="none" strike="noStrike" cap="none" spc="0" normalizeH="0" baseline="0" dirty="0" smtClean="0">
                <a:ln>
                  <a:noFill/>
                </a:ln>
                <a:solidFill>
                  <a:srgbClr val="000000"/>
                </a:solidFill>
                <a:effectLst/>
                <a:uFillTx/>
                <a:latin typeface="+mj-lt"/>
                <a:ea typeface="+mj-ea"/>
                <a:cs typeface="+mj-cs"/>
                <a:sym typeface="Helvetica"/>
              </a:rPr>
              <a:t>例如：</a:t>
            </a:r>
            <a:endParaRPr kumimoji="0" lang="en-US" altLang="zh-CN" sz="2400" b="0" i="0" u="none" strike="noStrike" cap="none" spc="0" normalizeH="0" baseline="0" dirty="0" smtClean="0">
              <a:ln>
                <a:noFill/>
              </a:ln>
              <a:solidFill>
                <a:srgbClr val="000000"/>
              </a:solidFill>
              <a:effectLst/>
              <a:uFillTx/>
              <a:latin typeface="+mj-lt"/>
              <a:ea typeface="+mj-ea"/>
              <a:cs typeface="+mj-cs"/>
              <a:sym typeface="Helvetica"/>
            </a:endParaRPr>
          </a:p>
        </p:txBody>
      </p:sp>
      <p:sp>
        <p:nvSpPr>
          <p:cNvPr id="10" name="矩形 9"/>
          <p:cNvSpPr/>
          <p:nvPr/>
        </p:nvSpPr>
        <p:spPr>
          <a:xfrm>
            <a:off x="914976" y="4202606"/>
            <a:ext cx="8492260" cy="707886"/>
          </a:xfrm>
          <a:prstGeom prst="rect">
            <a:avLst/>
          </a:prstGeom>
        </p:spPr>
        <p:txBody>
          <a:bodyPr wrap="square">
            <a:spAutoFit/>
          </a:bodyPr>
          <a:lstStyle/>
          <a:p>
            <a:r>
              <a:rPr lang="zh-CN" altLang="en-US" sz="2000" dirty="0" smtClean="0"/>
              <a:t>鼠标操作触发</a:t>
            </a:r>
            <a:r>
              <a:rPr lang="zh-CN" altLang="en-US" sz="2000" dirty="0"/>
              <a:t>的事件对象中，会包含鼠标位置的信</a:t>
            </a:r>
            <a:r>
              <a:rPr lang="zh-CN" altLang="en-US" sz="2000" dirty="0" smtClean="0"/>
              <a:t>息</a:t>
            </a:r>
            <a:r>
              <a:rPr lang="zh-CN" altLang="zh-CN" sz="2000" dirty="0"/>
              <a:t>。</a:t>
            </a:r>
            <a:endParaRPr lang="en-US" altLang="zh-CN" sz="2000" dirty="0"/>
          </a:p>
          <a:p>
            <a:r>
              <a:rPr lang="zh-CN" altLang="en-US" sz="2000" dirty="0"/>
              <a:t>键盘操作触发的事件对象中，会包含按下的键有关的信</a:t>
            </a:r>
            <a:r>
              <a:rPr lang="zh-CN" altLang="en-US" sz="2000" dirty="0" smtClean="0"/>
              <a:t>息</a:t>
            </a:r>
            <a:r>
              <a:rPr lang="zh-CN" altLang="zh-CN" sz="2000" dirty="0"/>
              <a:t>。</a:t>
            </a:r>
            <a:endParaRPr lang="zh-CN" altLang="en-US" sz="2000" dirty="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2090216982"/>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1" name="文本框 6"/>
          <p:cNvSpPr/>
          <p:nvPr/>
        </p:nvSpPr>
        <p:spPr>
          <a:xfrm>
            <a:off x="652779" y="7543"/>
            <a:ext cx="3785648"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en-US" sz="3200" b="0" dirty="0" smtClean="0">
                <a:latin typeface="Microsoft YaHei" charset="0"/>
                <a:ea typeface="Microsoft YaHei" charset="0"/>
                <a:cs typeface="Microsoft YaHei" charset="0"/>
              </a:rPr>
              <a:t>事件捕获与事件冒泡</a:t>
            </a:r>
            <a:endParaRPr sz="3200" b="0" dirty="0">
              <a:latin typeface="Microsoft YaHei" charset="0"/>
              <a:ea typeface="Microsoft YaHei" charset="0"/>
              <a:cs typeface="Microsoft YaHei" charset="0"/>
            </a:endParaRPr>
          </a:p>
        </p:txBody>
      </p:sp>
      <p:sp>
        <p:nvSpPr>
          <p:cNvPr id="5" name="文本框 4"/>
          <p:cNvSpPr txBox="1"/>
          <p:nvPr/>
        </p:nvSpPr>
        <p:spPr>
          <a:xfrm>
            <a:off x="0" y="2678939"/>
            <a:ext cx="9601200" cy="13234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zh-CN" altLang="en-US" sz="8000" dirty="0" smtClean="0">
                <a:solidFill>
                  <a:srgbClr val="24599B"/>
                </a:solidFill>
                <a:latin typeface="Microsoft YaHei" charset="0"/>
                <a:ea typeface="Microsoft YaHei" charset="0"/>
                <a:cs typeface="Microsoft YaHei" charset="0"/>
                <a:sym typeface="Helvetica"/>
              </a:rPr>
              <a:t>事件捕获与事件冒泡</a:t>
            </a:r>
            <a:endParaRPr lang="zh-CN" altLang="en-US" sz="8000" dirty="0">
              <a:solidFill>
                <a:srgbClr val="24599B"/>
              </a:solidFill>
              <a:latin typeface="Microsoft YaHei" charset="0"/>
              <a:ea typeface="Microsoft YaHei" charset="0"/>
              <a:cs typeface="Microsoft YaHei" charset="0"/>
              <a:sym typeface="Helvetica"/>
            </a:endParaRPr>
          </a:p>
        </p:txBody>
      </p:sp>
    </p:spTree>
    <p:extLst>
      <p:ext uri="{BB962C8B-B14F-4D97-AF65-F5344CB8AC3E}">
        <p14:creationId xmlns:p14="http://schemas.microsoft.com/office/powerpoint/2010/main" val="1181468073"/>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652779" y="2605931"/>
            <a:ext cx="3195280" cy="19389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zh-CN" altLang="en-US" sz="2000" dirty="0" smtClean="0">
                <a:solidFill>
                  <a:schemeClr val="tx1"/>
                </a:solidFill>
                <a:latin typeface="Microsoft YaHei" charset="0"/>
                <a:ea typeface="Microsoft YaHei" charset="0"/>
                <a:cs typeface="Microsoft YaHei" charset="0"/>
              </a:rPr>
              <a:t>       事件流就是事件在页面中响应顺序，对于事件流，</a:t>
            </a:r>
            <a:r>
              <a:rPr lang="en-US" altLang="zh-CN" sz="2000" dirty="0" smtClean="0">
                <a:solidFill>
                  <a:schemeClr val="tx1"/>
                </a:solidFill>
                <a:latin typeface="Microsoft YaHei" charset="0"/>
                <a:ea typeface="Microsoft YaHei" charset="0"/>
                <a:cs typeface="Microsoft YaHei" charset="0"/>
              </a:rPr>
              <a:t>IE</a:t>
            </a:r>
            <a:r>
              <a:rPr lang="zh-CN" altLang="en-US" sz="2000" dirty="0" smtClean="0">
                <a:solidFill>
                  <a:schemeClr val="tx1"/>
                </a:solidFill>
                <a:latin typeface="Microsoft YaHei" charset="0"/>
                <a:ea typeface="Microsoft YaHei" charset="0"/>
                <a:cs typeface="Microsoft YaHei" charset="0"/>
              </a:rPr>
              <a:t>和网景公司提出了完全相反的思想，</a:t>
            </a:r>
            <a:r>
              <a:rPr lang="en-US" altLang="zh-CN" sz="2000" dirty="0" smtClean="0">
                <a:solidFill>
                  <a:schemeClr val="tx1"/>
                </a:solidFill>
                <a:latin typeface="Microsoft YaHei" charset="0"/>
                <a:ea typeface="Microsoft YaHei" charset="0"/>
                <a:cs typeface="Microsoft YaHei" charset="0"/>
              </a:rPr>
              <a:t>IE</a:t>
            </a:r>
            <a:r>
              <a:rPr lang="zh-CN" altLang="en-US" sz="2000" dirty="0" smtClean="0">
                <a:solidFill>
                  <a:schemeClr val="tx1"/>
                </a:solidFill>
                <a:latin typeface="Microsoft YaHei" charset="0"/>
                <a:ea typeface="Microsoft YaHei" charset="0"/>
                <a:cs typeface="Microsoft YaHei" charset="0"/>
              </a:rPr>
              <a:t>提出了事件冒泡，网景提出了事件捕获。</a:t>
            </a:r>
            <a:endParaRPr lang="zh-CN" altLang="en-US" sz="2000" dirty="0">
              <a:solidFill>
                <a:schemeClr val="tx1"/>
              </a:solidFill>
              <a:latin typeface="Microsoft YaHei" charset="0"/>
              <a:ea typeface="Microsoft YaHei" charset="0"/>
              <a:cs typeface="Microsoft YaHei" charset="0"/>
            </a:endParaRPr>
          </a:p>
        </p:txBody>
      </p:sp>
      <p:sp>
        <p:nvSpPr>
          <p:cNvPr id="8" name="为什么要使用盒模型："/>
          <p:cNvSpPr/>
          <p:nvPr/>
        </p:nvSpPr>
        <p:spPr>
          <a:xfrm>
            <a:off x="762576" y="1014730"/>
            <a:ext cx="2503245"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zh-CN" altLang="en-US" sz="2400" b="0" kern="0" dirty="0" smtClean="0">
                <a:solidFill>
                  <a:srgbClr val="3A68A3"/>
                </a:solidFill>
                <a:latin typeface="Microsoft YaHei" charset="0"/>
                <a:ea typeface="Microsoft YaHei" charset="0"/>
                <a:cs typeface="Microsoft YaHei" charset="0"/>
              </a:rPr>
              <a:t>什么是事件流？</a:t>
            </a:r>
            <a:endParaRPr lang="zh-CN" altLang="en-US" sz="2400" b="0" kern="0" dirty="0">
              <a:solidFill>
                <a:srgbClr val="3A68A3"/>
              </a:solidFill>
              <a:latin typeface="Microsoft YaHei" charset="0"/>
              <a:ea typeface="Microsoft YaHei" charset="0"/>
              <a:cs typeface="Microsoft YaHei" charset="0"/>
            </a:endParaRPr>
          </a:p>
        </p:txBody>
      </p:sp>
      <p:sp>
        <p:nvSpPr>
          <p:cNvPr id="7" name="文本框 6"/>
          <p:cNvSpPr/>
          <p:nvPr/>
        </p:nvSpPr>
        <p:spPr>
          <a:xfrm>
            <a:off x="652779" y="7543"/>
            <a:ext cx="1323435"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事件流</a:t>
            </a:r>
            <a:endParaRPr sz="3200" b="0" dirty="0">
              <a:latin typeface="Microsoft YaHei" charset="0"/>
              <a:ea typeface="Microsoft YaHei" charset="0"/>
              <a:cs typeface="Microsoft YaHei" charset="0"/>
            </a:endParaRPr>
          </a:p>
        </p:txBody>
      </p:sp>
      <p:pic>
        <p:nvPicPr>
          <p:cNvPr id="2" name="图片 1" descr="事件流.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7097" y="2418748"/>
            <a:ext cx="5231987" cy="2798101"/>
          </a:xfrm>
          <a:prstGeom prst="rect">
            <a:avLst/>
          </a:prstGeom>
        </p:spPr>
      </p:pic>
      <p:sp>
        <p:nvSpPr>
          <p:cNvPr id="5" name="下弧形箭头 4"/>
          <p:cNvSpPr/>
          <p:nvPr/>
        </p:nvSpPr>
        <p:spPr>
          <a:xfrm>
            <a:off x="3249900" y="1625225"/>
            <a:ext cx="1652259" cy="696525"/>
          </a:xfrm>
          <a:prstGeom prst="curvedDownArrow">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2400" b="0" i="0" u="none" strike="noStrike" cap="none" spc="0" normalizeH="0" baseline="0">
              <a:ln>
                <a:noFill/>
              </a:ln>
              <a:solidFill>
                <a:srgbClr val="000000"/>
              </a:solidFill>
              <a:effectLst/>
              <a:uFillTx/>
              <a:latin typeface="+mj-lt"/>
              <a:ea typeface="+mj-ea"/>
              <a:cs typeface="+mj-cs"/>
              <a:sym typeface="Helvetica"/>
            </a:endParaRPr>
          </a:p>
        </p:txBody>
      </p:sp>
    </p:spTree>
    <p:extLst>
      <p:ext uri="{BB962C8B-B14F-4D97-AF65-F5344CB8AC3E}">
        <p14:creationId xmlns:p14="http://schemas.microsoft.com/office/powerpoint/2010/main" val="1346220399"/>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8" name="为什么要使用盒模型："/>
          <p:cNvSpPr/>
          <p:nvPr/>
        </p:nvSpPr>
        <p:spPr>
          <a:xfrm>
            <a:off x="762576" y="1014730"/>
            <a:ext cx="2811022"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zh-CN" altLang="en-US" sz="2400" b="0" kern="0" dirty="0" smtClean="0">
                <a:solidFill>
                  <a:srgbClr val="3A68A3"/>
                </a:solidFill>
                <a:latin typeface="Microsoft YaHei" charset="0"/>
                <a:ea typeface="Microsoft YaHei" charset="0"/>
                <a:cs typeface="Microsoft YaHei" charset="0"/>
              </a:rPr>
              <a:t>什么是事件冒泡？</a:t>
            </a:r>
            <a:endParaRPr lang="zh-CN" altLang="en-US" sz="2400" b="0" kern="0" dirty="0">
              <a:solidFill>
                <a:srgbClr val="3A68A3"/>
              </a:solidFill>
              <a:latin typeface="Microsoft YaHei" charset="0"/>
              <a:ea typeface="Microsoft YaHei" charset="0"/>
              <a:cs typeface="Microsoft YaHei" charset="0"/>
            </a:endParaRPr>
          </a:p>
        </p:txBody>
      </p:sp>
      <p:sp>
        <p:nvSpPr>
          <p:cNvPr id="7" name="文本框 6"/>
          <p:cNvSpPr/>
          <p:nvPr/>
        </p:nvSpPr>
        <p:spPr>
          <a:xfrm>
            <a:off x="652779" y="7543"/>
            <a:ext cx="1733804"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事件冒泡</a:t>
            </a:r>
            <a:endParaRPr sz="3200" b="0" dirty="0">
              <a:latin typeface="Microsoft YaHei" charset="0"/>
              <a:ea typeface="Microsoft YaHei" charset="0"/>
              <a:cs typeface="Microsoft YaHei" charset="0"/>
            </a:endParaRPr>
          </a:p>
        </p:txBody>
      </p:sp>
      <p:sp>
        <p:nvSpPr>
          <p:cNvPr id="3" name="文本框 2"/>
          <p:cNvSpPr txBox="1"/>
          <p:nvPr/>
        </p:nvSpPr>
        <p:spPr>
          <a:xfrm>
            <a:off x="1447434" y="2793788"/>
            <a:ext cx="6311980" cy="10772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r>
              <a:rPr lang="zh-CN" altLang="en-US" dirty="0" smtClean="0"/>
              <a:t>      </a:t>
            </a:r>
            <a:r>
              <a:rPr lang="zh-CN" altLang="en-US" sz="2000" dirty="0" smtClean="0">
                <a:solidFill>
                  <a:schemeClr val="tx1"/>
                </a:solidFill>
                <a:latin typeface="Microsoft YaHei" charset="0"/>
                <a:ea typeface="Microsoft YaHei" charset="0"/>
                <a:cs typeface="Microsoft YaHei" charset="0"/>
              </a:rPr>
              <a:t>即</a:t>
            </a:r>
            <a:r>
              <a:rPr lang="zh-CN" altLang="en-US" sz="2000" dirty="0">
                <a:solidFill>
                  <a:schemeClr val="tx1"/>
                </a:solidFill>
                <a:latin typeface="Microsoft YaHei" charset="0"/>
                <a:ea typeface="Microsoft YaHei" charset="0"/>
                <a:cs typeface="Microsoft YaHei" charset="0"/>
              </a:rPr>
              <a:t>事件由子元素向祖先元素传播</a:t>
            </a:r>
            <a:r>
              <a:rPr lang="en-US" altLang="zh-CN" sz="2000" dirty="0">
                <a:solidFill>
                  <a:schemeClr val="tx1"/>
                </a:solidFill>
                <a:latin typeface="Microsoft YaHei" charset="0"/>
                <a:ea typeface="Microsoft YaHei" charset="0"/>
                <a:cs typeface="Microsoft YaHei" charset="0"/>
              </a:rPr>
              <a:t>,</a:t>
            </a:r>
            <a:r>
              <a:rPr lang="zh-CN" altLang="en-US" sz="2000" dirty="0">
                <a:solidFill>
                  <a:schemeClr val="tx1"/>
                </a:solidFill>
                <a:latin typeface="Microsoft YaHei" charset="0"/>
                <a:ea typeface="Microsoft YaHei" charset="0"/>
                <a:cs typeface="Microsoft YaHei" charset="0"/>
              </a:rPr>
              <a:t>就像气泡从水底向</a:t>
            </a:r>
            <a:endParaRPr lang="en-US" altLang="zh-CN" sz="2000" dirty="0">
              <a:solidFill>
                <a:schemeClr val="tx1"/>
              </a:solidFill>
              <a:latin typeface="Microsoft YaHei" charset="0"/>
              <a:ea typeface="Microsoft YaHei" charset="0"/>
              <a:cs typeface="Microsoft YaHei" charset="0"/>
            </a:endParaRPr>
          </a:p>
          <a:p>
            <a:r>
              <a:rPr lang="zh-CN" altLang="en-US" sz="2000" dirty="0">
                <a:solidFill>
                  <a:schemeClr val="tx1"/>
                </a:solidFill>
                <a:latin typeface="Microsoft YaHei" charset="0"/>
                <a:ea typeface="Microsoft YaHei" charset="0"/>
                <a:cs typeface="Microsoft YaHei" charset="0"/>
              </a:rPr>
              <a:t>水面上浮一样</a:t>
            </a:r>
            <a:r>
              <a:rPr lang="en-US" altLang="zh-CN" sz="2000" dirty="0">
                <a:solidFill>
                  <a:schemeClr val="tx1"/>
                </a:solidFill>
                <a:latin typeface="Microsoft YaHei" charset="0"/>
                <a:ea typeface="Microsoft YaHei" charset="0"/>
                <a:cs typeface="Microsoft YaHei" charset="0"/>
              </a:rPr>
              <a:t>,</a:t>
            </a:r>
            <a:r>
              <a:rPr lang="zh-CN" altLang="en-US" sz="2000" dirty="0">
                <a:solidFill>
                  <a:schemeClr val="tx1"/>
                </a:solidFill>
                <a:latin typeface="Microsoft YaHei" charset="0"/>
                <a:ea typeface="Microsoft YaHei" charset="0"/>
                <a:cs typeface="Microsoft YaHei" charset="0"/>
              </a:rPr>
              <a:t>在我们使用的所有浏览器中，</a:t>
            </a:r>
            <a:r>
              <a:rPr lang="zh-CN" altLang="en-US" sz="2000" dirty="0" smtClean="0">
                <a:solidFill>
                  <a:schemeClr val="tx1"/>
                </a:solidFill>
                <a:latin typeface="Microsoft YaHei" charset="0"/>
                <a:ea typeface="Microsoft YaHei" charset="0"/>
                <a:cs typeface="Microsoft YaHei" charset="0"/>
              </a:rPr>
              <a:t>都支持事件</a:t>
            </a:r>
            <a:endParaRPr lang="en-US" altLang="zh-CN" sz="2000" dirty="0" smtClean="0">
              <a:solidFill>
                <a:schemeClr val="tx1"/>
              </a:solidFill>
              <a:latin typeface="Microsoft YaHei" charset="0"/>
              <a:ea typeface="Microsoft YaHei" charset="0"/>
              <a:cs typeface="Microsoft YaHei" charset="0"/>
            </a:endParaRPr>
          </a:p>
          <a:p>
            <a:r>
              <a:rPr lang="zh-CN" altLang="en-US" sz="2000" dirty="0" smtClean="0">
                <a:solidFill>
                  <a:schemeClr val="tx1"/>
                </a:solidFill>
                <a:latin typeface="Microsoft YaHei" charset="0"/>
                <a:ea typeface="Microsoft YaHei" charset="0"/>
                <a:cs typeface="Microsoft YaHei" charset="0"/>
              </a:rPr>
              <a:t>冒</a:t>
            </a:r>
            <a:r>
              <a:rPr lang="zh-CN" altLang="en-US" sz="2000" dirty="0">
                <a:solidFill>
                  <a:schemeClr val="tx1"/>
                </a:solidFill>
                <a:latin typeface="Microsoft YaHei" charset="0"/>
                <a:ea typeface="Microsoft YaHei" charset="0"/>
                <a:cs typeface="Microsoft YaHei" charset="0"/>
              </a:rPr>
              <a:t>泡</a:t>
            </a:r>
            <a:r>
              <a:rPr lang="en-US" altLang="zh-CN" sz="2000" dirty="0">
                <a:solidFill>
                  <a:schemeClr val="tx1"/>
                </a:solidFill>
                <a:latin typeface="Microsoft YaHei" charset="0"/>
                <a:ea typeface="Microsoft YaHei" charset="0"/>
                <a:cs typeface="Microsoft YaHei" charset="0"/>
              </a:rPr>
              <a:t>,</a:t>
            </a:r>
            <a:r>
              <a:rPr lang="zh-CN" altLang="en-US" sz="2000" dirty="0">
                <a:solidFill>
                  <a:schemeClr val="tx1"/>
                </a:solidFill>
                <a:latin typeface="Microsoft YaHei" charset="0"/>
                <a:ea typeface="Microsoft YaHei" charset="0"/>
                <a:cs typeface="Microsoft YaHei" charset="0"/>
              </a:rPr>
              <a:t>当前大多数浏览器都是支持事件冒泡的   </a:t>
            </a:r>
          </a:p>
        </p:txBody>
      </p:sp>
    </p:spTree>
    <p:extLst>
      <p:ext uri="{BB962C8B-B14F-4D97-AF65-F5344CB8AC3E}">
        <p14:creationId xmlns:p14="http://schemas.microsoft.com/office/powerpoint/2010/main" val="795986564"/>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8" name="为什么要使用盒模型："/>
          <p:cNvSpPr/>
          <p:nvPr/>
        </p:nvSpPr>
        <p:spPr>
          <a:xfrm>
            <a:off x="762576" y="1014730"/>
            <a:ext cx="2811022"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zh-CN" altLang="en-US" sz="2400" b="0" kern="0" dirty="0" smtClean="0">
                <a:solidFill>
                  <a:srgbClr val="3A68A3"/>
                </a:solidFill>
                <a:latin typeface="Microsoft YaHei" charset="0"/>
                <a:ea typeface="Microsoft YaHei" charset="0"/>
                <a:cs typeface="Microsoft YaHei" charset="0"/>
              </a:rPr>
              <a:t>什么是事件捕获？</a:t>
            </a:r>
            <a:endParaRPr lang="zh-CN" altLang="en-US" sz="2400" b="0" kern="0" dirty="0">
              <a:solidFill>
                <a:srgbClr val="3A68A3"/>
              </a:solidFill>
              <a:latin typeface="Microsoft YaHei" charset="0"/>
              <a:ea typeface="Microsoft YaHei" charset="0"/>
              <a:cs typeface="Microsoft YaHei" charset="0"/>
            </a:endParaRPr>
          </a:p>
        </p:txBody>
      </p:sp>
      <p:sp>
        <p:nvSpPr>
          <p:cNvPr id="7" name="文本框 6"/>
          <p:cNvSpPr/>
          <p:nvPr/>
        </p:nvSpPr>
        <p:spPr>
          <a:xfrm>
            <a:off x="652779" y="7543"/>
            <a:ext cx="1733804"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事件捕获</a:t>
            </a:r>
            <a:endParaRPr sz="3200" b="0" dirty="0">
              <a:latin typeface="Microsoft YaHei" charset="0"/>
              <a:ea typeface="Microsoft YaHei" charset="0"/>
              <a:cs typeface="Microsoft YaHei" charset="0"/>
            </a:endParaRPr>
          </a:p>
        </p:txBody>
      </p:sp>
      <p:sp>
        <p:nvSpPr>
          <p:cNvPr id="3" name="文本框 2"/>
          <p:cNvSpPr txBox="1"/>
          <p:nvPr/>
        </p:nvSpPr>
        <p:spPr>
          <a:xfrm>
            <a:off x="914887" y="2793788"/>
            <a:ext cx="7786743" cy="10156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r>
              <a:rPr lang="zh-CN" altLang="en-US" sz="2000" dirty="0" smtClean="0"/>
              <a:t>       事件捕获是一个和事件冒</a:t>
            </a:r>
            <a:r>
              <a:rPr lang="zh-CN" altLang="en-US" sz="2000" dirty="0"/>
              <a:t>泡完全相反的过程，即事件由祖先</a:t>
            </a:r>
            <a:r>
              <a:rPr lang="zh-CN" altLang="en-US" sz="2000" dirty="0" smtClean="0"/>
              <a:t>元素</a:t>
            </a:r>
            <a:endParaRPr lang="en-US" altLang="zh-CN" sz="2000" dirty="0" smtClean="0"/>
          </a:p>
          <a:p>
            <a:r>
              <a:rPr lang="zh-CN" altLang="en-US" sz="2000" dirty="0" smtClean="0"/>
              <a:t>向</a:t>
            </a:r>
            <a:r>
              <a:rPr lang="zh-CN" altLang="en-US" sz="2000" dirty="0"/>
              <a:t>子元素传播，和一个石子儿从水面向水底下沉一样，要说</a:t>
            </a:r>
            <a:r>
              <a:rPr lang="zh-CN" altLang="en-US" sz="2000" dirty="0" smtClean="0"/>
              <a:t>明的是在</a:t>
            </a:r>
            <a:endParaRPr lang="en-US" altLang="zh-CN" sz="2000" dirty="0" smtClean="0"/>
          </a:p>
          <a:p>
            <a:r>
              <a:rPr lang="zh-CN" altLang="en-US" sz="2000" dirty="0" smtClean="0"/>
              <a:t> </a:t>
            </a:r>
            <a:r>
              <a:rPr lang="en-US" altLang="zh-CN" sz="2000" dirty="0"/>
              <a:t>IE</a:t>
            </a:r>
            <a:r>
              <a:rPr lang="zh-CN" altLang="en-US" sz="2000" dirty="0"/>
              <a:t>，</a:t>
            </a:r>
            <a:r>
              <a:rPr lang="en-US" altLang="zh-CN" sz="2000" dirty="0"/>
              <a:t>opera</a:t>
            </a:r>
            <a:r>
              <a:rPr lang="zh-CN" altLang="en-US" sz="2000" dirty="0"/>
              <a:t>浏览器中，是不存在事件捕获的。</a:t>
            </a:r>
            <a:r>
              <a:rPr lang="zh-CN" altLang="en-US" sz="2000" dirty="0" smtClean="0">
                <a:solidFill>
                  <a:schemeClr val="tx1"/>
                </a:solidFill>
                <a:latin typeface="Microsoft YaHei" charset="0"/>
                <a:ea typeface="Microsoft YaHei" charset="0"/>
                <a:cs typeface="Microsoft YaHei" charset="0"/>
              </a:rPr>
              <a:t>   </a:t>
            </a:r>
            <a:endParaRPr lang="zh-CN" altLang="en-US" sz="2000" dirty="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1962932171"/>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8" name="为什么要使用盒模型："/>
          <p:cNvSpPr/>
          <p:nvPr/>
        </p:nvSpPr>
        <p:spPr>
          <a:xfrm>
            <a:off x="762576" y="1014730"/>
            <a:ext cx="2772550"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zh-CN" altLang="en-US" sz="2400" b="0" kern="0" dirty="0" smtClean="0">
                <a:solidFill>
                  <a:srgbClr val="3A68A3"/>
                </a:solidFill>
                <a:latin typeface="Microsoft YaHei" charset="0"/>
                <a:ea typeface="Microsoft YaHei" charset="0"/>
                <a:cs typeface="Microsoft YaHei" charset="0"/>
              </a:rPr>
              <a:t>事件绑定的类型：</a:t>
            </a:r>
            <a:endParaRPr lang="zh-CN" altLang="en-US" sz="2400" b="0" kern="0" dirty="0">
              <a:solidFill>
                <a:srgbClr val="3A68A3"/>
              </a:solidFill>
              <a:latin typeface="Microsoft YaHei" charset="0"/>
              <a:ea typeface="Microsoft YaHei" charset="0"/>
              <a:cs typeface="Microsoft YaHei" charset="0"/>
            </a:endParaRPr>
          </a:p>
        </p:txBody>
      </p:sp>
      <p:sp>
        <p:nvSpPr>
          <p:cNvPr id="7" name="文本框 6"/>
          <p:cNvSpPr/>
          <p:nvPr/>
        </p:nvSpPr>
        <p:spPr>
          <a:xfrm>
            <a:off x="652779" y="7543"/>
            <a:ext cx="1733804"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事件绑定</a:t>
            </a:r>
            <a:endParaRPr sz="3200" b="0" dirty="0">
              <a:latin typeface="Microsoft YaHei" charset="0"/>
              <a:ea typeface="Microsoft YaHei" charset="0"/>
              <a:cs typeface="Microsoft YaHei" charset="0"/>
            </a:endParaRPr>
          </a:p>
        </p:txBody>
      </p:sp>
      <p:sp>
        <p:nvSpPr>
          <p:cNvPr id="2" name="文本框 1"/>
          <p:cNvSpPr txBox="1"/>
          <p:nvPr/>
        </p:nvSpPr>
        <p:spPr>
          <a:xfrm>
            <a:off x="1570329" y="2635869"/>
            <a:ext cx="3259863" cy="16312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342900" marR="0" indent="-342900" algn="l" defTabSz="914400" rtl="0" fontAlgn="auto" latinLnBrk="0" hangingPunct="0">
              <a:lnSpc>
                <a:spcPct val="100000"/>
              </a:lnSpc>
              <a:spcBef>
                <a:spcPts val="0"/>
              </a:spcBef>
              <a:spcAft>
                <a:spcPts val="0"/>
              </a:spcAft>
              <a:buClrTx/>
              <a:buSzTx/>
              <a:buFont typeface="Wingdings" charset="2"/>
              <a:buChar char="l"/>
              <a:tabLst/>
            </a:pPr>
            <a:r>
              <a:rPr lang="en-US" altLang="zh-CN" sz="2000" dirty="0">
                <a:solidFill>
                  <a:schemeClr val="tx1"/>
                </a:solidFill>
                <a:latin typeface="Microsoft YaHei" charset="0"/>
                <a:ea typeface="Microsoft YaHei" charset="0"/>
                <a:cs typeface="Microsoft YaHei" charset="0"/>
              </a:rPr>
              <a:t>DOM0</a:t>
            </a:r>
            <a:r>
              <a:rPr lang="zh-CN" altLang="en-US" sz="2000" dirty="0">
                <a:solidFill>
                  <a:schemeClr val="tx1"/>
                </a:solidFill>
                <a:latin typeface="Microsoft YaHei" charset="0"/>
                <a:ea typeface="Microsoft YaHei" charset="0"/>
                <a:cs typeface="Microsoft YaHei" charset="0"/>
              </a:rPr>
              <a:t>级</a:t>
            </a:r>
            <a:endParaRPr lang="en-US" altLang="zh-CN" sz="2000" dirty="0">
              <a:solidFill>
                <a:schemeClr val="tx1"/>
              </a:solidFill>
              <a:latin typeface="Microsoft YaHei" charset="0"/>
              <a:ea typeface="Microsoft YaHei" charset="0"/>
              <a:cs typeface="Microsoft YaHei" charset="0"/>
            </a:endParaRPr>
          </a:p>
          <a:p>
            <a:pPr marL="342900" marR="0" indent="-342900" algn="l" defTabSz="914400" rtl="0" fontAlgn="auto" latinLnBrk="0" hangingPunct="0">
              <a:lnSpc>
                <a:spcPct val="100000"/>
              </a:lnSpc>
              <a:spcBef>
                <a:spcPts val="0"/>
              </a:spcBef>
              <a:spcAft>
                <a:spcPts val="0"/>
              </a:spcAft>
              <a:buClrTx/>
              <a:buSzTx/>
              <a:buFont typeface="Wingdings" charset="2"/>
              <a:buChar char="l"/>
              <a:tabLst/>
            </a:pPr>
            <a:endParaRPr lang="en-US" altLang="zh-CN" sz="2000" dirty="0">
              <a:solidFill>
                <a:schemeClr val="tx1"/>
              </a:solidFill>
              <a:latin typeface="Microsoft YaHei" charset="0"/>
              <a:ea typeface="Microsoft YaHei" charset="0"/>
              <a:cs typeface="Microsoft YaHei" charset="0"/>
            </a:endParaRPr>
          </a:p>
          <a:p>
            <a:pPr marL="342900" marR="0" indent="-342900" algn="l" defTabSz="914400" rtl="0" fontAlgn="auto" latinLnBrk="0" hangingPunct="0">
              <a:lnSpc>
                <a:spcPct val="100000"/>
              </a:lnSpc>
              <a:spcBef>
                <a:spcPts val="0"/>
              </a:spcBef>
              <a:spcAft>
                <a:spcPts val="0"/>
              </a:spcAft>
              <a:buClrTx/>
              <a:buSzTx/>
              <a:buFont typeface="Wingdings" charset="2"/>
              <a:buChar char="l"/>
              <a:tabLst/>
            </a:pPr>
            <a:r>
              <a:rPr lang="en-US" altLang="zh-CN" sz="2000" dirty="0">
                <a:solidFill>
                  <a:schemeClr val="tx1"/>
                </a:solidFill>
                <a:latin typeface="Microsoft YaHei" charset="0"/>
                <a:ea typeface="Microsoft YaHei" charset="0"/>
                <a:cs typeface="Microsoft YaHei" charset="0"/>
              </a:rPr>
              <a:t>DOM2</a:t>
            </a:r>
            <a:r>
              <a:rPr lang="zh-CN" altLang="en-US" sz="2000" dirty="0">
                <a:solidFill>
                  <a:schemeClr val="tx1"/>
                </a:solidFill>
                <a:latin typeface="Microsoft YaHei" charset="0"/>
                <a:ea typeface="Microsoft YaHei" charset="0"/>
                <a:cs typeface="Microsoft YaHei" charset="0"/>
              </a:rPr>
              <a:t>级</a:t>
            </a:r>
            <a:endParaRPr lang="en-US" altLang="zh-CN" sz="2000" dirty="0">
              <a:solidFill>
                <a:schemeClr val="tx1"/>
              </a:solidFill>
              <a:latin typeface="Microsoft YaHei" charset="0"/>
              <a:ea typeface="Microsoft YaHei" charset="0"/>
              <a:cs typeface="Microsoft YaHei" charset="0"/>
            </a:endParaRPr>
          </a:p>
          <a:p>
            <a:pPr marL="342900" marR="0" indent="-342900" algn="l" defTabSz="914400" rtl="0" fontAlgn="auto" latinLnBrk="0" hangingPunct="0">
              <a:lnSpc>
                <a:spcPct val="100000"/>
              </a:lnSpc>
              <a:spcBef>
                <a:spcPts val="0"/>
              </a:spcBef>
              <a:spcAft>
                <a:spcPts val="0"/>
              </a:spcAft>
              <a:buClrTx/>
              <a:buSzTx/>
              <a:buFont typeface="Wingdings" charset="2"/>
              <a:buChar char="l"/>
              <a:tabLst/>
            </a:pPr>
            <a:endParaRPr lang="en-US" altLang="zh-CN" sz="2000" dirty="0">
              <a:solidFill>
                <a:schemeClr val="tx1"/>
              </a:solidFill>
              <a:latin typeface="Microsoft YaHei" charset="0"/>
              <a:ea typeface="Microsoft YaHei" charset="0"/>
              <a:cs typeface="Microsoft YaHei" charset="0"/>
            </a:endParaRPr>
          </a:p>
          <a:p>
            <a:pPr marL="342900" marR="0" indent="-342900" algn="l" defTabSz="914400" rtl="0" fontAlgn="auto" latinLnBrk="0" hangingPunct="0">
              <a:lnSpc>
                <a:spcPct val="100000"/>
              </a:lnSpc>
              <a:spcBef>
                <a:spcPts val="0"/>
              </a:spcBef>
              <a:spcAft>
                <a:spcPts val="0"/>
              </a:spcAft>
              <a:buClrTx/>
              <a:buSzTx/>
              <a:buFont typeface="Wingdings" charset="2"/>
              <a:buChar char="l"/>
              <a:tabLst/>
            </a:pPr>
            <a:r>
              <a:rPr lang="zh-CN" altLang="en-US" sz="2000" dirty="0">
                <a:solidFill>
                  <a:schemeClr val="tx1"/>
                </a:solidFill>
                <a:latin typeface="Microsoft YaHei" charset="0"/>
                <a:ea typeface="Microsoft YaHei" charset="0"/>
                <a:cs typeface="Microsoft YaHei" charset="0"/>
              </a:rPr>
              <a:t>跨浏览器的事件处理程序</a:t>
            </a:r>
          </a:p>
        </p:txBody>
      </p:sp>
    </p:spTree>
    <p:extLst>
      <p:ext uri="{BB962C8B-B14F-4D97-AF65-F5344CB8AC3E}">
        <p14:creationId xmlns:p14="http://schemas.microsoft.com/office/powerpoint/2010/main" val="1603151497"/>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8" name="为什么要使用盒模型："/>
          <p:cNvSpPr/>
          <p:nvPr/>
        </p:nvSpPr>
        <p:spPr>
          <a:xfrm>
            <a:off x="762576" y="1014730"/>
            <a:ext cx="1708156"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en-US" altLang="zh-CN" sz="2400" b="0" kern="0" dirty="0" smtClean="0">
                <a:solidFill>
                  <a:srgbClr val="3A68A3"/>
                </a:solidFill>
                <a:latin typeface="Microsoft YaHei" charset="0"/>
                <a:ea typeface="Microsoft YaHei" charset="0"/>
                <a:cs typeface="Microsoft YaHei" charset="0"/>
              </a:rPr>
              <a:t>DOM0</a:t>
            </a:r>
            <a:r>
              <a:rPr lang="zh-CN" altLang="en-US" sz="2400" b="0" kern="0" dirty="0" smtClean="0">
                <a:solidFill>
                  <a:srgbClr val="3A68A3"/>
                </a:solidFill>
                <a:latin typeface="Microsoft YaHei" charset="0"/>
                <a:ea typeface="Microsoft YaHei" charset="0"/>
                <a:cs typeface="Microsoft YaHei" charset="0"/>
              </a:rPr>
              <a:t>级</a:t>
            </a:r>
            <a:endParaRPr lang="zh-CN" altLang="en-US" sz="2400" b="0" kern="0" dirty="0">
              <a:solidFill>
                <a:srgbClr val="3A68A3"/>
              </a:solidFill>
              <a:latin typeface="Microsoft YaHei" charset="0"/>
              <a:ea typeface="Microsoft YaHei" charset="0"/>
              <a:cs typeface="Microsoft YaHei" charset="0"/>
            </a:endParaRPr>
          </a:p>
        </p:txBody>
      </p:sp>
      <p:sp>
        <p:nvSpPr>
          <p:cNvPr id="7" name="文本框 6"/>
          <p:cNvSpPr/>
          <p:nvPr/>
        </p:nvSpPr>
        <p:spPr>
          <a:xfrm>
            <a:off x="652779" y="7543"/>
            <a:ext cx="1733804"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事件绑定</a:t>
            </a:r>
            <a:endParaRPr sz="3200" b="0" dirty="0">
              <a:latin typeface="Microsoft YaHei" charset="0"/>
              <a:ea typeface="Microsoft YaHei" charset="0"/>
              <a:cs typeface="Microsoft YaHei" charset="0"/>
            </a:endParaRPr>
          </a:p>
        </p:txBody>
      </p:sp>
      <p:sp>
        <p:nvSpPr>
          <p:cNvPr id="10" name="矩形 9"/>
          <p:cNvSpPr/>
          <p:nvPr/>
        </p:nvSpPr>
        <p:spPr>
          <a:xfrm>
            <a:off x="1418018" y="2580696"/>
            <a:ext cx="6815229" cy="16312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342900" indent="-342900">
              <a:buFont typeface="Wingdings" charset="2"/>
              <a:buChar char="l"/>
            </a:pPr>
            <a:r>
              <a:rPr lang="en-US" altLang="zh-CN" sz="2000" dirty="0" smtClean="0">
                <a:solidFill>
                  <a:schemeClr val="tx1"/>
                </a:solidFill>
                <a:latin typeface="Microsoft YaHei" charset="0"/>
                <a:ea typeface="Microsoft YaHei" charset="0"/>
                <a:cs typeface="Microsoft YaHei" charset="0"/>
              </a:rPr>
              <a:t>DOM0</a:t>
            </a:r>
            <a:r>
              <a:rPr lang="zh-CN" altLang="en-US" sz="2000" dirty="0" smtClean="0">
                <a:solidFill>
                  <a:schemeClr val="tx1"/>
                </a:solidFill>
                <a:latin typeface="Microsoft YaHei" charset="0"/>
                <a:ea typeface="Microsoft YaHei" charset="0"/>
                <a:cs typeface="Microsoft YaHei" charset="0"/>
              </a:rPr>
              <a:t>级事件也就是我们常说的普通事件，如</a:t>
            </a:r>
            <a:r>
              <a:rPr lang="en-US" altLang="zh-CN" sz="2000" dirty="0" err="1" smtClean="0">
                <a:solidFill>
                  <a:schemeClr val="tx1"/>
                </a:solidFill>
                <a:latin typeface="Microsoft YaHei" charset="0"/>
                <a:ea typeface="Microsoft YaHei" charset="0"/>
                <a:cs typeface="Microsoft YaHei" charset="0"/>
              </a:rPr>
              <a:t>onclick</a:t>
            </a:r>
            <a:r>
              <a:rPr lang="en-US" altLang="zh-CN" sz="2000" dirty="0" smtClean="0">
                <a:solidFill>
                  <a:schemeClr val="tx1"/>
                </a:solidFill>
                <a:latin typeface="Microsoft YaHei" charset="0"/>
                <a:ea typeface="Microsoft YaHei" charset="0"/>
                <a:cs typeface="Microsoft YaHei" charset="0"/>
              </a:rPr>
              <a:t>()</a:t>
            </a:r>
            <a:r>
              <a:rPr lang="zh-CN" altLang="en-US" sz="2000" dirty="0" smtClean="0">
                <a:solidFill>
                  <a:schemeClr val="tx1"/>
                </a:solidFill>
                <a:latin typeface="Microsoft YaHei" charset="0"/>
                <a:ea typeface="Microsoft YaHei" charset="0"/>
                <a:cs typeface="Microsoft YaHei" charset="0"/>
              </a:rPr>
              <a:t>等；</a:t>
            </a:r>
            <a:r>
              <a:rPr lang="en-US" altLang="zh-CN" sz="2000" dirty="0" smtClean="0">
                <a:solidFill>
                  <a:schemeClr val="tx1"/>
                </a:solidFill>
                <a:latin typeface="Microsoft YaHei" charset="0"/>
                <a:ea typeface="Microsoft YaHei" charset="0"/>
                <a:cs typeface="Microsoft YaHei" charset="0"/>
              </a:rPr>
              <a:t>DOM0</a:t>
            </a:r>
            <a:r>
              <a:rPr lang="zh-CN" altLang="en-US" sz="2000" dirty="0" smtClean="0">
                <a:solidFill>
                  <a:schemeClr val="tx1"/>
                </a:solidFill>
                <a:latin typeface="Microsoft YaHei" charset="0"/>
                <a:ea typeface="Microsoft YaHei" charset="0"/>
                <a:cs typeface="Microsoft YaHei" charset="0"/>
              </a:rPr>
              <a:t>级事件默认支持事件冒泡。</a:t>
            </a:r>
          </a:p>
          <a:p>
            <a:endParaRPr lang="zh-CN" altLang="en-US" sz="2000" dirty="0">
              <a:solidFill>
                <a:schemeClr val="tx1"/>
              </a:solidFill>
              <a:latin typeface="Microsoft YaHei" charset="0"/>
              <a:ea typeface="Microsoft YaHei" charset="0"/>
              <a:cs typeface="Microsoft YaHei" charset="0"/>
            </a:endParaRPr>
          </a:p>
          <a:p>
            <a:pPr marL="342900" indent="-342900">
              <a:buFont typeface="Wingdings" charset="2"/>
              <a:buChar char="l"/>
            </a:pPr>
            <a:r>
              <a:rPr lang="zh-CN" altLang="en-US" sz="2000" dirty="0" smtClean="0">
                <a:solidFill>
                  <a:schemeClr val="tx1"/>
                </a:solidFill>
                <a:latin typeface="Microsoft YaHei" charset="0"/>
                <a:ea typeface="Microsoft YaHei" charset="0"/>
                <a:cs typeface="Microsoft YaHei" charset="0"/>
              </a:rPr>
              <a:t>如果给同一个元素绑定多个相同类型的</a:t>
            </a:r>
            <a:r>
              <a:rPr lang="en-US" altLang="zh-CN" sz="2000" dirty="0" smtClean="0">
                <a:solidFill>
                  <a:schemeClr val="tx1"/>
                </a:solidFill>
                <a:latin typeface="Microsoft YaHei" charset="0"/>
                <a:ea typeface="Microsoft YaHei" charset="0"/>
                <a:cs typeface="Microsoft YaHei" charset="0"/>
              </a:rPr>
              <a:t>DOM0</a:t>
            </a:r>
            <a:r>
              <a:rPr lang="zh-CN" altLang="en-US" sz="2000" dirty="0" smtClean="0">
                <a:solidFill>
                  <a:schemeClr val="tx1"/>
                </a:solidFill>
                <a:latin typeface="Microsoft YaHei" charset="0"/>
                <a:ea typeface="Microsoft YaHei" charset="0"/>
                <a:cs typeface="Microsoft YaHei" charset="0"/>
              </a:rPr>
              <a:t>级事件，那么事件会被覆盖，只有最后一个绑定的事件会执行。</a:t>
            </a:r>
            <a:endParaRPr lang="zh-CN" altLang="en-US" sz="2000" dirty="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2030589557"/>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8" name="为什么要使用盒模型："/>
          <p:cNvSpPr/>
          <p:nvPr/>
        </p:nvSpPr>
        <p:spPr>
          <a:xfrm>
            <a:off x="762576" y="1014730"/>
            <a:ext cx="1708156"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en-US" altLang="zh-CN" sz="2400" b="0" kern="0" dirty="0" smtClean="0">
                <a:solidFill>
                  <a:srgbClr val="3A68A3"/>
                </a:solidFill>
                <a:latin typeface="Microsoft YaHei" charset="0"/>
                <a:ea typeface="Microsoft YaHei" charset="0"/>
                <a:cs typeface="Microsoft YaHei" charset="0"/>
              </a:rPr>
              <a:t>DOM</a:t>
            </a:r>
            <a:r>
              <a:rPr lang="en-US" altLang="zh-CN" b="0" dirty="0">
                <a:solidFill>
                  <a:srgbClr val="3A68A3"/>
                </a:solidFill>
                <a:latin typeface="Microsoft YaHei" charset="0"/>
                <a:ea typeface="Microsoft YaHei" charset="0"/>
                <a:cs typeface="Microsoft YaHei" charset="0"/>
              </a:rPr>
              <a:t>2</a:t>
            </a:r>
            <a:r>
              <a:rPr lang="zh-CN" altLang="en-US" sz="2400" b="0" kern="0" dirty="0" smtClean="0">
                <a:solidFill>
                  <a:srgbClr val="3A68A3"/>
                </a:solidFill>
                <a:latin typeface="Microsoft YaHei" charset="0"/>
                <a:ea typeface="Microsoft YaHei" charset="0"/>
                <a:cs typeface="Microsoft YaHei" charset="0"/>
              </a:rPr>
              <a:t>级</a:t>
            </a:r>
            <a:endParaRPr lang="zh-CN" altLang="en-US" sz="2400" b="0" kern="0" dirty="0">
              <a:solidFill>
                <a:srgbClr val="3A68A3"/>
              </a:solidFill>
              <a:latin typeface="Microsoft YaHei" charset="0"/>
              <a:ea typeface="Microsoft YaHei" charset="0"/>
              <a:cs typeface="Microsoft YaHei" charset="0"/>
            </a:endParaRPr>
          </a:p>
        </p:txBody>
      </p:sp>
      <p:sp>
        <p:nvSpPr>
          <p:cNvPr id="7" name="文本框 6"/>
          <p:cNvSpPr/>
          <p:nvPr/>
        </p:nvSpPr>
        <p:spPr>
          <a:xfrm>
            <a:off x="652779" y="7543"/>
            <a:ext cx="1733804"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事件绑定</a:t>
            </a:r>
            <a:endParaRPr sz="3200" b="0" dirty="0">
              <a:latin typeface="Microsoft YaHei" charset="0"/>
              <a:ea typeface="Microsoft YaHei" charset="0"/>
              <a:cs typeface="Microsoft YaHei" charset="0"/>
            </a:endParaRPr>
          </a:p>
        </p:txBody>
      </p:sp>
      <p:sp>
        <p:nvSpPr>
          <p:cNvPr id="10" name="矩形 9"/>
          <p:cNvSpPr/>
          <p:nvPr/>
        </p:nvSpPr>
        <p:spPr>
          <a:xfrm>
            <a:off x="1418018" y="1679311"/>
            <a:ext cx="6815229"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342900" indent="-342900">
              <a:buFont typeface="Wingdings" charset="2"/>
              <a:buChar char="l"/>
            </a:pPr>
            <a:r>
              <a:rPr lang="zh-CN" altLang="en-US" sz="2000" dirty="0" smtClean="0">
                <a:solidFill>
                  <a:schemeClr val="tx1"/>
                </a:solidFill>
                <a:latin typeface="Microsoft YaHei" charset="0"/>
                <a:ea typeface="Microsoft YaHei" charset="0"/>
                <a:cs typeface="Microsoft YaHei" charset="0"/>
              </a:rPr>
              <a:t>存在兼容性问题，需要对</a:t>
            </a:r>
            <a:r>
              <a:rPr lang="en-US" altLang="zh-CN" sz="2000" dirty="0" smtClean="0">
                <a:solidFill>
                  <a:schemeClr val="tx1"/>
                </a:solidFill>
                <a:latin typeface="Microsoft YaHei" charset="0"/>
                <a:ea typeface="Microsoft YaHei" charset="0"/>
                <a:cs typeface="Microsoft YaHei" charset="0"/>
              </a:rPr>
              <a:t>IE</a:t>
            </a:r>
            <a:r>
              <a:rPr lang="zh-CN" altLang="en-US" sz="2000" dirty="0" smtClean="0">
                <a:solidFill>
                  <a:schemeClr val="tx1"/>
                </a:solidFill>
                <a:latin typeface="Microsoft YaHei" charset="0"/>
                <a:ea typeface="Microsoft YaHei" charset="0"/>
                <a:cs typeface="Microsoft YaHei" charset="0"/>
              </a:rPr>
              <a:t>与非</a:t>
            </a:r>
            <a:r>
              <a:rPr lang="en-US" altLang="zh-CN" sz="2000" dirty="0" smtClean="0">
                <a:solidFill>
                  <a:schemeClr val="tx1"/>
                </a:solidFill>
                <a:latin typeface="Microsoft YaHei" charset="0"/>
                <a:ea typeface="Microsoft YaHei" charset="0"/>
                <a:cs typeface="Microsoft YaHei" charset="0"/>
              </a:rPr>
              <a:t>IE</a:t>
            </a:r>
            <a:r>
              <a:rPr lang="zh-CN" altLang="en-US" sz="2000" dirty="0" smtClean="0">
                <a:solidFill>
                  <a:schemeClr val="tx1"/>
                </a:solidFill>
                <a:latin typeface="Microsoft YaHei" charset="0"/>
                <a:ea typeface="Microsoft YaHei" charset="0"/>
                <a:cs typeface="Microsoft YaHei" charset="0"/>
              </a:rPr>
              <a:t>浏览器支持方式不同。</a:t>
            </a:r>
          </a:p>
        </p:txBody>
      </p:sp>
      <p:sp>
        <p:nvSpPr>
          <p:cNvPr id="5" name="矩形 4"/>
          <p:cNvSpPr/>
          <p:nvPr/>
        </p:nvSpPr>
        <p:spPr>
          <a:xfrm>
            <a:off x="1418018" y="2446292"/>
            <a:ext cx="6815229" cy="7078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342900" indent="-342900">
              <a:buFont typeface="Wingdings" charset="2"/>
              <a:buChar char="l"/>
            </a:pPr>
            <a:r>
              <a:rPr lang="zh-CN" altLang="en-US" sz="2000" dirty="0" smtClean="0">
                <a:solidFill>
                  <a:schemeClr val="tx1"/>
                </a:solidFill>
                <a:latin typeface="Microsoft YaHei" charset="0"/>
                <a:ea typeface="Microsoft YaHei" charset="0"/>
                <a:cs typeface="Microsoft YaHei" charset="0"/>
              </a:rPr>
              <a:t>非</a:t>
            </a:r>
            <a:r>
              <a:rPr lang="en-US" altLang="zh-CN" sz="2000" dirty="0" smtClean="0">
                <a:solidFill>
                  <a:schemeClr val="tx1"/>
                </a:solidFill>
                <a:latin typeface="Microsoft YaHei" charset="0"/>
                <a:ea typeface="Microsoft YaHei" charset="0"/>
                <a:cs typeface="Microsoft YaHei" charset="0"/>
              </a:rPr>
              <a:t>IE</a:t>
            </a:r>
            <a:r>
              <a:rPr lang="zh-CN" altLang="en-US" sz="2000" dirty="0" smtClean="0">
                <a:solidFill>
                  <a:schemeClr val="tx1"/>
                </a:solidFill>
                <a:latin typeface="Microsoft YaHei" charset="0"/>
                <a:ea typeface="Microsoft YaHei" charset="0"/>
                <a:cs typeface="Microsoft YaHei" charset="0"/>
              </a:rPr>
              <a:t>：</a:t>
            </a:r>
            <a:endParaRPr lang="en-US" altLang="zh-CN" sz="2000" dirty="0" smtClean="0">
              <a:solidFill>
                <a:schemeClr val="tx1"/>
              </a:solidFill>
              <a:latin typeface="Microsoft YaHei" charset="0"/>
              <a:ea typeface="Microsoft YaHei" charset="0"/>
              <a:cs typeface="Microsoft YaHei" charset="0"/>
            </a:endParaRPr>
          </a:p>
          <a:p>
            <a:r>
              <a:rPr lang="en-US" altLang="zh-CN" sz="2000" dirty="0">
                <a:solidFill>
                  <a:schemeClr val="tx1"/>
                </a:solidFill>
                <a:latin typeface="Microsoft YaHei" charset="0"/>
                <a:ea typeface="Microsoft YaHei" charset="0"/>
                <a:cs typeface="Microsoft YaHei" charset="0"/>
              </a:rPr>
              <a:t>	</a:t>
            </a:r>
            <a:r>
              <a:rPr lang="en-US" altLang="zh-CN" sz="2000" dirty="0" err="1" smtClean="0">
                <a:solidFill>
                  <a:schemeClr val="tx1"/>
                </a:solidFill>
                <a:latin typeface="Microsoft YaHei" charset="0"/>
                <a:ea typeface="Microsoft YaHei" charset="0"/>
                <a:cs typeface="Microsoft YaHei" charset="0"/>
              </a:rPr>
              <a:t>addEventListener</a:t>
            </a:r>
            <a:r>
              <a:rPr lang="en-US" altLang="zh-CN" sz="2000" dirty="0" smtClean="0">
                <a:solidFill>
                  <a:schemeClr val="tx1"/>
                </a:solidFill>
                <a:latin typeface="Microsoft YaHei" charset="0"/>
                <a:ea typeface="Microsoft YaHei" charset="0"/>
                <a:cs typeface="Microsoft YaHei" charset="0"/>
              </a:rPr>
              <a:t>()</a:t>
            </a:r>
            <a:r>
              <a:rPr lang="zh-CN" altLang="en-US" sz="2000" dirty="0" smtClean="0">
                <a:solidFill>
                  <a:schemeClr val="tx1"/>
                </a:solidFill>
                <a:latin typeface="Microsoft YaHei" charset="0"/>
                <a:ea typeface="Microsoft YaHei" charset="0"/>
                <a:cs typeface="Microsoft YaHei" charset="0"/>
              </a:rPr>
              <a:t>  </a:t>
            </a:r>
            <a:r>
              <a:rPr lang="en-US" altLang="zh-CN" sz="2000" dirty="0" err="1" smtClean="0">
                <a:solidFill>
                  <a:schemeClr val="tx1"/>
                </a:solidFill>
                <a:latin typeface="Microsoft YaHei" charset="0"/>
                <a:ea typeface="Microsoft YaHei" charset="0"/>
                <a:cs typeface="Microsoft YaHei" charset="0"/>
              </a:rPr>
              <a:t>removeEventListener</a:t>
            </a:r>
            <a:r>
              <a:rPr lang="en-US" altLang="zh-CN" sz="2000" dirty="0" smtClean="0">
                <a:solidFill>
                  <a:schemeClr val="tx1"/>
                </a:solidFill>
                <a:latin typeface="Microsoft YaHei" charset="0"/>
                <a:ea typeface="Microsoft YaHei" charset="0"/>
                <a:cs typeface="Microsoft YaHei" charset="0"/>
              </a:rPr>
              <a:t>()</a:t>
            </a:r>
            <a:r>
              <a:rPr lang="zh-CN" altLang="en-US" sz="2000" dirty="0" smtClean="0">
                <a:solidFill>
                  <a:schemeClr val="tx1"/>
                </a:solidFill>
                <a:latin typeface="Microsoft YaHei" charset="0"/>
                <a:ea typeface="Microsoft YaHei" charset="0"/>
                <a:cs typeface="Microsoft YaHei" charset="0"/>
              </a:rPr>
              <a:t> </a:t>
            </a:r>
          </a:p>
        </p:txBody>
      </p:sp>
      <p:sp>
        <p:nvSpPr>
          <p:cNvPr id="6" name="矩形 5"/>
          <p:cNvSpPr/>
          <p:nvPr/>
        </p:nvSpPr>
        <p:spPr>
          <a:xfrm>
            <a:off x="1418018" y="3337688"/>
            <a:ext cx="6815229" cy="7078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342900" indent="-342900">
              <a:buFont typeface="Wingdings" charset="2"/>
              <a:buChar char="l"/>
            </a:pPr>
            <a:r>
              <a:rPr lang="en-US" altLang="zh-CN" sz="2000" dirty="0" smtClean="0">
                <a:solidFill>
                  <a:schemeClr val="tx1"/>
                </a:solidFill>
                <a:latin typeface="Microsoft YaHei" charset="0"/>
                <a:ea typeface="Microsoft YaHei" charset="0"/>
                <a:cs typeface="Microsoft YaHei" charset="0"/>
              </a:rPr>
              <a:t>IE</a:t>
            </a:r>
            <a:r>
              <a:rPr lang="zh-CN" altLang="en-US" sz="2000" dirty="0" smtClean="0">
                <a:solidFill>
                  <a:schemeClr val="tx1"/>
                </a:solidFill>
                <a:latin typeface="Microsoft YaHei" charset="0"/>
                <a:ea typeface="Microsoft YaHei" charset="0"/>
                <a:cs typeface="Microsoft YaHei" charset="0"/>
              </a:rPr>
              <a:t>：</a:t>
            </a:r>
            <a:endParaRPr lang="en-US" altLang="zh-CN" sz="2000" dirty="0" smtClean="0">
              <a:solidFill>
                <a:schemeClr val="tx1"/>
              </a:solidFill>
              <a:latin typeface="Microsoft YaHei" charset="0"/>
              <a:ea typeface="Microsoft YaHei" charset="0"/>
              <a:cs typeface="Microsoft YaHei" charset="0"/>
            </a:endParaRPr>
          </a:p>
          <a:p>
            <a:r>
              <a:rPr lang="en-US" altLang="zh-CN" sz="2000" dirty="0">
                <a:solidFill>
                  <a:schemeClr val="tx1"/>
                </a:solidFill>
                <a:latin typeface="Microsoft YaHei" charset="0"/>
                <a:ea typeface="Microsoft YaHei" charset="0"/>
                <a:cs typeface="Microsoft YaHei" charset="0"/>
              </a:rPr>
              <a:t>	</a:t>
            </a:r>
            <a:r>
              <a:rPr lang="en-US" altLang="zh-CN" sz="2000" dirty="0" err="1" smtClean="0">
                <a:solidFill>
                  <a:schemeClr val="tx1"/>
                </a:solidFill>
                <a:latin typeface="Microsoft YaHei" charset="0"/>
                <a:ea typeface="Microsoft YaHei" charset="0"/>
                <a:cs typeface="Microsoft YaHei" charset="0"/>
              </a:rPr>
              <a:t>attachEvent</a:t>
            </a:r>
            <a:r>
              <a:rPr lang="en-US" altLang="zh-CN" sz="2000" dirty="0" smtClean="0">
                <a:solidFill>
                  <a:schemeClr val="tx1"/>
                </a:solidFill>
                <a:latin typeface="Microsoft YaHei" charset="0"/>
                <a:ea typeface="Microsoft YaHei" charset="0"/>
                <a:cs typeface="Microsoft YaHei" charset="0"/>
              </a:rPr>
              <a:t> ()</a:t>
            </a:r>
            <a:r>
              <a:rPr lang="zh-CN" altLang="en-US" sz="2000" dirty="0" smtClean="0">
                <a:solidFill>
                  <a:schemeClr val="tx1"/>
                </a:solidFill>
                <a:latin typeface="Microsoft YaHei" charset="0"/>
                <a:ea typeface="Microsoft YaHei" charset="0"/>
                <a:cs typeface="Microsoft YaHei" charset="0"/>
              </a:rPr>
              <a:t>  </a:t>
            </a:r>
            <a:r>
              <a:rPr lang="en-US" altLang="zh-CN" sz="2000" dirty="0" err="1" smtClean="0">
                <a:solidFill>
                  <a:schemeClr val="tx1"/>
                </a:solidFill>
                <a:latin typeface="Microsoft YaHei" charset="0"/>
                <a:ea typeface="Microsoft YaHei" charset="0"/>
                <a:cs typeface="Microsoft YaHei" charset="0"/>
              </a:rPr>
              <a:t>deatchEvent</a:t>
            </a:r>
            <a:r>
              <a:rPr lang="en-US" altLang="zh-CN" sz="2000" dirty="0" smtClean="0">
                <a:solidFill>
                  <a:schemeClr val="tx1"/>
                </a:solidFill>
                <a:latin typeface="Microsoft YaHei" charset="0"/>
                <a:ea typeface="Microsoft YaHei" charset="0"/>
                <a:cs typeface="Microsoft YaHei" charset="0"/>
              </a:rPr>
              <a:t> ()</a:t>
            </a:r>
            <a:r>
              <a:rPr lang="zh-CN" altLang="en-US" sz="2000" dirty="0" smtClean="0">
                <a:solidFill>
                  <a:schemeClr val="tx1"/>
                </a:solidFill>
                <a:latin typeface="Microsoft YaHei" charset="0"/>
                <a:ea typeface="Microsoft YaHei" charset="0"/>
                <a:cs typeface="Microsoft YaHei" charset="0"/>
              </a:rPr>
              <a:t> </a:t>
            </a:r>
          </a:p>
        </p:txBody>
      </p:sp>
    </p:spTree>
    <p:extLst>
      <p:ext uri="{BB962C8B-B14F-4D97-AF65-F5344CB8AC3E}">
        <p14:creationId xmlns:p14="http://schemas.microsoft.com/office/powerpoint/2010/main" val="3827009244"/>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1" name="文本框 6"/>
          <p:cNvSpPr/>
          <p:nvPr/>
        </p:nvSpPr>
        <p:spPr>
          <a:xfrm>
            <a:off x="652779" y="7543"/>
            <a:ext cx="1733804"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事件绑定</a:t>
            </a:r>
            <a:endParaRPr sz="3200" b="0" dirty="0">
              <a:latin typeface="Microsoft YaHei" charset="0"/>
              <a:ea typeface="Microsoft YaHei" charset="0"/>
              <a:cs typeface="Microsoft YaHei" charset="0"/>
            </a:endParaRPr>
          </a:p>
        </p:txBody>
      </p:sp>
      <p:sp>
        <p:nvSpPr>
          <p:cNvPr id="4" name="为什么要使用盒模型："/>
          <p:cNvSpPr/>
          <p:nvPr/>
        </p:nvSpPr>
        <p:spPr>
          <a:xfrm>
            <a:off x="762576" y="1014730"/>
            <a:ext cx="3388103"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zh-CN" altLang="en-US" b="0" dirty="0" smtClean="0">
                <a:solidFill>
                  <a:srgbClr val="3A68A3"/>
                </a:solidFill>
                <a:latin typeface="Microsoft YaHei" charset="0"/>
                <a:ea typeface="Microsoft YaHei" charset="0"/>
                <a:cs typeface="Microsoft YaHei" charset="0"/>
              </a:rPr>
              <a:t>非</a:t>
            </a:r>
            <a:r>
              <a:rPr lang="en-US" altLang="zh-CN" b="0" dirty="0" smtClean="0">
                <a:solidFill>
                  <a:srgbClr val="3A68A3"/>
                </a:solidFill>
                <a:latin typeface="Microsoft YaHei" charset="0"/>
                <a:ea typeface="Microsoft YaHei" charset="0"/>
                <a:cs typeface="Microsoft YaHei" charset="0"/>
              </a:rPr>
              <a:t>IE</a:t>
            </a:r>
            <a:r>
              <a:rPr lang="zh-CN" altLang="en-US" b="0" dirty="0" smtClean="0">
                <a:solidFill>
                  <a:srgbClr val="3A68A3"/>
                </a:solidFill>
                <a:latin typeface="Microsoft YaHei" charset="0"/>
                <a:ea typeface="Microsoft YaHei" charset="0"/>
                <a:cs typeface="Microsoft YaHei" charset="0"/>
              </a:rPr>
              <a:t>浏览器</a:t>
            </a:r>
            <a:r>
              <a:rPr lang="en-US" altLang="zh-CN" b="0" dirty="0" smtClean="0">
                <a:solidFill>
                  <a:srgbClr val="3A68A3"/>
                </a:solidFill>
                <a:latin typeface="Microsoft YaHei" charset="0"/>
                <a:ea typeface="Microsoft YaHei" charset="0"/>
                <a:cs typeface="Microsoft YaHei" charset="0"/>
              </a:rPr>
              <a:t>DOM2</a:t>
            </a:r>
            <a:r>
              <a:rPr lang="zh-CN" altLang="en-US" b="0" dirty="0" smtClean="0">
                <a:solidFill>
                  <a:srgbClr val="3A68A3"/>
                </a:solidFill>
                <a:latin typeface="Microsoft YaHei" charset="0"/>
                <a:ea typeface="Microsoft YaHei" charset="0"/>
                <a:cs typeface="Microsoft YaHei" charset="0"/>
              </a:rPr>
              <a:t>级：</a:t>
            </a:r>
            <a:endParaRPr lang="zh-CN" altLang="en-US" sz="2400" b="0" kern="0" dirty="0">
              <a:solidFill>
                <a:srgbClr val="3A68A3"/>
              </a:solidFill>
              <a:latin typeface="Microsoft YaHei" charset="0"/>
              <a:ea typeface="Microsoft YaHei" charset="0"/>
              <a:cs typeface="Microsoft YaHei" charset="0"/>
            </a:endParaRPr>
          </a:p>
        </p:txBody>
      </p:sp>
      <p:sp>
        <p:nvSpPr>
          <p:cNvPr id="3" name="矩形 2"/>
          <p:cNvSpPr/>
          <p:nvPr/>
        </p:nvSpPr>
        <p:spPr>
          <a:xfrm>
            <a:off x="5207758" y="2218665"/>
            <a:ext cx="4227874" cy="3046988"/>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1600" dirty="0" err="1" smtClean="0">
                <a:solidFill>
                  <a:schemeClr val="accent6">
                    <a:lumMod val="50000"/>
                  </a:schemeClr>
                </a:solidFill>
                <a:latin typeface="Microsoft YaHei" charset="0"/>
                <a:ea typeface="Microsoft YaHei" charset="0"/>
                <a:cs typeface="Microsoft YaHei" charset="0"/>
              </a:rPr>
              <a:t>var</a:t>
            </a:r>
            <a:r>
              <a:rPr lang="en-US" altLang="zh-CN" sz="1600" dirty="0" smtClean="0">
                <a:solidFill>
                  <a:schemeClr val="accent6">
                    <a:lumMod val="50000"/>
                  </a:schemeClr>
                </a:solidFill>
                <a:latin typeface="Microsoft YaHei" charset="0"/>
                <a:ea typeface="Microsoft YaHei" charset="0"/>
                <a:cs typeface="Microsoft YaHei" charset="0"/>
              </a:rPr>
              <a:t> </a:t>
            </a:r>
            <a:r>
              <a:rPr lang="en-US" altLang="zh-CN" sz="1600" dirty="0">
                <a:solidFill>
                  <a:schemeClr val="accent6">
                    <a:lumMod val="50000"/>
                  </a:schemeClr>
                </a:solidFill>
                <a:latin typeface="Microsoft YaHei" charset="0"/>
                <a:ea typeface="Microsoft YaHei" charset="0"/>
                <a:cs typeface="Microsoft YaHei" charset="0"/>
              </a:rPr>
              <a:t>box = </a:t>
            </a:r>
            <a:r>
              <a:rPr lang="en-US" altLang="zh-CN" sz="1600" dirty="0" err="1">
                <a:solidFill>
                  <a:schemeClr val="accent6">
                    <a:lumMod val="50000"/>
                  </a:schemeClr>
                </a:solidFill>
                <a:latin typeface="Microsoft YaHei" charset="0"/>
                <a:ea typeface="Microsoft YaHei" charset="0"/>
                <a:cs typeface="Microsoft YaHei" charset="0"/>
              </a:rPr>
              <a:t>document.getElementById</a:t>
            </a:r>
            <a:r>
              <a:rPr lang="en-US" altLang="zh-CN" sz="1600" dirty="0">
                <a:solidFill>
                  <a:schemeClr val="accent6">
                    <a:lumMod val="50000"/>
                  </a:schemeClr>
                </a:solidFill>
                <a:latin typeface="Microsoft YaHei" charset="0"/>
                <a:ea typeface="Microsoft YaHei" charset="0"/>
                <a:cs typeface="Microsoft YaHei" charset="0"/>
              </a:rPr>
              <a:t>("box");</a:t>
            </a:r>
          </a:p>
          <a:p>
            <a:r>
              <a:rPr lang="en-US" altLang="zh-CN" sz="1600" dirty="0" err="1">
                <a:solidFill>
                  <a:schemeClr val="accent6">
                    <a:lumMod val="50000"/>
                  </a:schemeClr>
                </a:solidFill>
                <a:latin typeface="Microsoft YaHei" charset="0"/>
                <a:ea typeface="Microsoft YaHei" charset="0"/>
                <a:cs typeface="Microsoft YaHei" charset="0"/>
              </a:rPr>
              <a:t>box.addEventListener</a:t>
            </a:r>
            <a:r>
              <a:rPr lang="en-US" altLang="zh-CN" sz="1600" dirty="0">
                <a:solidFill>
                  <a:schemeClr val="accent6">
                    <a:lumMod val="50000"/>
                  </a:schemeClr>
                </a:solidFill>
                <a:latin typeface="Microsoft YaHei" charset="0"/>
                <a:ea typeface="Microsoft YaHei" charset="0"/>
                <a:cs typeface="Microsoft YaHei" charset="0"/>
              </a:rPr>
              <a:t>("</a:t>
            </a:r>
            <a:r>
              <a:rPr lang="en-US" altLang="zh-CN" sz="1600" dirty="0" err="1">
                <a:solidFill>
                  <a:schemeClr val="accent6">
                    <a:lumMod val="50000"/>
                  </a:schemeClr>
                </a:solidFill>
                <a:latin typeface="Microsoft YaHei" charset="0"/>
                <a:ea typeface="Microsoft YaHei" charset="0"/>
                <a:cs typeface="Microsoft YaHei" charset="0"/>
              </a:rPr>
              <a:t>click",function</a:t>
            </a:r>
            <a:r>
              <a:rPr lang="en-US" altLang="zh-CN" sz="1600" dirty="0">
                <a:solidFill>
                  <a:schemeClr val="accent6">
                    <a:lumMod val="50000"/>
                  </a:schemeClr>
                </a:solidFill>
                <a:latin typeface="Microsoft YaHei" charset="0"/>
                <a:ea typeface="Microsoft YaHei" charset="0"/>
                <a:cs typeface="Microsoft YaHei" charset="0"/>
              </a:rPr>
              <a:t>(){</a:t>
            </a:r>
          </a:p>
          <a:p>
            <a:r>
              <a:rPr lang="zh-CN" altLang="zh-CN" sz="1600" dirty="0">
                <a:solidFill>
                  <a:schemeClr val="accent6">
                    <a:lumMod val="50000"/>
                  </a:schemeClr>
                </a:solidFill>
                <a:latin typeface="Microsoft YaHei" charset="0"/>
                <a:ea typeface="Microsoft YaHei" charset="0"/>
                <a:cs typeface="Microsoft YaHei" charset="0"/>
              </a:rPr>
              <a:t> </a:t>
            </a:r>
            <a:r>
              <a:rPr lang="zh-CN" altLang="en-US" sz="1600" dirty="0" smtClean="0">
                <a:solidFill>
                  <a:schemeClr val="accent6">
                    <a:lumMod val="50000"/>
                  </a:schemeClr>
                </a:solidFill>
                <a:latin typeface="Microsoft YaHei" charset="0"/>
                <a:ea typeface="Microsoft YaHei" charset="0"/>
                <a:cs typeface="Microsoft YaHei" charset="0"/>
              </a:rPr>
              <a:t>   </a:t>
            </a:r>
            <a:r>
              <a:rPr lang="en-US" altLang="zh-CN" sz="1600" dirty="0" smtClean="0">
                <a:solidFill>
                  <a:schemeClr val="accent6">
                    <a:lumMod val="50000"/>
                  </a:schemeClr>
                </a:solidFill>
                <a:latin typeface="Microsoft YaHei" charset="0"/>
                <a:ea typeface="Microsoft YaHei" charset="0"/>
                <a:cs typeface="Microsoft YaHei" charset="0"/>
              </a:rPr>
              <a:t>alert</a:t>
            </a:r>
            <a:r>
              <a:rPr lang="en-US" altLang="zh-CN" sz="1600" dirty="0">
                <a:solidFill>
                  <a:schemeClr val="accent6">
                    <a:lumMod val="50000"/>
                  </a:schemeClr>
                </a:solidFill>
                <a:latin typeface="Microsoft YaHei" charset="0"/>
                <a:ea typeface="Microsoft YaHei" charset="0"/>
                <a:cs typeface="Microsoft YaHei" charset="0"/>
              </a:rPr>
              <a:t>(</a:t>
            </a:r>
            <a:r>
              <a:rPr lang="en-US" altLang="zh-CN" sz="1600" dirty="0" err="1">
                <a:solidFill>
                  <a:schemeClr val="accent6">
                    <a:lumMod val="50000"/>
                  </a:schemeClr>
                </a:solidFill>
                <a:latin typeface="Microsoft YaHei" charset="0"/>
                <a:ea typeface="Microsoft YaHei" charset="0"/>
                <a:cs typeface="Microsoft YaHei" charset="0"/>
              </a:rPr>
              <a:t>this.style.background</a:t>
            </a:r>
            <a:r>
              <a:rPr lang="en-US" altLang="zh-CN" sz="1600" dirty="0">
                <a:solidFill>
                  <a:schemeClr val="accent6">
                    <a:lumMod val="50000"/>
                  </a:schemeClr>
                </a:solidFill>
                <a:latin typeface="Microsoft YaHei" charset="0"/>
                <a:ea typeface="Microsoft YaHei" charset="0"/>
                <a:cs typeface="Microsoft YaHei" charset="0"/>
              </a:rPr>
              <a:t>)</a:t>
            </a:r>
          </a:p>
          <a:p>
            <a:r>
              <a:rPr lang="mr-IN" altLang="zh-CN" sz="1600" dirty="0">
                <a:solidFill>
                  <a:schemeClr val="accent6">
                    <a:lumMod val="50000"/>
                  </a:schemeClr>
                </a:solidFill>
                <a:latin typeface="Microsoft YaHei" charset="0"/>
                <a:ea typeface="Microsoft YaHei" charset="0"/>
                <a:cs typeface="Microsoft YaHei" charset="0"/>
              </a:rPr>
              <a:t>},false)</a:t>
            </a:r>
            <a:r>
              <a:rPr lang="mr-IN" altLang="zh-CN" sz="1600" dirty="0" smtClean="0">
                <a:solidFill>
                  <a:schemeClr val="accent6">
                    <a:lumMod val="50000"/>
                  </a:schemeClr>
                </a:solidFill>
                <a:latin typeface="Microsoft YaHei" charset="0"/>
                <a:ea typeface="Microsoft YaHei" charset="0"/>
                <a:cs typeface="Microsoft YaHei" charset="0"/>
              </a:rPr>
              <a:t>;</a:t>
            </a:r>
            <a:endParaRPr lang="en-US" altLang="zh-CN" sz="1600" dirty="0" smtClean="0">
              <a:solidFill>
                <a:schemeClr val="accent6">
                  <a:lumMod val="50000"/>
                </a:schemeClr>
              </a:solidFill>
              <a:latin typeface="Microsoft YaHei" charset="0"/>
              <a:ea typeface="Microsoft YaHei" charset="0"/>
              <a:cs typeface="Microsoft YaHei" charset="0"/>
            </a:endParaRPr>
          </a:p>
          <a:p>
            <a:endParaRPr lang="mr-IN" altLang="zh-CN" sz="1600" dirty="0">
              <a:solidFill>
                <a:schemeClr val="accent6">
                  <a:lumMod val="50000"/>
                </a:schemeClr>
              </a:solidFill>
              <a:latin typeface="Microsoft YaHei" charset="0"/>
              <a:ea typeface="Microsoft YaHei" charset="0"/>
              <a:cs typeface="Microsoft YaHei" charset="0"/>
            </a:endParaRPr>
          </a:p>
          <a:p>
            <a:r>
              <a:rPr lang="zh-CHT" altLang="en-US" sz="1600" dirty="0">
                <a:solidFill>
                  <a:schemeClr val="accent6">
                    <a:lumMod val="50000"/>
                  </a:schemeClr>
                </a:solidFill>
                <a:latin typeface="Microsoft YaHei" charset="0"/>
                <a:ea typeface="Microsoft YaHei" charset="0"/>
                <a:cs typeface="Microsoft YaHei" charset="0"/>
              </a:rPr>
              <a:t>或者</a:t>
            </a:r>
            <a:r>
              <a:rPr lang="en-US" altLang="zh-CHT" sz="1600" dirty="0" smtClean="0">
                <a:solidFill>
                  <a:schemeClr val="accent6">
                    <a:lumMod val="50000"/>
                  </a:schemeClr>
                </a:solidFill>
                <a:latin typeface="Microsoft YaHei" charset="0"/>
                <a:ea typeface="Microsoft YaHei" charset="0"/>
                <a:cs typeface="Microsoft YaHei" charset="0"/>
              </a:rPr>
              <a:t>:</a:t>
            </a:r>
          </a:p>
          <a:p>
            <a:endParaRPr lang="en-US" altLang="zh-CHT" sz="1600" dirty="0">
              <a:solidFill>
                <a:schemeClr val="accent6">
                  <a:lumMod val="50000"/>
                </a:schemeClr>
              </a:solidFill>
              <a:latin typeface="Microsoft YaHei" charset="0"/>
              <a:ea typeface="Microsoft YaHei" charset="0"/>
              <a:cs typeface="Microsoft YaHei" charset="0"/>
            </a:endParaRPr>
          </a:p>
          <a:p>
            <a:r>
              <a:rPr lang="en-US" altLang="zh-CN" sz="1600" dirty="0" err="1" smtClean="0">
                <a:solidFill>
                  <a:schemeClr val="accent6">
                    <a:lumMod val="50000"/>
                  </a:schemeClr>
                </a:solidFill>
                <a:latin typeface="Microsoft YaHei" charset="0"/>
                <a:ea typeface="Microsoft YaHei" charset="0"/>
                <a:cs typeface="Microsoft YaHei" charset="0"/>
              </a:rPr>
              <a:t>box.addEventListener</a:t>
            </a:r>
            <a:r>
              <a:rPr lang="en-US" altLang="zh-CN" sz="1600" dirty="0">
                <a:solidFill>
                  <a:schemeClr val="accent6">
                    <a:lumMod val="50000"/>
                  </a:schemeClr>
                </a:solidFill>
                <a:latin typeface="Microsoft YaHei" charset="0"/>
                <a:ea typeface="Microsoft YaHei" charset="0"/>
                <a:cs typeface="Microsoft YaHei" charset="0"/>
              </a:rPr>
              <a:t>("click",</a:t>
            </a:r>
            <a:r>
              <a:rPr lang="en-US" altLang="zh-CN" sz="1600" dirty="0" err="1">
                <a:solidFill>
                  <a:schemeClr val="accent6">
                    <a:lumMod val="50000"/>
                  </a:schemeClr>
                </a:solidFill>
                <a:latin typeface="Microsoft YaHei" charset="0"/>
                <a:ea typeface="Microsoft YaHei" charset="0"/>
                <a:cs typeface="Microsoft YaHei" charset="0"/>
              </a:rPr>
              <a:t>myFn,false</a:t>
            </a:r>
            <a:r>
              <a:rPr lang="en-US" altLang="zh-CN" sz="1600" dirty="0">
                <a:solidFill>
                  <a:schemeClr val="accent6">
                    <a:lumMod val="50000"/>
                  </a:schemeClr>
                </a:solidFill>
                <a:latin typeface="Microsoft YaHei" charset="0"/>
                <a:ea typeface="Microsoft YaHei" charset="0"/>
                <a:cs typeface="Microsoft YaHei" charset="0"/>
              </a:rPr>
              <a:t>);</a:t>
            </a:r>
          </a:p>
          <a:p>
            <a:r>
              <a:rPr lang="en-US" altLang="zh-CN" sz="1600" dirty="0">
                <a:solidFill>
                  <a:schemeClr val="accent6">
                    <a:lumMod val="50000"/>
                  </a:schemeClr>
                </a:solidFill>
                <a:latin typeface="Microsoft YaHei" charset="0"/>
                <a:ea typeface="Microsoft YaHei" charset="0"/>
                <a:cs typeface="Microsoft YaHei" charset="0"/>
              </a:rPr>
              <a:t>function </a:t>
            </a:r>
            <a:r>
              <a:rPr lang="en-US" altLang="zh-CN" sz="1600" dirty="0" err="1">
                <a:solidFill>
                  <a:schemeClr val="accent6">
                    <a:lumMod val="50000"/>
                  </a:schemeClr>
                </a:solidFill>
                <a:latin typeface="Microsoft YaHei" charset="0"/>
                <a:ea typeface="Microsoft YaHei" charset="0"/>
                <a:cs typeface="Microsoft YaHei" charset="0"/>
              </a:rPr>
              <a:t>myFn</a:t>
            </a:r>
            <a:r>
              <a:rPr lang="en-US" altLang="zh-CN" sz="1600" dirty="0">
                <a:solidFill>
                  <a:schemeClr val="accent6">
                    <a:lumMod val="50000"/>
                  </a:schemeClr>
                </a:solidFill>
                <a:latin typeface="Microsoft YaHei" charset="0"/>
                <a:ea typeface="Microsoft YaHei" charset="0"/>
                <a:cs typeface="Microsoft YaHei" charset="0"/>
              </a:rPr>
              <a:t>(){</a:t>
            </a:r>
          </a:p>
          <a:p>
            <a:r>
              <a:rPr lang="zh-CN" altLang="zh-CN" sz="1600" dirty="0">
                <a:solidFill>
                  <a:schemeClr val="accent6">
                    <a:lumMod val="50000"/>
                  </a:schemeClr>
                </a:solidFill>
                <a:latin typeface="Microsoft YaHei" charset="0"/>
                <a:ea typeface="Microsoft YaHei" charset="0"/>
                <a:cs typeface="Microsoft YaHei" charset="0"/>
              </a:rPr>
              <a:t> </a:t>
            </a:r>
            <a:r>
              <a:rPr lang="zh-CN" altLang="en-US" sz="1600" dirty="0" smtClean="0">
                <a:solidFill>
                  <a:schemeClr val="accent6">
                    <a:lumMod val="50000"/>
                  </a:schemeClr>
                </a:solidFill>
                <a:latin typeface="Microsoft YaHei" charset="0"/>
                <a:ea typeface="Microsoft YaHei" charset="0"/>
                <a:cs typeface="Microsoft YaHei" charset="0"/>
              </a:rPr>
              <a:t>   </a:t>
            </a:r>
            <a:r>
              <a:rPr lang="en-US" altLang="zh-CN" sz="1600" dirty="0" smtClean="0">
                <a:solidFill>
                  <a:schemeClr val="accent6">
                    <a:lumMod val="50000"/>
                  </a:schemeClr>
                </a:solidFill>
                <a:latin typeface="Microsoft YaHei" charset="0"/>
                <a:ea typeface="Microsoft YaHei" charset="0"/>
                <a:cs typeface="Microsoft YaHei" charset="0"/>
              </a:rPr>
              <a:t>alert</a:t>
            </a:r>
            <a:r>
              <a:rPr lang="en-US" altLang="zh-CN" sz="1600" dirty="0">
                <a:solidFill>
                  <a:schemeClr val="accent6">
                    <a:lumMod val="50000"/>
                  </a:schemeClr>
                </a:solidFill>
                <a:latin typeface="Microsoft YaHei" charset="0"/>
                <a:ea typeface="Microsoft YaHei" charset="0"/>
                <a:cs typeface="Microsoft YaHei" charset="0"/>
              </a:rPr>
              <a:t>(</a:t>
            </a:r>
            <a:r>
              <a:rPr lang="en-US" altLang="zh-CN" sz="1600" dirty="0" err="1">
                <a:solidFill>
                  <a:schemeClr val="accent6">
                    <a:lumMod val="50000"/>
                  </a:schemeClr>
                </a:solidFill>
                <a:latin typeface="Microsoft YaHei" charset="0"/>
                <a:ea typeface="Microsoft YaHei" charset="0"/>
                <a:cs typeface="Microsoft YaHei" charset="0"/>
              </a:rPr>
              <a:t>this.style.background</a:t>
            </a:r>
            <a:r>
              <a:rPr lang="en-US" altLang="zh-CN" sz="1600" dirty="0">
                <a:solidFill>
                  <a:schemeClr val="accent6">
                    <a:lumMod val="50000"/>
                  </a:schemeClr>
                </a:solidFill>
                <a:latin typeface="Microsoft YaHei" charset="0"/>
                <a:ea typeface="Microsoft YaHei" charset="0"/>
                <a:cs typeface="Microsoft YaHei" charset="0"/>
              </a:rPr>
              <a:t>);</a:t>
            </a:r>
          </a:p>
          <a:p>
            <a:r>
              <a:rPr lang="en-US" altLang="zh-CN" sz="1600" dirty="0">
                <a:solidFill>
                  <a:schemeClr val="accent6">
                    <a:lumMod val="50000"/>
                  </a:schemeClr>
                </a:solidFill>
                <a:latin typeface="Microsoft YaHei" charset="0"/>
                <a:ea typeface="Microsoft YaHei" charset="0"/>
                <a:cs typeface="Microsoft YaHei" charset="0"/>
              </a:rPr>
              <a:t>}</a:t>
            </a:r>
          </a:p>
        </p:txBody>
      </p:sp>
      <p:sp>
        <p:nvSpPr>
          <p:cNvPr id="6" name="矩形 5"/>
          <p:cNvSpPr/>
          <p:nvPr/>
        </p:nvSpPr>
        <p:spPr>
          <a:xfrm>
            <a:off x="762576" y="1692425"/>
            <a:ext cx="5713394"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342900" indent="-342900">
              <a:buFont typeface="Wingdings" charset="2"/>
              <a:buChar char="l"/>
            </a:pPr>
            <a:r>
              <a:rPr lang="en-US" altLang="zh-CN" sz="2000" dirty="0" err="1" smtClean="0">
                <a:solidFill>
                  <a:schemeClr val="tx1"/>
                </a:solidFill>
                <a:latin typeface="Microsoft YaHei" charset="0"/>
                <a:ea typeface="Microsoft YaHei" charset="0"/>
                <a:cs typeface="Microsoft YaHei" charset="0"/>
              </a:rPr>
              <a:t>addEventListener</a:t>
            </a:r>
            <a:r>
              <a:rPr lang="en-US" altLang="zh-CN" sz="2000" dirty="0" smtClean="0">
                <a:solidFill>
                  <a:schemeClr val="tx1"/>
                </a:solidFill>
                <a:latin typeface="Microsoft YaHei" charset="0"/>
                <a:ea typeface="Microsoft YaHei" charset="0"/>
                <a:cs typeface="Microsoft YaHei" charset="0"/>
              </a:rPr>
              <a:t>()</a:t>
            </a:r>
            <a:r>
              <a:rPr lang="zh-CN" altLang="en-US" sz="2000" dirty="0" smtClean="0">
                <a:solidFill>
                  <a:schemeClr val="tx1"/>
                </a:solidFill>
                <a:latin typeface="Microsoft YaHei" charset="0"/>
                <a:ea typeface="Microsoft YaHei" charset="0"/>
                <a:cs typeface="Microsoft YaHei" charset="0"/>
              </a:rPr>
              <a:t>绑定事件</a:t>
            </a:r>
            <a:r>
              <a:rPr lang="en-US" altLang="zh-CN" sz="2000" dirty="0" smtClean="0">
                <a:solidFill>
                  <a:schemeClr val="tx1"/>
                </a:solidFill>
                <a:latin typeface="Microsoft YaHei" charset="0"/>
                <a:ea typeface="Microsoft YaHei" charset="0"/>
                <a:cs typeface="Microsoft YaHei" charset="0"/>
              </a:rPr>
              <a:t>,</a:t>
            </a:r>
            <a:r>
              <a:rPr lang="zh-CN" altLang="en-US" sz="2000" dirty="0" smtClean="0">
                <a:solidFill>
                  <a:schemeClr val="tx1"/>
                </a:solidFill>
                <a:latin typeface="Microsoft YaHei" charset="0"/>
                <a:ea typeface="Microsoft YaHei" charset="0"/>
                <a:cs typeface="Microsoft YaHei" charset="0"/>
              </a:rPr>
              <a:t>支持</a:t>
            </a:r>
            <a:r>
              <a:rPr lang="en-US" altLang="zh-CN" sz="2000" dirty="0" smtClean="0">
                <a:solidFill>
                  <a:schemeClr val="tx1"/>
                </a:solidFill>
                <a:latin typeface="Microsoft YaHei" charset="0"/>
                <a:ea typeface="Microsoft YaHei" charset="0"/>
                <a:cs typeface="Microsoft YaHei" charset="0"/>
              </a:rPr>
              <a:t>3</a:t>
            </a:r>
            <a:r>
              <a:rPr lang="zh-CN" altLang="en-US" sz="2000" dirty="0" smtClean="0">
                <a:solidFill>
                  <a:schemeClr val="tx1"/>
                </a:solidFill>
                <a:latin typeface="Microsoft YaHei" charset="0"/>
                <a:ea typeface="Microsoft YaHei" charset="0"/>
                <a:cs typeface="Microsoft YaHei" charset="0"/>
              </a:rPr>
              <a:t>个参数。</a:t>
            </a:r>
          </a:p>
        </p:txBody>
      </p:sp>
      <p:sp>
        <p:nvSpPr>
          <p:cNvPr id="7" name="矩形 6"/>
          <p:cNvSpPr/>
          <p:nvPr/>
        </p:nvSpPr>
        <p:spPr>
          <a:xfrm>
            <a:off x="762577" y="2418434"/>
            <a:ext cx="4180548" cy="3170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342900" indent="-342900">
              <a:buFont typeface="Wingdings" charset="2"/>
              <a:buChar char="l"/>
            </a:pPr>
            <a:r>
              <a:rPr lang="zh-CN" altLang="en-US" sz="2000" dirty="0" smtClean="0">
                <a:solidFill>
                  <a:schemeClr val="tx1"/>
                </a:solidFill>
                <a:latin typeface="Microsoft YaHei" charset="0"/>
                <a:ea typeface="Microsoft YaHei" charset="0"/>
                <a:cs typeface="Microsoft YaHei" charset="0"/>
              </a:rPr>
              <a:t>绑定事件的类型，例如：</a:t>
            </a:r>
            <a:r>
              <a:rPr lang="en-US" altLang="zh-CN" sz="2000" dirty="0" smtClean="0">
                <a:solidFill>
                  <a:schemeClr val="tx1"/>
                </a:solidFill>
                <a:latin typeface="Microsoft YaHei" charset="0"/>
                <a:ea typeface="Microsoft YaHei" charset="0"/>
                <a:cs typeface="Microsoft YaHei" charset="0"/>
              </a:rPr>
              <a:t>click</a:t>
            </a:r>
            <a:r>
              <a:rPr lang="zh-CN" altLang="en-US" sz="2000" dirty="0" smtClean="0">
                <a:solidFill>
                  <a:schemeClr val="tx1"/>
                </a:solidFill>
                <a:latin typeface="Microsoft YaHei" charset="0"/>
                <a:ea typeface="Microsoft YaHei" charset="0"/>
                <a:cs typeface="Microsoft YaHei" charset="0"/>
              </a:rPr>
              <a:t>；类型前没有</a:t>
            </a:r>
            <a:r>
              <a:rPr lang="en-US" altLang="zh-CN" sz="2000" dirty="0" smtClean="0">
                <a:solidFill>
                  <a:schemeClr val="tx1"/>
                </a:solidFill>
                <a:latin typeface="Microsoft YaHei" charset="0"/>
                <a:ea typeface="Microsoft YaHei" charset="0"/>
                <a:cs typeface="Microsoft YaHei" charset="0"/>
              </a:rPr>
              <a:t>on</a:t>
            </a:r>
            <a:r>
              <a:rPr lang="zh-CN" altLang="en-US" sz="2000" dirty="0" smtClean="0">
                <a:solidFill>
                  <a:schemeClr val="tx1"/>
                </a:solidFill>
                <a:latin typeface="Microsoft YaHei" charset="0"/>
                <a:ea typeface="Microsoft YaHei" charset="0"/>
                <a:cs typeface="Microsoft YaHei" charset="0"/>
              </a:rPr>
              <a:t>，是一个字符串。</a:t>
            </a:r>
            <a:endParaRPr lang="en-US" altLang="zh-CN" sz="2000" dirty="0" smtClean="0">
              <a:solidFill>
                <a:schemeClr val="tx1"/>
              </a:solidFill>
              <a:latin typeface="Microsoft YaHei" charset="0"/>
              <a:ea typeface="Microsoft YaHei" charset="0"/>
              <a:cs typeface="Microsoft YaHei" charset="0"/>
            </a:endParaRPr>
          </a:p>
          <a:p>
            <a:pPr marL="342900" indent="-342900">
              <a:buFont typeface="Wingdings" charset="2"/>
              <a:buChar char="l"/>
            </a:pPr>
            <a:endParaRPr lang="en-US" altLang="zh-CN" sz="2000" dirty="0">
              <a:solidFill>
                <a:schemeClr val="tx1"/>
              </a:solidFill>
              <a:latin typeface="Microsoft YaHei" charset="0"/>
              <a:ea typeface="Microsoft YaHei" charset="0"/>
              <a:cs typeface="Microsoft YaHei" charset="0"/>
            </a:endParaRPr>
          </a:p>
          <a:p>
            <a:pPr marL="342900" indent="-342900">
              <a:buFont typeface="Wingdings" charset="2"/>
              <a:buChar char="l"/>
            </a:pPr>
            <a:r>
              <a:rPr lang="zh-CN" altLang="en-US" sz="2000" dirty="0" smtClean="0">
                <a:solidFill>
                  <a:schemeClr val="tx1"/>
                </a:solidFill>
                <a:latin typeface="Microsoft YaHei" charset="0"/>
                <a:ea typeface="Microsoft YaHei" charset="0"/>
                <a:cs typeface="Microsoft YaHei" charset="0"/>
              </a:rPr>
              <a:t>响应事件的函数，可以是一个匿名函数，也可以是一个指定的函数。</a:t>
            </a:r>
            <a:endParaRPr lang="en-US" altLang="zh-CN" sz="2000" dirty="0" smtClean="0">
              <a:solidFill>
                <a:schemeClr val="tx1"/>
              </a:solidFill>
              <a:latin typeface="Microsoft YaHei" charset="0"/>
              <a:ea typeface="Microsoft YaHei" charset="0"/>
              <a:cs typeface="Microsoft YaHei" charset="0"/>
            </a:endParaRPr>
          </a:p>
          <a:p>
            <a:pPr marL="342900" indent="-342900">
              <a:buFont typeface="Wingdings" charset="2"/>
              <a:buChar char="l"/>
            </a:pPr>
            <a:endParaRPr lang="en-US" altLang="zh-CN" sz="2000" dirty="0">
              <a:solidFill>
                <a:schemeClr val="tx1"/>
              </a:solidFill>
              <a:latin typeface="Microsoft YaHei" charset="0"/>
              <a:ea typeface="Microsoft YaHei" charset="0"/>
              <a:cs typeface="Microsoft YaHei" charset="0"/>
            </a:endParaRPr>
          </a:p>
          <a:p>
            <a:pPr marL="342900" indent="-342900">
              <a:buFont typeface="Wingdings" charset="2"/>
              <a:buChar char="l"/>
            </a:pPr>
            <a:r>
              <a:rPr lang="zh-CN" altLang="en-US" sz="2000" dirty="0" smtClean="0">
                <a:solidFill>
                  <a:schemeClr val="tx1"/>
                </a:solidFill>
                <a:latin typeface="Microsoft YaHei" charset="0"/>
                <a:ea typeface="Microsoft YaHei" charset="0"/>
                <a:cs typeface="Microsoft YaHei" charset="0"/>
              </a:rPr>
              <a:t>可选参数，需要一个布尔值，</a:t>
            </a:r>
            <a:r>
              <a:rPr lang="en-US" altLang="zh-CN" sz="2000" dirty="0" smtClean="0">
                <a:solidFill>
                  <a:schemeClr val="tx1"/>
                </a:solidFill>
                <a:latin typeface="Microsoft YaHei" charset="0"/>
                <a:ea typeface="Microsoft YaHei" charset="0"/>
                <a:cs typeface="Microsoft YaHei" charset="0"/>
              </a:rPr>
              <a:t>true</a:t>
            </a:r>
            <a:r>
              <a:rPr lang="zh-CN" altLang="en-US" sz="2000" dirty="0" smtClean="0">
                <a:solidFill>
                  <a:schemeClr val="tx1"/>
                </a:solidFill>
                <a:latin typeface="Microsoft YaHei" charset="0"/>
                <a:ea typeface="Microsoft YaHei" charset="0"/>
                <a:cs typeface="Microsoft YaHei" charset="0"/>
              </a:rPr>
              <a:t>为事件捕获，</a:t>
            </a:r>
            <a:r>
              <a:rPr lang="en-US" altLang="zh-CN" sz="2000" dirty="0" smtClean="0">
                <a:solidFill>
                  <a:schemeClr val="tx1"/>
                </a:solidFill>
                <a:latin typeface="Microsoft YaHei" charset="0"/>
                <a:ea typeface="Microsoft YaHei" charset="0"/>
                <a:cs typeface="Microsoft YaHei" charset="0"/>
              </a:rPr>
              <a:t>false</a:t>
            </a:r>
            <a:r>
              <a:rPr lang="zh-CN" altLang="en-US" sz="2000" dirty="0" smtClean="0">
                <a:solidFill>
                  <a:schemeClr val="tx1"/>
                </a:solidFill>
                <a:latin typeface="Microsoft YaHei" charset="0"/>
                <a:ea typeface="Microsoft YaHei" charset="0"/>
                <a:cs typeface="Microsoft YaHei" charset="0"/>
              </a:rPr>
              <a:t>为事件冒泡，默认值为</a:t>
            </a:r>
            <a:r>
              <a:rPr lang="en-US" altLang="zh-CN" sz="2000" dirty="0" smtClean="0">
                <a:solidFill>
                  <a:schemeClr val="tx1"/>
                </a:solidFill>
                <a:latin typeface="Microsoft YaHei" charset="0"/>
                <a:ea typeface="Microsoft YaHei" charset="0"/>
                <a:cs typeface="Microsoft YaHei" charset="0"/>
              </a:rPr>
              <a:t>false</a:t>
            </a:r>
            <a:r>
              <a:rPr lang="zh-CN" altLang="en-US" sz="2000" dirty="0" smtClean="0">
                <a:solidFill>
                  <a:schemeClr val="tx1"/>
                </a:solidFill>
                <a:latin typeface="Microsoft YaHei" charset="0"/>
                <a:ea typeface="Microsoft YaHei" charset="0"/>
                <a:cs typeface="Microsoft YaHei" charset="0"/>
              </a:rPr>
              <a:t>。</a:t>
            </a:r>
          </a:p>
        </p:txBody>
      </p:sp>
    </p:spTree>
    <p:extLst>
      <p:ext uri="{BB962C8B-B14F-4D97-AF65-F5344CB8AC3E}">
        <p14:creationId xmlns:p14="http://schemas.microsoft.com/office/powerpoint/2010/main" val="1587032430"/>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1" name="文本框 6"/>
          <p:cNvSpPr/>
          <p:nvPr/>
        </p:nvSpPr>
        <p:spPr>
          <a:xfrm>
            <a:off x="652779" y="7543"/>
            <a:ext cx="1733804"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事件绑定</a:t>
            </a:r>
            <a:endParaRPr sz="3200" b="0" dirty="0">
              <a:latin typeface="Microsoft YaHei" charset="0"/>
              <a:ea typeface="Microsoft YaHei" charset="0"/>
              <a:cs typeface="Microsoft YaHei" charset="0"/>
            </a:endParaRPr>
          </a:p>
        </p:txBody>
      </p:sp>
      <p:sp>
        <p:nvSpPr>
          <p:cNvPr id="4" name="为什么要使用盒模型："/>
          <p:cNvSpPr/>
          <p:nvPr/>
        </p:nvSpPr>
        <p:spPr>
          <a:xfrm>
            <a:off x="762576" y="1014730"/>
            <a:ext cx="3388103"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zh-CN" altLang="en-US" b="0" dirty="0" smtClean="0">
                <a:solidFill>
                  <a:srgbClr val="3A68A3"/>
                </a:solidFill>
                <a:latin typeface="Microsoft YaHei" charset="0"/>
                <a:ea typeface="Microsoft YaHei" charset="0"/>
                <a:cs typeface="Microsoft YaHei" charset="0"/>
              </a:rPr>
              <a:t>非</a:t>
            </a:r>
            <a:r>
              <a:rPr lang="en-US" altLang="zh-CN" b="0" dirty="0" smtClean="0">
                <a:solidFill>
                  <a:srgbClr val="3A68A3"/>
                </a:solidFill>
                <a:latin typeface="Microsoft YaHei" charset="0"/>
                <a:ea typeface="Microsoft YaHei" charset="0"/>
                <a:cs typeface="Microsoft YaHei" charset="0"/>
              </a:rPr>
              <a:t>IE</a:t>
            </a:r>
            <a:r>
              <a:rPr lang="zh-CN" altLang="en-US" b="0" dirty="0" smtClean="0">
                <a:solidFill>
                  <a:srgbClr val="3A68A3"/>
                </a:solidFill>
                <a:latin typeface="Microsoft YaHei" charset="0"/>
                <a:ea typeface="Microsoft YaHei" charset="0"/>
                <a:cs typeface="Microsoft YaHei" charset="0"/>
              </a:rPr>
              <a:t>浏览器</a:t>
            </a:r>
            <a:r>
              <a:rPr lang="en-US" altLang="zh-CN" b="0" dirty="0" smtClean="0">
                <a:solidFill>
                  <a:srgbClr val="3A68A3"/>
                </a:solidFill>
                <a:latin typeface="Microsoft YaHei" charset="0"/>
                <a:ea typeface="Microsoft YaHei" charset="0"/>
                <a:cs typeface="Microsoft YaHei" charset="0"/>
              </a:rPr>
              <a:t>DOM2</a:t>
            </a:r>
            <a:r>
              <a:rPr lang="zh-CN" altLang="en-US" b="0" dirty="0" smtClean="0">
                <a:solidFill>
                  <a:srgbClr val="3A68A3"/>
                </a:solidFill>
                <a:latin typeface="Microsoft YaHei" charset="0"/>
                <a:ea typeface="Microsoft YaHei" charset="0"/>
                <a:cs typeface="Microsoft YaHei" charset="0"/>
              </a:rPr>
              <a:t>级：</a:t>
            </a:r>
            <a:endParaRPr lang="zh-CN" altLang="en-US" sz="2400" b="0" kern="0" dirty="0">
              <a:solidFill>
                <a:srgbClr val="3A68A3"/>
              </a:solidFill>
              <a:latin typeface="Microsoft YaHei" charset="0"/>
              <a:ea typeface="Microsoft YaHei" charset="0"/>
              <a:cs typeface="Microsoft YaHei" charset="0"/>
            </a:endParaRPr>
          </a:p>
        </p:txBody>
      </p:sp>
      <p:sp>
        <p:nvSpPr>
          <p:cNvPr id="3" name="矩形 2"/>
          <p:cNvSpPr/>
          <p:nvPr/>
        </p:nvSpPr>
        <p:spPr>
          <a:xfrm>
            <a:off x="5207758" y="2573829"/>
            <a:ext cx="4227874" cy="1815882"/>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1600" dirty="0" err="1" smtClean="0">
                <a:solidFill>
                  <a:schemeClr val="accent6">
                    <a:lumMod val="50000"/>
                  </a:schemeClr>
                </a:solidFill>
                <a:latin typeface="Microsoft YaHei" charset="0"/>
                <a:ea typeface="Microsoft YaHei" charset="0"/>
                <a:cs typeface="Microsoft YaHei" charset="0"/>
              </a:rPr>
              <a:t>var</a:t>
            </a:r>
            <a:r>
              <a:rPr lang="en-US" altLang="zh-CN" sz="1600" dirty="0" smtClean="0">
                <a:solidFill>
                  <a:schemeClr val="accent6">
                    <a:lumMod val="50000"/>
                  </a:schemeClr>
                </a:solidFill>
                <a:latin typeface="Microsoft YaHei" charset="0"/>
                <a:ea typeface="Microsoft YaHei" charset="0"/>
                <a:cs typeface="Microsoft YaHei" charset="0"/>
              </a:rPr>
              <a:t> </a:t>
            </a:r>
            <a:r>
              <a:rPr lang="en-US" altLang="zh-CN" sz="1600" dirty="0">
                <a:solidFill>
                  <a:schemeClr val="accent6">
                    <a:lumMod val="50000"/>
                  </a:schemeClr>
                </a:solidFill>
                <a:latin typeface="Microsoft YaHei" charset="0"/>
                <a:ea typeface="Microsoft YaHei" charset="0"/>
                <a:cs typeface="Microsoft YaHei" charset="0"/>
              </a:rPr>
              <a:t>box = </a:t>
            </a:r>
            <a:r>
              <a:rPr lang="en-US" altLang="zh-CN" sz="1600" dirty="0" err="1">
                <a:solidFill>
                  <a:schemeClr val="accent6">
                    <a:lumMod val="50000"/>
                  </a:schemeClr>
                </a:solidFill>
                <a:latin typeface="Microsoft YaHei" charset="0"/>
                <a:ea typeface="Microsoft YaHei" charset="0"/>
                <a:cs typeface="Microsoft YaHei" charset="0"/>
              </a:rPr>
              <a:t>document.getElementById</a:t>
            </a:r>
            <a:r>
              <a:rPr lang="en-US" altLang="zh-CN" sz="1600" dirty="0">
                <a:solidFill>
                  <a:schemeClr val="accent6">
                    <a:lumMod val="50000"/>
                  </a:schemeClr>
                </a:solidFill>
                <a:latin typeface="Microsoft YaHei" charset="0"/>
                <a:ea typeface="Microsoft YaHei" charset="0"/>
                <a:cs typeface="Microsoft YaHei" charset="0"/>
              </a:rPr>
              <a:t>("box");</a:t>
            </a:r>
          </a:p>
          <a:p>
            <a:r>
              <a:rPr lang="en-US" altLang="zh-CN" sz="1600" dirty="0" err="1">
                <a:solidFill>
                  <a:schemeClr val="accent6">
                    <a:lumMod val="50000"/>
                  </a:schemeClr>
                </a:solidFill>
                <a:latin typeface="Microsoft YaHei" charset="0"/>
                <a:ea typeface="Microsoft YaHei" charset="0"/>
                <a:cs typeface="Microsoft YaHei" charset="0"/>
              </a:rPr>
              <a:t>box.removeEventListener</a:t>
            </a:r>
            <a:r>
              <a:rPr lang="en-US" altLang="zh-CN" sz="1600" dirty="0">
                <a:solidFill>
                  <a:schemeClr val="accent6">
                    <a:lumMod val="50000"/>
                  </a:schemeClr>
                </a:solidFill>
                <a:latin typeface="Microsoft YaHei" charset="0"/>
                <a:ea typeface="Microsoft YaHei" charset="0"/>
                <a:cs typeface="Microsoft YaHei" charset="0"/>
              </a:rPr>
              <a:t>("click",</a:t>
            </a:r>
            <a:r>
              <a:rPr lang="en-US" altLang="zh-CN" sz="1600" dirty="0" err="1">
                <a:solidFill>
                  <a:schemeClr val="accent6">
                    <a:lumMod val="50000"/>
                  </a:schemeClr>
                </a:solidFill>
                <a:latin typeface="Microsoft YaHei" charset="0"/>
                <a:ea typeface="Microsoft YaHei" charset="0"/>
                <a:cs typeface="Microsoft YaHei" charset="0"/>
              </a:rPr>
              <a:t>myFn,false</a:t>
            </a:r>
            <a:r>
              <a:rPr lang="en-US" altLang="zh-CN" sz="1600" dirty="0">
                <a:solidFill>
                  <a:schemeClr val="accent6">
                    <a:lumMod val="50000"/>
                  </a:schemeClr>
                </a:solidFill>
                <a:latin typeface="Microsoft YaHei" charset="0"/>
                <a:ea typeface="Microsoft YaHei" charset="0"/>
                <a:cs typeface="Microsoft YaHei" charset="0"/>
              </a:rPr>
              <a:t>);</a:t>
            </a:r>
          </a:p>
          <a:p>
            <a:r>
              <a:rPr lang="en-US" altLang="zh-CN" sz="1600" dirty="0">
                <a:solidFill>
                  <a:schemeClr val="accent6">
                    <a:lumMod val="50000"/>
                  </a:schemeClr>
                </a:solidFill>
                <a:latin typeface="Microsoft YaHei" charset="0"/>
                <a:ea typeface="Microsoft YaHei" charset="0"/>
                <a:cs typeface="Microsoft YaHei" charset="0"/>
              </a:rPr>
              <a:t>function </a:t>
            </a:r>
            <a:r>
              <a:rPr lang="en-US" altLang="zh-CN" sz="1600" dirty="0" err="1">
                <a:solidFill>
                  <a:schemeClr val="accent6">
                    <a:lumMod val="50000"/>
                  </a:schemeClr>
                </a:solidFill>
                <a:latin typeface="Microsoft YaHei" charset="0"/>
                <a:ea typeface="Microsoft YaHei" charset="0"/>
                <a:cs typeface="Microsoft YaHei" charset="0"/>
              </a:rPr>
              <a:t>myFn</a:t>
            </a:r>
            <a:r>
              <a:rPr lang="en-US" altLang="zh-CN" sz="1600" dirty="0" smtClean="0">
                <a:solidFill>
                  <a:schemeClr val="accent6">
                    <a:lumMod val="50000"/>
                  </a:schemeClr>
                </a:solidFill>
                <a:latin typeface="Microsoft YaHei" charset="0"/>
                <a:ea typeface="Microsoft YaHei" charset="0"/>
                <a:cs typeface="Microsoft YaHei" charset="0"/>
              </a:rPr>
              <a:t>(){	</a:t>
            </a:r>
          </a:p>
          <a:p>
            <a:r>
              <a:rPr lang="zh-CN" altLang="zh-CN" sz="1600" dirty="0">
                <a:solidFill>
                  <a:schemeClr val="accent6">
                    <a:lumMod val="50000"/>
                  </a:schemeClr>
                </a:solidFill>
                <a:latin typeface="Microsoft YaHei" charset="0"/>
                <a:ea typeface="Microsoft YaHei" charset="0"/>
                <a:cs typeface="Microsoft YaHei" charset="0"/>
              </a:rPr>
              <a:t> </a:t>
            </a:r>
            <a:r>
              <a:rPr lang="zh-CN" altLang="en-US" sz="1600" dirty="0" smtClean="0">
                <a:solidFill>
                  <a:schemeClr val="accent6">
                    <a:lumMod val="50000"/>
                  </a:schemeClr>
                </a:solidFill>
                <a:latin typeface="Microsoft YaHei" charset="0"/>
                <a:ea typeface="Microsoft YaHei" charset="0"/>
                <a:cs typeface="Microsoft YaHei" charset="0"/>
              </a:rPr>
              <a:t>   </a:t>
            </a:r>
            <a:r>
              <a:rPr lang="en-US" altLang="zh-CN" sz="1600" dirty="0" smtClean="0">
                <a:solidFill>
                  <a:schemeClr val="accent6">
                    <a:lumMod val="50000"/>
                  </a:schemeClr>
                </a:solidFill>
                <a:latin typeface="Microsoft YaHei" charset="0"/>
                <a:ea typeface="Microsoft YaHei" charset="0"/>
                <a:cs typeface="Microsoft YaHei" charset="0"/>
              </a:rPr>
              <a:t>alert</a:t>
            </a:r>
            <a:r>
              <a:rPr lang="en-US" altLang="zh-CN" sz="1600" dirty="0">
                <a:solidFill>
                  <a:schemeClr val="accent6">
                    <a:lumMod val="50000"/>
                  </a:schemeClr>
                </a:solidFill>
                <a:latin typeface="Microsoft YaHei" charset="0"/>
                <a:ea typeface="Microsoft YaHei" charset="0"/>
                <a:cs typeface="Microsoft YaHei" charset="0"/>
              </a:rPr>
              <a:t>(</a:t>
            </a:r>
            <a:r>
              <a:rPr lang="en-US" altLang="zh-CN" sz="1600" dirty="0" err="1">
                <a:solidFill>
                  <a:schemeClr val="accent6">
                    <a:lumMod val="50000"/>
                  </a:schemeClr>
                </a:solidFill>
                <a:latin typeface="Microsoft YaHei" charset="0"/>
                <a:ea typeface="Microsoft YaHei" charset="0"/>
                <a:cs typeface="Microsoft YaHei" charset="0"/>
              </a:rPr>
              <a:t>this.style.background</a:t>
            </a:r>
            <a:r>
              <a:rPr lang="en-US" altLang="zh-CN" sz="1600" dirty="0">
                <a:solidFill>
                  <a:schemeClr val="accent6">
                    <a:lumMod val="50000"/>
                  </a:schemeClr>
                </a:solidFill>
                <a:latin typeface="Microsoft YaHei" charset="0"/>
                <a:ea typeface="Microsoft YaHei" charset="0"/>
                <a:cs typeface="Microsoft YaHei" charset="0"/>
              </a:rPr>
              <a:t>);</a:t>
            </a:r>
          </a:p>
          <a:p>
            <a:r>
              <a:rPr lang="en-US" altLang="zh-CN" sz="1600" dirty="0">
                <a:solidFill>
                  <a:schemeClr val="accent6">
                    <a:lumMod val="50000"/>
                  </a:schemeClr>
                </a:solidFill>
                <a:latin typeface="Microsoft YaHei" charset="0"/>
                <a:ea typeface="Microsoft YaHei" charset="0"/>
                <a:cs typeface="Microsoft YaHei" charset="0"/>
              </a:rPr>
              <a:t>}</a:t>
            </a:r>
          </a:p>
        </p:txBody>
      </p:sp>
      <p:sp>
        <p:nvSpPr>
          <p:cNvPr id="6" name="矩形 5"/>
          <p:cNvSpPr/>
          <p:nvPr/>
        </p:nvSpPr>
        <p:spPr>
          <a:xfrm>
            <a:off x="762576" y="2046368"/>
            <a:ext cx="4084964" cy="2862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342900" indent="-342900">
              <a:buFont typeface="Wingdings" charset="2"/>
              <a:buChar char="l"/>
            </a:pPr>
            <a:r>
              <a:rPr lang="en-US" altLang="zh-CN" sz="2000" dirty="0" err="1" smtClean="0">
                <a:solidFill>
                  <a:schemeClr val="tx1"/>
                </a:solidFill>
                <a:latin typeface="Microsoft YaHei" charset="0"/>
                <a:ea typeface="Microsoft YaHei" charset="0"/>
                <a:cs typeface="Microsoft YaHei" charset="0"/>
              </a:rPr>
              <a:t>removeEventListener</a:t>
            </a:r>
            <a:r>
              <a:rPr lang="en-US" altLang="zh-CN" sz="2000" dirty="0" smtClean="0">
                <a:solidFill>
                  <a:schemeClr val="tx1"/>
                </a:solidFill>
                <a:latin typeface="Microsoft YaHei" charset="0"/>
                <a:ea typeface="Microsoft YaHei" charset="0"/>
                <a:cs typeface="Microsoft YaHei" charset="0"/>
              </a:rPr>
              <a:t>()</a:t>
            </a:r>
            <a:r>
              <a:rPr lang="zh-CN" altLang="en-US" sz="2000" dirty="0" smtClean="0">
                <a:solidFill>
                  <a:schemeClr val="tx1"/>
                </a:solidFill>
                <a:latin typeface="Microsoft YaHei" charset="0"/>
                <a:ea typeface="Microsoft YaHei" charset="0"/>
                <a:cs typeface="Microsoft YaHei" charset="0"/>
              </a:rPr>
              <a:t>移除事件</a:t>
            </a:r>
            <a:r>
              <a:rPr lang="en-US" altLang="zh-CN" sz="2000" dirty="0" smtClean="0">
                <a:solidFill>
                  <a:schemeClr val="tx1"/>
                </a:solidFill>
                <a:latin typeface="Microsoft YaHei" charset="0"/>
                <a:ea typeface="Microsoft YaHei" charset="0"/>
                <a:cs typeface="Microsoft YaHei" charset="0"/>
              </a:rPr>
              <a:t>,</a:t>
            </a:r>
            <a:r>
              <a:rPr lang="zh-CN" altLang="en-US" sz="2000" dirty="0" smtClean="0">
                <a:solidFill>
                  <a:schemeClr val="tx1"/>
                </a:solidFill>
                <a:latin typeface="Microsoft YaHei" charset="0"/>
                <a:ea typeface="Microsoft YaHei" charset="0"/>
                <a:cs typeface="Microsoft YaHei" charset="0"/>
              </a:rPr>
              <a:t>同样支持</a:t>
            </a:r>
            <a:r>
              <a:rPr lang="en-US" altLang="zh-CN" sz="2000" dirty="0" smtClean="0">
                <a:solidFill>
                  <a:schemeClr val="tx1"/>
                </a:solidFill>
                <a:latin typeface="Microsoft YaHei" charset="0"/>
                <a:ea typeface="Microsoft YaHei" charset="0"/>
                <a:cs typeface="Microsoft YaHei" charset="0"/>
              </a:rPr>
              <a:t>3</a:t>
            </a:r>
            <a:r>
              <a:rPr lang="zh-CN" altLang="en-US" sz="2000" dirty="0" smtClean="0">
                <a:solidFill>
                  <a:schemeClr val="tx1"/>
                </a:solidFill>
                <a:latin typeface="Microsoft YaHei" charset="0"/>
                <a:ea typeface="Microsoft YaHei" charset="0"/>
                <a:cs typeface="Microsoft YaHei" charset="0"/>
              </a:rPr>
              <a:t>个参数。与</a:t>
            </a:r>
            <a:r>
              <a:rPr lang="en-US" altLang="zh-CN" sz="2000" dirty="0" err="1" smtClean="0">
                <a:solidFill>
                  <a:schemeClr val="tx1"/>
                </a:solidFill>
                <a:latin typeface="Microsoft YaHei" charset="0"/>
                <a:ea typeface="Microsoft YaHei" charset="0"/>
                <a:cs typeface="Microsoft YaHei" charset="0"/>
              </a:rPr>
              <a:t>addEventListener</a:t>
            </a:r>
            <a:r>
              <a:rPr lang="en-US" altLang="zh-CN" sz="2000" dirty="0" smtClean="0">
                <a:solidFill>
                  <a:schemeClr val="tx1"/>
                </a:solidFill>
                <a:latin typeface="Microsoft YaHei" charset="0"/>
                <a:ea typeface="Microsoft YaHei" charset="0"/>
                <a:cs typeface="Microsoft YaHei" charset="0"/>
              </a:rPr>
              <a:t>()</a:t>
            </a:r>
            <a:r>
              <a:rPr lang="zh-CN" altLang="en-US" sz="2000" dirty="0" smtClean="0">
                <a:solidFill>
                  <a:schemeClr val="tx1"/>
                </a:solidFill>
                <a:latin typeface="Microsoft YaHei" charset="0"/>
                <a:ea typeface="Microsoft YaHei" charset="0"/>
                <a:cs typeface="Microsoft YaHei" charset="0"/>
              </a:rPr>
              <a:t>支持参数相同。</a:t>
            </a:r>
            <a:endParaRPr lang="en-US" altLang="zh-CN" sz="2000" dirty="0" smtClean="0">
              <a:solidFill>
                <a:schemeClr val="tx1"/>
              </a:solidFill>
              <a:latin typeface="Microsoft YaHei" charset="0"/>
              <a:ea typeface="Microsoft YaHei" charset="0"/>
              <a:cs typeface="Microsoft YaHei" charset="0"/>
            </a:endParaRPr>
          </a:p>
          <a:p>
            <a:pPr marL="342900" indent="-342900">
              <a:buFont typeface="Wingdings" charset="2"/>
              <a:buChar char="l"/>
            </a:pPr>
            <a:endParaRPr lang="en-US" altLang="zh-CN" sz="2000" dirty="0">
              <a:solidFill>
                <a:schemeClr val="tx1"/>
              </a:solidFill>
              <a:latin typeface="Microsoft YaHei" charset="0"/>
              <a:ea typeface="Microsoft YaHei" charset="0"/>
              <a:cs typeface="Microsoft YaHei" charset="0"/>
            </a:endParaRPr>
          </a:p>
          <a:p>
            <a:pPr marL="342900" indent="-342900">
              <a:buFont typeface="Wingdings" charset="2"/>
              <a:buChar char="l"/>
            </a:pPr>
            <a:r>
              <a:rPr lang="zh-CN" altLang="en-US" sz="2000" dirty="0" smtClean="0">
                <a:solidFill>
                  <a:schemeClr val="tx1"/>
                </a:solidFill>
                <a:latin typeface="Microsoft YaHei" charset="0"/>
                <a:ea typeface="Microsoft YaHei" charset="0"/>
                <a:cs typeface="Microsoft YaHei" charset="0"/>
              </a:rPr>
              <a:t>需要注意的是，填写的参数一定要和绑定事件时的参数相对应，如果绑定事件时的响应函数是匿名函数将无法移除！</a:t>
            </a:r>
          </a:p>
        </p:txBody>
      </p:sp>
    </p:spTree>
    <p:extLst>
      <p:ext uri="{BB962C8B-B14F-4D97-AF65-F5344CB8AC3E}">
        <p14:creationId xmlns:p14="http://schemas.microsoft.com/office/powerpoint/2010/main" val="1045749516"/>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1" name="文本框 6"/>
          <p:cNvSpPr/>
          <p:nvPr/>
        </p:nvSpPr>
        <p:spPr>
          <a:xfrm>
            <a:off x="652779" y="7543"/>
            <a:ext cx="1733804"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事件绑定</a:t>
            </a:r>
            <a:endParaRPr sz="3200" b="0" dirty="0">
              <a:latin typeface="Microsoft YaHei" charset="0"/>
              <a:ea typeface="Microsoft YaHei" charset="0"/>
              <a:cs typeface="Microsoft YaHei" charset="0"/>
            </a:endParaRPr>
          </a:p>
        </p:txBody>
      </p:sp>
      <p:sp>
        <p:nvSpPr>
          <p:cNvPr id="4" name="为什么要使用盒模型："/>
          <p:cNvSpPr/>
          <p:nvPr/>
        </p:nvSpPr>
        <p:spPr>
          <a:xfrm>
            <a:off x="762576" y="1014730"/>
            <a:ext cx="3080326"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en-US" altLang="zh-CN" b="0" dirty="0" smtClean="0">
                <a:solidFill>
                  <a:srgbClr val="3A68A3"/>
                </a:solidFill>
                <a:latin typeface="Microsoft YaHei" charset="0"/>
                <a:ea typeface="Microsoft YaHei" charset="0"/>
                <a:cs typeface="Microsoft YaHei" charset="0"/>
              </a:rPr>
              <a:t>IE</a:t>
            </a:r>
            <a:r>
              <a:rPr lang="zh-CN" altLang="en-US" b="0" dirty="0" smtClean="0">
                <a:solidFill>
                  <a:srgbClr val="3A68A3"/>
                </a:solidFill>
                <a:latin typeface="Microsoft YaHei" charset="0"/>
                <a:ea typeface="Microsoft YaHei" charset="0"/>
                <a:cs typeface="Microsoft YaHei" charset="0"/>
              </a:rPr>
              <a:t>浏览器</a:t>
            </a:r>
            <a:r>
              <a:rPr lang="en-US" altLang="zh-CN" b="0" dirty="0" smtClean="0">
                <a:solidFill>
                  <a:srgbClr val="3A68A3"/>
                </a:solidFill>
                <a:latin typeface="Microsoft YaHei" charset="0"/>
                <a:ea typeface="Microsoft YaHei" charset="0"/>
                <a:cs typeface="Microsoft YaHei" charset="0"/>
              </a:rPr>
              <a:t>DOM2</a:t>
            </a:r>
            <a:r>
              <a:rPr lang="zh-CN" altLang="en-US" b="0" dirty="0" smtClean="0">
                <a:solidFill>
                  <a:srgbClr val="3A68A3"/>
                </a:solidFill>
                <a:latin typeface="Microsoft YaHei" charset="0"/>
                <a:ea typeface="Microsoft YaHei" charset="0"/>
                <a:cs typeface="Microsoft YaHei" charset="0"/>
              </a:rPr>
              <a:t>级：</a:t>
            </a:r>
            <a:endParaRPr lang="zh-CN" altLang="en-US" sz="2400" b="0" kern="0" dirty="0">
              <a:solidFill>
                <a:srgbClr val="3A68A3"/>
              </a:solidFill>
              <a:latin typeface="Microsoft YaHei" charset="0"/>
              <a:ea typeface="Microsoft YaHei" charset="0"/>
              <a:cs typeface="Microsoft YaHei" charset="0"/>
            </a:endParaRPr>
          </a:p>
        </p:txBody>
      </p:sp>
      <p:sp>
        <p:nvSpPr>
          <p:cNvPr id="3" name="矩形 2"/>
          <p:cNvSpPr/>
          <p:nvPr/>
        </p:nvSpPr>
        <p:spPr>
          <a:xfrm>
            <a:off x="5207758" y="2218665"/>
            <a:ext cx="4227874" cy="3046988"/>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1600" dirty="0" err="1" smtClean="0">
                <a:solidFill>
                  <a:schemeClr val="accent6">
                    <a:lumMod val="50000"/>
                  </a:schemeClr>
                </a:solidFill>
                <a:latin typeface="Microsoft YaHei" charset="0"/>
                <a:ea typeface="Microsoft YaHei" charset="0"/>
                <a:cs typeface="Microsoft YaHei" charset="0"/>
              </a:rPr>
              <a:t>var</a:t>
            </a:r>
            <a:r>
              <a:rPr lang="en-US" altLang="zh-CN" sz="1600" dirty="0" smtClean="0">
                <a:solidFill>
                  <a:schemeClr val="accent6">
                    <a:lumMod val="50000"/>
                  </a:schemeClr>
                </a:solidFill>
                <a:latin typeface="Microsoft YaHei" charset="0"/>
                <a:ea typeface="Microsoft YaHei" charset="0"/>
                <a:cs typeface="Microsoft YaHei" charset="0"/>
              </a:rPr>
              <a:t> </a:t>
            </a:r>
            <a:r>
              <a:rPr lang="en-US" altLang="zh-CN" sz="1600" dirty="0">
                <a:solidFill>
                  <a:schemeClr val="accent6">
                    <a:lumMod val="50000"/>
                  </a:schemeClr>
                </a:solidFill>
                <a:latin typeface="Microsoft YaHei" charset="0"/>
                <a:ea typeface="Microsoft YaHei" charset="0"/>
                <a:cs typeface="Microsoft YaHei" charset="0"/>
              </a:rPr>
              <a:t>box = </a:t>
            </a:r>
            <a:r>
              <a:rPr lang="en-US" altLang="zh-CN" sz="1600" dirty="0" err="1">
                <a:solidFill>
                  <a:schemeClr val="accent6">
                    <a:lumMod val="50000"/>
                  </a:schemeClr>
                </a:solidFill>
                <a:latin typeface="Microsoft YaHei" charset="0"/>
                <a:ea typeface="Microsoft YaHei" charset="0"/>
                <a:cs typeface="Microsoft YaHei" charset="0"/>
              </a:rPr>
              <a:t>document.getElementById</a:t>
            </a:r>
            <a:r>
              <a:rPr lang="en-US" altLang="zh-CN" sz="1600" dirty="0">
                <a:solidFill>
                  <a:schemeClr val="accent6">
                    <a:lumMod val="50000"/>
                  </a:schemeClr>
                </a:solidFill>
                <a:latin typeface="Microsoft YaHei" charset="0"/>
                <a:ea typeface="Microsoft YaHei" charset="0"/>
                <a:cs typeface="Microsoft YaHei" charset="0"/>
              </a:rPr>
              <a:t>("box");</a:t>
            </a:r>
          </a:p>
          <a:p>
            <a:r>
              <a:rPr lang="en-US" altLang="zh-CN" sz="1600" dirty="0" err="1">
                <a:solidFill>
                  <a:schemeClr val="accent6">
                    <a:lumMod val="50000"/>
                  </a:schemeClr>
                </a:solidFill>
                <a:latin typeface="Microsoft YaHei" charset="0"/>
                <a:ea typeface="Microsoft YaHei" charset="0"/>
                <a:cs typeface="Microsoft YaHei" charset="0"/>
              </a:rPr>
              <a:t>box.attachEvent</a:t>
            </a:r>
            <a:r>
              <a:rPr lang="en-US" altLang="zh-CN" sz="1600" dirty="0">
                <a:solidFill>
                  <a:schemeClr val="accent6">
                    <a:lumMod val="50000"/>
                  </a:schemeClr>
                </a:solidFill>
                <a:latin typeface="Microsoft YaHei" charset="0"/>
                <a:ea typeface="Microsoft YaHei" charset="0"/>
                <a:cs typeface="Microsoft YaHei" charset="0"/>
              </a:rPr>
              <a:t>("</a:t>
            </a:r>
            <a:r>
              <a:rPr lang="en-US" altLang="zh-CN" sz="1600" dirty="0" err="1">
                <a:solidFill>
                  <a:schemeClr val="accent6">
                    <a:lumMod val="50000"/>
                  </a:schemeClr>
                </a:solidFill>
                <a:latin typeface="Microsoft YaHei" charset="0"/>
                <a:ea typeface="Microsoft YaHei" charset="0"/>
                <a:cs typeface="Microsoft YaHei" charset="0"/>
              </a:rPr>
              <a:t>onclick</a:t>
            </a:r>
            <a:r>
              <a:rPr lang="en-US" altLang="zh-CN" sz="1600" dirty="0">
                <a:solidFill>
                  <a:schemeClr val="accent6">
                    <a:lumMod val="50000"/>
                  </a:schemeClr>
                </a:solidFill>
                <a:latin typeface="Microsoft YaHei" charset="0"/>
                <a:ea typeface="Microsoft YaHei" charset="0"/>
                <a:cs typeface="Microsoft YaHei" charset="0"/>
              </a:rPr>
              <a:t>",function(){</a:t>
            </a:r>
          </a:p>
          <a:p>
            <a:r>
              <a:rPr lang="zh-CN" altLang="zh-CN" sz="1600" dirty="0">
                <a:solidFill>
                  <a:schemeClr val="accent6">
                    <a:lumMod val="50000"/>
                  </a:schemeClr>
                </a:solidFill>
                <a:latin typeface="Microsoft YaHei" charset="0"/>
                <a:ea typeface="Microsoft YaHei" charset="0"/>
                <a:cs typeface="Microsoft YaHei" charset="0"/>
              </a:rPr>
              <a:t> </a:t>
            </a:r>
            <a:r>
              <a:rPr lang="zh-CN" altLang="en-US" sz="1600" dirty="0" smtClean="0">
                <a:solidFill>
                  <a:schemeClr val="accent6">
                    <a:lumMod val="50000"/>
                  </a:schemeClr>
                </a:solidFill>
                <a:latin typeface="Microsoft YaHei" charset="0"/>
                <a:ea typeface="Microsoft YaHei" charset="0"/>
                <a:cs typeface="Microsoft YaHei" charset="0"/>
              </a:rPr>
              <a:t>   </a:t>
            </a:r>
            <a:r>
              <a:rPr lang="en-US" altLang="zh-CN" sz="1600" dirty="0" smtClean="0">
                <a:solidFill>
                  <a:schemeClr val="accent6">
                    <a:lumMod val="50000"/>
                  </a:schemeClr>
                </a:solidFill>
                <a:latin typeface="Microsoft YaHei" charset="0"/>
                <a:ea typeface="Microsoft YaHei" charset="0"/>
                <a:cs typeface="Microsoft YaHei" charset="0"/>
              </a:rPr>
              <a:t>alert</a:t>
            </a:r>
            <a:r>
              <a:rPr lang="en-US" altLang="zh-CN" sz="1600" dirty="0">
                <a:solidFill>
                  <a:schemeClr val="accent6">
                    <a:lumMod val="50000"/>
                  </a:schemeClr>
                </a:solidFill>
                <a:latin typeface="Microsoft YaHei" charset="0"/>
                <a:ea typeface="Microsoft YaHei" charset="0"/>
                <a:cs typeface="Microsoft YaHei" charset="0"/>
              </a:rPr>
              <a:t>(</a:t>
            </a:r>
            <a:r>
              <a:rPr lang="en-US" altLang="zh-CN" sz="1600" dirty="0" err="1">
                <a:solidFill>
                  <a:schemeClr val="accent6">
                    <a:lumMod val="50000"/>
                  </a:schemeClr>
                </a:solidFill>
                <a:latin typeface="Microsoft YaHei" charset="0"/>
                <a:ea typeface="Microsoft YaHei" charset="0"/>
                <a:cs typeface="Microsoft YaHei" charset="0"/>
              </a:rPr>
              <a:t>this.style.background</a:t>
            </a:r>
            <a:r>
              <a:rPr lang="en-US" altLang="zh-CN" sz="1600" dirty="0" smtClean="0">
                <a:solidFill>
                  <a:schemeClr val="accent6">
                    <a:lumMod val="50000"/>
                  </a:schemeClr>
                </a:solidFill>
                <a:latin typeface="Microsoft YaHei" charset="0"/>
                <a:ea typeface="Microsoft YaHei" charset="0"/>
                <a:cs typeface="Microsoft YaHei" charset="0"/>
              </a:rPr>
              <a:t>)</a:t>
            </a:r>
            <a:r>
              <a:rPr lang="zh-CN" altLang="en-US" sz="1600" dirty="0">
                <a:solidFill>
                  <a:schemeClr val="accent6">
                    <a:lumMod val="50000"/>
                  </a:schemeClr>
                </a:solidFill>
                <a:latin typeface="Microsoft YaHei" charset="0"/>
                <a:ea typeface="Microsoft YaHei" charset="0"/>
                <a:cs typeface="Microsoft YaHei" charset="0"/>
              </a:rPr>
              <a:t>;</a:t>
            </a:r>
            <a:endParaRPr lang="en-US" altLang="zh-CN" sz="1600" dirty="0">
              <a:solidFill>
                <a:schemeClr val="accent6">
                  <a:lumMod val="50000"/>
                </a:schemeClr>
              </a:solidFill>
              <a:latin typeface="Microsoft YaHei" charset="0"/>
              <a:ea typeface="Microsoft YaHei" charset="0"/>
              <a:cs typeface="Microsoft YaHei" charset="0"/>
            </a:endParaRPr>
          </a:p>
          <a:p>
            <a:r>
              <a:rPr lang="mr-IN" altLang="zh-CN" sz="1600" dirty="0" smtClean="0">
                <a:solidFill>
                  <a:schemeClr val="accent6">
                    <a:lumMod val="50000"/>
                  </a:schemeClr>
                </a:solidFill>
                <a:latin typeface="Microsoft YaHei" charset="0"/>
                <a:ea typeface="Microsoft YaHei" charset="0"/>
                <a:cs typeface="Microsoft YaHei" charset="0"/>
              </a:rPr>
              <a:t>});</a:t>
            </a:r>
            <a:endParaRPr lang="en-US" altLang="zh-CN" sz="1600" dirty="0" smtClean="0">
              <a:solidFill>
                <a:schemeClr val="accent6">
                  <a:lumMod val="50000"/>
                </a:schemeClr>
              </a:solidFill>
              <a:latin typeface="Microsoft YaHei" charset="0"/>
              <a:ea typeface="Microsoft YaHei" charset="0"/>
              <a:cs typeface="Microsoft YaHei" charset="0"/>
            </a:endParaRPr>
          </a:p>
          <a:p>
            <a:endParaRPr lang="mr-IN" altLang="zh-CN" sz="1600" dirty="0">
              <a:solidFill>
                <a:schemeClr val="accent6">
                  <a:lumMod val="50000"/>
                </a:schemeClr>
              </a:solidFill>
              <a:latin typeface="Microsoft YaHei" charset="0"/>
              <a:ea typeface="Microsoft YaHei" charset="0"/>
              <a:cs typeface="Microsoft YaHei" charset="0"/>
            </a:endParaRPr>
          </a:p>
          <a:p>
            <a:r>
              <a:rPr lang="zh-CHT" altLang="en-US" sz="1600" dirty="0">
                <a:solidFill>
                  <a:schemeClr val="accent6">
                    <a:lumMod val="50000"/>
                  </a:schemeClr>
                </a:solidFill>
                <a:latin typeface="Microsoft YaHei" charset="0"/>
                <a:ea typeface="Microsoft YaHei" charset="0"/>
                <a:cs typeface="Microsoft YaHei" charset="0"/>
              </a:rPr>
              <a:t>或者</a:t>
            </a:r>
            <a:r>
              <a:rPr lang="en-US" altLang="zh-CHT" sz="1600" dirty="0">
                <a:solidFill>
                  <a:schemeClr val="accent6">
                    <a:lumMod val="50000"/>
                  </a:schemeClr>
                </a:solidFill>
                <a:latin typeface="Microsoft YaHei" charset="0"/>
                <a:ea typeface="Microsoft YaHei" charset="0"/>
                <a:cs typeface="Microsoft YaHei" charset="0"/>
              </a:rPr>
              <a:t>:</a:t>
            </a:r>
          </a:p>
          <a:p>
            <a:endParaRPr lang="en-US" altLang="zh-CN" sz="1600" dirty="0" smtClean="0">
              <a:solidFill>
                <a:schemeClr val="accent6">
                  <a:lumMod val="50000"/>
                </a:schemeClr>
              </a:solidFill>
              <a:latin typeface="Microsoft YaHei" charset="0"/>
              <a:ea typeface="Microsoft YaHei" charset="0"/>
              <a:cs typeface="Microsoft YaHei" charset="0"/>
            </a:endParaRPr>
          </a:p>
          <a:p>
            <a:r>
              <a:rPr lang="en-US" altLang="zh-CN" sz="1600" dirty="0" err="1" smtClean="0">
                <a:solidFill>
                  <a:schemeClr val="accent6">
                    <a:lumMod val="50000"/>
                  </a:schemeClr>
                </a:solidFill>
                <a:latin typeface="Microsoft YaHei" charset="0"/>
                <a:ea typeface="Microsoft YaHei" charset="0"/>
                <a:cs typeface="Microsoft YaHei" charset="0"/>
              </a:rPr>
              <a:t>box.attachEvent</a:t>
            </a:r>
            <a:r>
              <a:rPr lang="en-US" altLang="zh-CN" sz="1600" dirty="0">
                <a:solidFill>
                  <a:schemeClr val="accent6">
                    <a:lumMod val="50000"/>
                  </a:schemeClr>
                </a:solidFill>
                <a:latin typeface="Microsoft YaHei" charset="0"/>
                <a:ea typeface="Microsoft YaHei" charset="0"/>
                <a:cs typeface="Microsoft YaHei" charset="0"/>
              </a:rPr>
              <a:t>("</a:t>
            </a:r>
            <a:r>
              <a:rPr lang="en-US" altLang="zh-CN" sz="1600" dirty="0" err="1">
                <a:solidFill>
                  <a:schemeClr val="accent6">
                    <a:lumMod val="50000"/>
                  </a:schemeClr>
                </a:solidFill>
                <a:latin typeface="Microsoft YaHei" charset="0"/>
                <a:ea typeface="Microsoft YaHei" charset="0"/>
                <a:cs typeface="Microsoft YaHei" charset="0"/>
              </a:rPr>
              <a:t>onclick</a:t>
            </a:r>
            <a:r>
              <a:rPr lang="en-US" altLang="zh-CN" sz="1600" dirty="0">
                <a:solidFill>
                  <a:schemeClr val="accent6">
                    <a:lumMod val="50000"/>
                  </a:schemeClr>
                </a:solidFill>
                <a:latin typeface="Microsoft YaHei" charset="0"/>
                <a:ea typeface="Microsoft YaHei" charset="0"/>
                <a:cs typeface="Microsoft YaHei" charset="0"/>
              </a:rPr>
              <a:t>",</a:t>
            </a:r>
            <a:r>
              <a:rPr lang="en-US" altLang="zh-CN" sz="1600" dirty="0" err="1">
                <a:solidFill>
                  <a:schemeClr val="accent6">
                    <a:lumMod val="50000"/>
                  </a:schemeClr>
                </a:solidFill>
                <a:latin typeface="Microsoft YaHei" charset="0"/>
                <a:ea typeface="Microsoft YaHei" charset="0"/>
                <a:cs typeface="Microsoft YaHei" charset="0"/>
              </a:rPr>
              <a:t>myFn,false</a:t>
            </a:r>
            <a:r>
              <a:rPr lang="en-US" altLang="zh-CN" sz="1600" dirty="0">
                <a:solidFill>
                  <a:schemeClr val="accent6">
                    <a:lumMod val="50000"/>
                  </a:schemeClr>
                </a:solidFill>
                <a:latin typeface="Microsoft YaHei" charset="0"/>
                <a:ea typeface="Microsoft YaHei" charset="0"/>
                <a:cs typeface="Microsoft YaHei" charset="0"/>
              </a:rPr>
              <a:t>);</a:t>
            </a:r>
          </a:p>
          <a:p>
            <a:r>
              <a:rPr lang="en-US" altLang="zh-CN" sz="1600" dirty="0">
                <a:solidFill>
                  <a:schemeClr val="accent6">
                    <a:lumMod val="50000"/>
                  </a:schemeClr>
                </a:solidFill>
                <a:latin typeface="Microsoft YaHei" charset="0"/>
                <a:ea typeface="Microsoft YaHei" charset="0"/>
                <a:cs typeface="Microsoft YaHei" charset="0"/>
              </a:rPr>
              <a:t>function </a:t>
            </a:r>
            <a:r>
              <a:rPr lang="en-US" altLang="zh-CN" sz="1600" dirty="0" err="1">
                <a:solidFill>
                  <a:schemeClr val="accent6">
                    <a:lumMod val="50000"/>
                  </a:schemeClr>
                </a:solidFill>
                <a:latin typeface="Microsoft YaHei" charset="0"/>
                <a:ea typeface="Microsoft YaHei" charset="0"/>
                <a:cs typeface="Microsoft YaHei" charset="0"/>
              </a:rPr>
              <a:t>myFn</a:t>
            </a:r>
            <a:r>
              <a:rPr lang="en-US" altLang="zh-CN" sz="1600" dirty="0">
                <a:solidFill>
                  <a:schemeClr val="accent6">
                    <a:lumMod val="50000"/>
                  </a:schemeClr>
                </a:solidFill>
                <a:latin typeface="Microsoft YaHei" charset="0"/>
                <a:ea typeface="Microsoft YaHei" charset="0"/>
                <a:cs typeface="Microsoft YaHei" charset="0"/>
              </a:rPr>
              <a:t>(){</a:t>
            </a:r>
          </a:p>
          <a:p>
            <a:r>
              <a:rPr lang="zh-CN" altLang="zh-CN" sz="1600" dirty="0">
                <a:solidFill>
                  <a:schemeClr val="accent6">
                    <a:lumMod val="50000"/>
                  </a:schemeClr>
                </a:solidFill>
                <a:latin typeface="Microsoft YaHei" charset="0"/>
                <a:ea typeface="Microsoft YaHei" charset="0"/>
                <a:cs typeface="Microsoft YaHei" charset="0"/>
              </a:rPr>
              <a:t> </a:t>
            </a:r>
            <a:r>
              <a:rPr lang="zh-CN" altLang="en-US" sz="1600" dirty="0" smtClean="0">
                <a:solidFill>
                  <a:schemeClr val="accent6">
                    <a:lumMod val="50000"/>
                  </a:schemeClr>
                </a:solidFill>
                <a:latin typeface="Microsoft YaHei" charset="0"/>
                <a:ea typeface="Microsoft YaHei" charset="0"/>
                <a:cs typeface="Microsoft YaHei" charset="0"/>
              </a:rPr>
              <a:t>   </a:t>
            </a:r>
            <a:r>
              <a:rPr lang="en-US" altLang="zh-CN" sz="1600" dirty="0" smtClean="0">
                <a:solidFill>
                  <a:schemeClr val="accent6">
                    <a:lumMod val="50000"/>
                  </a:schemeClr>
                </a:solidFill>
                <a:latin typeface="Microsoft YaHei" charset="0"/>
                <a:ea typeface="Microsoft YaHei" charset="0"/>
                <a:cs typeface="Microsoft YaHei" charset="0"/>
              </a:rPr>
              <a:t>alert</a:t>
            </a:r>
            <a:r>
              <a:rPr lang="en-US" altLang="zh-CN" sz="1600" dirty="0">
                <a:solidFill>
                  <a:schemeClr val="accent6">
                    <a:lumMod val="50000"/>
                  </a:schemeClr>
                </a:solidFill>
                <a:latin typeface="Microsoft YaHei" charset="0"/>
                <a:ea typeface="Microsoft YaHei" charset="0"/>
                <a:cs typeface="Microsoft YaHei" charset="0"/>
              </a:rPr>
              <a:t>(</a:t>
            </a:r>
            <a:r>
              <a:rPr lang="en-US" altLang="zh-CN" sz="1600" dirty="0" err="1">
                <a:solidFill>
                  <a:schemeClr val="accent6">
                    <a:lumMod val="50000"/>
                  </a:schemeClr>
                </a:solidFill>
                <a:latin typeface="Microsoft YaHei" charset="0"/>
                <a:ea typeface="Microsoft YaHei" charset="0"/>
                <a:cs typeface="Microsoft YaHei" charset="0"/>
              </a:rPr>
              <a:t>this.style.background</a:t>
            </a:r>
            <a:r>
              <a:rPr lang="en-US" altLang="zh-CN" sz="1600" dirty="0">
                <a:solidFill>
                  <a:schemeClr val="accent6">
                    <a:lumMod val="50000"/>
                  </a:schemeClr>
                </a:solidFill>
                <a:latin typeface="Microsoft YaHei" charset="0"/>
                <a:ea typeface="Microsoft YaHei" charset="0"/>
                <a:cs typeface="Microsoft YaHei" charset="0"/>
              </a:rPr>
              <a:t>);</a:t>
            </a:r>
          </a:p>
          <a:p>
            <a:r>
              <a:rPr lang="en-US" altLang="zh-CN" sz="1600" dirty="0">
                <a:solidFill>
                  <a:schemeClr val="accent6">
                    <a:lumMod val="50000"/>
                  </a:schemeClr>
                </a:solidFill>
                <a:latin typeface="Microsoft YaHei" charset="0"/>
                <a:ea typeface="Microsoft YaHei" charset="0"/>
                <a:cs typeface="Microsoft YaHei" charset="0"/>
              </a:rPr>
              <a:t>}</a:t>
            </a:r>
          </a:p>
        </p:txBody>
      </p:sp>
      <p:sp>
        <p:nvSpPr>
          <p:cNvPr id="6" name="矩形 5"/>
          <p:cNvSpPr/>
          <p:nvPr/>
        </p:nvSpPr>
        <p:spPr>
          <a:xfrm>
            <a:off x="762576" y="1692425"/>
            <a:ext cx="8673056"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342900" indent="-342900">
              <a:buFont typeface="Wingdings" charset="2"/>
              <a:buChar char="l"/>
            </a:pPr>
            <a:r>
              <a:rPr lang="en-US" altLang="zh-CN" sz="2000" dirty="0" err="1" smtClean="0">
                <a:solidFill>
                  <a:schemeClr val="tx1"/>
                </a:solidFill>
                <a:latin typeface="Microsoft YaHei" charset="0"/>
                <a:ea typeface="Microsoft YaHei" charset="0"/>
                <a:cs typeface="Microsoft YaHei" charset="0"/>
              </a:rPr>
              <a:t>attachEvent</a:t>
            </a:r>
            <a:r>
              <a:rPr lang="en-US" altLang="zh-CN" sz="2000" dirty="0" smtClean="0">
                <a:solidFill>
                  <a:schemeClr val="tx1"/>
                </a:solidFill>
                <a:latin typeface="Microsoft YaHei" charset="0"/>
                <a:ea typeface="Microsoft YaHei" charset="0"/>
                <a:cs typeface="Microsoft YaHei" charset="0"/>
              </a:rPr>
              <a:t>()</a:t>
            </a:r>
            <a:r>
              <a:rPr lang="zh-CN" altLang="en-US" sz="2000" dirty="0" smtClean="0">
                <a:solidFill>
                  <a:schemeClr val="tx1"/>
                </a:solidFill>
                <a:latin typeface="Microsoft YaHei" charset="0"/>
                <a:ea typeface="Microsoft YaHei" charset="0"/>
                <a:cs typeface="Microsoft YaHei" charset="0"/>
              </a:rPr>
              <a:t>绑定事件</a:t>
            </a:r>
            <a:r>
              <a:rPr lang="en-US" altLang="zh-CN" sz="2000" dirty="0" smtClean="0">
                <a:solidFill>
                  <a:schemeClr val="tx1"/>
                </a:solidFill>
                <a:latin typeface="Microsoft YaHei" charset="0"/>
                <a:ea typeface="Microsoft YaHei" charset="0"/>
                <a:cs typeface="Microsoft YaHei" charset="0"/>
              </a:rPr>
              <a:t>,</a:t>
            </a:r>
            <a:r>
              <a:rPr lang="zh-CN" altLang="en-US" sz="2000" dirty="0" smtClean="0">
                <a:solidFill>
                  <a:schemeClr val="tx1"/>
                </a:solidFill>
                <a:latin typeface="Microsoft YaHei" charset="0"/>
                <a:ea typeface="Microsoft YaHei" charset="0"/>
                <a:cs typeface="Microsoft YaHei" charset="0"/>
              </a:rPr>
              <a:t>支持</a:t>
            </a:r>
            <a:r>
              <a:rPr lang="zh-CN" altLang="zh-CN" sz="2000" dirty="0">
                <a:solidFill>
                  <a:schemeClr val="tx1"/>
                </a:solidFill>
                <a:latin typeface="Microsoft YaHei" charset="0"/>
                <a:ea typeface="Microsoft YaHei" charset="0"/>
                <a:cs typeface="Microsoft YaHei" charset="0"/>
              </a:rPr>
              <a:t>2</a:t>
            </a:r>
            <a:r>
              <a:rPr lang="zh-CN" altLang="en-US" sz="2000" dirty="0" smtClean="0">
                <a:solidFill>
                  <a:schemeClr val="tx1"/>
                </a:solidFill>
                <a:latin typeface="Microsoft YaHei" charset="0"/>
                <a:ea typeface="Microsoft YaHei" charset="0"/>
                <a:cs typeface="Microsoft YaHei" charset="0"/>
              </a:rPr>
              <a:t>个参数。默认支持事件冒泡。</a:t>
            </a:r>
          </a:p>
        </p:txBody>
      </p:sp>
      <p:sp>
        <p:nvSpPr>
          <p:cNvPr id="7" name="矩形 6"/>
          <p:cNvSpPr/>
          <p:nvPr/>
        </p:nvSpPr>
        <p:spPr>
          <a:xfrm>
            <a:off x="762577" y="2418434"/>
            <a:ext cx="4180548" cy="22467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342900" indent="-342900">
              <a:buFont typeface="Wingdings" charset="2"/>
              <a:buChar char="l"/>
            </a:pPr>
            <a:r>
              <a:rPr lang="zh-CN" altLang="en-US" sz="2000" dirty="0" smtClean="0">
                <a:solidFill>
                  <a:schemeClr val="tx1"/>
                </a:solidFill>
                <a:latin typeface="Microsoft YaHei" charset="0"/>
                <a:ea typeface="Microsoft YaHei" charset="0"/>
                <a:cs typeface="Microsoft YaHei" charset="0"/>
              </a:rPr>
              <a:t>绑定事件的类型，例如：</a:t>
            </a:r>
            <a:r>
              <a:rPr lang="en-US" altLang="zh-CN" sz="2000" dirty="0" err="1" smtClean="0">
                <a:solidFill>
                  <a:schemeClr val="tx1"/>
                </a:solidFill>
                <a:latin typeface="Microsoft YaHei" charset="0"/>
                <a:ea typeface="Microsoft YaHei" charset="0"/>
                <a:cs typeface="Microsoft YaHei" charset="0"/>
              </a:rPr>
              <a:t>onclick</a:t>
            </a:r>
            <a:r>
              <a:rPr lang="zh-CN" altLang="en-US" sz="2000" dirty="0" smtClean="0">
                <a:solidFill>
                  <a:schemeClr val="tx1"/>
                </a:solidFill>
                <a:latin typeface="Microsoft YaHei" charset="0"/>
                <a:ea typeface="Microsoft YaHei" charset="0"/>
                <a:cs typeface="Microsoft YaHei" charset="0"/>
              </a:rPr>
              <a:t>；类型前需要</a:t>
            </a:r>
            <a:r>
              <a:rPr lang="en-US" altLang="zh-CN" sz="2000" dirty="0" smtClean="0">
                <a:solidFill>
                  <a:schemeClr val="tx1"/>
                </a:solidFill>
                <a:latin typeface="Microsoft YaHei" charset="0"/>
                <a:ea typeface="Microsoft YaHei" charset="0"/>
                <a:cs typeface="Microsoft YaHei" charset="0"/>
              </a:rPr>
              <a:t>on</a:t>
            </a:r>
            <a:r>
              <a:rPr lang="zh-CN" altLang="en-US" sz="2000" dirty="0" smtClean="0">
                <a:solidFill>
                  <a:schemeClr val="tx1"/>
                </a:solidFill>
                <a:latin typeface="Microsoft YaHei" charset="0"/>
                <a:ea typeface="Microsoft YaHei" charset="0"/>
                <a:cs typeface="Microsoft YaHei" charset="0"/>
              </a:rPr>
              <a:t>，是一个字符串。</a:t>
            </a:r>
            <a:endParaRPr lang="en-US" altLang="zh-CN" sz="2000" dirty="0" smtClean="0">
              <a:solidFill>
                <a:schemeClr val="tx1"/>
              </a:solidFill>
              <a:latin typeface="Microsoft YaHei" charset="0"/>
              <a:ea typeface="Microsoft YaHei" charset="0"/>
              <a:cs typeface="Microsoft YaHei" charset="0"/>
            </a:endParaRPr>
          </a:p>
          <a:p>
            <a:pPr marL="342900" indent="-342900">
              <a:buFont typeface="Wingdings" charset="2"/>
              <a:buChar char="l"/>
            </a:pPr>
            <a:endParaRPr lang="en-US" altLang="zh-CN" sz="2000" dirty="0">
              <a:solidFill>
                <a:schemeClr val="tx1"/>
              </a:solidFill>
              <a:latin typeface="Microsoft YaHei" charset="0"/>
              <a:ea typeface="Microsoft YaHei" charset="0"/>
              <a:cs typeface="Microsoft YaHei" charset="0"/>
            </a:endParaRPr>
          </a:p>
          <a:p>
            <a:pPr marL="342900" indent="-342900">
              <a:buFont typeface="Wingdings" charset="2"/>
              <a:buChar char="l"/>
            </a:pPr>
            <a:r>
              <a:rPr lang="zh-CN" altLang="en-US" sz="2000" dirty="0" smtClean="0">
                <a:solidFill>
                  <a:schemeClr val="tx1"/>
                </a:solidFill>
                <a:latin typeface="Microsoft YaHei" charset="0"/>
                <a:ea typeface="Microsoft YaHei" charset="0"/>
                <a:cs typeface="Microsoft YaHei" charset="0"/>
              </a:rPr>
              <a:t>响应事件的函数，可以是一个匿名函数，也可以是一个指定的函数。</a:t>
            </a:r>
            <a:endParaRPr lang="en-US" altLang="zh-CN" sz="2000" dirty="0" smtClean="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3463497394"/>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4" name="文本框 6"/>
          <p:cNvSpPr/>
          <p:nvPr/>
        </p:nvSpPr>
        <p:spPr>
          <a:xfrm>
            <a:off x="652779" y="7543"/>
            <a:ext cx="1733804"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事件对象</a:t>
            </a:r>
            <a:endParaRPr sz="3200" b="0" dirty="0">
              <a:latin typeface="Microsoft YaHei" charset="0"/>
              <a:ea typeface="Microsoft YaHei" charset="0"/>
              <a:cs typeface="Microsoft YaHei" charset="0"/>
            </a:endParaRPr>
          </a:p>
        </p:txBody>
      </p:sp>
      <p:sp>
        <p:nvSpPr>
          <p:cNvPr id="25" name="为什么要使用盒模型："/>
          <p:cNvSpPr/>
          <p:nvPr/>
        </p:nvSpPr>
        <p:spPr>
          <a:xfrm>
            <a:off x="762576" y="1014730"/>
            <a:ext cx="3208567"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zh-CN" altLang="en-US" b="0" dirty="0" smtClean="0">
                <a:solidFill>
                  <a:srgbClr val="3A68A3"/>
                </a:solidFill>
                <a:latin typeface="Microsoft YaHei" charset="0"/>
                <a:ea typeface="Microsoft YaHei" charset="0"/>
                <a:cs typeface="Microsoft YaHei" charset="0"/>
              </a:rPr>
              <a:t>事件对象的兼容问题</a:t>
            </a:r>
            <a:endParaRPr lang="zh-CN" altLang="en-US" sz="2400" b="0" kern="0" dirty="0">
              <a:solidFill>
                <a:srgbClr val="3A68A3"/>
              </a:solidFill>
              <a:latin typeface="Microsoft YaHei" charset="0"/>
              <a:ea typeface="Microsoft YaHei" charset="0"/>
              <a:cs typeface="Microsoft YaHei" charset="0"/>
            </a:endParaRPr>
          </a:p>
        </p:txBody>
      </p:sp>
      <p:sp>
        <p:nvSpPr>
          <p:cNvPr id="3" name="矩形 2"/>
          <p:cNvSpPr/>
          <p:nvPr/>
        </p:nvSpPr>
        <p:spPr>
          <a:xfrm>
            <a:off x="1301891" y="1511313"/>
            <a:ext cx="6594765" cy="2836674"/>
          </a:xfrm>
          <a:prstGeom prst="rect">
            <a:avLst/>
          </a:prstGeom>
        </p:spPr>
        <p:txBody>
          <a:bodyPr wrap="square">
            <a:spAutoFit/>
          </a:bodyPr>
          <a:lstStyle/>
          <a:p>
            <a:pPr marL="342900" indent="-342900">
              <a:lnSpc>
                <a:spcPct val="150000"/>
              </a:lnSpc>
              <a:buFont typeface="Wingdings" charset="2"/>
              <a:buChar char="l"/>
            </a:pPr>
            <a:r>
              <a:rPr lang="zh-CN" altLang="en-US" sz="2000" dirty="0"/>
              <a:t>所有浏览器都支持</a:t>
            </a:r>
            <a:r>
              <a:rPr lang="en-US" altLang="zh-CN" sz="2000" dirty="0"/>
              <a:t>event</a:t>
            </a:r>
            <a:r>
              <a:rPr lang="zh-CN" altLang="en-US" sz="2000" dirty="0"/>
              <a:t>对象，</a:t>
            </a:r>
            <a:r>
              <a:rPr lang="en-US" altLang="zh-CN" sz="2000" dirty="0"/>
              <a:t>event</a:t>
            </a:r>
            <a:r>
              <a:rPr lang="zh-CN" altLang="en-US" sz="2000" dirty="0"/>
              <a:t>对象会传入</a:t>
            </a:r>
            <a:r>
              <a:rPr lang="en-US" altLang="zh-CN" sz="2000" dirty="0"/>
              <a:t>DOM0</a:t>
            </a:r>
            <a:r>
              <a:rPr lang="zh-CN" altLang="en-US" sz="2000" dirty="0"/>
              <a:t>级，</a:t>
            </a:r>
            <a:r>
              <a:rPr lang="en-US" altLang="zh-CN" sz="2000" dirty="0"/>
              <a:t>DOM2</a:t>
            </a:r>
            <a:r>
              <a:rPr lang="zh-CN" altLang="en-US" sz="2000" dirty="0"/>
              <a:t>级，</a:t>
            </a:r>
            <a:r>
              <a:rPr lang="en-US" altLang="zh-CN" sz="2000" dirty="0"/>
              <a:t>HTML</a:t>
            </a:r>
            <a:r>
              <a:rPr lang="zh-CN" altLang="en-US" sz="2000" dirty="0"/>
              <a:t>指定，的事件处理程序中，但支持的方式</a:t>
            </a:r>
            <a:r>
              <a:rPr lang="zh-CN" altLang="en-US" sz="2000" dirty="0" smtClean="0"/>
              <a:t>不同。</a:t>
            </a:r>
            <a:endParaRPr lang="en-US" altLang="zh-CN" sz="2000" dirty="0" smtClean="0"/>
          </a:p>
          <a:p>
            <a:pPr marL="342900" indent="-342900">
              <a:lnSpc>
                <a:spcPct val="150000"/>
              </a:lnSpc>
              <a:buFont typeface="Wingdings" charset="2"/>
              <a:buChar char="l"/>
            </a:pPr>
            <a:r>
              <a:rPr lang="zh-CN" altLang="en-US" sz="2000" dirty="0"/>
              <a:t>在支持至少</a:t>
            </a:r>
            <a:r>
              <a:rPr lang="en-US" altLang="zh-CN" sz="2000" dirty="0"/>
              <a:t>DOM2</a:t>
            </a:r>
            <a:r>
              <a:rPr lang="zh-CN" altLang="en-US" sz="2000" dirty="0"/>
              <a:t>级的浏览器内，无论使用</a:t>
            </a:r>
            <a:r>
              <a:rPr lang="en-US" altLang="zh-CN" sz="2000" dirty="0"/>
              <a:t>html</a:t>
            </a:r>
            <a:r>
              <a:rPr lang="zh-CN" altLang="en-US" sz="2000" dirty="0"/>
              <a:t>特性指定</a:t>
            </a:r>
            <a:r>
              <a:rPr lang="zh-CN" altLang="en-US" sz="2000" dirty="0" smtClean="0"/>
              <a:t>，</a:t>
            </a:r>
            <a:r>
              <a:rPr lang="en-US" altLang="zh-CN" sz="2000" dirty="0" smtClean="0"/>
              <a:t>DOM0</a:t>
            </a:r>
            <a:r>
              <a:rPr lang="zh-CN" altLang="en-US" sz="2000" dirty="0"/>
              <a:t>级，</a:t>
            </a:r>
            <a:r>
              <a:rPr lang="en-US" altLang="zh-CN" sz="2000" dirty="0"/>
              <a:t>2</a:t>
            </a:r>
            <a:r>
              <a:rPr lang="zh-CN" altLang="en-US" sz="2000" dirty="0"/>
              <a:t>级，该对象都是该事件内置对象，可以在事件处理函数内直接</a:t>
            </a:r>
            <a:r>
              <a:rPr lang="zh-CN" altLang="en-US" sz="2000" dirty="0" smtClean="0"/>
              <a:t>使用。</a:t>
            </a:r>
            <a:endParaRPr lang="en-US" altLang="zh-CN" sz="2000" dirty="0" smtClean="0"/>
          </a:p>
        </p:txBody>
      </p:sp>
      <p:sp>
        <p:nvSpPr>
          <p:cNvPr id="9" name="文本框 8"/>
          <p:cNvSpPr txBox="1"/>
          <p:nvPr/>
        </p:nvSpPr>
        <p:spPr>
          <a:xfrm>
            <a:off x="762576" y="4520584"/>
            <a:ext cx="861770"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sz="2000" dirty="0"/>
              <a:t>代码：</a:t>
            </a:r>
          </a:p>
        </p:txBody>
      </p:sp>
      <p:sp>
        <p:nvSpPr>
          <p:cNvPr id="10" name="矩形 9"/>
          <p:cNvSpPr/>
          <p:nvPr/>
        </p:nvSpPr>
        <p:spPr>
          <a:xfrm>
            <a:off x="2070411" y="4520584"/>
            <a:ext cx="5697202" cy="1077218"/>
          </a:xfrm>
          <a:prstGeom prst="rect">
            <a:avLst/>
          </a:prstGeom>
          <a:ln>
            <a:solidFill>
              <a:schemeClr val="accent1">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altLang="zh-CN" sz="1600" dirty="0" err="1" smtClean="0">
                <a:solidFill>
                  <a:schemeClr val="accent6">
                    <a:lumMod val="50000"/>
                  </a:schemeClr>
                </a:solidFill>
                <a:latin typeface="Microsoft YaHei" charset="0"/>
                <a:ea typeface="Microsoft YaHei" charset="0"/>
                <a:cs typeface="Microsoft YaHei" charset="0"/>
              </a:rPr>
              <a:t>var</a:t>
            </a:r>
            <a:r>
              <a:rPr lang="en-US" altLang="zh-CN" sz="1600" dirty="0" smtClean="0">
                <a:solidFill>
                  <a:schemeClr val="accent6">
                    <a:lumMod val="50000"/>
                  </a:schemeClr>
                </a:solidFill>
                <a:latin typeface="Microsoft YaHei" charset="0"/>
                <a:ea typeface="Microsoft YaHei" charset="0"/>
                <a:cs typeface="Microsoft YaHei" charset="0"/>
              </a:rPr>
              <a:t> </a:t>
            </a:r>
            <a:r>
              <a:rPr lang="en-US" altLang="zh-CN" sz="1600" dirty="0">
                <a:solidFill>
                  <a:schemeClr val="accent6">
                    <a:lumMod val="50000"/>
                  </a:schemeClr>
                </a:solidFill>
                <a:latin typeface="Microsoft YaHei" charset="0"/>
                <a:ea typeface="Microsoft YaHei" charset="0"/>
                <a:cs typeface="Microsoft YaHei" charset="0"/>
              </a:rPr>
              <a:t>content = </a:t>
            </a:r>
            <a:r>
              <a:rPr lang="en-US" altLang="zh-CN" sz="1600" dirty="0" err="1">
                <a:solidFill>
                  <a:schemeClr val="accent6">
                    <a:lumMod val="50000"/>
                  </a:schemeClr>
                </a:solidFill>
                <a:latin typeface="Microsoft YaHei" charset="0"/>
                <a:ea typeface="Microsoft YaHei" charset="0"/>
                <a:cs typeface="Microsoft YaHei" charset="0"/>
              </a:rPr>
              <a:t>document.getElementById</a:t>
            </a:r>
            <a:r>
              <a:rPr lang="en-US" altLang="zh-CN" sz="1600" dirty="0">
                <a:solidFill>
                  <a:schemeClr val="accent6">
                    <a:lumMod val="50000"/>
                  </a:schemeClr>
                </a:solidFill>
                <a:latin typeface="Microsoft YaHei" charset="0"/>
                <a:ea typeface="Microsoft YaHei" charset="0"/>
                <a:cs typeface="Microsoft YaHei" charset="0"/>
              </a:rPr>
              <a:t>("content");</a:t>
            </a:r>
          </a:p>
          <a:p>
            <a:r>
              <a:rPr lang="en-US" altLang="zh-CN" sz="1600" dirty="0" err="1">
                <a:solidFill>
                  <a:schemeClr val="accent6">
                    <a:lumMod val="50000"/>
                  </a:schemeClr>
                </a:solidFill>
                <a:latin typeface="Microsoft YaHei" charset="0"/>
                <a:ea typeface="Microsoft YaHei" charset="0"/>
                <a:cs typeface="Microsoft YaHei" charset="0"/>
              </a:rPr>
              <a:t>content.onclick</a:t>
            </a:r>
            <a:r>
              <a:rPr lang="en-US" altLang="zh-CN" sz="1600" dirty="0">
                <a:solidFill>
                  <a:schemeClr val="accent6">
                    <a:lumMod val="50000"/>
                  </a:schemeClr>
                </a:solidFill>
                <a:latin typeface="Microsoft YaHei" charset="0"/>
                <a:ea typeface="Microsoft YaHei" charset="0"/>
                <a:cs typeface="Microsoft YaHei" charset="0"/>
              </a:rPr>
              <a:t> = function(event){</a:t>
            </a:r>
          </a:p>
          <a:p>
            <a:r>
              <a:rPr lang="en-US" altLang="zh-CN" sz="1600" dirty="0">
                <a:solidFill>
                  <a:schemeClr val="accent6">
                    <a:lumMod val="50000"/>
                  </a:schemeClr>
                </a:solidFill>
                <a:latin typeface="Microsoft YaHei" charset="0"/>
                <a:ea typeface="Microsoft YaHei" charset="0"/>
                <a:cs typeface="Microsoft YaHei" charset="0"/>
              </a:rPr>
              <a:t>	</a:t>
            </a:r>
            <a:r>
              <a:rPr lang="en-US" altLang="zh-CN" sz="1600" dirty="0" err="1">
                <a:solidFill>
                  <a:schemeClr val="accent6">
                    <a:lumMod val="50000"/>
                  </a:schemeClr>
                </a:solidFill>
                <a:latin typeface="Microsoft YaHei" charset="0"/>
                <a:ea typeface="Microsoft YaHei" charset="0"/>
                <a:cs typeface="Microsoft YaHei" charset="0"/>
              </a:rPr>
              <a:t>console.log</a:t>
            </a:r>
            <a:r>
              <a:rPr lang="en-US" altLang="zh-CN" sz="1600" dirty="0">
                <a:solidFill>
                  <a:schemeClr val="accent6">
                    <a:lumMod val="50000"/>
                  </a:schemeClr>
                </a:solidFill>
                <a:latin typeface="Microsoft YaHei" charset="0"/>
                <a:ea typeface="Microsoft YaHei" charset="0"/>
                <a:cs typeface="Microsoft YaHei" charset="0"/>
              </a:rPr>
              <a:t>(</a:t>
            </a:r>
            <a:r>
              <a:rPr lang="en-US" altLang="zh-CN" sz="1600" dirty="0" err="1">
                <a:solidFill>
                  <a:schemeClr val="accent6">
                    <a:lumMod val="50000"/>
                  </a:schemeClr>
                </a:solidFill>
                <a:latin typeface="Microsoft YaHei" charset="0"/>
                <a:ea typeface="Microsoft YaHei" charset="0"/>
                <a:cs typeface="Microsoft YaHei" charset="0"/>
              </a:rPr>
              <a:t>event.type</a:t>
            </a:r>
            <a:r>
              <a:rPr lang="en-US" altLang="zh-CN" sz="1600" dirty="0">
                <a:solidFill>
                  <a:schemeClr val="accent6">
                    <a:lumMod val="50000"/>
                  </a:schemeClr>
                </a:solidFill>
                <a:latin typeface="Microsoft YaHei" charset="0"/>
                <a:ea typeface="Microsoft YaHei" charset="0"/>
                <a:cs typeface="Microsoft YaHei" charset="0"/>
              </a:rPr>
              <a:t>);//</a:t>
            </a:r>
            <a:r>
              <a:rPr lang="zh-CN" altLang="en-US" sz="1600" dirty="0">
                <a:solidFill>
                  <a:schemeClr val="accent6">
                    <a:lumMod val="50000"/>
                  </a:schemeClr>
                </a:solidFill>
                <a:latin typeface="Microsoft YaHei" charset="0"/>
                <a:ea typeface="Microsoft YaHei" charset="0"/>
                <a:cs typeface="Microsoft YaHei" charset="0"/>
              </a:rPr>
              <a:t>输出触发事件的类型</a:t>
            </a:r>
          </a:p>
          <a:p>
            <a:r>
              <a:rPr lang="en-US" altLang="zh-CN" sz="1600" dirty="0">
                <a:solidFill>
                  <a:schemeClr val="accent6">
                    <a:lumMod val="50000"/>
                  </a:schemeClr>
                </a:solidFill>
                <a:latin typeface="Microsoft YaHei" charset="0"/>
                <a:ea typeface="Microsoft YaHei" charset="0"/>
                <a:cs typeface="Microsoft YaHei" charset="0"/>
              </a:rPr>
              <a:t>}</a:t>
            </a:r>
            <a:endParaRPr lang="mr-IN" altLang="zh-CN" sz="1600" dirty="0">
              <a:solidFill>
                <a:schemeClr val="accent6">
                  <a:lumMod val="50000"/>
                </a:schemeClr>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302098349"/>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1" name="文本框 6"/>
          <p:cNvSpPr/>
          <p:nvPr/>
        </p:nvSpPr>
        <p:spPr>
          <a:xfrm>
            <a:off x="652779" y="7543"/>
            <a:ext cx="1733804"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事件绑定</a:t>
            </a:r>
            <a:endParaRPr sz="3200" b="0" dirty="0">
              <a:latin typeface="Microsoft YaHei" charset="0"/>
              <a:ea typeface="Microsoft YaHei" charset="0"/>
              <a:cs typeface="Microsoft YaHei" charset="0"/>
            </a:endParaRPr>
          </a:p>
        </p:txBody>
      </p:sp>
      <p:sp>
        <p:nvSpPr>
          <p:cNvPr id="4" name="为什么要使用盒模型："/>
          <p:cNvSpPr/>
          <p:nvPr/>
        </p:nvSpPr>
        <p:spPr>
          <a:xfrm>
            <a:off x="762576" y="1014730"/>
            <a:ext cx="3080326"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en-US" altLang="zh-CN" b="0" dirty="0" smtClean="0">
                <a:solidFill>
                  <a:srgbClr val="3A68A3"/>
                </a:solidFill>
                <a:latin typeface="Microsoft YaHei" charset="0"/>
                <a:ea typeface="Microsoft YaHei" charset="0"/>
                <a:cs typeface="Microsoft YaHei" charset="0"/>
              </a:rPr>
              <a:t>IE</a:t>
            </a:r>
            <a:r>
              <a:rPr lang="zh-CN" altLang="en-US" b="0" dirty="0" smtClean="0">
                <a:solidFill>
                  <a:srgbClr val="3A68A3"/>
                </a:solidFill>
                <a:latin typeface="Microsoft YaHei" charset="0"/>
                <a:ea typeface="Microsoft YaHei" charset="0"/>
                <a:cs typeface="Microsoft YaHei" charset="0"/>
              </a:rPr>
              <a:t>浏览器</a:t>
            </a:r>
            <a:r>
              <a:rPr lang="en-US" altLang="zh-CN" b="0" dirty="0" smtClean="0">
                <a:solidFill>
                  <a:srgbClr val="3A68A3"/>
                </a:solidFill>
                <a:latin typeface="Microsoft YaHei" charset="0"/>
                <a:ea typeface="Microsoft YaHei" charset="0"/>
                <a:cs typeface="Microsoft YaHei" charset="0"/>
              </a:rPr>
              <a:t>DOM2</a:t>
            </a:r>
            <a:r>
              <a:rPr lang="zh-CN" altLang="en-US" b="0" dirty="0" smtClean="0">
                <a:solidFill>
                  <a:srgbClr val="3A68A3"/>
                </a:solidFill>
                <a:latin typeface="Microsoft YaHei" charset="0"/>
                <a:ea typeface="Microsoft YaHei" charset="0"/>
                <a:cs typeface="Microsoft YaHei" charset="0"/>
              </a:rPr>
              <a:t>级：</a:t>
            </a:r>
            <a:endParaRPr lang="zh-CN" altLang="en-US" sz="2400" b="0" kern="0" dirty="0">
              <a:solidFill>
                <a:srgbClr val="3A68A3"/>
              </a:solidFill>
              <a:latin typeface="Microsoft YaHei" charset="0"/>
              <a:ea typeface="Microsoft YaHei" charset="0"/>
              <a:cs typeface="Microsoft YaHei" charset="0"/>
            </a:endParaRPr>
          </a:p>
        </p:txBody>
      </p:sp>
      <p:sp>
        <p:nvSpPr>
          <p:cNvPr id="3" name="矩形 2"/>
          <p:cNvSpPr/>
          <p:nvPr/>
        </p:nvSpPr>
        <p:spPr>
          <a:xfrm>
            <a:off x="5207758" y="2573829"/>
            <a:ext cx="4227874" cy="1569660"/>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1600" dirty="0" err="1" smtClean="0">
                <a:solidFill>
                  <a:schemeClr val="accent6">
                    <a:lumMod val="50000"/>
                  </a:schemeClr>
                </a:solidFill>
                <a:latin typeface="Microsoft YaHei" charset="0"/>
                <a:ea typeface="Microsoft YaHei" charset="0"/>
                <a:cs typeface="Microsoft YaHei" charset="0"/>
              </a:rPr>
              <a:t>var</a:t>
            </a:r>
            <a:r>
              <a:rPr lang="en-US" altLang="zh-CN" sz="1600" dirty="0" smtClean="0">
                <a:solidFill>
                  <a:schemeClr val="accent6">
                    <a:lumMod val="50000"/>
                  </a:schemeClr>
                </a:solidFill>
                <a:latin typeface="Microsoft YaHei" charset="0"/>
                <a:ea typeface="Microsoft YaHei" charset="0"/>
                <a:cs typeface="Microsoft YaHei" charset="0"/>
              </a:rPr>
              <a:t> </a:t>
            </a:r>
            <a:r>
              <a:rPr lang="en-US" altLang="zh-CN" sz="1600" dirty="0">
                <a:solidFill>
                  <a:schemeClr val="accent6">
                    <a:lumMod val="50000"/>
                  </a:schemeClr>
                </a:solidFill>
                <a:latin typeface="Microsoft YaHei" charset="0"/>
                <a:ea typeface="Microsoft YaHei" charset="0"/>
                <a:cs typeface="Microsoft YaHei" charset="0"/>
              </a:rPr>
              <a:t>box = </a:t>
            </a:r>
            <a:r>
              <a:rPr lang="en-US" altLang="zh-CN" sz="1600" dirty="0" err="1">
                <a:solidFill>
                  <a:schemeClr val="accent6">
                    <a:lumMod val="50000"/>
                  </a:schemeClr>
                </a:solidFill>
                <a:latin typeface="Microsoft YaHei" charset="0"/>
                <a:ea typeface="Microsoft YaHei" charset="0"/>
                <a:cs typeface="Microsoft YaHei" charset="0"/>
              </a:rPr>
              <a:t>document.getElementById</a:t>
            </a:r>
            <a:r>
              <a:rPr lang="en-US" altLang="zh-CN" sz="1600" dirty="0">
                <a:solidFill>
                  <a:schemeClr val="accent6">
                    <a:lumMod val="50000"/>
                  </a:schemeClr>
                </a:solidFill>
                <a:latin typeface="Microsoft YaHei" charset="0"/>
                <a:ea typeface="Microsoft YaHei" charset="0"/>
                <a:cs typeface="Microsoft YaHei" charset="0"/>
              </a:rPr>
              <a:t>("box");</a:t>
            </a:r>
          </a:p>
          <a:p>
            <a:r>
              <a:rPr lang="en-US" altLang="zh-CN" sz="1600" dirty="0" err="1">
                <a:solidFill>
                  <a:schemeClr val="accent6">
                    <a:lumMod val="50000"/>
                  </a:schemeClr>
                </a:solidFill>
                <a:latin typeface="Microsoft YaHei" charset="0"/>
                <a:ea typeface="Microsoft YaHei" charset="0"/>
                <a:cs typeface="Microsoft YaHei" charset="0"/>
              </a:rPr>
              <a:t>box.detachEvent</a:t>
            </a:r>
            <a:r>
              <a:rPr lang="en-US" altLang="zh-CN" sz="1600" dirty="0">
                <a:solidFill>
                  <a:schemeClr val="accent6">
                    <a:lumMod val="50000"/>
                  </a:schemeClr>
                </a:solidFill>
                <a:latin typeface="Microsoft YaHei" charset="0"/>
                <a:ea typeface="Microsoft YaHei" charset="0"/>
                <a:cs typeface="Microsoft YaHei" charset="0"/>
              </a:rPr>
              <a:t>("</a:t>
            </a:r>
            <a:r>
              <a:rPr lang="en-US" altLang="zh-CN" sz="1600" dirty="0" err="1">
                <a:solidFill>
                  <a:schemeClr val="accent6">
                    <a:lumMod val="50000"/>
                  </a:schemeClr>
                </a:solidFill>
                <a:latin typeface="Microsoft YaHei" charset="0"/>
                <a:ea typeface="Microsoft YaHei" charset="0"/>
                <a:cs typeface="Microsoft YaHei" charset="0"/>
              </a:rPr>
              <a:t>onclick</a:t>
            </a:r>
            <a:r>
              <a:rPr lang="en-US" altLang="zh-CN" sz="1600" dirty="0">
                <a:solidFill>
                  <a:schemeClr val="accent6">
                    <a:lumMod val="50000"/>
                  </a:schemeClr>
                </a:solidFill>
                <a:latin typeface="Microsoft YaHei" charset="0"/>
                <a:ea typeface="Microsoft YaHei" charset="0"/>
                <a:cs typeface="Microsoft YaHei" charset="0"/>
              </a:rPr>
              <a:t>",</a:t>
            </a:r>
            <a:r>
              <a:rPr lang="en-US" altLang="zh-CN" sz="1600" dirty="0" err="1">
                <a:solidFill>
                  <a:schemeClr val="accent6">
                    <a:lumMod val="50000"/>
                  </a:schemeClr>
                </a:solidFill>
                <a:latin typeface="Microsoft YaHei" charset="0"/>
                <a:ea typeface="Microsoft YaHei" charset="0"/>
                <a:cs typeface="Microsoft YaHei" charset="0"/>
              </a:rPr>
              <a:t>myFn,false</a:t>
            </a:r>
            <a:r>
              <a:rPr lang="en-US" altLang="zh-CN" sz="1600" dirty="0">
                <a:solidFill>
                  <a:schemeClr val="accent6">
                    <a:lumMod val="50000"/>
                  </a:schemeClr>
                </a:solidFill>
                <a:latin typeface="Microsoft YaHei" charset="0"/>
                <a:ea typeface="Microsoft YaHei" charset="0"/>
                <a:cs typeface="Microsoft YaHei" charset="0"/>
              </a:rPr>
              <a:t>);</a:t>
            </a:r>
          </a:p>
          <a:p>
            <a:r>
              <a:rPr lang="en-US" altLang="zh-CN" sz="1600" dirty="0">
                <a:solidFill>
                  <a:schemeClr val="accent6">
                    <a:lumMod val="50000"/>
                  </a:schemeClr>
                </a:solidFill>
                <a:latin typeface="Microsoft YaHei" charset="0"/>
                <a:ea typeface="Microsoft YaHei" charset="0"/>
                <a:cs typeface="Microsoft YaHei" charset="0"/>
              </a:rPr>
              <a:t>function </a:t>
            </a:r>
            <a:r>
              <a:rPr lang="en-US" altLang="zh-CN" sz="1600" dirty="0" err="1">
                <a:solidFill>
                  <a:schemeClr val="accent6">
                    <a:lumMod val="50000"/>
                  </a:schemeClr>
                </a:solidFill>
                <a:latin typeface="Microsoft YaHei" charset="0"/>
                <a:ea typeface="Microsoft YaHei" charset="0"/>
                <a:cs typeface="Microsoft YaHei" charset="0"/>
              </a:rPr>
              <a:t>myFn</a:t>
            </a:r>
            <a:r>
              <a:rPr lang="en-US" altLang="zh-CN" sz="1600" dirty="0">
                <a:solidFill>
                  <a:schemeClr val="accent6">
                    <a:lumMod val="50000"/>
                  </a:schemeClr>
                </a:solidFill>
                <a:latin typeface="Microsoft YaHei" charset="0"/>
                <a:ea typeface="Microsoft YaHei" charset="0"/>
                <a:cs typeface="Microsoft YaHei" charset="0"/>
              </a:rPr>
              <a:t>(){</a:t>
            </a:r>
          </a:p>
          <a:p>
            <a:r>
              <a:rPr lang="zh-CN" altLang="zh-CN" sz="1600" dirty="0">
                <a:solidFill>
                  <a:schemeClr val="accent6">
                    <a:lumMod val="50000"/>
                  </a:schemeClr>
                </a:solidFill>
                <a:latin typeface="Microsoft YaHei" charset="0"/>
                <a:ea typeface="Microsoft YaHei" charset="0"/>
                <a:cs typeface="Microsoft YaHei" charset="0"/>
              </a:rPr>
              <a:t> </a:t>
            </a:r>
            <a:r>
              <a:rPr lang="zh-CN" altLang="en-US" sz="1600" dirty="0" smtClean="0">
                <a:solidFill>
                  <a:schemeClr val="accent6">
                    <a:lumMod val="50000"/>
                  </a:schemeClr>
                </a:solidFill>
                <a:latin typeface="Microsoft YaHei" charset="0"/>
                <a:ea typeface="Microsoft YaHei" charset="0"/>
                <a:cs typeface="Microsoft YaHei" charset="0"/>
              </a:rPr>
              <a:t>   </a:t>
            </a:r>
            <a:r>
              <a:rPr lang="en-US" altLang="zh-CN" sz="1600" dirty="0" smtClean="0">
                <a:solidFill>
                  <a:schemeClr val="accent6">
                    <a:lumMod val="50000"/>
                  </a:schemeClr>
                </a:solidFill>
                <a:latin typeface="Microsoft YaHei" charset="0"/>
                <a:ea typeface="Microsoft YaHei" charset="0"/>
                <a:cs typeface="Microsoft YaHei" charset="0"/>
              </a:rPr>
              <a:t>alert</a:t>
            </a:r>
            <a:r>
              <a:rPr lang="en-US" altLang="zh-CN" sz="1600" dirty="0">
                <a:solidFill>
                  <a:schemeClr val="accent6">
                    <a:lumMod val="50000"/>
                  </a:schemeClr>
                </a:solidFill>
                <a:latin typeface="Microsoft YaHei" charset="0"/>
                <a:ea typeface="Microsoft YaHei" charset="0"/>
                <a:cs typeface="Microsoft YaHei" charset="0"/>
              </a:rPr>
              <a:t>(</a:t>
            </a:r>
            <a:r>
              <a:rPr lang="en-US" altLang="zh-CN" sz="1600" dirty="0" err="1">
                <a:solidFill>
                  <a:schemeClr val="accent6">
                    <a:lumMod val="50000"/>
                  </a:schemeClr>
                </a:solidFill>
                <a:latin typeface="Microsoft YaHei" charset="0"/>
                <a:ea typeface="Microsoft YaHei" charset="0"/>
                <a:cs typeface="Microsoft YaHei" charset="0"/>
              </a:rPr>
              <a:t>this.style.background</a:t>
            </a:r>
            <a:r>
              <a:rPr lang="en-US" altLang="zh-CN" sz="1600" dirty="0">
                <a:solidFill>
                  <a:schemeClr val="accent6">
                    <a:lumMod val="50000"/>
                  </a:schemeClr>
                </a:solidFill>
                <a:latin typeface="Microsoft YaHei" charset="0"/>
                <a:ea typeface="Microsoft YaHei" charset="0"/>
                <a:cs typeface="Microsoft YaHei" charset="0"/>
              </a:rPr>
              <a:t>);</a:t>
            </a:r>
          </a:p>
          <a:p>
            <a:r>
              <a:rPr lang="en-US" altLang="zh-CN" sz="1600" dirty="0">
                <a:solidFill>
                  <a:schemeClr val="accent6">
                    <a:lumMod val="50000"/>
                  </a:schemeClr>
                </a:solidFill>
                <a:latin typeface="Microsoft YaHei" charset="0"/>
                <a:ea typeface="Microsoft YaHei" charset="0"/>
                <a:cs typeface="Microsoft YaHei" charset="0"/>
              </a:rPr>
              <a:t>}</a:t>
            </a:r>
          </a:p>
        </p:txBody>
      </p:sp>
      <p:sp>
        <p:nvSpPr>
          <p:cNvPr id="6" name="矩形 5"/>
          <p:cNvSpPr/>
          <p:nvPr/>
        </p:nvSpPr>
        <p:spPr>
          <a:xfrm>
            <a:off x="762576" y="2046368"/>
            <a:ext cx="4084964" cy="25545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342900" indent="-342900">
              <a:buFont typeface="Wingdings" charset="2"/>
              <a:buChar char="l"/>
            </a:pPr>
            <a:r>
              <a:rPr lang="en-US" altLang="zh-CN" sz="2000" dirty="0" err="1" smtClean="0">
                <a:solidFill>
                  <a:schemeClr val="tx1"/>
                </a:solidFill>
                <a:latin typeface="Microsoft YaHei" charset="0"/>
                <a:ea typeface="Microsoft YaHei" charset="0"/>
                <a:cs typeface="Microsoft YaHei" charset="0"/>
              </a:rPr>
              <a:t>detachEvent</a:t>
            </a:r>
            <a:r>
              <a:rPr lang="en-US" altLang="zh-CN" sz="2000" dirty="0" smtClean="0">
                <a:solidFill>
                  <a:schemeClr val="tx1"/>
                </a:solidFill>
                <a:latin typeface="Microsoft YaHei" charset="0"/>
                <a:ea typeface="Microsoft YaHei" charset="0"/>
                <a:cs typeface="Microsoft YaHei" charset="0"/>
              </a:rPr>
              <a:t>()</a:t>
            </a:r>
            <a:r>
              <a:rPr lang="zh-CN" altLang="en-US" sz="2000" dirty="0" smtClean="0">
                <a:solidFill>
                  <a:schemeClr val="tx1"/>
                </a:solidFill>
                <a:latin typeface="Microsoft YaHei" charset="0"/>
                <a:ea typeface="Microsoft YaHei" charset="0"/>
                <a:cs typeface="Microsoft YaHei" charset="0"/>
              </a:rPr>
              <a:t>移除事件</a:t>
            </a:r>
            <a:r>
              <a:rPr lang="en-US" altLang="zh-CN" sz="2000" dirty="0" smtClean="0">
                <a:solidFill>
                  <a:schemeClr val="tx1"/>
                </a:solidFill>
                <a:latin typeface="Microsoft YaHei" charset="0"/>
                <a:ea typeface="Microsoft YaHei" charset="0"/>
                <a:cs typeface="Microsoft YaHei" charset="0"/>
              </a:rPr>
              <a:t>,</a:t>
            </a:r>
            <a:r>
              <a:rPr lang="zh-CN" altLang="en-US" sz="2000" dirty="0" smtClean="0">
                <a:solidFill>
                  <a:schemeClr val="tx1"/>
                </a:solidFill>
                <a:latin typeface="Microsoft YaHei" charset="0"/>
                <a:ea typeface="Microsoft YaHei" charset="0"/>
                <a:cs typeface="Microsoft YaHei" charset="0"/>
              </a:rPr>
              <a:t>同样支持</a:t>
            </a:r>
            <a:r>
              <a:rPr lang="zh-CN" altLang="zh-CN" sz="2000" dirty="0">
                <a:solidFill>
                  <a:schemeClr val="tx1"/>
                </a:solidFill>
                <a:latin typeface="Microsoft YaHei" charset="0"/>
                <a:ea typeface="Microsoft YaHei" charset="0"/>
                <a:cs typeface="Microsoft YaHei" charset="0"/>
              </a:rPr>
              <a:t>2</a:t>
            </a:r>
            <a:r>
              <a:rPr lang="zh-CN" altLang="en-US" sz="2000" dirty="0" smtClean="0">
                <a:solidFill>
                  <a:schemeClr val="tx1"/>
                </a:solidFill>
                <a:latin typeface="Microsoft YaHei" charset="0"/>
                <a:ea typeface="Microsoft YaHei" charset="0"/>
                <a:cs typeface="Microsoft YaHei" charset="0"/>
              </a:rPr>
              <a:t>个参数。与</a:t>
            </a:r>
            <a:r>
              <a:rPr lang="en-US" altLang="zh-CN" sz="2000" dirty="0" err="1" smtClean="0">
                <a:solidFill>
                  <a:schemeClr val="tx1"/>
                </a:solidFill>
                <a:latin typeface="Microsoft YaHei" charset="0"/>
                <a:ea typeface="Microsoft YaHei" charset="0"/>
                <a:cs typeface="Microsoft YaHei" charset="0"/>
              </a:rPr>
              <a:t>attachEvent</a:t>
            </a:r>
            <a:r>
              <a:rPr lang="en-US" altLang="zh-CN" sz="2000" dirty="0" smtClean="0">
                <a:solidFill>
                  <a:schemeClr val="tx1"/>
                </a:solidFill>
                <a:latin typeface="Microsoft YaHei" charset="0"/>
                <a:ea typeface="Microsoft YaHei" charset="0"/>
                <a:cs typeface="Microsoft YaHei" charset="0"/>
              </a:rPr>
              <a:t>()</a:t>
            </a:r>
            <a:r>
              <a:rPr lang="zh-CN" altLang="en-US" sz="2000" dirty="0" smtClean="0">
                <a:solidFill>
                  <a:schemeClr val="tx1"/>
                </a:solidFill>
                <a:latin typeface="Microsoft YaHei" charset="0"/>
                <a:ea typeface="Microsoft YaHei" charset="0"/>
                <a:cs typeface="Microsoft YaHei" charset="0"/>
              </a:rPr>
              <a:t>支持参数相同。</a:t>
            </a:r>
            <a:endParaRPr lang="en-US" altLang="zh-CN" sz="2000" dirty="0" smtClean="0">
              <a:solidFill>
                <a:schemeClr val="tx1"/>
              </a:solidFill>
              <a:latin typeface="Microsoft YaHei" charset="0"/>
              <a:ea typeface="Microsoft YaHei" charset="0"/>
              <a:cs typeface="Microsoft YaHei" charset="0"/>
            </a:endParaRPr>
          </a:p>
          <a:p>
            <a:pPr marL="342900" indent="-342900">
              <a:buFont typeface="Wingdings" charset="2"/>
              <a:buChar char="l"/>
            </a:pPr>
            <a:endParaRPr lang="en-US" altLang="zh-CN" sz="2000" dirty="0">
              <a:solidFill>
                <a:schemeClr val="tx1"/>
              </a:solidFill>
              <a:latin typeface="Microsoft YaHei" charset="0"/>
              <a:ea typeface="Microsoft YaHei" charset="0"/>
              <a:cs typeface="Microsoft YaHei" charset="0"/>
            </a:endParaRPr>
          </a:p>
          <a:p>
            <a:pPr marL="342900" indent="-342900">
              <a:buFont typeface="Wingdings" charset="2"/>
              <a:buChar char="l"/>
            </a:pPr>
            <a:r>
              <a:rPr lang="zh-CN" altLang="en-US" sz="2000" dirty="0" smtClean="0">
                <a:solidFill>
                  <a:schemeClr val="tx1"/>
                </a:solidFill>
                <a:latin typeface="Microsoft YaHei" charset="0"/>
                <a:ea typeface="Microsoft YaHei" charset="0"/>
                <a:cs typeface="Microsoft YaHei" charset="0"/>
              </a:rPr>
              <a:t>需要注意的是，填写的参数一定要和绑定事件时的参数相对应，如果绑定事件时的响应函数是匿名函数将无法移除！</a:t>
            </a:r>
          </a:p>
        </p:txBody>
      </p:sp>
    </p:spTree>
    <p:extLst>
      <p:ext uri="{BB962C8B-B14F-4D97-AF65-F5344CB8AC3E}">
        <p14:creationId xmlns:p14="http://schemas.microsoft.com/office/powerpoint/2010/main" val="3353610478"/>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1" name="文本框 6"/>
          <p:cNvSpPr/>
          <p:nvPr/>
        </p:nvSpPr>
        <p:spPr>
          <a:xfrm>
            <a:off x="652779" y="7543"/>
            <a:ext cx="1733804"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事件绑定</a:t>
            </a:r>
            <a:endParaRPr sz="3200" b="0" dirty="0">
              <a:latin typeface="Microsoft YaHei" charset="0"/>
              <a:ea typeface="Microsoft YaHei" charset="0"/>
              <a:cs typeface="Microsoft YaHei" charset="0"/>
            </a:endParaRPr>
          </a:p>
        </p:txBody>
      </p:sp>
      <p:sp>
        <p:nvSpPr>
          <p:cNvPr id="4" name="为什么要使用盒模型："/>
          <p:cNvSpPr/>
          <p:nvPr/>
        </p:nvSpPr>
        <p:spPr>
          <a:xfrm>
            <a:off x="762576" y="1014730"/>
            <a:ext cx="4003656"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zh-CN" altLang="en-US" b="0" dirty="0" smtClean="0">
                <a:solidFill>
                  <a:srgbClr val="3A68A3"/>
                </a:solidFill>
                <a:latin typeface="Microsoft YaHei" charset="0"/>
                <a:ea typeface="Microsoft YaHei" charset="0"/>
                <a:cs typeface="Microsoft YaHei" charset="0"/>
              </a:rPr>
              <a:t>跨浏览器的事件处理程序：</a:t>
            </a:r>
            <a:endParaRPr lang="zh-CN" altLang="en-US" sz="2400" b="0" kern="0" dirty="0">
              <a:solidFill>
                <a:srgbClr val="3A68A3"/>
              </a:solidFill>
              <a:latin typeface="Microsoft YaHei" charset="0"/>
              <a:ea typeface="Microsoft YaHei" charset="0"/>
              <a:cs typeface="Microsoft YaHei" charset="0"/>
            </a:endParaRPr>
          </a:p>
        </p:txBody>
      </p:sp>
      <p:sp>
        <p:nvSpPr>
          <p:cNvPr id="6" name="矩形 5"/>
          <p:cNvSpPr/>
          <p:nvPr/>
        </p:nvSpPr>
        <p:spPr>
          <a:xfrm>
            <a:off x="762575" y="2046368"/>
            <a:ext cx="8099545" cy="25545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342900" indent="-342900">
              <a:buFont typeface="Wingdings" charset="2"/>
              <a:buChar char="l"/>
            </a:pPr>
            <a:r>
              <a:rPr lang="zh-CN" altLang="en-US" sz="2000" dirty="0" smtClean="0">
                <a:solidFill>
                  <a:schemeClr val="tx1"/>
                </a:solidFill>
                <a:latin typeface="Microsoft YaHei" charset="0"/>
                <a:ea typeface="Microsoft YaHei" charset="0"/>
                <a:cs typeface="Microsoft YaHei" charset="0"/>
              </a:rPr>
              <a:t>事件绑定与移除的兼容写法，相当于是写了一个事件绑定与移除的函数，支持</a:t>
            </a:r>
            <a:r>
              <a:rPr lang="en-US" altLang="zh-CN" sz="2000" dirty="0" smtClean="0">
                <a:solidFill>
                  <a:schemeClr val="tx1"/>
                </a:solidFill>
                <a:latin typeface="Microsoft YaHei" charset="0"/>
                <a:ea typeface="Microsoft YaHei" charset="0"/>
                <a:cs typeface="Microsoft YaHei" charset="0"/>
              </a:rPr>
              <a:t>3</a:t>
            </a:r>
            <a:r>
              <a:rPr lang="zh-CN" altLang="en-US" sz="2000" dirty="0" smtClean="0">
                <a:solidFill>
                  <a:schemeClr val="tx1"/>
                </a:solidFill>
                <a:latin typeface="Microsoft YaHei" charset="0"/>
                <a:ea typeface="Microsoft YaHei" charset="0"/>
                <a:cs typeface="Microsoft YaHei" charset="0"/>
              </a:rPr>
              <a:t>个参数。</a:t>
            </a:r>
            <a:endParaRPr lang="en-US" altLang="zh-CN" sz="2000" dirty="0" smtClean="0">
              <a:solidFill>
                <a:schemeClr val="tx1"/>
              </a:solidFill>
              <a:latin typeface="Microsoft YaHei" charset="0"/>
              <a:ea typeface="Microsoft YaHei" charset="0"/>
              <a:cs typeface="Microsoft YaHei" charset="0"/>
            </a:endParaRPr>
          </a:p>
          <a:p>
            <a:pPr marL="342900" indent="-342900">
              <a:buFont typeface="Wingdings" charset="2"/>
              <a:buChar char="l"/>
            </a:pPr>
            <a:endParaRPr lang="en-US" altLang="zh-CN" sz="2000" dirty="0">
              <a:solidFill>
                <a:schemeClr val="tx1"/>
              </a:solidFill>
              <a:latin typeface="Microsoft YaHei" charset="0"/>
              <a:ea typeface="Microsoft YaHei" charset="0"/>
              <a:cs typeface="Microsoft YaHei" charset="0"/>
            </a:endParaRPr>
          </a:p>
          <a:p>
            <a:pPr marL="342900" indent="-342900">
              <a:buFont typeface="Wingdings" charset="2"/>
              <a:buChar char="l"/>
            </a:pPr>
            <a:r>
              <a:rPr lang="zh-CN" altLang="en-US" sz="2000" dirty="0" smtClean="0">
                <a:solidFill>
                  <a:schemeClr val="tx1"/>
                </a:solidFill>
                <a:latin typeface="Microsoft YaHei" charset="0"/>
                <a:ea typeface="Microsoft YaHei" charset="0"/>
                <a:cs typeface="Microsoft YaHei" charset="0"/>
              </a:rPr>
              <a:t>第一个参数：要绑定事件的元素。</a:t>
            </a:r>
            <a:endParaRPr lang="en-US" altLang="zh-CN" sz="2000" dirty="0" smtClean="0">
              <a:solidFill>
                <a:schemeClr val="tx1"/>
              </a:solidFill>
              <a:latin typeface="Microsoft YaHei" charset="0"/>
              <a:ea typeface="Microsoft YaHei" charset="0"/>
              <a:cs typeface="Microsoft YaHei" charset="0"/>
            </a:endParaRPr>
          </a:p>
          <a:p>
            <a:pPr marL="342900" indent="-342900">
              <a:buFont typeface="Wingdings" charset="2"/>
              <a:buChar char="l"/>
            </a:pPr>
            <a:endParaRPr lang="en-US" altLang="zh-CN" sz="2000" dirty="0">
              <a:solidFill>
                <a:schemeClr val="tx1"/>
              </a:solidFill>
              <a:latin typeface="Microsoft YaHei" charset="0"/>
              <a:ea typeface="Microsoft YaHei" charset="0"/>
              <a:cs typeface="Microsoft YaHei" charset="0"/>
            </a:endParaRPr>
          </a:p>
          <a:p>
            <a:pPr marL="342900" indent="-342900">
              <a:buFont typeface="Wingdings" charset="2"/>
              <a:buChar char="l"/>
            </a:pPr>
            <a:r>
              <a:rPr lang="zh-CN" altLang="en-US" sz="2000" dirty="0" smtClean="0">
                <a:solidFill>
                  <a:schemeClr val="tx1"/>
                </a:solidFill>
                <a:latin typeface="Microsoft YaHei" charset="0"/>
                <a:ea typeface="Microsoft YaHei" charset="0"/>
                <a:cs typeface="Microsoft YaHei" charset="0"/>
              </a:rPr>
              <a:t>第二个参数：事件的类型，约定类型前没有</a:t>
            </a:r>
            <a:r>
              <a:rPr lang="en-US" altLang="zh-CN" sz="2000" dirty="0" smtClean="0">
                <a:solidFill>
                  <a:schemeClr val="tx1"/>
                </a:solidFill>
                <a:latin typeface="Microsoft YaHei" charset="0"/>
                <a:ea typeface="Microsoft YaHei" charset="0"/>
                <a:cs typeface="Microsoft YaHei" charset="0"/>
              </a:rPr>
              <a:t>on</a:t>
            </a:r>
            <a:r>
              <a:rPr lang="zh-CN" altLang="en-US" sz="2000" dirty="0" smtClean="0">
                <a:solidFill>
                  <a:schemeClr val="tx1"/>
                </a:solidFill>
                <a:latin typeface="Microsoft YaHei" charset="0"/>
                <a:ea typeface="Microsoft YaHei" charset="0"/>
                <a:cs typeface="Microsoft YaHei" charset="0"/>
              </a:rPr>
              <a:t>，例如：</a:t>
            </a:r>
            <a:r>
              <a:rPr lang="en-US" altLang="zh-CN" sz="2000" dirty="0" smtClean="0">
                <a:solidFill>
                  <a:schemeClr val="tx1"/>
                </a:solidFill>
                <a:latin typeface="Microsoft YaHei" charset="0"/>
                <a:ea typeface="Microsoft YaHei" charset="0"/>
                <a:cs typeface="Microsoft YaHei" charset="0"/>
              </a:rPr>
              <a:t>click</a:t>
            </a:r>
            <a:r>
              <a:rPr lang="zh-CN" altLang="en-US" sz="2000" dirty="0" smtClean="0">
                <a:solidFill>
                  <a:schemeClr val="tx1"/>
                </a:solidFill>
                <a:latin typeface="Microsoft YaHei" charset="0"/>
                <a:ea typeface="Microsoft YaHei" charset="0"/>
                <a:cs typeface="Microsoft YaHei" charset="0"/>
              </a:rPr>
              <a:t>。</a:t>
            </a:r>
            <a:endParaRPr lang="en-US" altLang="zh-CN" sz="2000" dirty="0" smtClean="0">
              <a:solidFill>
                <a:schemeClr val="tx1"/>
              </a:solidFill>
              <a:latin typeface="Microsoft YaHei" charset="0"/>
              <a:ea typeface="Microsoft YaHei" charset="0"/>
              <a:cs typeface="Microsoft YaHei" charset="0"/>
            </a:endParaRPr>
          </a:p>
          <a:p>
            <a:pPr marL="342900" indent="-342900">
              <a:buFont typeface="Wingdings" charset="2"/>
              <a:buChar char="l"/>
            </a:pPr>
            <a:endParaRPr lang="en-US" altLang="zh-CN" sz="2000" dirty="0">
              <a:solidFill>
                <a:schemeClr val="tx1"/>
              </a:solidFill>
              <a:latin typeface="Microsoft YaHei" charset="0"/>
              <a:ea typeface="Microsoft YaHei" charset="0"/>
              <a:cs typeface="Microsoft YaHei" charset="0"/>
            </a:endParaRPr>
          </a:p>
          <a:p>
            <a:pPr marL="342900" indent="-342900">
              <a:buFont typeface="Wingdings" charset="2"/>
              <a:buChar char="l"/>
            </a:pPr>
            <a:r>
              <a:rPr lang="zh-CN" altLang="en-US" sz="2000" dirty="0" smtClean="0">
                <a:solidFill>
                  <a:schemeClr val="tx1"/>
                </a:solidFill>
                <a:latin typeface="Microsoft YaHei" charset="0"/>
                <a:ea typeface="Microsoft YaHei" charset="0"/>
                <a:cs typeface="Microsoft YaHei" charset="0"/>
              </a:rPr>
              <a:t>第三个参数：响应事件的函数。</a:t>
            </a:r>
          </a:p>
        </p:txBody>
      </p:sp>
    </p:spTree>
    <p:extLst>
      <p:ext uri="{BB962C8B-B14F-4D97-AF65-F5344CB8AC3E}">
        <p14:creationId xmlns:p14="http://schemas.microsoft.com/office/powerpoint/2010/main" val="831751401"/>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1" name="文本框 6"/>
          <p:cNvSpPr/>
          <p:nvPr/>
        </p:nvSpPr>
        <p:spPr>
          <a:xfrm>
            <a:off x="652779" y="7543"/>
            <a:ext cx="1733804"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事件绑定</a:t>
            </a:r>
            <a:endParaRPr sz="3200" b="0" dirty="0">
              <a:latin typeface="Microsoft YaHei" charset="0"/>
              <a:ea typeface="Microsoft YaHei" charset="0"/>
              <a:cs typeface="Microsoft YaHei" charset="0"/>
            </a:endParaRPr>
          </a:p>
        </p:txBody>
      </p:sp>
      <p:sp>
        <p:nvSpPr>
          <p:cNvPr id="4" name="为什么要使用盒模型："/>
          <p:cNvSpPr/>
          <p:nvPr/>
        </p:nvSpPr>
        <p:spPr>
          <a:xfrm>
            <a:off x="762576" y="1014730"/>
            <a:ext cx="4003656"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a:buFont typeface="Wingdings" charset="2"/>
              <a:buChar char="l"/>
            </a:pPr>
            <a:r>
              <a:rPr lang="zh-CN" altLang="en-US" b="0" dirty="0">
                <a:solidFill>
                  <a:srgbClr val="3A68A3"/>
                </a:solidFill>
                <a:latin typeface="Microsoft YaHei" charset="0"/>
                <a:ea typeface="Microsoft YaHei" charset="0"/>
                <a:cs typeface="Microsoft YaHei" charset="0"/>
              </a:rPr>
              <a:t>跨浏览器的事件处理程序</a:t>
            </a:r>
            <a:r>
              <a:rPr lang="zh-CN" altLang="en-US" b="0" dirty="0" smtClean="0">
                <a:solidFill>
                  <a:srgbClr val="3A68A3"/>
                </a:solidFill>
                <a:latin typeface="Microsoft YaHei" charset="0"/>
                <a:ea typeface="Microsoft YaHei" charset="0"/>
                <a:cs typeface="Microsoft YaHei" charset="0"/>
              </a:rPr>
              <a:t>：</a:t>
            </a:r>
            <a:endParaRPr lang="zh-CN" altLang="en-US" sz="2400" b="0" kern="0" dirty="0">
              <a:solidFill>
                <a:srgbClr val="3A68A3"/>
              </a:solidFill>
              <a:latin typeface="Microsoft YaHei" charset="0"/>
              <a:ea typeface="Microsoft YaHei" charset="0"/>
              <a:cs typeface="Microsoft YaHei" charset="0"/>
            </a:endParaRPr>
          </a:p>
        </p:txBody>
      </p:sp>
      <p:sp>
        <p:nvSpPr>
          <p:cNvPr id="3" name="矩形 2"/>
          <p:cNvSpPr/>
          <p:nvPr/>
        </p:nvSpPr>
        <p:spPr>
          <a:xfrm>
            <a:off x="652779" y="1489934"/>
            <a:ext cx="6270326" cy="4524316"/>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1600" dirty="0" err="1" smtClean="0">
                <a:solidFill>
                  <a:schemeClr val="accent6">
                    <a:lumMod val="50000"/>
                  </a:schemeClr>
                </a:solidFill>
                <a:latin typeface="Microsoft YaHei" charset="0"/>
                <a:ea typeface="Microsoft YaHei" charset="0"/>
                <a:cs typeface="Microsoft YaHei" charset="0"/>
              </a:rPr>
              <a:t>var</a:t>
            </a:r>
            <a:r>
              <a:rPr lang="en-US" altLang="zh-CN" sz="1600" dirty="0" smtClean="0">
                <a:solidFill>
                  <a:schemeClr val="accent6">
                    <a:lumMod val="50000"/>
                  </a:schemeClr>
                </a:solidFill>
                <a:latin typeface="Microsoft YaHei" charset="0"/>
                <a:ea typeface="Microsoft YaHei" charset="0"/>
                <a:cs typeface="Microsoft YaHei" charset="0"/>
              </a:rPr>
              <a:t> </a:t>
            </a:r>
            <a:r>
              <a:rPr lang="en-US" altLang="zh-CN" sz="1600" dirty="0" err="1">
                <a:solidFill>
                  <a:schemeClr val="accent6">
                    <a:lumMod val="50000"/>
                  </a:schemeClr>
                </a:solidFill>
                <a:latin typeface="Microsoft YaHei" charset="0"/>
                <a:ea typeface="Microsoft YaHei" charset="0"/>
                <a:cs typeface="Microsoft YaHei" charset="0"/>
              </a:rPr>
              <a:t>eventHandle</a:t>
            </a:r>
            <a:r>
              <a:rPr lang="en-US" altLang="zh-CN" sz="1600" dirty="0">
                <a:solidFill>
                  <a:schemeClr val="accent6">
                    <a:lumMod val="50000"/>
                  </a:schemeClr>
                </a:solidFill>
                <a:latin typeface="Microsoft YaHei" charset="0"/>
                <a:ea typeface="Microsoft YaHei" charset="0"/>
                <a:cs typeface="Microsoft YaHei" charset="0"/>
              </a:rPr>
              <a:t> = </a:t>
            </a:r>
            <a:r>
              <a:rPr lang="en-US" altLang="zh-CN" sz="1600" dirty="0" smtClean="0">
                <a:solidFill>
                  <a:schemeClr val="accent6">
                    <a:lumMod val="50000"/>
                  </a:schemeClr>
                </a:solidFill>
                <a:latin typeface="Microsoft YaHei" charset="0"/>
                <a:ea typeface="Microsoft YaHei" charset="0"/>
                <a:cs typeface="Microsoft YaHei" charset="0"/>
              </a:rPr>
              <a:t>{</a:t>
            </a:r>
          </a:p>
          <a:p>
            <a:r>
              <a:rPr lang="zh-CN" altLang="zh-CN" sz="1600" dirty="0">
                <a:solidFill>
                  <a:schemeClr val="accent6">
                    <a:lumMod val="50000"/>
                  </a:schemeClr>
                </a:solidFill>
                <a:latin typeface="Microsoft YaHei" charset="0"/>
                <a:ea typeface="Microsoft YaHei" charset="0"/>
                <a:cs typeface="Microsoft YaHei" charset="0"/>
              </a:rPr>
              <a:t> </a:t>
            </a:r>
            <a:r>
              <a:rPr lang="zh-CN" altLang="en-US" sz="1600" dirty="0" smtClean="0">
                <a:solidFill>
                  <a:schemeClr val="accent6">
                    <a:lumMod val="50000"/>
                  </a:schemeClr>
                </a:solidFill>
                <a:latin typeface="Microsoft YaHei" charset="0"/>
                <a:ea typeface="Microsoft YaHei" charset="0"/>
                <a:cs typeface="Microsoft YaHei" charset="0"/>
              </a:rPr>
              <a:t>   </a:t>
            </a:r>
            <a:r>
              <a:rPr lang="en-US" altLang="zh-CN" sz="1600" dirty="0" err="1" smtClean="0">
                <a:solidFill>
                  <a:schemeClr val="accent6">
                    <a:lumMod val="50000"/>
                  </a:schemeClr>
                </a:solidFill>
                <a:latin typeface="Microsoft YaHei" charset="0"/>
                <a:ea typeface="Microsoft YaHei" charset="0"/>
                <a:cs typeface="Microsoft YaHei" charset="0"/>
              </a:rPr>
              <a:t>addEvent</a:t>
            </a:r>
            <a:r>
              <a:rPr lang="en-US" altLang="zh-CN" sz="1600" dirty="0" err="1">
                <a:solidFill>
                  <a:schemeClr val="accent6">
                    <a:lumMod val="50000"/>
                  </a:schemeClr>
                </a:solidFill>
                <a:latin typeface="Microsoft YaHei" charset="0"/>
                <a:ea typeface="Microsoft YaHei" charset="0"/>
                <a:cs typeface="Microsoft YaHei" charset="0"/>
              </a:rPr>
              <a:t>:function</a:t>
            </a:r>
            <a:r>
              <a:rPr lang="en-US" altLang="zh-CN" sz="1600" dirty="0">
                <a:solidFill>
                  <a:schemeClr val="accent6">
                    <a:lumMod val="50000"/>
                  </a:schemeClr>
                </a:solidFill>
                <a:latin typeface="Microsoft YaHei" charset="0"/>
                <a:ea typeface="Microsoft YaHei" charset="0"/>
                <a:cs typeface="Microsoft YaHei" charset="0"/>
              </a:rPr>
              <a:t>(</a:t>
            </a:r>
            <a:r>
              <a:rPr lang="en-US" altLang="zh-CN" sz="1600" dirty="0" err="1">
                <a:solidFill>
                  <a:schemeClr val="accent6">
                    <a:lumMod val="50000"/>
                  </a:schemeClr>
                </a:solidFill>
                <a:latin typeface="Microsoft YaHei" charset="0"/>
                <a:ea typeface="Microsoft YaHei" charset="0"/>
                <a:cs typeface="Microsoft YaHei" charset="0"/>
              </a:rPr>
              <a:t>element,type,hander</a:t>
            </a:r>
            <a:r>
              <a:rPr lang="en-US" altLang="zh-CN" sz="1600" dirty="0">
                <a:solidFill>
                  <a:schemeClr val="accent6">
                    <a:lumMod val="50000"/>
                  </a:schemeClr>
                </a:solidFill>
                <a:latin typeface="Microsoft YaHei" charset="0"/>
                <a:ea typeface="Microsoft YaHei" charset="0"/>
                <a:cs typeface="Microsoft YaHei" charset="0"/>
              </a:rPr>
              <a:t>){</a:t>
            </a:r>
          </a:p>
          <a:p>
            <a:r>
              <a:rPr lang="zh-CN" altLang="en-US" sz="1600" dirty="0" smtClean="0">
                <a:solidFill>
                  <a:schemeClr val="accent6">
                    <a:lumMod val="50000"/>
                  </a:schemeClr>
                </a:solidFill>
                <a:latin typeface="Microsoft YaHei" charset="0"/>
                <a:ea typeface="Microsoft YaHei" charset="0"/>
                <a:cs typeface="Microsoft YaHei" charset="0"/>
              </a:rPr>
              <a:t>        </a:t>
            </a:r>
            <a:r>
              <a:rPr lang="en-US" altLang="zh-CN" sz="1600" dirty="0" smtClean="0">
                <a:solidFill>
                  <a:schemeClr val="accent6">
                    <a:lumMod val="50000"/>
                  </a:schemeClr>
                </a:solidFill>
                <a:latin typeface="Microsoft YaHei" charset="0"/>
                <a:ea typeface="Microsoft YaHei" charset="0"/>
                <a:cs typeface="Microsoft YaHei" charset="0"/>
              </a:rPr>
              <a:t>if </a:t>
            </a:r>
            <a:r>
              <a:rPr lang="en-US" altLang="zh-CN" sz="1600" dirty="0">
                <a:solidFill>
                  <a:schemeClr val="accent6">
                    <a:lumMod val="50000"/>
                  </a:schemeClr>
                </a:solidFill>
                <a:latin typeface="Microsoft YaHei" charset="0"/>
                <a:ea typeface="Microsoft YaHei" charset="0"/>
                <a:cs typeface="Microsoft YaHei" charset="0"/>
              </a:rPr>
              <a:t>(</a:t>
            </a:r>
            <a:r>
              <a:rPr lang="en-US" altLang="zh-CN" sz="1600" dirty="0" err="1">
                <a:solidFill>
                  <a:schemeClr val="accent6">
                    <a:lumMod val="50000"/>
                  </a:schemeClr>
                </a:solidFill>
                <a:latin typeface="Microsoft YaHei" charset="0"/>
                <a:ea typeface="Microsoft YaHei" charset="0"/>
                <a:cs typeface="Microsoft YaHei" charset="0"/>
              </a:rPr>
              <a:t>element.addEventListener</a:t>
            </a:r>
            <a:r>
              <a:rPr lang="en-US" altLang="zh-CN" sz="1600" dirty="0">
                <a:solidFill>
                  <a:schemeClr val="accent6">
                    <a:lumMod val="50000"/>
                  </a:schemeClr>
                </a:solidFill>
                <a:latin typeface="Microsoft YaHei" charset="0"/>
                <a:ea typeface="Microsoft YaHei" charset="0"/>
                <a:cs typeface="Microsoft YaHei" charset="0"/>
              </a:rPr>
              <a:t>) </a:t>
            </a:r>
            <a:r>
              <a:rPr lang="en-US" altLang="zh-CN" sz="1600" dirty="0" smtClean="0">
                <a:solidFill>
                  <a:schemeClr val="accent6">
                    <a:lumMod val="50000"/>
                  </a:schemeClr>
                </a:solidFill>
                <a:latin typeface="Microsoft YaHei" charset="0"/>
                <a:ea typeface="Microsoft YaHei" charset="0"/>
                <a:cs typeface="Microsoft YaHei" charset="0"/>
              </a:rPr>
              <a:t>{</a:t>
            </a:r>
            <a:r>
              <a:rPr lang="zh-CN" altLang="en-US" sz="1600" dirty="0" smtClean="0">
                <a:solidFill>
                  <a:schemeClr val="accent6">
                    <a:lumMod val="50000"/>
                  </a:schemeClr>
                </a:solidFill>
                <a:latin typeface="Microsoft YaHei" charset="0"/>
                <a:ea typeface="Microsoft YaHei" charset="0"/>
                <a:cs typeface="Microsoft YaHei" charset="0"/>
              </a:rPr>
              <a:t>    </a:t>
            </a:r>
            <a:endParaRPr lang="en-US" altLang="zh-CN" sz="1600" dirty="0" smtClean="0">
              <a:solidFill>
                <a:schemeClr val="accent6">
                  <a:lumMod val="50000"/>
                </a:schemeClr>
              </a:solidFill>
              <a:latin typeface="Microsoft YaHei" charset="0"/>
              <a:ea typeface="Microsoft YaHei" charset="0"/>
              <a:cs typeface="Microsoft YaHei" charset="0"/>
            </a:endParaRPr>
          </a:p>
          <a:p>
            <a:r>
              <a:rPr lang="zh-CN" altLang="zh-CN" sz="1600" dirty="0">
                <a:solidFill>
                  <a:schemeClr val="accent6">
                    <a:lumMod val="50000"/>
                  </a:schemeClr>
                </a:solidFill>
                <a:latin typeface="Microsoft YaHei" charset="0"/>
                <a:ea typeface="Microsoft YaHei" charset="0"/>
                <a:cs typeface="Microsoft YaHei" charset="0"/>
              </a:rPr>
              <a:t> </a:t>
            </a:r>
            <a:r>
              <a:rPr lang="zh-CN" altLang="en-US" sz="1600" dirty="0" smtClean="0">
                <a:solidFill>
                  <a:schemeClr val="accent6">
                    <a:lumMod val="50000"/>
                  </a:schemeClr>
                </a:solidFill>
                <a:latin typeface="Microsoft YaHei" charset="0"/>
                <a:ea typeface="Microsoft YaHei" charset="0"/>
                <a:cs typeface="Microsoft YaHei" charset="0"/>
              </a:rPr>
              <a:t>   </a:t>
            </a:r>
            <a:r>
              <a:rPr lang="zh-CN" altLang="en-US" sz="1600" dirty="0">
                <a:solidFill>
                  <a:schemeClr val="accent6">
                    <a:lumMod val="50000"/>
                  </a:schemeClr>
                </a:solidFill>
                <a:latin typeface="Microsoft YaHei" charset="0"/>
                <a:ea typeface="Microsoft YaHei" charset="0"/>
                <a:cs typeface="Microsoft YaHei" charset="0"/>
              </a:rPr>
              <a:t> </a:t>
            </a:r>
            <a:r>
              <a:rPr lang="zh-CN" altLang="en-US" sz="1600" dirty="0" smtClean="0">
                <a:solidFill>
                  <a:schemeClr val="accent6">
                    <a:lumMod val="50000"/>
                  </a:schemeClr>
                </a:solidFill>
                <a:latin typeface="Microsoft YaHei" charset="0"/>
                <a:ea typeface="Microsoft YaHei" charset="0"/>
                <a:cs typeface="Microsoft YaHei" charset="0"/>
              </a:rPr>
              <a:t>       </a:t>
            </a:r>
            <a:r>
              <a:rPr lang="en-US" altLang="zh-CN" sz="1600" dirty="0" err="1" smtClean="0">
                <a:solidFill>
                  <a:schemeClr val="accent6">
                    <a:lumMod val="50000"/>
                  </a:schemeClr>
                </a:solidFill>
                <a:latin typeface="Microsoft YaHei" charset="0"/>
                <a:ea typeface="Microsoft YaHei" charset="0"/>
                <a:cs typeface="Microsoft YaHei" charset="0"/>
              </a:rPr>
              <a:t>element.addEventListener</a:t>
            </a:r>
            <a:r>
              <a:rPr lang="en-US" altLang="zh-CN" sz="1600" dirty="0">
                <a:solidFill>
                  <a:schemeClr val="accent6">
                    <a:lumMod val="50000"/>
                  </a:schemeClr>
                </a:solidFill>
                <a:latin typeface="Microsoft YaHei" charset="0"/>
                <a:ea typeface="Microsoft YaHei" charset="0"/>
                <a:cs typeface="Microsoft YaHei" charset="0"/>
              </a:rPr>
              <a:t>(</a:t>
            </a:r>
            <a:r>
              <a:rPr lang="en-US" altLang="zh-CN" sz="1600" dirty="0" err="1">
                <a:solidFill>
                  <a:schemeClr val="accent6">
                    <a:lumMod val="50000"/>
                  </a:schemeClr>
                </a:solidFill>
                <a:latin typeface="Microsoft YaHei" charset="0"/>
                <a:ea typeface="Microsoft YaHei" charset="0"/>
                <a:cs typeface="Microsoft YaHei" charset="0"/>
              </a:rPr>
              <a:t>type,hander,false</a:t>
            </a:r>
            <a:r>
              <a:rPr lang="en-US" altLang="zh-CN" sz="1600" dirty="0">
                <a:solidFill>
                  <a:schemeClr val="accent6">
                    <a:lumMod val="50000"/>
                  </a:schemeClr>
                </a:solidFill>
                <a:latin typeface="Microsoft YaHei" charset="0"/>
                <a:ea typeface="Microsoft YaHei" charset="0"/>
                <a:cs typeface="Microsoft YaHei" charset="0"/>
              </a:rPr>
              <a:t>)</a:t>
            </a:r>
            <a:r>
              <a:rPr lang="en-US" altLang="zh-CN" sz="1600" dirty="0" smtClean="0">
                <a:solidFill>
                  <a:schemeClr val="accent6">
                    <a:lumMod val="50000"/>
                  </a:schemeClr>
                </a:solidFill>
                <a:latin typeface="Microsoft YaHei" charset="0"/>
                <a:ea typeface="Microsoft YaHei" charset="0"/>
                <a:cs typeface="Microsoft YaHei" charset="0"/>
              </a:rPr>
              <a:t>;</a:t>
            </a:r>
          </a:p>
          <a:p>
            <a:r>
              <a:rPr lang="zh-CN" altLang="en-US" sz="1600" dirty="0" smtClean="0">
                <a:solidFill>
                  <a:schemeClr val="accent6">
                    <a:lumMod val="50000"/>
                  </a:schemeClr>
                </a:solidFill>
                <a:latin typeface="Microsoft YaHei" charset="0"/>
                <a:ea typeface="Microsoft YaHei" charset="0"/>
                <a:cs typeface="Microsoft YaHei" charset="0"/>
              </a:rPr>
              <a:t>        </a:t>
            </a:r>
            <a:r>
              <a:rPr lang="en-US" altLang="zh-CN" sz="1600" dirty="0" smtClean="0">
                <a:solidFill>
                  <a:schemeClr val="accent6">
                    <a:lumMod val="50000"/>
                  </a:schemeClr>
                </a:solidFill>
                <a:latin typeface="Microsoft YaHei" charset="0"/>
                <a:ea typeface="Microsoft YaHei" charset="0"/>
                <a:cs typeface="Microsoft YaHei" charset="0"/>
              </a:rPr>
              <a:t>}</a:t>
            </a:r>
            <a:r>
              <a:rPr lang="en-US" altLang="zh-CN" sz="1600" dirty="0">
                <a:solidFill>
                  <a:schemeClr val="accent6">
                    <a:lumMod val="50000"/>
                  </a:schemeClr>
                </a:solidFill>
                <a:latin typeface="Microsoft YaHei" charset="0"/>
                <a:ea typeface="Microsoft YaHei" charset="0"/>
                <a:cs typeface="Microsoft YaHei" charset="0"/>
              </a:rPr>
              <a:t>else if (</a:t>
            </a:r>
            <a:r>
              <a:rPr lang="en-US" altLang="zh-CN" sz="1600" dirty="0" err="1">
                <a:solidFill>
                  <a:schemeClr val="accent6">
                    <a:lumMod val="50000"/>
                  </a:schemeClr>
                </a:solidFill>
                <a:latin typeface="Microsoft YaHei" charset="0"/>
                <a:ea typeface="Microsoft YaHei" charset="0"/>
                <a:cs typeface="Microsoft YaHei" charset="0"/>
              </a:rPr>
              <a:t>element.attachEvent</a:t>
            </a:r>
            <a:r>
              <a:rPr lang="en-US" altLang="zh-CN" sz="1600" dirty="0">
                <a:solidFill>
                  <a:schemeClr val="accent6">
                    <a:lumMod val="50000"/>
                  </a:schemeClr>
                </a:solidFill>
                <a:latin typeface="Microsoft YaHei" charset="0"/>
                <a:ea typeface="Microsoft YaHei" charset="0"/>
                <a:cs typeface="Microsoft YaHei" charset="0"/>
              </a:rPr>
              <a:t>) </a:t>
            </a:r>
            <a:r>
              <a:rPr lang="en-US" altLang="zh-CN" sz="1600" dirty="0" smtClean="0">
                <a:solidFill>
                  <a:schemeClr val="accent6">
                    <a:lumMod val="50000"/>
                  </a:schemeClr>
                </a:solidFill>
                <a:latin typeface="Microsoft YaHei" charset="0"/>
                <a:ea typeface="Microsoft YaHei" charset="0"/>
                <a:cs typeface="Microsoft YaHei" charset="0"/>
              </a:rPr>
              <a:t>{</a:t>
            </a:r>
            <a:endParaRPr lang="en-US" altLang="zh-CN" sz="1600" dirty="0">
              <a:solidFill>
                <a:schemeClr val="accent6">
                  <a:lumMod val="50000"/>
                </a:schemeClr>
              </a:solidFill>
              <a:latin typeface="Microsoft YaHei" charset="0"/>
              <a:ea typeface="Microsoft YaHei" charset="0"/>
              <a:cs typeface="Microsoft YaHei" charset="0"/>
            </a:endParaRPr>
          </a:p>
          <a:p>
            <a:r>
              <a:rPr lang="zh-CN" altLang="zh-CN" sz="1600" dirty="0">
                <a:solidFill>
                  <a:schemeClr val="accent6">
                    <a:lumMod val="50000"/>
                  </a:schemeClr>
                </a:solidFill>
                <a:latin typeface="Microsoft YaHei" charset="0"/>
                <a:ea typeface="Microsoft YaHei" charset="0"/>
                <a:cs typeface="Microsoft YaHei" charset="0"/>
              </a:rPr>
              <a:t> </a:t>
            </a:r>
            <a:r>
              <a:rPr lang="zh-CN" altLang="en-US" sz="1600" dirty="0" smtClean="0">
                <a:solidFill>
                  <a:schemeClr val="accent6">
                    <a:lumMod val="50000"/>
                  </a:schemeClr>
                </a:solidFill>
                <a:latin typeface="Microsoft YaHei" charset="0"/>
                <a:ea typeface="Microsoft YaHei" charset="0"/>
                <a:cs typeface="Microsoft YaHei" charset="0"/>
              </a:rPr>
              <a:t>           </a:t>
            </a:r>
            <a:r>
              <a:rPr lang="en-US" altLang="zh-CN" sz="1600" dirty="0" err="1" smtClean="0">
                <a:solidFill>
                  <a:schemeClr val="accent6">
                    <a:lumMod val="50000"/>
                  </a:schemeClr>
                </a:solidFill>
                <a:latin typeface="Microsoft YaHei" charset="0"/>
                <a:ea typeface="Microsoft YaHei" charset="0"/>
                <a:cs typeface="Microsoft YaHei" charset="0"/>
              </a:rPr>
              <a:t>element.attachEvent</a:t>
            </a:r>
            <a:r>
              <a:rPr lang="en-US" altLang="zh-CN" sz="1600" dirty="0">
                <a:solidFill>
                  <a:schemeClr val="accent6">
                    <a:lumMod val="50000"/>
                  </a:schemeClr>
                </a:solidFill>
                <a:latin typeface="Microsoft YaHei" charset="0"/>
                <a:ea typeface="Microsoft YaHei" charset="0"/>
                <a:cs typeface="Microsoft YaHei" charset="0"/>
              </a:rPr>
              <a:t>("on"+</a:t>
            </a:r>
            <a:r>
              <a:rPr lang="en-US" altLang="zh-CN" sz="1600" dirty="0" err="1">
                <a:solidFill>
                  <a:schemeClr val="accent6">
                    <a:lumMod val="50000"/>
                  </a:schemeClr>
                </a:solidFill>
                <a:latin typeface="Microsoft YaHei" charset="0"/>
                <a:ea typeface="Microsoft YaHei" charset="0"/>
                <a:cs typeface="Microsoft YaHei" charset="0"/>
              </a:rPr>
              <a:t>type,hander</a:t>
            </a:r>
            <a:r>
              <a:rPr lang="en-US" altLang="zh-CN" sz="1600" dirty="0">
                <a:solidFill>
                  <a:schemeClr val="accent6">
                    <a:lumMod val="50000"/>
                  </a:schemeClr>
                </a:solidFill>
                <a:latin typeface="Microsoft YaHei" charset="0"/>
                <a:ea typeface="Microsoft YaHei" charset="0"/>
                <a:cs typeface="Microsoft YaHei" charset="0"/>
              </a:rPr>
              <a:t>);</a:t>
            </a:r>
          </a:p>
          <a:p>
            <a:r>
              <a:rPr lang="zh-CN" altLang="zh-CN" sz="1600" dirty="0">
                <a:solidFill>
                  <a:schemeClr val="accent6">
                    <a:lumMod val="50000"/>
                  </a:schemeClr>
                </a:solidFill>
                <a:latin typeface="Microsoft YaHei" charset="0"/>
                <a:ea typeface="Microsoft YaHei" charset="0"/>
                <a:cs typeface="Microsoft YaHei" charset="0"/>
              </a:rPr>
              <a:t> </a:t>
            </a:r>
            <a:r>
              <a:rPr lang="zh-CN" altLang="en-US" sz="1600" dirty="0" smtClean="0">
                <a:solidFill>
                  <a:schemeClr val="accent6">
                    <a:lumMod val="50000"/>
                  </a:schemeClr>
                </a:solidFill>
                <a:latin typeface="Microsoft YaHei" charset="0"/>
                <a:ea typeface="Microsoft YaHei" charset="0"/>
                <a:cs typeface="Microsoft YaHei" charset="0"/>
              </a:rPr>
              <a:t>       </a:t>
            </a:r>
            <a:r>
              <a:rPr lang="da-DK" altLang="zh-CN" sz="1600" dirty="0" smtClean="0">
                <a:solidFill>
                  <a:schemeClr val="accent6">
                    <a:lumMod val="50000"/>
                  </a:schemeClr>
                </a:solidFill>
                <a:latin typeface="Microsoft YaHei" charset="0"/>
                <a:ea typeface="Microsoft YaHei" charset="0"/>
                <a:cs typeface="Microsoft YaHei" charset="0"/>
              </a:rPr>
              <a:t>}</a:t>
            </a:r>
            <a:r>
              <a:rPr lang="da-DK" altLang="zh-CN" sz="1600" dirty="0" err="1">
                <a:solidFill>
                  <a:schemeClr val="accent6">
                    <a:lumMod val="50000"/>
                  </a:schemeClr>
                </a:solidFill>
                <a:latin typeface="Microsoft YaHei" charset="0"/>
                <a:ea typeface="Microsoft YaHei" charset="0"/>
                <a:cs typeface="Microsoft YaHei" charset="0"/>
              </a:rPr>
              <a:t>else</a:t>
            </a:r>
            <a:r>
              <a:rPr lang="da-DK" altLang="zh-CN" sz="1600" dirty="0">
                <a:solidFill>
                  <a:schemeClr val="accent6">
                    <a:lumMod val="50000"/>
                  </a:schemeClr>
                </a:solidFill>
                <a:latin typeface="Microsoft YaHei" charset="0"/>
                <a:ea typeface="Microsoft YaHei" charset="0"/>
                <a:cs typeface="Microsoft YaHei" charset="0"/>
              </a:rPr>
              <a:t> {</a:t>
            </a:r>
          </a:p>
          <a:p>
            <a:r>
              <a:rPr lang="zh-CN" altLang="zh-CN" sz="1600" dirty="0">
                <a:solidFill>
                  <a:schemeClr val="accent6">
                    <a:lumMod val="50000"/>
                  </a:schemeClr>
                </a:solidFill>
                <a:latin typeface="Microsoft YaHei" charset="0"/>
                <a:ea typeface="Microsoft YaHei" charset="0"/>
                <a:cs typeface="Microsoft YaHei" charset="0"/>
              </a:rPr>
              <a:t> </a:t>
            </a:r>
            <a:r>
              <a:rPr lang="zh-CN" altLang="en-US" sz="1600" dirty="0" smtClean="0">
                <a:solidFill>
                  <a:schemeClr val="accent6">
                    <a:lumMod val="50000"/>
                  </a:schemeClr>
                </a:solidFill>
                <a:latin typeface="Microsoft YaHei" charset="0"/>
                <a:ea typeface="Microsoft YaHei" charset="0"/>
                <a:cs typeface="Microsoft YaHei" charset="0"/>
              </a:rPr>
              <a:t>           </a:t>
            </a:r>
            <a:r>
              <a:rPr lang="da-DK" altLang="zh-CN" sz="1600" dirty="0" smtClean="0">
                <a:solidFill>
                  <a:schemeClr val="accent6">
                    <a:lumMod val="50000"/>
                  </a:schemeClr>
                </a:solidFill>
                <a:latin typeface="Microsoft YaHei" charset="0"/>
                <a:ea typeface="Microsoft YaHei" charset="0"/>
                <a:cs typeface="Microsoft YaHei" charset="0"/>
              </a:rPr>
              <a:t>element</a:t>
            </a:r>
            <a:r>
              <a:rPr lang="da-DK" altLang="zh-CN" sz="1600" dirty="0">
                <a:solidFill>
                  <a:schemeClr val="accent6">
                    <a:lumMod val="50000"/>
                  </a:schemeClr>
                </a:solidFill>
                <a:latin typeface="Microsoft YaHei" charset="0"/>
                <a:ea typeface="Microsoft YaHei" charset="0"/>
                <a:cs typeface="Microsoft YaHei" charset="0"/>
              </a:rPr>
              <a:t>["</a:t>
            </a:r>
            <a:r>
              <a:rPr lang="da-DK" altLang="zh-CN" sz="1600" dirty="0" err="1">
                <a:solidFill>
                  <a:schemeClr val="accent6">
                    <a:lumMod val="50000"/>
                  </a:schemeClr>
                </a:solidFill>
                <a:latin typeface="Microsoft YaHei" charset="0"/>
                <a:ea typeface="Microsoft YaHei" charset="0"/>
                <a:cs typeface="Microsoft YaHei" charset="0"/>
              </a:rPr>
              <a:t>on"+type</a:t>
            </a:r>
            <a:r>
              <a:rPr lang="da-DK" altLang="zh-CN" sz="1600" dirty="0">
                <a:solidFill>
                  <a:schemeClr val="accent6">
                    <a:lumMod val="50000"/>
                  </a:schemeClr>
                </a:solidFill>
                <a:latin typeface="Microsoft YaHei" charset="0"/>
                <a:ea typeface="Microsoft YaHei" charset="0"/>
                <a:cs typeface="Microsoft YaHei" charset="0"/>
              </a:rPr>
              <a:t>] = </a:t>
            </a:r>
            <a:r>
              <a:rPr lang="da-DK" altLang="zh-CN" sz="1600" dirty="0" err="1">
                <a:solidFill>
                  <a:schemeClr val="accent6">
                    <a:lumMod val="50000"/>
                  </a:schemeClr>
                </a:solidFill>
                <a:latin typeface="Microsoft YaHei" charset="0"/>
                <a:ea typeface="Microsoft YaHei" charset="0"/>
                <a:cs typeface="Microsoft YaHei" charset="0"/>
              </a:rPr>
              <a:t>hander</a:t>
            </a:r>
            <a:r>
              <a:rPr lang="da-DK" altLang="zh-CN" sz="1600" dirty="0">
                <a:solidFill>
                  <a:schemeClr val="accent6">
                    <a:lumMod val="50000"/>
                  </a:schemeClr>
                </a:solidFill>
                <a:latin typeface="Microsoft YaHei" charset="0"/>
                <a:ea typeface="Microsoft YaHei" charset="0"/>
                <a:cs typeface="Microsoft YaHei" charset="0"/>
              </a:rPr>
              <a:t>;</a:t>
            </a:r>
          </a:p>
          <a:p>
            <a:r>
              <a:rPr lang="zh-CN" altLang="zh-CN" sz="1600" dirty="0">
                <a:solidFill>
                  <a:schemeClr val="accent6">
                    <a:lumMod val="50000"/>
                  </a:schemeClr>
                </a:solidFill>
                <a:latin typeface="Microsoft YaHei" charset="0"/>
                <a:ea typeface="Microsoft YaHei" charset="0"/>
                <a:cs typeface="Microsoft YaHei" charset="0"/>
              </a:rPr>
              <a:t> </a:t>
            </a:r>
            <a:r>
              <a:rPr lang="zh-CN" altLang="en-US" sz="1600" dirty="0" smtClean="0">
                <a:solidFill>
                  <a:schemeClr val="accent6">
                    <a:lumMod val="50000"/>
                  </a:schemeClr>
                </a:solidFill>
                <a:latin typeface="Microsoft YaHei" charset="0"/>
                <a:ea typeface="Microsoft YaHei" charset="0"/>
                <a:cs typeface="Microsoft YaHei" charset="0"/>
              </a:rPr>
              <a:t>       </a:t>
            </a:r>
            <a:r>
              <a:rPr lang="da-DK" altLang="zh-CN" sz="1600" dirty="0" smtClean="0">
                <a:solidFill>
                  <a:schemeClr val="accent6">
                    <a:lumMod val="50000"/>
                  </a:schemeClr>
                </a:solidFill>
                <a:latin typeface="Microsoft YaHei" charset="0"/>
                <a:ea typeface="Microsoft YaHei" charset="0"/>
                <a:cs typeface="Microsoft YaHei" charset="0"/>
              </a:rPr>
              <a:t>}}</a:t>
            </a:r>
            <a:r>
              <a:rPr lang="da-DK" altLang="zh-CN" sz="1600" dirty="0">
                <a:solidFill>
                  <a:schemeClr val="accent6">
                    <a:lumMod val="50000"/>
                  </a:schemeClr>
                </a:solidFill>
                <a:latin typeface="Microsoft YaHei" charset="0"/>
                <a:ea typeface="Microsoft YaHei" charset="0"/>
                <a:cs typeface="Microsoft YaHei" charset="0"/>
              </a:rPr>
              <a:t>,</a:t>
            </a:r>
          </a:p>
          <a:p>
            <a:r>
              <a:rPr lang="zh-CN" altLang="zh-CN" sz="1600" dirty="0">
                <a:solidFill>
                  <a:schemeClr val="accent6">
                    <a:lumMod val="50000"/>
                  </a:schemeClr>
                </a:solidFill>
                <a:latin typeface="Microsoft YaHei" charset="0"/>
                <a:ea typeface="Microsoft YaHei" charset="0"/>
                <a:cs typeface="Microsoft YaHei" charset="0"/>
              </a:rPr>
              <a:t> </a:t>
            </a:r>
            <a:r>
              <a:rPr lang="zh-CN" altLang="en-US" sz="1600" dirty="0" smtClean="0">
                <a:solidFill>
                  <a:schemeClr val="accent6">
                    <a:lumMod val="50000"/>
                  </a:schemeClr>
                </a:solidFill>
                <a:latin typeface="Microsoft YaHei" charset="0"/>
                <a:ea typeface="Microsoft YaHei" charset="0"/>
                <a:cs typeface="Microsoft YaHei" charset="0"/>
              </a:rPr>
              <a:t>   </a:t>
            </a:r>
            <a:r>
              <a:rPr lang="da-DK" altLang="zh-CN" sz="1600" dirty="0" err="1" smtClean="0">
                <a:solidFill>
                  <a:schemeClr val="accent6">
                    <a:lumMod val="50000"/>
                  </a:schemeClr>
                </a:solidFill>
                <a:latin typeface="Microsoft YaHei" charset="0"/>
                <a:ea typeface="Microsoft YaHei" charset="0"/>
                <a:cs typeface="Microsoft YaHei" charset="0"/>
              </a:rPr>
              <a:t>removeEvent</a:t>
            </a:r>
            <a:r>
              <a:rPr lang="da-DK" altLang="zh-CN" sz="1600" dirty="0" err="1">
                <a:solidFill>
                  <a:schemeClr val="accent6">
                    <a:lumMod val="50000"/>
                  </a:schemeClr>
                </a:solidFill>
                <a:latin typeface="Microsoft YaHei" charset="0"/>
                <a:ea typeface="Microsoft YaHei" charset="0"/>
                <a:cs typeface="Microsoft YaHei" charset="0"/>
              </a:rPr>
              <a:t>:function</a:t>
            </a:r>
            <a:r>
              <a:rPr lang="da-DK" altLang="zh-CN" sz="1600" dirty="0">
                <a:solidFill>
                  <a:schemeClr val="accent6">
                    <a:lumMod val="50000"/>
                  </a:schemeClr>
                </a:solidFill>
                <a:latin typeface="Microsoft YaHei" charset="0"/>
                <a:ea typeface="Microsoft YaHei" charset="0"/>
                <a:cs typeface="Microsoft YaHei" charset="0"/>
              </a:rPr>
              <a:t>(</a:t>
            </a:r>
            <a:r>
              <a:rPr lang="da-DK" altLang="zh-CN" sz="1600" dirty="0" err="1">
                <a:solidFill>
                  <a:schemeClr val="accent6">
                    <a:lumMod val="50000"/>
                  </a:schemeClr>
                </a:solidFill>
                <a:latin typeface="Microsoft YaHei" charset="0"/>
                <a:ea typeface="Microsoft YaHei" charset="0"/>
                <a:cs typeface="Microsoft YaHei" charset="0"/>
              </a:rPr>
              <a:t>element,type,hander</a:t>
            </a:r>
            <a:r>
              <a:rPr lang="da-DK" altLang="zh-CN" sz="1600" dirty="0">
                <a:solidFill>
                  <a:schemeClr val="accent6">
                    <a:lumMod val="50000"/>
                  </a:schemeClr>
                </a:solidFill>
                <a:latin typeface="Microsoft YaHei" charset="0"/>
                <a:ea typeface="Microsoft YaHei" charset="0"/>
                <a:cs typeface="Microsoft YaHei" charset="0"/>
              </a:rPr>
              <a:t>){</a:t>
            </a:r>
          </a:p>
          <a:p>
            <a:r>
              <a:rPr lang="zh-CN" altLang="zh-CN" sz="1600" dirty="0">
                <a:solidFill>
                  <a:schemeClr val="accent6">
                    <a:lumMod val="50000"/>
                  </a:schemeClr>
                </a:solidFill>
                <a:latin typeface="Microsoft YaHei" charset="0"/>
                <a:ea typeface="Microsoft YaHei" charset="0"/>
                <a:cs typeface="Microsoft YaHei" charset="0"/>
              </a:rPr>
              <a:t> </a:t>
            </a:r>
            <a:r>
              <a:rPr lang="zh-CN" altLang="en-US" sz="1600" dirty="0" smtClean="0">
                <a:solidFill>
                  <a:schemeClr val="accent6">
                    <a:lumMod val="50000"/>
                  </a:schemeClr>
                </a:solidFill>
                <a:latin typeface="Microsoft YaHei" charset="0"/>
                <a:ea typeface="Microsoft YaHei" charset="0"/>
                <a:cs typeface="Microsoft YaHei" charset="0"/>
              </a:rPr>
              <a:t>       </a:t>
            </a:r>
            <a:r>
              <a:rPr lang="da-DK" altLang="zh-CN" sz="1600" dirty="0" err="1" smtClean="0">
                <a:solidFill>
                  <a:schemeClr val="accent6">
                    <a:lumMod val="50000"/>
                  </a:schemeClr>
                </a:solidFill>
                <a:latin typeface="Microsoft YaHei" charset="0"/>
                <a:ea typeface="Microsoft YaHei" charset="0"/>
                <a:cs typeface="Microsoft YaHei" charset="0"/>
              </a:rPr>
              <a:t>if</a:t>
            </a:r>
            <a:r>
              <a:rPr lang="da-DK" altLang="zh-CN" sz="1600" dirty="0" smtClean="0">
                <a:solidFill>
                  <a:schemeClr val="accent6">
                    <a:lumMod val="50000"/>
                  </a:schemeClr>
                </a:solidFill>
                <a:latin typeface="Microsoft YaHei" charset="0"/>
                <a:ea typeface="Microsoft YaHei" charset="0"/>
                <a:cs typeface="Microsoft YaHei" charset="0"/>
              </a:rPr>
              <a:t> </a:t>
            </a:r>
            <a:r>
              <a:rPr lang="da-DK" altLang="zh-CN" sz="1600" dirty="0">
                <a:solidFill>
                  <a:schemeClr val="accent6">
                    <a:lumMod val="50000"/>
                  </a:schemeClr>
                </a:solidFill>
                <a:latin typeface="Microsoft YaHei" charset="0"/>
                <a:ea typeface="Microsoft YaHei" charset="0"/>
                <a:cs typeface="Microsoft YaHei" charset="0"/>
              </a:rPr>
              <a:t>(</a:t>
            </a:r>
            <a:r>
              <a:rPr lang="da-DK" altLang="zh-CN" sz="1600" dirty="0" err="1">
                <a:solidFill>
                  <a:schemeClr val="accent6">
                    <a:lumMod val="50000"/>
                  </a:schemeClr>
                </a:solidFill>
                <a:latin typeface="Microsoft YaHei" charset="0"/>
                <a:ea typeface="Microsoft YaHei" charset="0"/>
                <a:cs typeface="Microsoft YaHei" charset="0"/>
              </a:rPr>
              <a:t>element.removeEventListener</a:t>
            </a:r>
            <a:r>
              <a:rPr lang="da-DK" altLang="zh-CN" sz="1600" dirty="0">
                <a:solidFill>
                  <a:schemeClr val="accent6">
                    <a:lumMod val="50000"/>
                  </a:schemeClr>
                </a:solidFill>
                <a:latin typeface="Microsoft YaHei" charset="0"/>
                <a:ea typeface="Microsoft YaHei" charset="0"/>
                <a:cs typeface="Microsoft YaHei" charset="0"/>
              </a:rPr>
              <a:t>) {</a:t>
            </a:r>
          </a:p>
          <a:p>
            <a:r>
              <a:rPr lang="zh-CN" altLang="zh-CN" sz="1600" dirty="0">
                <a:solidFill>
                  <a:schemeClr val="accent6">
                    <a:lumMod val="50000"/>
                  </a:schemeClr>
                </a:solidFill>
                <a:latin typeface="Microsoft YaHei" charset="0"/>
                <a:ea typeface="Microsoft YaHei" charset="0"/>
                <a:cs typeface="Microsoft YaHei" charset="0"/>
              </a:rPr>
              <a:t> </a:t>
            </a:r>
            <a:r>
              <a:rPr lang="zh-CN" altLang="en-US" sz="1600" dirty="0" smtClean="0">
                <a:solidFill>
                  <a:schemeClr val="accent6">
                    <a:lumMod val="50000"/>
                  </a:schemeClr>
                </a:solidFill>
                <a:latin typeface="Microsoft YaHei" charset="0"/>
                <a:ea typeface="Microsoft YaHei" charset="0"/>
                <a:cs typeface="Microsoft YaHei" charset="0"/>
              </a:rPr>
              <a:t>           </a:t>
            </a:r>
            <a:r>
              <a:rPr lang="da-DK" altLang="zh-CN" sz="1600" dirty="0" err="1" smtClean="0">
                <a:solidFill>
                  <a:schemeClr val="accent6">
                    <a:lumMod val="50000"/>
                  </a:schemeClr>
                </a:solidFill>
                <a:latin typeface="Microsoft YaHei" charset="0"/>
                <a:ea typeface="Microsoft YaHei" charset="0"/>
                <a:cs typeface="Microsoft YaHei" charset="0"/>
              </a:rPr>
              <a:t>element.removeEventListener</a:t>
            </a:r>
            <a:r>
              <a:rPr lang="da-DK" altLang="zh-CN" sz="1600" dirty="0">
                <a:solidFill>
                  <a:schemeClr val="accent6">
                    <a:lumMod val="50000"/>
                  </a:schemeClr>
                </a:solidFill>
                <a:latin typeface="Microsoft YaHei" charset="0"/>
                <a:ea typeface="Microsoft YaHei" charset="0"/>
                <a:cs typeface="Microsoft YaHei" charset="0"/>
              </a:rPr>
              <a:t>(</a:t>
            </a:r>
            <a:r>
              <a:rPr lang="da-DK" altLang="zh-CN" sz="1600" dirty="0" err="1">
                <a:solidFill>
                  <a:schemeClr val="accent6">
                    <a:lumMod val="50000"/>
                  </a:schemeClr>
                </a:solidFill>
                <a:latin typeface="Microsoft YaHei" charset="0"/>
                <a:ea typeface="Microsoft YaHei" charset="0"/>
                <a:cs typeface="Microsoft YaHei" charset="0"/>
              </a:rPr>
              <a:t>type,hander,false</a:t>
            </a:r>
            <a:r>
              <a:rPr lang="da-DK" altLang="zh-CN" sz="1600" dirty="0">
                <a:solidFill>
                  <a:schemeClr val="accent6">
                    <a:lumMod val="50000"/>
                  </a:schemeClr>
                </a:solidFill>
                <a:latin typeface="Microsoft YaHei" charset="0"/>
                <a:ea typeface="Microsoft YaHei" charset="0"/>
                <a:cs typeface="Microsoft YaHei" charset="0"/>
              </a:rPr>
              <a:t>);</a:t>
            </a:r>
          </a:p>
          <a:p>
            <a:r>
              <a:rPr lang="zh-CN" altLang="zh-CN" sz="1600" dirty="0">
                <a:solidFill>
                  <a:schemeClr val="accent6">
                    <a:lumMod val="50000"/>
                  </a:schemeClr>
                </a:solidFill>
                <a:latin typeface="Microsoft YaHei" charset="0"/>
                <a:ea typeface="Microsoft YaHei" charset="0"/>
                <a:cs typeface="Microsoft YaHei" charset="0"/>
              </a:rPr>
              <a:t> </a:t>
            </a:r>
            <a:r>
              <a:rPr lang="zh-CN" altLang="en-US" sz="1600" dirty="0" smtClean="0">
                <a:solidFill>
                  <a:schemeClr val="accent6">
                    <a:lumMod val="50000"/>
                  </a:schemeClr>
                </a:solidFill>
                <a:latin typeface="Microsoft YaHei" charset="0"/>
                <a:ea typeface="Microsoft YaHei" charset="0"/>
                <a:cs typeface="Microsoft YaHei" charset="0"/>
              </a:rPr>
              <a:t>       </a:t>
            </a:r>
            <a:r>
              <a:rPr lang="da-DK" altLang="zh-CN" sz="1600" dirty="0" smtClean="0">
                <a:solidFill>
                  <a:schemeClr val="accent6">
                    <a:lumMod val="50000"/>
                  </a:schemeClr>
                </a:solidFill>
                <a:latin typeface="Microsoft YaHei" charset="0"/>
                <a:ea typeface="Microsoft YaHei" charset="0"/>
                <a:cs typeface="Microsoft YaHei" charset="0"/>
              </a:rPr>
              <a:t>}</a:t>
            </a:r>
            <a:r>
              <a:rPr lang="da-DK" altLang="zh-CN" sz="1600" dirty="0" err="1">
                <a:solidFill>
                  <a:schemeClr val="accent6">
                    <a:lumMod val="50000"/>
                  </a:schemeClr>
                </a:solidFill>
                <a:latin typeface="Microsoft YaHei" charset="0"/>
                <a:ea typeface="Microsoft YaHei" charset="0"/>
                <a:cs typeface="Microsoft YaHei" charset="0"/>
              </a:rPr>
              <a:t>else</a:t>
            </a:r>
            <a:r>
              <a:rPr lang="da-DK" altLang="zh-CN" sz="1600" dirty="0">
                <a:solidFill>
                  <a:schemeClr val="accent6">
                    <a:lumMod val="50000"/>
                  </a:schemeClr>
                </a:solidFill>
                <a:latin typeface="Microsoft YaHei" charset="0"/>
                <a:ea typeface="Microsoft YaHei" charset="0"/>
                <a:cs typeface="Microsoft YaHei" charset="0"/>
              </a:rPr>
              <a:t> </a:t>
            </a:r>
            <a:r>
              <a:rPr lang="da-DK" altLang="zh-CN" sz="1600" dirty="0" err="1">
                <a:solidFill>
                  <a:schemeClr val="accent6">
                    <a:lumMod val="50000"/>
                  </a:schemeClr>
                </a:solidFill>
                <a:latin typeface="Microsoft YaHei" charset="0"/>
                <a:ea typeface="Microsoft YaHei" charset="0"/>
                <a:cs typeface="Microsoft YaHei" charset="0"/>
              </a:rPr>
              <a:t>if</a:t>
            </a:r>
            <a:r>
              <a:rPr lang="da-DK" altLang="zh-CN" sz="1600" dirty="0">
                <a:solidFill>
                  <a:schemeClr val="accent6">
                    <a:lumMod val="50000"/>
                  </a:schemeClr>
                </a:solidFill>
                <a:latin typeface="Microsoft YaHei" charset="0"/>
                <a:ea typeface="Microsoft YaHei" charset="0"/>
                <a:cs typeface="Microsoft YaHei" charset="0"/>
              </a:rPr>
              <a:t> (</a:t>
            </a:r>
            <a:r>
              <a:rPr lang="da-DK" altLang="zh-CN" sz="1600" dirty="0" err="1">
                <a:solidFill>
                  <a:schemeClr val="accent6">
                    <a:lumMod val="50000"/>
                  </a:schemeClr>
                </a:solidFill>
                <a:latin typeface="Microsoft YaHei" charset="0"/>
                <a:ea typeface="Microsoft YaHei" charset="0"/>
                <a:cs typeface="Microsoft YaHei" charset="0"/>
              </a:rPr>
              <a:t>element.detachEvent</a:t>
            </a:r>
            <a:r>
              <a:rPr lang="da-DK" altLang="zh-CN" sz="1600" dirty="0">
                <a:solidFill>
                  <a:schemeClr val="accent6">
                    <a:lumMod val="50000"/>
                  </a:schemeClr>
                </a:solidFill>
                <a:latin typeface="Microsoft YaHei" charset="0"/>
                <a:ea typeface="Microsoft YaHei" charset="0"/>
                <a:cs typeface="Microsoft YaHei" charset="0"/>
              </a:rPr>
              <a:t>) {</a:t>
            </a:r>
          </a:p>
          <a:p>
            <a:r>
              <a:rPr lang="zh-CN" altLang="zh-CN" sz="1600" dirty="0">
                <a:solidFill>
                  <a:schemeClr val="accent6">
                    <a:lumMod val="50000"/>
                  </a:schemeClr>
                </a:solidFill>
                <a:latin typeface="Microsoft YaHei" charset="0"/>
                <a:ea typeface="Microsoft YaHei" charset="0"/>
                <a:cs typeface="Microsoft YaHei" charset="0"/>
              </a:rPr>
              <a:t> </a:t>
            </a:r>
            <a:r>
              <a:rPr lang="zh-CN" altLang="en-US" sz="1600" dirty="0" smtClean="0">
                <a:solidFill>
                  <a:schemeClr val="accent6">
                    <a:lumMod val="50000"/>
                  </a:schemeClr>
                </a:solidFill>
                <a:latin typeface="Microsoft YaHei" charset="0"/>
                <a:ea typeface="Microsoft YaHei" charset="0"/>
                <a:cs typeface="Microsoft YaHei" charset="0"/>
              </a:rPr>
              <a:t>           </a:t>
            </a:r>
            <a:r>
              <a:rPr lang="da-DK" altLang="zh-CN" sz="1600" dirty="0" err="1" smtClean="0">
                <a:solidFill>
                  <a:schemeClr val="accent6">
                    <a:lumMod val="50000"/>
                  </a:schemeClr>
                </a:solidFill>
                <a:latin typeface="Microsoft YaHei" charset="0"/>
                <a:ea typeface="Microsoft YaHei" charset="0"/>
                <a:cs typeface="Microsoft YaHei" charset="0"/>
              </a:rPr>
              <a:t>element.detachEvent</a:t>
            </a:r>
            <a:r>
              <a:rPr lang="da-DK" altLang="zh-CN" sz="1600" dirty="0">
                <a:solidFill>
                  <a:schemeClr val="accent6">
                    <a:lumMod val="50000"/>
                  </a:schemeClr>
                </a:solidFill>
                <a:latin typeface="Microsoft YaHei" charset="0"/>
                <a:ea typeface="Microsoft YaHei" charset="0"/>
                <a:cs typeface="Microsoft YaHei" charset="0"/>
              </a:rPr>
              <a:t>("on"+</a:t>
            </a:r>
            <a:r>
              <a:rPr lang="da-DK" altLang="zh-CN" sz="1600" dirty="0" err="1">
                <a:solidFill>
                  <a:schemeClr val="accent6">
                    <a:lumMod val="50000"/>
                  </a:schemeClr>
                </a:solidFill>
                <a:latin typeface="Microsoft YaHei" charset="0"/>
                <a:ea typeface="Microsoft YaHei" charset="0"/>
                <a:cs typeface="Microsoft YaHei" charset="0"/>
              </a:rPr>
              <a:t>type,hander</a:t>
            </a:r>
            <a:r>
              <a:rPr lang="da-DK" altLang="zh-CN" sz="1600" dirty="0">
                <a:solidFill>
                  <a:schemeClr val="accent6">
                    <a:lumMod val="50000"/>
                  </a:schemeClr>
                </a:solidFill>
                <a:latin typeface="Microsoft YaHei" charset="0"/>
                <a:ea typeface="Microsoft YaHei" charset="0"/>
                <a:cs typeface="Microsoft YaHei" charset="0"/>
              </a:rPr>
              <a:t>);</a:t>
            </a:r>
          </a:p>
          <a:p>
            <a:r>
              <a:rPr lang="zh-CN" altLang="zh-CN" sz="1600" dirty="0">
                <a:solidFill>
                  <a:schemeClr val="accent6">
                    <a:lumMod val="50000"/>
                  </a:schemeClr>
                </a:solidFill>
                <a:latin typeface="Microsoft YaHei" charset="0"/>
                <a:ea typeface="Microsoft YaHei" charset="0"/>
                <a:cs typeface="Microsoft YaHei" charset="0"/>
              </a:rPr>
              <a:t> </a:t>
            </a:r>
            <a:r>
              <a:rPr lang="zh-CN" altLang="en-US" sz="1600" dirty="0" smtClean="0">
                <a:solidFill>
                  <a:schemeClr val="accent6">
                    <a:lumMod val="50000"/>
                  </a:schemeClr>
                </a:solidFill>
                <a:latin typeface="Microsoft YaHei" charset="0"/>
                <a:ea typeface="Microsoft YaHei" charset="0"/>
                <a:cs typeface="Microsoft YaHei" charset="0"/>
              </a:rPr>
              <a:t>       </a:t>
            </a:r>
            <a:r>
              <a:rPr lang="da-DK" altLang="zh-CN" sz="1600" dirty="0" smtClean="0">
                <a:solidFill>
                  <a:schemeClr val="accent6">
                    <a:lumMod val="50000"/>
                  </a:schemeClr>
                </a:solidFill>
                <a:latin typeface="Microsoft YaHei" charset="0"/>
                <a:ea typeface="Microsoft YaHei" charset="0"/>
                <a:cs typeface="Microsoft YaHei" charset="0"/>
              </a:rPr>
              <a:t>}</a:t>
            </a:r>
            <a:r>
              <a:rPr lang="da-DK" altLang="zh-CN" sz="1600" dirty="0" err="1">
                <a:solidFill>
                  <a:schemeClr val="accent6">
                    <a:lumMod val="50000"/>
                  </a:schemeClr>
                </a:solidFill>
                <a:latin typeface="Microsoft YaHei" charset="0"/>
                <a:ea typeface="Microsoft YaHei" charset="0"/>
                <a:cs typeface="Microsoft YaHei" charset="0"/>
              </a:rPr>
              <a:t>else</a:t>
            </a:r>
            <a:r>
              <a:rPr lang="da-DK" altLang="zh-CN" sz="1600" dirty="0">
                <a:solidFill>
                  <a:schemeClr val="accent6">
                    <a:lumMod val="50000"/>
                  </a:schemeClr>
                </a:solidFill>
                <a:latin typeface="Microsoft YaHei" charset="0"/>
                <a:ea typeface="Microsoft YaHei" charset="0"/>
                <a:cs typeface="Microsoft YaHei" charset="0"/>
              </a:rPr>
              <a:t> {</a:t>
            </a:r>
          </a:p>
          <a:p>
            <a:r>
              <a:rPr lang="zh-CN" altLang="zh-CN" sz="1600" dirty="0">
                <a:solidFill>
                  <a:schemeClr val="accent6">
                    <a:lumMod val="50000"/>
                  </a:schemeClr>
                </a:solidFill>
                <a:latin typeface="Microsoft YaHei" charset="0"/>
                <a:ea typeface="Microsoft YaHei" charset="0"/>
                <a:cs typeface="Microsoft YaHei" charset="0"/>
              </a:rPr>
              <a:t> </a:t>
            </a:r>
            <a:r>
              <a:rPr lang="zh-CN" altLang="en-US" sz="1600" dirty="0" smtClean="0">
                <a:solidFill>
                  <a:schemeClr val="accent6">
                    <a:lumMod val="50000"/>
                  </a:schemeClr>
                </a:solidFill>
                <a:latin typeface="Microsoft YaHei" charset="0"/>
                <a:ea typeface="Microsoft YaHei" charset="0"/>
                <a:cs typeface="Microsoft YaHei" charset="0"/>
              </a:rPr>
              <a:t>           </a:t>
            </a:r>
            <a:r>
              <a:rPr lang="da-DK" altLang="zh-CN" sz="1600" dirty="0" smtClean="0">
                <a:solidFill>
                  <a:schemeClr val="accent6">
                    <a:lumMod val="50000"/>
                  </a:schemeClr>
                </a:solidFill>
                <a:latin typeface="Microsoft YaHei" charset="0"/>
                <a:ea typeface="Microsoft YaHei" charset="0"/>
                <a:cs typeface="Microsoft YaHei" charset="0"/>
              </a:rPr>
              <a:t>element</a:t>
            </a:r>
            <a:r>
              <a:rPr lang="da-DK" altLang="zh-CN" sz="1600" dirty="0">
                <a:solidFill>
                  <a:schemeClr val="accent6">
                    <a:lumMod val="50000"/>
                  </a:schemeClr>
                </a:solidFill>
                <a:latin typeface="Microsoft YaHei" charset="0"/>
                <a:ea typeface="Microsoft YaHei" charset="0"/>
                <a:cs typeface="Microsoft YaHei" charset="0"/>
              </a:rPr>
              <a:t>["</a:t>
            </a:r>
            <a:r>
              <a:rPr lang="da-DK" altLang="zh-CN" sz="1600" dirty="0" err="1">
                <a:solidFill>
                  <a:schemeClr val="accent6">
                    <a:lumMod val="50000"/>
                  </a:schemeClr>
                </a:solidFill>
                <a:latin typeface="Microsoft YaHei" charset="0"/>
                <a:ea typeface="Microsoft YaHei" charset="0"/>
                <a:cs typeface="Microsoft YaHei" charset="0"/>
              </a:rPr>
              <a:t>on"+type</a:t>
            </a:r>
            <a:r>
              <a:rPr lang="da-DK" altLang="zh-CN" sz="1600" dirty="0">
                <a:solidFill>
                  <a:schemeClr val="accent6">
                    <a:lumMod val="50000"/>
                  </a:schemeClr>
                </a:solidFill>
                <a:latin typeface="Microsoft YaHei" charset="0"/>
                <a:ea typeface="Microsoft YaHei" charset="0"/>
                <a:cs typeface="Microsoft YaHei" charset="0"/>
              </a:rPr>
              <a:t>] = </a:t>
            </a:r>
            <a:r>
              <a:rPr lang="da-DK" altLang="zh-CN" sz="1600" dirty="0" err="1">
                <a:solidFill>
                  <a:schemeClr val="accent6">
                    <a:lumMod val="50000"/>
                  </a:schemeClr>
                </a:solidFill>
                <a:latin typeface="Microsoft YaHei" charset="0"/>
                <a:ea typeface="Microsoft YaHei" charset="0"/>
                <a:cs typeface="Microsoft YaHei" charset="0"/>
              </a:rPr>
              <a:t>null</a:t>
            </a:r>
            <a:r>
              <a:rPr lang="da-DK" altLang="zh-CN" sz="1600" dirty="0">
                <a:solidFill>
                  <a:schemeClr val="accent6">
                    <a:lumMod val="50000"/>
                  </a:schemeClr>
                </a:solidFill>
                <a:latin typeface="Microsoft YaHei" charset="0"/>
                <a:ea typeface="Microsoft YaHei" charset="0"/>
                <a:cs typeface="Microsoft YaHei" charset="0"/>
              </a:rPr>
              <a:t>;</a:t>
            </a:r>
          </a:p>
          <a:p>
            <a:r>
              <a:rPr lang="zh-CN" altLang="zh-CN" sz="1600" dirty="0">
                <a:solidFill>
                  <a:schemeClr val="accent6">
                    <a:lumMod val="50000"/>
                  </a:schemeClr>
                </a:solidFill>
                <a:latin typeface="Microsoft YaHei" charset="0"/>
                <a:ea typeface="Microsoft YaHei" charset="0"/>
                <a:cs typeface="Microsoft YaHei" charset="0"/>
              </a:rPr>
              <a:t> </a:t>
            </a:r>
            <a:r>
              <a:rPr lang="zh-CN" altLang="en-US" sz="1600" dirty="0" smtClean="0">
                <a:solidFill>
                  <a:schemeClr val="accent6">
                    <a:lumMod val="50000"/>
                  </a:schemeClr>
                </a:solidFill>
                <a:latin typeface="Microsoft YaHei" charset="0"/>
                <a:ea typeface="Microsoft YaHei" charset="0"/>
                <a:cs typeface="Microsoft YaHei" charset="0"/>
              </a:rPr>
              <a:t>       </a:t>
            </a:r>
            <a:r>
              <a:rPr lang="da-DK" altLang="zh-CN" sz="1600" dirty="0" smtClean="0">
                <a:solidFill>
                  <a:schemeClr val="accent6">
                    <a:lumMod val="50000"/>
                  </a:schemeClr>
                </a:solidFill>
                <a:latin typeface="Microsoft YaHei" charset="0"/>
                <a:ea typeface="Microsoft YaHei" charset="0"/>
                <a:cs typeface="Microsoft YaHei" charset="0"/>
              </a:rPr>
              <a:t>}}</a:t>
            </a:r>
            <a:endParaRPr lang="da-DK" altLang="zh-CN" sz="1600" dirty="0">
              <a:solidFill>
                <a:schemeClr val="accent6">
                  <a:lumMod val="50000"/>
                </a:schemeClr>
              </a:solidFill>
              <a:latin typeface="Microsoft YaHei" charset="0"/>
              <a:ea typeface="Microsoft YaHei" charset="0"/>
              <a:cs typeface="Microsoft YaHei" charset="0"/>
            </a:endParaRPr>
          </a:p>
          <a:p>
            <a:r>
              <a:rPr lang="da-DK" altLang="zh-CN" sz="1600" dirty="0" smtClean="0">
                <a:solidFill>
                  <a:schemeClr val="accent6">
                    <a:lumMod val="50000"/>
                  </a:schemeClr>
                </a:solidFill>
                <a:latin typeface="Microsoft YaHei" charset="0"/>
                <a:ea typeface="Microsoft YaHei" charset="0"/>
                <a:cs typeface="Microsoft YaHei" charset="0"/>
              </a:rPr>
              <a:t>}</a:t>
            </a:r>
            <a:endParaRPr lang="en-US" altLang="zh-CN" sz="1600" dirty="0">
              <a:solidFill>
                <a:schemeClr val="accent6">
                  <a:lumMod val="50000"/>
                </a:schemeClr>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2676674689"/>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1" name="文本框 6"/>
          <p:cNvSpPr/>
          <p:nvPr/>
        </p:nvSpPr>
        <p:spPr>
          <a:xfrm>
            <a:off x="652779" y="7543"/>
            <a:ext cx="1733804"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事件绑定</a:t>
            </a:r>
            <a:endParaRPr sz="3200" b="0" dirty="0">
              <a:latin typeface="Microsoft YaHei" charset="0"/>
              <a:ea typeface="Microsoft YaHei" charset="0"/>
              <a:cs typeface="Microsoft YaHei" charset="0"/>
            </a:endParaRPr>
          </a:p>
        </p:txBody>
      </p:sp>
      <p:sp>
        <p:nvSpPr>
          <p:cNvPr id="4" name="为什么要使用盒模型："/>
          <p:cNvSpPr/>
          <p:nvPr/>
        </p:nvSpPr>
        <p:spPr>
          <a:xfrm>
            <a:off x="762576" y="1014730"/>
            <a:ext cx="4003656"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a:buFont typeface="Wingdings" charset="2"/>
              <a:buChar char="l"/>
            </a:pPr>
            <a:r>
              <a:rPr lang="zh-CN" altLang="en-US" b="0" dirty="0">
                <a:solidFill>
                  <a:srgbClr val="3A68A3"/>
                </a:solidFill>
                <a:latin typeface="Microsoft YaHei" charset="0"/>
                <a:ea typeface="Microsoft YaHei" charset="0"/>
                <a:cs typeface="Microsoft YaHei" charset="0"/>
              </a:rPr>
              <a:t>跨浏览器的事件处理程序</a:t>
            </a:r>
            <a:r>
              <a:rPr lang="zh-CN" altLang="en-US" b="0" dirty="0" smtClean="0">
                <a:solidFill>
                  <a:srgbClr val="3A68A3"/>
                </a:solidFill>
                <a:latin typeface="Microsoft YaHei" charset="0"/>
                <a:ea typeface="Microsoft YaHei" charset="0"/>
                <a:cs typeface="Microsoft YaHei" charset="0"/>
              </a:rPr>
              <a:t>：</a:t>
            </a:r>
            <a:endParaRPr lang="zh-CN" altLang="en-US" sz="2400" b="0" kern="0" dirty="0">
              <a:solidFill>
                <a:srgbClr val="3A68A3"/>
              </a:solidFill>
              <a:latin typeface="Microsoft YaHei" charset="0"/>
              <a:ea typeface="Microsoft YaHei" charset="0"/>
              <a:cs typeface="Microsoft YaHei" charset="0"/>
            </a:endParaRPr>
          </a:p>
        </p:txBody>
      </p:sp>
      <p:sp>
        <p:nvSpPr>
          <p:cNvPr id="3" name="矩形 2"/>
          <p:cNvSpPr/>
          <p:nvPr/>
        </p:nvSpPr>
        <p:spPr>
          <a:xfrm>
            <a:off x="1048775" y="2118171"/>
            <a:ext cx="6270326" cy="2062103"/>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1600" dirty="0" smtClean="0">
                <a:solidFill>
                  <a:schemeClr val="accent6">
                    <a:lumMod val="50000"/>
                  </a:schemeClr>
                </a:solidFill>
                <a:latin typeface="Microsoft YaHei" charset="0"/>
                <a:ea typeface="Microsoft YaHei" charset="0"/>
                <a:cs typeface="Microsoft YaHei" charset="0"/>
              </a:rPr>
              <a:t>function </a:t>
            </a:r>
            <a:r>
              <a:rPr lang="en-US" altLang="zh-CN" sz="1600" dirty="0">
                <a:solidFill>
                  <a:schemeClr val="accent6">
                    <a:lumMod val="50000"/>
                  </a:schemeClr>
                </a:solidFill>
                <a:latin typeface="Microsoft YaHei" charset="0"/>
                <a:ea typeface="Microsoft YaHei" charset="0"/>
                <a:cs typeface="Microsoft YaHei" charset="0"/>
              </a:rPr>
              <a:t>laugh(){</a:t>
            </a:r>
          </a:p>
          <a:p>
            <a:r>
              <a:rPr lang="zh-CN" altLang="zh-CN" sz="1600" dirty="0">
                <a:solidFill>
                  <a:schemeClr val="accent6">
                    <a:lumMod val="50000"/>
                  </a:schemeClr>
                </a:solidFill>
                <a:latin typeface="Microsoft YaHei" charset="0"/>
                <a:ea typeface="Microsoft YaHei" charset="0"/>
                <a:cs typeface="Microsoft YaHei" charset="0"/>
              </a:rPr>
              <a:t> </a:t>
            </a:r>
            <a:r>
              <a:rPr lang="zh-CN" altLang="en-US" sz="1600" dirty="0" smtClean="0">
                <a:solidFill>
                  <a:schemeClr val="accent6">
                    <a:lumMod val="50000"/>
                  </a:schemeClr>
                </a:solidFill>
                <a:latin typeface="Microsoft YaHei" charset="0"/>
                <a:ea typeface="Microsoft YaHei" charset="0"/>
                <a:cs typeface="Microsoft YaHei" charset="0"/>
              </a:rPr>
              <a:t>   </a:t>
            </a:r>
            <a:r>
              <a:rPr lang="mr-IN" altLang="zh-CN" sz="1600" dirty="0" smtClean="0">
                <a:solidFill>
                  <a:schemeClr val="accent6">
                    <a:lumMod val="50000"/>
                  </a:schemeClr>
                </a:solidFill>
                <a:latin typeface="Microsoft YaHei" charset="0"/>
                <a:ea typeface="Microsoft YaHei" charset="0"/>
                <a:cs typeface="Microsoft YaHei" charset="0"/>
              </a:rPr>
              <a:t>alert</a:t>
            </a:r>
            <a:r>
              <a:rPr lang="mr-IN" altLang="zh-CN" sz="1600" dirty="0">
                <a:solidFill>
                  <a:schemeClr val="accent6">
                    <a:lumMod val="50000"/>
                  </a:schemeClr>
                </a:solidFill>
                <a:latin typeface="Microsoft YaHei" charset="0"/>
                <a:ea typeface="Microsoft YaHei" charset="0"/>
                <a:cs typeface="Microsoft YaHei" charset="0"/>
              </a:rPr>
              <a:t>("</a:t>
            </a:r>
            <a:r>
              <a:rPr lang="zh-CN" altLang="mr-IN" sz="1600" dirty="0">
                <a:solidFill>
                  <a:schemeClr val="accent6">
                    <a:lumMod val="50000"/>
                  </a:schemeClr>
                </a:solidFill>
                <a:latin typeface="Microsoft YaHei" charset="0"/>
                <a:ea typeface="Microsoft YaHei" charset="0"/>
                <a:cs typeface="Microsoft YaHei" charset="0"/>
              </a:rPr>
              <a:t>哈哈</a:t>
            </a:r>
            <a:r>
              <a:rPr lang="mr-IN" altLang="zh-CN" sz="1600" dirty="0">
                <a:solidFill>
                  <a:schemeClr val="accent6">
                    <a:lumMod val="50000"/>
                  </a:schemeClr>
                </a:solidFill>
                <a:latin typeface="Microsoft YaHei" charset="0"/>
                <a:ea typeface="Microsoft YaHei" charset="0"/>
                <a:cs typeface="Microsoft YaHei" charset="0"/>
              </a:rPr>
              <a:t>");</a:t>
            </a:r>
          </a:p>
          <a:p>
            <a:r>
              <a:rPr lang="mr-IN" altLang="zh-CN" sz="1600" dirty="0" smtClean="0">
                <a:solidFill>
                  <a:schemeClr val="accent6">
                    <a:lumMod val="50000"/>
                  </a:schemeClr>
                </a:solidFill>
                <a:latin typeface="Microsoft YaHei" charset="0"/>
                <a:ea typeface="Microsoft YaHei" charset="0"/>
                <a:cs typeface="Microsoft YaHei" charset="0"/>
              </a:rPr>
              <a:t>}</a:t>
            </a:r>
            <a:endParaRPr lang="mr-IN" altLang="zh-CN" sz="1600" dirty="0">
              <a:solidFill>
                <a:schemeClr val="accent6">
                  <a:lumMod val="50000"/>
                </a:schemeClr>
              </a:solidFill>
              <a:latin typeface="Microsoft YaHei" charset="0"/>
              <a:ea typeface="Microsoft YaHei" charset="0"/>
              <a:cs typeface="Microsoft YaHei" charset="0"/>
            </a:endParaRPr>
          </a:p>
          <a:p>
            <a:r>
              <a:rPr lang="en-US" altLang="zh-CN" sz="1600" dirty="0" err="1" smtClean="0">
                <a:solidFill>
                  <a:schemeClr val="accent6">
                    <a:lumMod val="50000"/>
                  </a:schemeClr>
                </a:solidFill>
                <a:latin typeface="Microsoft YaHei" charset="0"/>
                <a:ea typeface="Microsoft YaHei" charset="0"/>
                <a:cs typeface="Microsoft YaHei" charset="0"/>
              </a:rPr>
              <a:t>var</a:t>
            </a:r>
            <a:r>
              <a:rPr lang="en-US" altLang="zh-CN" sz="1600" dirty="0" smtClean="0">
                <a:solidFill>
                  <a:schemeClr val="accent6">
                    <a:lumMod val="50000"/>
                  </a:schemeClr>
                </a:solidFill>
                <a:latin typeface="Microsoft YaHei" charset="0"/>
                <a:ea typeface="Microsoft YaHei" charset="0"/>
                <a:cs typeface="Microsoft YaHei" charset="0"/>
              </a:rPr>
              <a:t> </a:t>
            </a:r>
            <a:r>
              <a:rPr lang="en-US" altLang="zh-CN" sz="1600" dirty="0">
                <a:solidFill>
                  <a:schemeClr val="accent6">
                    <a:lumMod val="50000"/>
                  </a:schemeClr>
                </a:solidFill>
                <a:latin typeface="Microsoft YaHei" charset="0"/>
                <a:ea typeface="Microsoft YaHei" charset="0"/>
                <a:cs typeface="Microsoft YaHei" charset="0"/>
              </a:rPr>
              <a:t>box = </a:t>
            </a:r>
            <a:r>
              <a:rPr lang="en-US" altLang="zh-CN" sz="1600" dirty="0" err="1">
                <a:solidFill>
                  <a:schemeClr val="accent6">
                    <a:lumMod val="50000"/>
                  </a:schemeClr>
                </a:solidFill>
                <a:latin typeface="Microsoft YaHei" charset="0"/>
                <a:ea typeface="Microsoft YaHei" charset="0"/>
                <a:cs typeface="Microsoft YaHei" charset="0"/>
              </a:rPr>
              <a:t>document.getElementById</a:t>
            </a:r>
            <a:r>
              <a:rPr lang="en-US" altLang="zh-CN" sz="1600" dirty="0">
                <a:solidFill>
                  <a:schemeClr val="accent6">
                    <a:lumMod val="50000"/>
                  </a:schemeClr>
                </a:solidFill>
                <a:latin typeface="Microsoft YaHei" charset="0"/>
                <a:ea typeface="Microsoft YaHei" charset="0"/>
                <a:cs typeface="Microsoft YaHei" charset="0"/>
              </a:rPr>
              <a:t>("box");</a:t>
            </a:r>
          </a:p>
          <a:p>
            <a:r>
              <a:rPr lang="mr-IN" altLang="zh-CN" sz="1600" dirty="0" smtClean="0">
                <a:solidFill>
                  <a:schemeClr val="accent6">
                    <a:lumMod val="50000"/>
                  </a:schemeClr>
                </a:solidFill>
                <a:latin typeface="Microsoft YaHei" charset="0"/>
                <a:ea typeface="Microsoft YaHei" charset="0"/>
                <a:cs typeface="Microsoft YaHei" charset="0"/>
              </a:rPr>
              <a:t>/</a:t>
            </a:r>
            <a:r>
              <a:rPr lang="mr-IN" altLang="zh-CN" sz="1600" dirty="0">
                <a:solidFill>
                  <a:schemeClr val="accent6">
                    <a:lumMod val="50000"/>
                  </a:schemeClr>
                </a:solidFill>
                <a:latin typeface="Microsoft YaHei" charset="0"/>
                <a:ea typeface="Microsoft YaHei" charset="0"/>
                <a:cs typeface="Microsoft YaHei" charset="0"/>
              </a:rPr>
              <a:t>/</a:t>
            </a:r>
            <a:r>
              <a:rPr lang="zh-CN" altLang="mr-IN" sz="1600" dirty="0">
                <a:solidFill>
                  <a:schemeClr val="accent6">
                    <a:lumMod val="50000"/>
                  </a:schemeClr>
                </a:solidFill>
                <a:latin typeface="Microsoft YaHei" charset="0"/>
                <a:ea typeface="Microsoft YaHei" charset="0"/>
                <a:cs typeface="Microsoft YaHei" charset="0"/>
              </a:rPr>
              <a:t>添加事件</a:t>
            </a:r>
          </a:p>
          <a:p>
            <a:r>
              <a:rPr lang="en-US" altLang="zh-CN" sz="1600" dirty="0" err="1" smtClean="0">
                <a:solidFill>
                  <a:schemeClr val="accent6">
                    <a:lumMod val="50000"/>
                  </a:schemeClr>
                </a:solidFill>
                <a:latin typeface="Microsoft YaHei" charset="0"/>
                <a:ea typeface="Microsoft YaHei" charset="0"/>
                <a:cs typeface="Microsoft YaHei" charset="0"/>
              </a:rPr>
              <a:t>eventHandle.addEvent</a:t>
            </a:r>
            <a:r>
              <a:rPr lang="en-US" altLang="zh-CN" sz="1600" dirty="0">
                <a:solidFill>
                  <a:schemeClr val="accent6">
                    <a:lumMod val="50000"/>
                  </a:schemeClr>
                </a:solidFill>
                <a:latin typeface="Microsoft YaHei" charset="0"/>
                <a:ea typeface="Microsoft YaHei" charset="0"/>
                <a:cs typeface="Microsoft YaHei" charset="0"/>
              </a:rPr>
              <a:t>(</a:t>
            </a:r>
            <a:r>
              <a:rPr lang="en-US" altLang="zh-CN" sz="1600" dirty="0" err="1">
                <a:solidFill>
                  <a:schemeClr val="accent6">
                    <a:lumMod val="50000"/>
                  </a:schemeClr>
                </a:solidFill>
                <a:latin typeface="Microsoft YaHei" charset="0"/>
                <a:ea typeface="Microsoft YaHei" charset="0"/>
                <a:cs typeface="Microsoft YaHei" charset="0"/>
              </a:rPr>
              <a:t>box,"click",laugh</a:t>
            </a:r>
            <a:r>
              <a:rPr lang="en-US" altLang="zh-CN" sz="1600" dirty="0">
                <a:solidFill>
                  <a:schemeClr val="accent6">
                    <a:lumMod val="50000"/>
                  </a:schemeClr>
                </a:solidFill>
                <a:latin typeface="Microsoft YaHei" charset="0"/>
                <a:ea typeface="Microsoft YaHei" charset="0"/>
                <a:cs typeface="Microsoft YaHei" charset="0"/>
              </a:rPr>
              <a:t>);</a:t>
            </a:r>
          </a:p>
          <a:p>
            <a:r>
              <a:rPr lang="mr-IN" altLang="zh-CN" sz="1600" dirty="0" smtClean="0">
                <a:solidFill>
                  <a:schemeClr val="accent6">
                    <a:lumMod val="50000"/>
                  </a:schemeClr>
                </a:solidFill>
                <a:latin typeface="Microsoft YaHei" charset="0"/>
                <a:ea typeface="Microsoft YaHei" charset="0"/>
                <a:cs typeface="Microsoft YaHei" charset="0"/>
              </a:rPr>
              <a:t>/</a:t>
            </a:r>
            <a:r>
              <a:rPr lang="mr-IN" altLang="zh-CN" sz="1600" dirty="0">
                <a:solidFill>
                  <a:schemeClr val="accent6">
                    <a:lumMod val="50000"/>
                  </a:schemeClr>
                </a:solidFill>
                <a:latin typeface="Microsoft YaHei" charset="0"/>
                <a:ea typeface="Microsoft YaHei" charset="0"/>
                <a:cs typeface="Microsoft YaHei" charset="0"/>
              </a:rPr>
              <a:t>/</a:t>
            </a:r>
            <a:r>
              <a:rPr lang="zh-CN" altLang="mr-IN" sz="1600" dirty="0">
                <a:solidFill>
                  <a:schemeClr val="accent6">
                    <a:lumMod val="50000"/>
                  </a:schemeClr>
                </a:solidFill>
                <a:latin typeface="Microsoft YaHei" charset="0"/>
                <a:ea typeface="Microsoft YaHei" charset="0"/>
                <a:cs typeface="Microsoft YaHei" charset="0"/>
              </a:rPr>
              <a:t>移除事件</a:t>
            </a:r>
          </a:p>
          <a:p>
            <a:r>
              <a:rPr lang="en-US" altLang="zh-CN" sz="1600" dirty="0" smtClean="0">
                <a:solidFill>
                  <a:schemeClr val="accent6">
                    <a:lumMod val="50000"/>
                  </a:schemeClr>
                </a:solidFill>
                <a:latin typeface="Microsoft YaHei" charset="0"/>
                <a:ea typeface="Microsoft YaHei" charset="0"/>
                <a:cs typeface="Microsoft YaHei" charset="0"/>
              </a:rPr>
              <a:t>/</a:t>
            </a:r>
            <a:r>
              <a:rPr lang="en-US" altLang="zh-CN" sz="1600" dirty="0">
                <a:solidFill>
                  <a:schemeClr val="accent6">
                    <a:lumMod val="50000"/>
                  </a:schemeClr>
                </a:solidFill>
                <a:latin typeface="Microsoft YaHei" charset="0"/>
                <a:ea typeface="Microsoft YaHei" charset="0"/>
                <a:cs typeface="Microsoft YaHei" charset="0"/>
              </a:rPr>
              <a:t>/ </a:t>
            </a:r>
            <a:r>
              <a:rPr lang="en-US" altLang="zh-CN" sz="1600" dirty="0" err="1">
                <a:solidFill>
                  <a:schemeClr val="accent6">
                    <a:lumMod val="50000"/>
                  </a:schemeClr>
                </a:solidFill>
                <a:latin typeface="Microsoft YaHei" charset="0"/>
                <a:ea typeface="Microsoft YaHei" charset="0"/>
                <a:cs typeface="Microsoft YaHei" charset="0"/>
              </a:rPr>
              <a:t>eventHandle.removeEvent</a:t>
            </a:r>
            <a:r>
              <a:rPr lang="en-US" altLang="zh-CN" sz="1600" dirty="0">
                <a:solidFill>
                  <a:schemeClr val="accent6">
                    <a:lumMod val="50000"/>
                  </a:schemeClr>
                </a:solidFill>
                <a:latin typeface="Microsoft YaHei" charset="0"/>
                <a:ea typeface="Microsoft YaHei" charset="0"/>
                <a:cs typeface="Microsoft YaHei" charset="0"/>
              </a:rPr>
              <a:t>(</a:t>
            </a:r>
            <a:r>
              <a:rPr lang="en-US" altLang="zh-CN" sz="1600" dirty="0" err="1">
                <a:solidFill>
                  <a:schemeClr val="accent6">
                    <a:lumMod val="50000"/>
                  </a:schemeClr>
                </a:solidFill>
                <a:latin typeface="Microsoft YaHei" charset="0"/>
                <a:ea typeface="Microsoft YaHei" charset="0"/>
                <a:cs typeface="Microsoft YaHei" charset="0"/>
              </a:rPr>
              <a:t>box,"click",laugh</a:t>
            </a:r>
            <a:r>
              <a:rPr lang="en-US" altLang="zh-CN" sz="1600" dirty="0">
                <a:solidFill>
                  <a:schemeClr val="accent6">
                    <a:lumMod val="50000"/>
                  </a:schemeClr>
                </a:solidFill>
                <a:latin typeface="Microsoft YaHei" charset="0"/>
                <a:ea typeface="Microsoft YaHei" charset="0"/>
                <a:cs typeface="Microsoft YaHei" charset="0"/>
              </a:rPr>
              <a:t>);</a:t>
            </a:r>
          </a:p>
        </p:txBody>
      </p:sp>
    </p:spTree>
    <p:extLst>
      <p:ext uri="{BB962C8B-B14F-4D97-AF65-F5344CB8AC3E}">
        <p14:creationId xmlns:p14="http://schemas.microsoft.com/office/powerpoint/2010/main" val="1780650728"/>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1025821" y="1662354"/>
            <a:ext cx="8145897" cy="37343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342900" indent="-342900">
              <a:lnSpc>
                <a:spcPct val="200000"/>
              </a:lnSpc>
              <a:buFont typeface="Wingdings" charset="2"/>
              <a:buChar char="l"/>
            </a:pPr>
            <a:r>
              <a:rPr lang="en-US" altLang="zh-CN" sz="2000" dirty="0" smtClean="0">
                <a:solidFill>
                  <a:schemeClr val="tx1"/>
                </a:solidFill>
                <a:latin typeface="Microsoft YaHei" charset="0"/>
                <a:ea typeface="Microsoft YaHei" charset="0"/>
                <a:cs typeface="Microsoft YaHei" charset="0"/>
              </a:rPr>
              <a:t>DOM</a:t>
            </a:r>
            <a:r>
              <a:rPr lang="zh-CN" altLang="zh-CN" sz="2000" dirty="0">
                <a:solidFill>
                  <a:schemeClr val="tx1"/>
                </a:solidFill>
                <a:latin typeface="Microsoft YaHei" charset="0"/>
                <a:ea typeface="Microsoft YaHei" charset="0"/>
                <a:cs typeface="Microsoft YaHei" charset="0"/>
              </a:rPr>
              <a:t>2</a:t>
            </a:r>
            <a:r>
              <a:rPr lang="zh-CN" altLang="en-US" sz="2000" dirty="0" smtClean="0">
                <a:solidFill>
                  <a:schemeClr val="tx1"/>
                </a:solidFill>
                <a:latin typeface="Microsoft YaHei" charset="0"/>
                <a:ea typeface="Microsoft YaHei" charset="0"/>
                <a:cs typeface="Microsoft YaHei" charset="0"/>
              </a:rPr>
              <a:t>级可以给同一个元素添加多个类型相同事件，事件会按添加顺序依次执行；</a:t>
            </a:r>
            <a:r>
              <a:rPr lang="en-US" altLang="zh-CN" sz="2000" dirty="0" smtClean="0">
                <a:solidFill>
                  <a:schemeClr val="tx1"/>
                </a:solidFill>
                <a:latin typeface="Microsoft YaHei" charset="0"/>
                <a:ea typeface="Microsoft YaHei" charset="0"/>
                <a:cs typeface="Microsoft YaHei" charset="0"/>
              </a:rPr>
              <a:t>DOM0</a:t>
            </a:r>
            <a:r>
              <a:rPr lang="zh-CN" altLang="en-US" sz="2000" dirty="0" smtClean="0">
                <a:solidFill>
                  <a:schemeClr val="tx1"/>
                </a:solidFill>
                <a:latin typeface="Microsoft YaHei" charset="0"/>
                <a:ea typeface="Microsoft YaHei" charset="0"/>
                <a:cs typeface="Microsoft YaHei" charset="0"/>
              </a:rPr>
              <a:t>级添加多个类型相同事件会被覆盖，只会执行最后一个。</a:t>
            </a:r>
          </a:p>
          <a:p>
            <a:pPr marL="342900" indent="-342900">
              <a:lnSpc>
                <a:spcPct val="200000"/>
              </a:lnSpc>
              <a:buFont typeface="Wingdings" charset="2"/>
              <a:buChar char="l"/>
            </a:pPr>
            <a:r>
              <a:rPr lang="en-US" altLang="zh-CN" sz="2000" dirty="0" smtClean="0">
                <a:solidFill>
                  <a:schemeClr val="tx1"/>
                </a:solidFill>
                <a:latin typeface="Microsoft YaHei" charset="0"/>
                <a:ea typeface="Microsoft YaHei" charset="0"/>
                <a:cs typeface="Microsoft YaHei" charset="0"/>
              </a:rPr>
              <a:t>DOM2</a:t>
            </a:r>
            <a:r>
              <a:rPr lang="zh-CN" altLang="en-US" sz="2000" dirty="0" smtClean="0">
                <a:solidFill>
                  <a:schemeClr val="tx1"/>
                </a:solidFill>
                <a:latin typeface="Microsoft YaHei" charset="0"/>
                <a:ea typeface="Microsoft YaHei" charset="0"/>
                <a:cs typeface="Microsoft YaHei" charset="0"/>
              </a:rPr>
              <a:t>级中的非</a:t>
            </a:r>
            <a:r>
              <a:rPr lang="en-US" altLang="zh-CN" sz="2000" dirty="0" smtClean="0">
                <a:solidFill>
                  <a:schemeClr val="tx1"/>
                </a:solidFill>
                <a:latin typeface="Microsoft YaHei" charset="0"/>
                <a:ea typeface="Microsoft YaHei" charset="0"/>
                <a:cs typeface="Microsoft YaHei" charset="0"/>
              </a:rPr>
              <a:t>IE</a:t>
            </a:r>
            <a:r>
              <a:rPr lang="zh-CN" altLang="en-US" sz="2000" dirty="0" smtClean="0">
                <a:solidFill>
                  <a:schemeClr val="tx1"/>
                </a:solidFill>
                <a:latin typeface="Microsoft YaHei" charset="0"/>
                <a:ea typeface="Microsoft YaHei" charset="0"/>
                <a:cs typeface="Microsoft YaHei" charset="0"/>
              </a:rPr>
              <a:t>事件绑定方法中，一般情况下第三个参数都为</a:t>
            </a:r>
            <a:r>
              <a:rPr lang="en-US" altLang="zh-CN" sz="2000" dirty="0" smtClean="0">
                <a:solidFill>
                  <a:schemeClr val="tx1"/>
                </a:solidFill>
                <a:latin typeface="Microsoft YaHei" charset="0"/>
                <a:ea typeface="Microsoft YaHei" charset="0"/>
                <a:cs typeface="Microsoft YaHei" charset="0"/>
              </a:rPr>
              <a:t>false</a:t>
            </a:r>
            <a:r>
              <a:rPr lang="zh-CN" altLang="en-US" sz="2000" dirty="0" smtClean="0">
                <a:solidFill>
                  <a:schemeClr val="tx1"/>
                </a:solidFill>
                <a:latin typeface="Microsoft YaHei" charset="0"/>
                <a:ea typeface="Microsoft YaHei" charset="0"/>
                <a:cs typeface="Microsoft YaHei" charset="0"/>
              </a:rPr>
              <a:t>，也就是事件冒泡，除非在特殊指定情况下才会用</a:t>
            </a:r>
            <a:r>
              <a:rPr lang="en-US" altLang="zh-CN" sz="2000" dirty="0" smtClean="0">
                <a:solidFill>
                  <a:schemeClr val="tx1"/>
                </a:solidFill>
                <a:latin typeface="Microsoft YaHei" charset="0"/>
                <a:ea typeface="Microsoft YaHei" charset="0"/>
                <a:cs typeface="Microsoft YaHei" charset="0"/>
              </a:rPr>
              <a:t>true</a:t>
            </a:r>
            <a:r>
              <a:rPr lang="zh-CN" altLang="en-US" sz="2000" dirty="0" smtClean="0">
                <a:solidFill>
                  <a:schemeClr val="tx1"/>
                </a:solidFill>
                <a:latin typeface="Microsoft YaHei" charset="0"/>
                <a:ea typeface="Microsoft YaHei" charset="0"/>
                <a:cs typeface="Microsoft YaHei" charset="0"/>
              </a:rPr>
              <a:t>。</a:t>
            </a:r>
          </a:p>
          <a:p>
            <a:pPr marL="342900" indent="-342900">
              <a:lnSpc>
                <a:spcPct val="200000"/>
              </a:lnSpc>
              <a:buFont typeface="Wingdings" charset="2"/>
              <a:buChar char="l"/>
            </a:pPr>
            <a:r>
              <a:rPr lang="en-US" altLang="zh-CN" sz="2000" dirty="0" smtClean="0">
                <a:solidFill>
                  <a:schemeClr val="tx1"/>
                </a:solidFill>
                <a:latin typeface="Microsoft YaHei" charset="0"/>
                <a:ea typeface="Microsoft YaHei" charset="0"/>
                <a:cs typeface="Microsoft YaHei" charset="0"/>
              </a:rPr>
              <a:t>DOM2</a:t>
            </a:r>
            <a:r>
              <a:rPr lang="zh-CN" altLang="en-US" sz="2000" dirty="0" smtClean="0">
                <a:solidFill>
                  <a:schemeClr val="tx1"/>
                </a:solidFill>
                <a:latin typeface="Microsoft YaHei" charset="0"/>
                <a:ea typeface="Microsoft YaHei" charset="0"/>
                <a:cs typeface="Microsoft YaHei" charset="0"/>
              </a:rPr>
              <a:t>级中支持</a:t>
            </a:r>
            <a:r>
              <a:rPr lang="en-US" altLang="zh-CN" sz="2000" dirty="0" smtClean="0">
                <a:solidFill>
                  <a:schemeClr val="tx1"/>
                </a:solidFill>
                <a:latin typeface="Microsoft YaHei" charset="0"/>
                <a:ea typeface="Microsoft YaHei" charset="0"/>
                <a:cs typeface="Microsoft YaHei" charset="0"/>
              </a:rPr>
              <a:t>IE</a:t>
            </a:r>
            <a:r>
              <a:rPr lang="zh-CN" altLang="en-US" sz="2000" dirty="0" smtClean="0">
                <a:solidFill>
                  <a:schemeClr val="tx1"/>
                </a:solidFill>
                <a:latin typeface="Microsoft YaHei" charset="0"/>
                <a:ea typeface="Microsoft YaHei" charset="0"/>
                <a:cs typeface="Microsoft YaHei" charset="0"/>
              </a:rPr>
              <a:t>事件绑定方法的只有</a:t>
            </a:r>
            <a:r>
              <a:rPr lang="en-US" altLang="zh-CN" sz="2000" dirty="0" smtClean="0">
                <a:solidFill>
                  <a:schemeClr val="tx1"/>
                </a:solidFill>
                <a:latin typeface="Microsoft YaHei" charset="0"/>
                <a:ea typeface="Microsoft YaHei" charset="0"/>
                <a:cs typeface="Microsoft YaHei" charset="0"/>
              </a:rPr>
              <a:t>IE</a:t>
            </a:r>
            <a:r>
              <a:rPr lang="zh-CN" altLang="en-US" sz="2000" dirty="0" smtClean="0">
                <a:solidFill>
                  <a:schemeClr val="tx1"/>
                </a:solidFill>
                <a:latin typeface="Microsoft YaHei" charset="0"/>
                <a:ea typeface="Microsoft YaHei" charset="0"/>
                <a:cs typeface="Microsoft YaHei" charset="0"/>
              </a:rPr>
              <a:t>和</a:t>
            </a:r>
            <a:r>
              <a:rPr lang="en-US" altLang="zh-CN" sz="2000" dirty="0" smtClean="0">
                <a:solidFill>
                  <a:schemeClr val="tx1"/>
                </a:solidFill>
                <a:latin typeface="Microsoft YaHei" charset="0"/>
                <a:ea typeface="Microsoft YaHei" charset="0"/>
                <a:cs typeface="Microsoft YaHei" charset="0"/>
              </a:rPr>
              <a:t>Opera</a:t>
            </a:r>
            <a:r>
              <a:rPr lang="zh-CN" altLang="en-US" sz="2000" dirty="0" smtClean="0">
                <a:solidFill>
                  <a:schemeClr val="tx1"/>
                </a:solidFill>
                <a:latin typeface="Microsoft YaHei" charset="0"/>
                <a:ea typeface="Microsoft YaHei" charset="0"/>
                <a:cs typeface="Microsoft YaHei" charset="0"/>
              </a:rPr>
              <a:t>浏览器。</a:t>
            </a:r>
            <a:endParaRPr lang="zh-CN" altLang="en-US" sz="2000" dirty="0">
              <a:solidFill>
                <a:schemeClr val="tx1"/>
              </a:solidFill>
              <a:latin typeface="Microsoft YaHei" charset="0"/>
              <a:ea typeface="Microsoft YaHei" charset="0"/>
              <a:cs typeface="Microsoft YaHei" charset="0"/>
            </a:endParaRPr>
          </a:p>
        </p:txBody>
      </p:sp>
      <p:sp>
        <p:nvSpPr>
          <p:cNvPr id="8" name="为什么要使用盒模型："/>
          <p:cNvSpPr/>
          <p:nvPr/>
        </p:nvSpPr>
        <p:spPr>
          <a:xfrm>
            <a:off x="762576" y="1014730"/>
            <a:ext cx="2464773"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zh-CN" altLang="en-US" b="0" dirty="0" smtClean="0">
                <a:solidFill>
                  <a:srgbClr val="3A68A3"/>
                </a:solidFill>
                <a:latin typeface="Microsoft YaHei" charset="0"/>
                <a:ea typeface="Microsoft YaHei" charset="0"/>
                <a:cs typeface="Microsoft YaHei" charset="0"/>
              </a:rPr>
              <a:t>事件绑定小结：</a:t>
            </a:r>
            <a:endParaRPr lang="zh-CN" altLang="en-US" sz="2400" b="0" kern="0" dirty="0">
              <a:solidFill>
                <a:srgbClr val="3A68A3"/>
              </a:solidFill>
              <a:latin typeface="Microsoft YaHei" charset="0"/>
              <a:ea typeface="Microsoft YaHei" charset="0"/>
              <a:cs typeface="Microsoft YaHei" charset="0"/>
            </a:endParaRPr>
          </a:p>
        </p:txBody>
      </p:sp>
      <p:sp>
        <p:nvSpPr>
          <p:cNvPr id="7" name="文本框 6"/>
          <p:cNvSpPr/>
          <p:nvPr/>
        </p:nvSpPr>
        <p:spPr>
          <a:xfrm>
            <a:off x="652779" y="7543"/>
            <a:ext cx="1733804"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事件绑定</a:t>
            </a:r>
            <a:endParaRPr sz="3200" b="0" dirty="0">
              <a:latin typeface="Microsoft YaHei" charset="0"/>
              <a:ea typeface="Microsoft YaHei" charset="0"/>
              <a:cs typeface="Microsoft YaHei" charset="0"/>
            </a:endParaRPr>
          </a:p>
        </p:txBody>
      </p:sp>
    </p:spTree>
    <p:extLst>
      <p:ext uri="{BB962C8B-B14F-4D97-AF65-F5344CB8AC3E}">
        <p14:creationId xmlns:p14="http://schemas.microsoft.com/office/powerpoint/2010/main" val="1096966955"/>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1" name="文本框 6"/>
          <p:cNvSpPr/>
          <p:nvPr/>
        </p:nvSpPr>
        <p:spPr>
          <a:xfrm>
            <a:off x="652779" y="7543"/>
            <a:ext cx="2554541"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阻止事件冒泡</a:t>
            </a:r>
            <a:endParaRPr sz="3200" b="0" dirty="0">
              <a:latin typeface="Microsoft YaHei" charset="0"/>
              <a:ea typeface="Microsoft YaHei" charset="0"/>
              <a:cs typeface="Microsoft YaHei" charset="0"/>
            </a:endParaRPr>
          </a:p>
        </p:txBody>
      </p:sp>
      <p:sp>
        <p:nvSpPr>
          <p:cNvPr id="5" name="文本框 4"/>
          <p:cNvSpPr txBox="1"/>
          <p:nvPr/>
        </p:nvSpPr>
        <p:spPr>
          <a:xfrm>
            <a:off x="0" y="2678939"/>
            <a:ext cx="9601200" cy="13234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zh-CN" altLang="en-US" sz="8000" dirty="0" smtClean="0">
                <a:solidFill>
                  <a:srgbClr val="24599B"/>
                </a:solidFill>
                <a:latin typeface="Microsoft YaHei" charset="0"/>
                <a:ea typeface="Microsoft YaHei" charset="0"/>
                <a:cs typeface="Microsoft YaHei" charset="0"/>
              </a:rPr>
              <a:t>阻止事件冒泡</a:t>
            </a:r>
            <a:endParaRPr lang="zh-CN" altLang="en-US" sz="8000" dirty="0">
              <a:solidFill>
                <a:srgbClr val="24599B"/>
              </a:solidFill>
              <a:latin typeface="Microsoft YaHei" charset="0"/>
              <a:ea typeface="Microsoft YaHei" charset="0"/>
              <a:cs typeface="Microsoft YaHei" charset="0"/>
              <a:sym typeface="Helvetica"/>
            </a:endParaRPr>
          </a:p>
        </p:txBody>
      </p:sp>
    </p:spTree>
    <p:extLst>
      <p:ext uri="{BB962C8B-B14F-4D97-AF65-F5344CB8AC3E}">
        <p14:creationId xmlns:p14="http://schemas.microsoft.com/office/powerpoint/2010/main" val="1586306651"/>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762576" y="1908187"/>
            <a:ext cx="8145897" cy="25032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nSpc>
                <a:spcPct val="200000"/>
              </a:lnSpc>
            </a:pPr>
            <a:r>
              <a:rPr lang="zh-CN" altLang="en-US" sz="2000" dirty="0" smtClean="0">
                <a:solidFill>
                  <a:schemeClr val="tx1"/>
                </a:solidFill>
                <a:latin typeface="Microsoft YaHei" charset="0"/>
                <a:ea typeface="Microsoft YaHei" charset="0"/>
                <a:cs typeface="Microsoft YaHei" charset="0"/>
              </a:rPr>
              <a:t>       在一些情况下我们不希望事件向祖先元素传播，那么我们就需要阻止事件冒泡。</a:t>
            </a:r>
            <a:endParaRPr lang="zh-CN" altLang="en-US" sz="2000" dirty="0">
              <a:solidFill>
                <a:schemeClr val="tx1"/>
              </a:solidFill>
              <a:latin typeface="Microsoft YaHei" charset="0"/>
              <a:ea typeface="Microsoft YaHei" charset="0"/>
              <a:cs typeface="Microsoft YaHei" charset="0"/>
            </a:endParaRPr>
          </a:p>
          <a:p>
            <a:pPr>
              <a:lnSpc>
                <a:spcPct val="200000"/>
              </a:lnSpc>
            </a:pPr>
            <a:r>
              <a:rPr lang="zh-CN" altLang="zh-CN" sz="2000" dirty="0">
                <a:solidFill>
                  <a:schemeClr val="tx1"/>
                </a:solidFill>
                <a:latin typeface="Microsoft YaHei" charset="0"/>
                <a:ea typeface="Microsoft YaHei" charset="0"/>
                <a:cs typeface="Microsoft YaHei" charset="0"/>
              </a:rPr>
              <a:t> </a:t>
            </a:r>
            <a:r>
              <a:rPr lang="zh-CN" altLang="en-US" sz="2000" dirty="0" smtClean="0">
                <a:solidFill>
                  <a:schemeClr val="tx1"/>
                </a:solidFill>
                <a:latin typeface="Microsoft YaHei" charset="0"/>
                <a:ea typeface="Microsoft YaHei" charset="0"/>
                <a:cs typeface="Microsoft YaHei" charset="0"/>
              </a:rPr>
              <a:t>      例如：父级和子级绑定了相同类型的事件，但是事件的内容不同，需要被各自触发时再响应事件，那么这个时候我们就要阻止事件冒泡。</a:t>
            </a:r>
          </a:p>
        </p:txBody>
      </p:sp>
      <p:sp>
        <p:nvSpPr>
          <p:cNvPr id="8" name="为什么要使用盒模型："/>
          <p:cNvSpPr/>
          <p:nvPr/>
        </p:nvSpPr>
        <p:spPr>
          <a:xfrm>
            <a:off x="762576" y="1014730"/>
            <a:ext cx="3734352"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zh-CN" altLang="en-US" sz="2400" b="0" kern="0" dirty="0" smtClean="0">
                <a:solidFill>
                  <a:srgbClr val="3A68A3"/>
                </a:solidFill>
                <a:latin typeface="Microsoft YaHei" charset="0"/>
                <a:ea typeface="Microsoft YaHei" charset="0"/>
                <a:cs typeface="Microsoft YaHei" charset="0"/>
              </a:rPr>
              <a:t>为什么要阻止事件冒泡？</a:t>
            </a:r>
            <a:endParaRPr lang="zh-CN" altLang="en-US" sz="2400" b="0" kern="0" dirty="0">
              <a:solidFill>
                <a:srgbClr val="3A68A3"/>
              </a:solidFill>
              <a:latin typeface="Microsoft YaHei" charset="0"/>
              <a:ea typeface="Microsoft YaHei" charset="0"/>
              <a:cs typeface="Microsoft YaHei" charset="0"/>
            </a:endParaRPr>
          </a:p>
        </p:txBody>
      </p:sp>
      <p:sp>
        <p:nvSpPr>
          <p:cNvPr id="7" name="文本框 6"/>
          <p:cNvSpPr/>
          <p:nvPr/>
        </p:nvSpPr>
        <p:spPr>
          <a:xfrm>
            <a:off x="652779" y="7543"/>
            <a:ext cx="2554541"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阻止事件冒泡</a:t>
            </a:r>
            <a:endParaRPr sz="3200" b="0" dirty="0">
              <a:latin typeface="Microsoft YaHei" charset="0"/>
              <a:ea typeface="Microsoft YaHei" charset="0"/>
              <a:cs typeface="Microsoft YaHei" charset="0"/>
            </a:endParaRPr>
          </a:p>
        </p:txBody>
      </p:sp>
    </p:spTree>
    <p:extLst>
      <p:ext uri="{BB962C8B-B14F-4D97-AF65-F5344CB8AC3E}">
        <p14:creationId xmlns:p14="http://schemas.microsoft.com/office/powerpoint/2010/main" val="1315973090"/>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762576" y="1565369"/>
            <a:ext cx="8145897" cy="656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nSpc>
                <a:spcPct val="200000"/>
              </a:lnSpc>
            </a:pPr>
            <a:r>
              <a:rPr lang="zh-CN" altLang="en-US" sz="2000" dirty="0" smtClean="0">
                <a:solidFill>
                  <a:schemeClr val="tx1"/>
                </a:solidFill>
                <a:latin typeface="Microsoft YaHei" charset="0"/>
                <a:ea typeface="Microsoft YaHei" charset="0"/>
                <a:cs typeface="Microsoft YaHei" charset="0"/>
              </a:rPr>
              <a:t>阻止事件冒泡的方法存在兼容性问题，</a:t>
            </a:r>
            <a:r>
              <a:rPr lang="en-US" altLang="zh-CN" sz="2000" dirty="0" smtClean="0">
                <a:solidFill>
                  <a:schemeClr val="tx1"/>
                </a:solidFill>
                <a:latin typeface="Microsoft YaHei" charset="0"/>
                <a:ea typeface="Microsoft YaHei" charset="0"/>
                <a:cs typeface="Microsoft YaHei" charset="0"/>
              </a:rPr>
              <a:t>IE</a:t>
            </a:r>
            <a:r>
              <a:rPr lang="zh-CN" altLang="en-US" sz="2000" dirty="0" smtClean="0">
                <a:solidFill>
                  <a:schemeClr val="tx1"/>
                </a:solidFill>
                <a:latin typeface="Microsoft YaHei" charset="0"/>
                <a:ea typeface="Microsoft YaHei" charset="0"/>
                <a:cs typeface="Microsoft YaHei" charset="0"/>
              </a:rPr>
              <a:t>和非</a:t>
            </a:r>
            <a:r>
              <a:rPr lang="en-US" altLang="zh-CN" sz="2000" dirty="0" smtClean="0">
                <a:solidFill>
                  <a:schemeClr val="tx1"/>
                </a:solidFill>
                <a:latin typeface="Microsoft YaHei" charset="0"/>
                <a:ea typeface="Microsoft YaHei" charset="0"/>
                <a:cs typeface="Microsoft YaHei" charset="0"/>
              </a:rPr>
              <a:t>IE</a:t>
            </a:r>
            <a:r>
              <a:rPr lang="zh-CN" altLang="en-US" sz="2000" dirty="0" smtClean="0">
                <a:solidFill>
                  <a:schemeClr val="tx1"/>
                </a:solidFill>
                <a:latin typeface="Microsoft YaHei" charset="0"/>
                <a:ea typeface="Microsoft YaHei" charset="0"/>
                <a:cs typeface="Microsoft YaHei" charset="0"/>
              </a:rPr>
              <a:t>下的方法不同。</a:t>
            </a:r>
            <a:endParaRPr lang="zh-CN" altLang="en-US" sz="2000" dirty="0">
              <a:solidFill>
                <a:schemeClr val="tx1"/>
              </a:solidFill>
              <a:latin typeface="Microsoft YaHei" charset="0"/>
              <a:ea typeface="Microsoft YaHei" charset="0"/>
              <a:cs typeface="Microsoft YaHei" charset="0"/>
            </a:endParaRPr>
          </a:p>
        </p:txBody>
      </p:sp>
      <p:sp>
        <p:nvSpPr>
          <p:cNvPr id="8" name="为什么要使用盒模型："/>
          <p:cNvSpPr/>
          <p:nvPr/>
        </p:nvSpPr>
        <p:spPr>
          <a:xfrm>
            <a:off x="762576" y="1014730"/>
            <a:ext cx="2285237"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zh-CN" altLang="en-US" sz="2400" b="0" kern="0" dirty="0" smtClean="0">
                <a:solidFill>
                  <a:srgbClr val="3A68A3"/>
                </a:solidFill>
                <a:latin typeface="Microsoft YaHei" charset="0"/>
                <a:ea typeface="Microsoft YaHei" charset="0"/>
                <a:cs typeface="Microsoft YaHei" charset="0"/>
              </a:rPr>
              <a:t>阻止事件冒泡</a:t>
            </a:r>
            <a:endParaRPr lang="zh-CN" altLang="en-US" sz="2400" b="0" kern="0" dirty="0">
              <a:solidFill>
                <a:srgbClr val="3A68A3"/>
              </a:solidFill>
              <a:latin typeface="Microsoft YaHei" charset="0"/>
              <a:ea typeface="Microsoft YaHei" charset="0"/>
              <a:cs typeface="Microsoft YaHei" charset="0"/>
            </a:endParaRPr>
          </a:p>
        </p:txBody>
      </p:sp>
      <p:sp>
        <p:nvSpPr>
          <p:cNvPr id="7" name="文本框 6"/>
          <p:cNvSpPr/>
          <p:nvPr/>
        </p:nvSpPr>
        <p:spPr>
          <a:xfrm>
            <a:off x="652779" y="7543"/>
            <a:ext cx="2554541"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阻止事件冒泡</a:t>
            </a:r>
            <a:endParaRPr sz="3200" b="0" dirty="0">
              <a:latin typeface="Microsoft YaHei" charset="0"/>
              <a:ea typeface="Microsoft YaHei" charset="0"/>
              <a:cs typeface="Microsoft YaHei" charset="0"/>
            </a:endParaRPr>
          </a:p>
        </p:txBody>
      </p:sp>
      <p:sp>
        <p:nvSpPr>
          <p:cNvPr id="2" name="矩形 1"/>
          <p:cNvSpPr/>
          <p:nvPr/>
        </p:nvSpPr>
        <p:spPr>
          <a:xfrm>
            <a:off x="1322432" y="2714227"/>
            <a:ext cx="7023679" cy="1731243"/>
          </a:xfrm>
          <a:prstGeom prst="rect">
            <a:avLst/>
          </a:prstGeom>
        </p:spPr>
        <p:txBody>
          <a:bodyPr wrap="square">
            <a:spAutoFit/>
          </a:bodyPr>
          <a:lstStyle/>
          <a:p>
            <a:pPr marL="342900" indent="-342900">
              <a:lnSpc>
                <a:spcPct val="150000"/>
              </a:lnSpc>
              <a:buFont typeface="Wingdings" charset="2"/>
              <a:buChar char="l"/>
            </a:pPr>
            <a:r>
              <a:rPr lang="en-US" altLang="zh-CN" sz="1800" dirty="0" smtClean="0">
                <a:latin typeface="Microsoft YaHei" charset="0"/>
                <a:ea typeface="Microsoft YaHei" charset="0"/>
                <a:cs typeface="Microsoft YaHei" charset="0"/>
              </a:rPr>
              <a:t>IE</a:t>
            </a:r>
            <a:r>
              <a:rPr lang="zh-CN" altLang="en-US" sz="1800" dirty="0" smtClean="0">
                <a:latin typeface="Microsoft YaHei" charset="0"/>
                <a:ea typeface="Microsoft YaHei" charset="0"/>
                <a:cs typeface="Microsoft YaHei" charset="0"/>
              </a:rPr>
              <a:t>下在事件中编写代码：</a:t>
            </a:r>
            <a:endParaRPr lang="en-US" altLang="zh-CN" sz="1800" dirty="0" smtClean="0">
              <a:latin typeface="Microsoft YaHei" charset="0"/>
              <a:ea typeface="Microsoft YaHei" charset="0"/>
              <a:cs typeface="Microsoft YaHei" charset="0"/>
            </a:endParaRPr>
          </a:p>
          <a:p>
            <a:pPr>
              <a:lnSpc>
                <a:spcPct val="150000"/>
              </a:lnSpc>
            </a:pPr>
            <a:r>
              <a:rPr lang="en-US" altLang="zh-CN" sz="1800" dirty="0" smtClean="0">
                <a:solidFill>
                  <a:schemeClr val="accent1">
                    <a:lumMod val="75000"/>
                  </a:schemeClr>
                </a:solidFill>
                <a:latin typeface="Microsoft YaHei" charset="0"/>
                <a:ea typeface="Microsoft YaHei" charset="0"/>
                <a:cs typeface="Microsoft YaHei" charset="0"/>
              </a:rPr>
              <a:t>	</a:t>
            </a:r>
            <a:r>
              <a:rPr lang="en-US" altLang="zh-CN" sz="1800" dirty="0" err="1" smtClean="0">
                <a:solidFill>
                  <a:schemeClr val="accent1">
                    <a:lumMod val="75000"/>
                  </a:schemeClr>
                </a:solidFill>
                <a:latin typeface="Microsoft YaHei" charset="0"/>
                <a:ea typeface="Microsoft YaHei" charset="0"/>
                <a:cs typeface="Microsoft YaHei" charset="0"/>
              </a:rPr>
              <a:t>event.stopPropagation</a:t>
            </a:r>
            <a:r>
              <a:rPr lang="en-US" altLang="zh-CN" sz="1800" dirty="0">
                <a:solidFill>
                  <a:schemeClr val="accent1">
                    <a:lumMod val="75000"/>
                  </a:schemeClr>
                </a:solidFill>
                <a:latin typeface="Microsoft YaHei" charset="0"/>
                <a:ea typeface="Microsoft YaHei" charset="0"/>
                <a:cs typeface="Microsoft YaHei" charset="0"/>
              </a:rPr>
              <a:t>()</a:t>
            </a:r>
            <a:r>
              <a:rPr lang="zh-CN" altLang="en-US" sz="1800" dirty="0">
                <a:solidFill>
                  <a:schemeClr val="accent1">
                    <a:lumMod val="75000"/>
                  </a:schemeClr>
                </a:solidFill>
                <a:latin typeface="Microsoft YaHei" charset="0"/>
                <a:ea typeface="Microsoft YaHei" charset="0"/>
                <a:cs typeface="Microsoft YaHei" charset="0"/>
              </a:rPr>
              <a:t>;</a:t>
            </a:r>
          </a:p>
          <a:p>
            <a:pPr marL="342900" indent="-342900">
              <a:lnSpc>
                <a:spcPct val="150000"/>
              </a:lnSpc>
              <a:buFont typeface="Wingdings" charset="2"/>
              <a:buChar char="l"/>
            </a:pPr>
            <a:r>
              <a:rPr lang="zh-CN" altLang="en-US" sz="1800" dirty="0" smtClean="0">
                <a:latin typeface="Microsoft YaHei" charset="0"/>
                <a:ea typeface="Microsoft YaHei" charset="0"/>
                <a:cs typeface="Microsoft YaHei" charset="0"/>
              </a:rPr>
              <a:t>非</a:t>
            </a:r>
            <a:r>
              <a:rPr lang="en-US" altLang="zh-CN" sz="1800" dirty="0" smtClean="0">
                <a:latin typeface="Microsoft YaHei" charset="0"/>
                <a:ea typeface="Microsoft YaHei" charset="0"/>
                <a:cs typeface="Microsoft YaHei" charset="0"/>
              </a:rPr>
              <a:t>IE</a:t>
            </a:r>
            <a:r>
              <a:rPr lang="zh-CN" altLang="en-US" sz="1800" dirty="0" smtClean="0">
                <a:latin typeface="Microsoft YaHei" charset="0"/>
                <a:ea typeface="Microsoft YaHei" charset="0"/>
                <a:cs typeface="Microsoft YaHei" charset="0"/>
              </a:rPr>
              <a:t>下在事件中编写代码：</a:t>
            </a:r>
          </a:p>
          <a:p>
            <a:pPr>
              <a:lnSpc>
                <a:spcPct val="150000"/>
              </a:lnSpc>
            </a:pPr>
            <a:r>
              <a:rPr lang="en-US" altLang="zh-CN" sz="1800" dirty="0">
                <a:latin typeface="Microsoft YaHei" charset="0"/>
                <a:ea typeface="Microsoft YaHei" charset="0"/>
                <a:cs typeface="Microsoft YaHei" charset="0"/>
              </a:rPr>
              <a:t>	</a:t>
            </a:r>
            <a:r>
              <a:rPr lang="en-US" altLang="zh-CN" sz="1800" dirty="0" err="1">
                <a:solidFill>
                  <a:schemeClr val="accent1">
                    <a:lumMod val="75000"/>
                  </a:schemeClr>
                </a:solidFill>
                <a:latin typeface="Microsoft YaHei" charset="0"/>
                <a:ea typeface="Microsoft YaHei" charset="0"/>
                <a:cs typeface="Microsoft YaHei" charset="0"/>
              </a:rPr>
              <a:t>window.event.cancelBubble</a:t>
            </a:r>
            <a:r>
              <a:rPr lang="zh-CN" altLang="en-US" sz="1800" dirty="0">
                <a:solidFill>
                  <a:schemeClr val="accent1">
                    <a:lumMod val="75000"/>
                  </a:schemeClr>
                </a:solidFill>
                <a:latin typeface="Microsoft YaHei" charset="0"/>
                <a:ea typeface="Microsoft YaHei" charset="0"/>
                <a:cs typeface="Microsoft YaHei" charset="0"/>
              </a:rPr>
              <a:t> </a:t>
            </a:r>
            <a:r>
              <a:rPr lang="en-US" altLang="zh-CN" sz="1800" dirty="0">
                <a:solidFill>
                  <a:schemeClr val="accent1">
                    <a:lumMod val="75000"/>
                  </a:schemeClr>
                </a:solidFill>
                <a:latin typeface="Microsoft YaHei" charset="0"/>
                <a:ea typeface="Microsoft YaHei" charset="0"/>
                <a:cs typeface="Microsoft YaHei" charset="0"/>
              </a:rPr>
              <a:t>=</a:t>
            </a:r>
            <a:r>
              <a:rPr lang="zh-CN" altLang="en-US" sz="1800" dirty="0">
                <a:solidFill>
                  <a:schemeClr val="accent1">
                    <a:lumMod val="75000"/>
                  </a:schemeClr>
                </a:solidFill>
                <a:latin typeface="Microsoft YaHei" charset="0"/>
                <a:ea typeface="Microsoft YaHei" charset="0"/>
                <a:cs typeface="Microsoft YaHei" charset="0"/>
              </a:rPr>
              <a:t> </a:t>
            </a:r>
            <a:r>
              <a:rPr lang="en-US" altLang="zh-CN" sz="1800" dirty="0">
                <a:solidFill>
                  <a:schemeClr val="accent1">
                    <a:lumMod val="75000"/>
                  </a:schemeClr>
                </a:solidFill>
                <a:latin typeface="Microsoft YaHei" charset="0"/>
                <a:ea typeface="Microsoft YaHei" charset="0"/>
                <a:cs typeface="Microsoft YaHei" charset="0"/>
              </a:rPr>
              <a:t>true</a:t>
            </a:r>
            <a:r>
              <a:rPr lang="zh-CN" altLang="en-US" sz="1800" dirty="0" smtClean="0">
                <a:solidFill>
                  <a:schemeClr val="accent1">
                    <a:lumMod val="75000"/>
                  </a:schemeClr>
                </a:solidFill>
                <a:latin typeface="Microsoft YaHei" charset="0"/>
                <a:ea typeface="Microsoft YaHei" charset="0"/>
                <a:cs typeface="Microsoft YaHei" charset="0"/>
              </a:rPr>
              <a:t>;</a:t>
            </a:r>
            <a:endParaRPr lang="zh-CN" altLang="en-US" sz="1800" dirty="0">
              <a:solidFill>
                <a:schemeClr val="accent1">
                  <a:lumMod val="75000"/>
                </a:schemeClr>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1127158242"/>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1" name="文本框 6"/>
          <p:cNvSpPr/>
          <p:nvPr/>
        </p:nvSpPr>
        <p:spPr>
          <a:xfrm>
            <a:off x="652779" y="7543"/>
            <a:ext cx="2554541"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阻止默认事件</a:t>
            </a:r>
            <a:endParaRPr sz="3200" b="0" dirty="0">
              <a:latin typeface="Microsoft YaHei" charset="0"/>
              <a:ea typeface="Microsoft YaHei" charset="0"/>
              <a:cs typeface="Microsoft YaHei" charset="0"/>
            </a:endParaRPr>
          </a:p>
        </p:txBody>
      </p:sp>
      <p:sp>
        <p:nvSpPr>
          <p:cNvPr id="5" name="文本框 4"/>
          <p:cNvSpPr txBox="1"/>
          <p:nvPr/>
        </p:nvSpPr>
        <p:spPr>
          <a:xfrm>
            <a:off x="0" y="2678939"/>
            <a:ext cx="9601200" cy="13234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zh-CN" altLang="en-US" sz="8000" dirty="0" smtClean="0">
                <a:solidFill>
                  <a:srgbClr val="24599B"/>
                </a:solidFill>
                <a:latin typeface="Microsoft YaHei" charset="0"/>
                <a:ea typeface="Microsoft YaHei" charset="0"/>
                <a:cs typeface="Microsoft YaHei" charset="0"/>
              </a:rPr>
              <a:t>阻止默认事件</a:t>
            </a:r>
            <a:endParaRPr lang="zh-CN" altLang="en-US" sz="8000" dirty="0">
              <a:solidFill>
                <a:srgbClr val="24599B"/>
              </a:solidFill>
              <a:latin typeface="Microsoft YaHei" charset="0"/>
              <a:ea typeface="Microsoft YaHei" charset="0"/>
              <a:cs typeface="Microsoft YaHei" charset="0"/>
              <a:sym typeface="Helvetica"/>
            </a:endParaRPr>
          </a:p>
        </p:txBody>
      </p:sp>
    </p:spTree>
    <p:extLst>
      <p:ext uri="{BB962C8B-B14F-4D97-AF65-F5344CB8AC3E}">
        <p14:creationId xmlns:p14="http://schemas.microsoft.com/office/powerpoint/2010/main" val="1453892399"/>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762576" y="1908187"/>
            <a:ext cx="8145897" cy="37343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nSpc>
                <a:spcPct val="200000"/>
              </a:lnSpc>
            </a:pPr>
            <a:r>
              <a:rPr lang="zh-CN" altLang="en-US" sz="2000" dirty="0" smtClean="0">
                <a:solidFill>
                  <a:schemeClr val="tx1"/>
                </a:solidFill>
                <a:latin typeface="Microsoft YaHei" charset="0"/>
                <a:ea typeface="Microsoft YaHei" charset="0"/>
                <a:cs typeface="Microsoft YaHei" charset="0"/>
              </a:rPr>
              <a:t>       在一些情况下我们不希望默认事件的发生，那么我们就要阻止默认事件的触发。</a:t>
            </a:r>
            <a:endParaRPr lang="zh-CN" altLang="en-US" sz="2000" dirty="0">
              <a:solidFill>
                <a:schemeClr val="tx1"/>
              </a:solidFill>
              <a:latin typeface="Microsoft YaHei" charset="0"/>
              <a:ea typeface="Microsoft YaHei" charset="0"/>
              <a:cs typeface="Microsoft YaHei" charset="0"/>
            </a:endParaRPr>
          </a:p>
          <a:p>
            <a:pPr>
              <a:lnSpc>
                <a:spcPct val="200000"/>
              </a:lnSpc>
            </a:pPr>
            <a:r>
              <a:rPr lang="zh-CN" altLang="zh-CN" sz="2000" dirty="0">
                <a:solidFill>
                  <a:schemeClr val="tx1"/>
                </a:solidFill>
                <a:latin typeface="Microsoft YaHei" charset="0"/>
                <a:ea typeface="Microsoft YaHei" charset="0"/>
                <a:cs typeface="Microsoft YaHei" charset="0"/>
              </a:rPr>
              <a:t> </a:t>
            </a:r>
            <a:r>
              <a:rPr lang="zh-CN" altLang="en-US" sz="2000" dirty="0" smtClean="0">
                <a:solidFill>
                  <a:schemeClr val="tx1"/>
                </a:solidFill>
                <a:latin typeface="Microsoft YaHei" charset="0"/>
                <a:ea typeface="Microsoft YaHei" charset="0"/>
                <a:cs typeface="Microsoft YaHei" charset="0"/>
              </a:rPr>
              <a:t>      例如：前面提到的鼠标右键事件，当我们点击鼠标右键会触发右键点击事件，同时会触发它的默认事件弹出系统菜单，有时候我们不希望菜单的出现或者需要自定义菜单，那么我们就要在鼠标右键事件中去阻止默认事件的发生。</a:t>
            </a:r>
          </a:p>
        </p:txBody>
      </p:sp>
      <p:sp>
        <p:nvSpPr>
          <p:cNvPr id="8" name="为什么要使用盒模型："/>
          <p:cNvSpPr/>
          <p:nvPr/>
        </p:nvSpPr>
        <p:spPr>
          <a:xfrm>
            <a:off x="762576" y="1014730"/>
            <a:ext cx="3734352"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zh-CN" altLang="en-US" sz="2400" b="0" kern="0" dirty="0" smtClean="0">
                <a:solidFill>
                  <a:srgbClr val="3A68A3"/>
                </a:solidFill>
                <a:latin typeface="Microsoft YaHei" charset="0"/>
                <a:ea typeface="Microsoft YaHei" charset="0"/>
                <a:cs typeface="Microsoft YaHei" charset="0"/>
              </a:rPr>
              <a:t>为什么要阻止默认事件？</a:t>
            </a:r>
            <a:endParaRPr lang="zh-CN" altLang="en-US" sz="2400" b="0" kern="0" dirty="0">
              <a:solidFill>
                <a:srgbClr val="3A68A3"/>
              </a:solidFill>
              <a:latin typeface="Microsoft YaHei" charset="0"/>
              <a:ea typeface="Microsoft YaHei" charset="0"/>
              <a:cs typeface="Microsoft YaHei" charset="0"/>
            </a:endParaRPr>
          </a:p>
        </p:txBody>
      </p:sp>
      <p:sp>
        <p:nvSpPr>
          <p:cNvPr id="7" name="文本框 6"/>
          <p:cNvSpPr/>
          <p:nvPr/>
        </p:nvSpPr>
        <p:spPr>
          <a:xfrm>
            <a:off x="652779" y="7543"/>
            <a:ext cx="2554541"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en-US" altLang="en-US" sz="3200" b="0" dirty="0" smtClean="0">
                <a:latin typeface="Microsoft YaHei" charset="0"/>
                <a:ea typeface="Microsoft YaHei" charset="0"/>
                <a:cs typeface="Microsoft YaHei" charset="0"/>
              </a:rPr>
              <a:t>阻止默认事件</a:t>
            </a:r>
            <a:endParaRPr sz="3200" b="0" dirty="0">
              <a:latin typeface="Microsoft YaHei" charset="0"/>
              <a:ea typeface="Microsoft YaHei" charset="0"/>
              <a:cs typeface="Microsoft YaHei" charset="0"/>
            </a:endParaRPr>
          </a:p>
        </p:txBody>
      </p:sp>
    </p:spTree>
    <p:extLst>
      <p:ext uri="{BB962C8B-B14F-4D97-AF65-F5344CB8AC3E}">
        <p14:creationId xmlns:p14="http://schemas.microsoft.com/office/powerpoint/2010/main" val="3050266397"/>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4" name="文本框 6"/>
          <p:cNvSpPr/>
          <p:nvPr/>
        </p:nvSpPr>
        <p:spPr>
          <a:xfrm>
            <a:off x="652779" y="7543"/>
            <a:ext cx="1733804"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事件对象</a:t>
            </a:r>
            <a:endParaRPr sz="3200" b="0" dirty="0">
              <a:latin typeface="Microsoft YaHei" charset="0"/>
              <a:ea typeface="Microsoft YaHei" charset="0"/>
              <a:cs typeface="Microsoft YaHei" charset="0"/>
            </a:endParaRPr>
          </a:p>
        </p:txBody>
      </p:sp>
      <p:sp>
        <p:nvSpPr>
          <p:cNvPr id="25" name="为什么要使用盒模型："/>
          <p:cNvSpPr/>
          <p:nvPr/>
        </p:nvSpPr>
        <p:spPr>
          <a:xfrm>
            <a:off x="762576" y="1014730"/>
            <a:ext cx="3208567"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zh-CN" altLang="en-US" b="0" dirty="0" smtClean="0">
                <a:solidFill>
                  <a:srgbClr val="3A68A3"/>
                </a:solidFill>
                <a:latin typeface="Microsoft YaHei" charset="0"/>
                <a:ea typeface="Microsoft YaHei" charset="0"/>
                <a:cs typeface="Microsoft YaHei" charset="0"/>
              </a:rPr>
              <a:t>事件对象的兼容问题</a:t>
            </a:r>
            <a:endParaRPr lang="zh-CN" altLang="en-US" sz="2400" b="0" kern="0" dirty="0">
              <a:solidFill>
                <a:srgbClr val="3A68A3"/>
              </a:solidFill>
              <a:latin typeface="Microsoft YaHei" charset="0"/>
              <a:ea typeface="Microsoft YaHei" charset="0"/>
              <a:cs typeface="Microsoft YaHei" charset="0"/>
            </a:endParaRPr>
          </a:p>
        </p:txBody>
      </p:sp>
      <p:sp>
        <p:nvSpPr>
          <p:cNvPr id="3" name="矩形 2"/>
          <p:cNvSpPr/>
          <p:nvPr/>
        </p:nvSpPr>
        <p:spPr>
          <a:xfrm>
            <a:off x="1042445" y="2248810"/>
            <a:ext cx="6594765" cy="990015"/>
          </a:xfrm>
          <a:prstGeom prst="rect">
            <a:avLst/>
          </a:prstGeom>
        </p:spPr>
        <p:txBody>
          <a:bodyPr wrap="square">
            <a:spAutoFit/>
          </a:bodyPr>
          <a:lstStyle/>
          <a:p>
            <a:pPr marL="342900" indent="-342900">
              <a:lnSpc>
                <a:spcPct val="150000"/>
              </a:lnSpc>
              <a:buFont typeface="Wingdings" charset="2"/>
              <a:buChar char="l"/>
            </a:pPr>
            <a:r>
              <a:rPr lang="zh-CN" altLang="en-US" sz="2000" dirty="0"/>
              <a:t>在</a:t>
            </a:r>
            <a:r>
              <a:rPr lang="en-US" altLang="zh-CN" sz="2000" dirty="0"/>
              <a:t>IE8</a:t>
            </a:r>
            <a:r>
              <a:rPr lang="zh-CN" altLang="en-US" sz="2000" dirty="0"/>
              <a:t>及其以前版本的浏览器是不兼容</a:t>
            </a:r>
            <a:r>
              <a:rPr lang="en-US" altLang="zh-CN" sz="2000" dirty="0"/>
              <a:t>DOM2</a:t>
            </a:r>
            <a:r>
              <a:rPr lang="zh-CN" altLang="en-US" sz="2000" dirty="0"/>
              <a:t>级的，但是还是可以使用</a:t>
            </a:r>
            <a:r>
              <a:rPr lang="en-US" altLang="zh-CN" sz="2000" dirty="0"/>
              <a:t>dom0</a:t>
            </a:r>
            <a:r>
              <a:rPr lang="zh-CN" altLang="en-US" sz="2000" dirty="0"/>
              <a:t>级的方法添加事件处理程序</a:t>
            </a:r>
            <a:r>
              <a:rPr lang="zh-CN" altLang="en-US" sz="2000" dirty="0" smtClean="0"/>
              <a:t>。</a:t>
            </a:r>
            <a:endParaRPr lang="en-US" altLang="zh-CN" sz="2000" dirty="0" smtClean="0"/>
          </a:p>
        </p:txBody>
      </p:sp>
      <p:sp>
        <p:nvSpPr>
          <p:cNvPr id="2" name="文本框 1"/>
          <p:cNvSpPr txBox="1"/>
          <p:nvPr/>
        </p:nvSpPr>
        <p:spPr>
          <a:xfrm>
            <a:off x="762576" y="3839431"/>
            <a:ext cx="861770"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sz="2000" dirty="0"/>
              <a:t>代码：</a:t>
            </a:r>
          </a:p>
        </p:txBody>
      </p:sp>
      <p:sp>
        <p:nvSpPr>
          <p:cNvPr id="7" name="矩形 6"/>
          <p:cNvSpPr/>
          <p:nvPr/>
        </p:nvSpPr>
        <p:spPr>
          <a:xfrm>
            <a:off x="2070411" y="3839431"/>
            <a:ext cx="5697202" cy="1323439"/>
          </a:xfrm>
          <a:prstGeom prst="rect">
            <a:avLst/>
          </a:prstGeom>
          <a:ln>
            <a:solidFill>
              <a:schemeClr val="accent1">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altLang="zh-CN" sz="1600" dirty="0" err="1" smtClean="0">
                <a:solidFill>
                  <a:schemeClr val="accent6">
                    <a:lumMod val="50000"/>
                  </a:schemeClr>
                </a:solidFill>
                <a:latin typeface="Microsoft YaHei" charset="0"/>
                <a:ea typeface="Microsoft YaHei" charset="0"/>
                <a:cs typeface="Microsoft YaHei" charset="0"/>
              </a:rPr>
              <a:t>var</a:t>
            </a:r>
            <a:r>
              <a:rPr lang="en-US" altLang="zh-CN" sz="1600" dirty="0" smtClean="0">
                <a:solidFill>
                  <a:schemeClr val="accent6">
                    <a:lumMod val="50000"/>
                  </a:schemeClr>
                </a:solidFill>
                <a:latin typeface="Microsoft YaHei" charset="0"/>
                <a:ea typeface="Microsoft YaHei" charset="0"/>
                <a:cs typeface="Microsoft YaHei" charset="0"/>
              </a:rPr>
              <a:t> </a:t>
            </a:r>
            <a:r>
              <a:rPr lang="en-US" altLang="zh-CN" sz="1600" dirty="0">
                <a:solidFill>
                  <a:schemeClr val="accent6">
                    <a:lumMod val="50000"/>
                  </a:schemeClr>
                </a:solidFill>
                <a:latin typeface="Microsoft YaHei" charset="0"/>
                <a:ea typeface="Microsoft YaHei" charset="0"/>
                <a:cs typeface="Microsoft YaHei" charset="0"/>
              </a:rPr>
              <a:t>content = </a:t>
            </a:r>
            <a:r>
              <a:rPr lang="en-US" altLang="zh-CN" sz="1600" dirty="0" err="1">
                <a:solidFill>
                  <a:schemeClr val="accent6">
                    <a:lumMod val="50000"/>
                  </a:schemeClr>
                </a:solidFill>
                <a:latin typeface="Microsoft YaHei" charset="0"/>
                <a:ea typeface="Microsoft YaHei" charset="0"/>
                <a:cs typeface="Microsoft YaHei" charset="0"/>
              </a:rPr>
              <a:t>document.getElementById</a:t>
            </a:r>
            <a:r>
              <a:rPr lang="en-US" altLang="zh-CN" sz="1600" dirty="0">
                <a:solidFill>
                  <a:schemeClr val="accent6">
                    <a:lumMod val="50000"/>
                  </a:schemeClr>
                </a:solidFill>
                <a:latin typeface="Microsoft YaHei" charset="0"/>
                <a:ea typeface="Microsoft YaHei" charset="0"/>
                <a:cs typeface="Microsoft YaHei" charset="0"/>
              </a:rPr>
              <a:t>("content");</a:t>
            </a:r>
          </a:p>
          <a:p>
            <a:r>
              <a:rPr lang="en-US" altLang="zh-CN" sz="1600" dirty="0" err="1">
                <a:solidFill>
                  <a:schemeClr val="accent6">
                    <a:lumMod val="50000"/>
                  </a:schemeClr>
                </a:solidFill>
                <a:latin typeface="Microsoft YaHei" charset="0"/>
                <a:ea typeface="Microsoft YaHei" charset="0"/>
                <a:cs typeface="Microsoft YaHei" charset="0"/>
              </a:rPr>
              <a:t>content.onclick</a:t>
            </a:r>
            <a:r>
              <a:rPr lang="en-US" altLang="zh-CN" sz="1600" dirty="0">
                <a:solidFill>
                  <a:schemeClr val="accent6">
                    <a:lumMod val="50000"/>
                  </a:schemeClr>
                </a:solidFill>
                <a:latin typeface="Microsoft YaHei" charset="0"/>
                <a:ea typeface="Microsoft YaHei" charset="0"/>
                <a:cs typeface="Microsoft YaHei" charset="0"/>
              </a:rPr>
              <a:t> = function(event){</a:t>
            </a:r>
          </a:p>
          <a:p>
            <a:r>
              <a:rPr lang="en-US" altLang="zh-CN" sz="1600" dirty="0">
                <a:solidFill>
                  <a:schemeClr val="accent6">
                    <a:lumMod val="50000"/>
                  </a:schemeClr>
                </a:solidFill>
                <a:latin typeface="Microsoft YaHei" charset="0"/>
                <a:ea typeface="Microsoft YaHei" charset="0"/>
                <a:cs typeface="Microsoft YaHei" charset="0"/>
              </a:rPr>
              <a:t>	</a:t>
            </a:r>
            <a:r>
              <a:rPr lang="en-US" altLang="zh-CN" sz="1600" dirty="0" err="1">
                <a:solidFill>
                  <a:schemeClr val="accent6">
                    <a:lumMod val="50000"/>
                  </a:schemeClr>
                </a:solidFill>
                <a:latin typeface="Microsoft YaHei" charset="0"/>
                <a:ea typeface="Microsoft YaHei" charset="0"/>
                <a:cs typeface="Microsoft YaHei" charset="0"/>
              </a:rPr>
              <a:t>var</a:t>
            </a:r>
            <a:r>
              <a:rPr lang="en-US" altLang="zh-CN" sz="1600" dirty="0">
                <a:solidFill>
                  <a:schemeClr val="accent6">
                    <a:lumMod val="50000"/>
                  </a:schemeClr>
                </a:solidFill>
                <a:latin typeface="Microsoft YaHei" charset="0"/>
                <a:ea typeface="Microsoft YaHei" charset="0"/>
                <a:cs typeface="Microsoft YaHei" charset="0"/>
              </a:rPr>
              <a:t> event = </a:t>
            </a:r>
            <a:r>
              <a:rPr lang="en-US" altLang="zh-CN" sz="1600" dirty="0" err="1">
                <a:solidFill>
                  <a:schemeClr val="accent6">
                    <a:lumMod val="50000"/>
                  </a:schemeClr>
                </a:solidFill>
                <a:latin typeface="Microsoft YaHei" charset="0"/>
                <a:ea typeface="Microsoft YaHei" charset="0"/>
                <a:cs typeface="Microsoft YaHei" charset="0"/>
              </a:rPr>
              <a:t>window.event</a:t>
            </a:r>
            <a:r>
              <a:rPr lang="en-US" altLang="zh-CN" sz="1600" dirty="0">
                <a:solidFill>
                  <a:schemeClr val="accent6">
                    <a:lumMod val="50000"/>
                  </a:schemeClr>
                </a:solidFill>
                <a:latin typeface="Microsoft YaHei" charset="0"/>
                <a:ea typeface="Microsoft YaHei" charset="0"/>
                <a:cs typeface="Microsoft YaHei" charset="0"/>
              </a:rPr>
              <a:t>;</a:t>
            </a:r>
          </a:p>
          <a:p>
            <a:r>
              <a:rPr lang="en-US" altLang="zh-CN" sz="1600" dirty="0">
                <a:solidFill>
                  <a:schemeClr val="accent6">
                    <a:lumMod val="50000"/>
                  </a:schemeClr>
                </a:solidFill>
                <a:latin typeface="Microsoft YaHei" charset="0"/>
                <a:ea typeface="Microsoft YaHei" charset="0"/>
                <a:cs typeface="Microsoft YaHei" charset="0"/>
              </a:rPr>
              <a:t>	</a:t>
            </a:r>
            <a:r>
              <a:rPr lang="en-US" altLang="zh-CN" sz="1600" dirty="0" err="1">
                <a:solidFill>
                  <a:schemeClr val="accent6">
                    <a:lumMod val="50000"/>
                  </a:schemeClr>
                </a:solidFill>
                <a:latin typeface="Microsoft YaHei" charset="0"/>
                <a:ea typeface="Microsoft YaHei" charset="0"/>
                <a:cs typeface="Microsoft YaHei" charset="0"/>
              </a:rPr>
              <a:t>console.log</a:t>
            </a:r>
            <a:r>
              <a:rPr lang="en-US" altLang="zh-CN" sz="1600" dirty="0">
                <a:solidFill>
                  <a:schemeClr val="accent6">
                    <a:lumMod val="50000"/>
                  </a:schemeClr>
                </a:solidFill>
                <a:latin typeface="Microsoft YaHei" charset="0"/>
                <a:ea typeface="Microsoft YaHei" charset="0"/>
                <a:cs typeface="Microsoft YaHei" charset="0"/>
              </a:rPr>
              <a:t>(</a:t>
            </a:r>
            <a:r>
              <a:rPr lang="en-US" altLang="zh-CN" sz="1600" dirty="0" err="1">
                <a:solidFill>
                  <a:schemeClr val="accent6">
                    <a:lumMod val="50000"/>
                  </a:schemeClr>
                </a:solidFill>
                <a:latin typeface="Microsoft YaHei" charset="0"/>
                <a:ea typeface="Microsoft YaHei" charset="0"/>
                <a:cs typeface="Microsoft YaHei" charset="0"/>
              </a:rPr>
              <a:t>event.type</a:t>
            </a:r>
            <a:r>
              <a:rPr lang="en-US" altLang="zh-CN" sz="1600" dirty="0">
                <a:solidFill>
                  <a:schemeClr val="accent6">
                    <a:lumMod val="50000"/>
                  </a:schemeClr>
                </a:solidFill>
                <a:latin typeface="Microsoft YaHei" charset="0"/>
                <a:ea typeface="Microsoft YaHei" charset="0"/>
                <a:cs typeface="Microsoft YaHei" charset="0"/>
              </a:rPr>
              <a:t>);//</a:t>
            </a:r>
            <a:r>
              <a:rPr lang="zh-CN" altLang="en-US" sz="1600" dirty="0">
                <a:solidFill>
                  <a:schemeClr val="accent6">
                    <a:lumMod val="50000"/>
                  </a:schemeClr>
                </a:solidFill>
                <a:latin typeface="Microsoft YaHei" charset="0"/>
                <a:ea typeface="Microsoft YaHei" charset="0"/>
                <a:cs typeface="Microsoft YaHei" charset="0"/>
              </a:rPr>
              <a:t>输出触发的事件类型</a:t>
            </a:r>
          </a:p>
          <a:p>
            <a:r>
              <a:rPr lang="en-US" altLang="zh-CN" sz="1600" dirty="0">
                <a:solidFill>
                  <a:schemeClr val="accent6">
                    <a:lumMod val="50000"/>
                  </a:schemeClr>
                </a:solidFill>
                <a:latin typeface="Microsoft YaHei" charset="0"/>
                <a:ea typeface="Microsoft YaHei" charset="0"/>
                <a:cs typeface="Microsoft YaHei" charset="0"/>
              </a:rPr>
              <a:t>}</a:t>
            </a:r>
            <a:endParaRPr lang="mr-IN" altLang="zh-CN" sz="1600" dirty="0">
              <a:solidFill>
                <a:schemeClr val="accent6">
                  <a:lumMod val="50000"/>
                </a:schemeClr>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636257039"/>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762576" y="1565369"/>
            <a:ext cx="8145897" cy="656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nSpc>
                <a:spcPct val="200000"/>
              </a:lnSpc>
            </a:pPr>
            <a:r>
              <a:rPr lang="zh-CN" altLang="en-US" sz="2000" dirty="0" smtClean="0">
                <a:solidFill>
                  <a:schemeClr val="tx1"/>
                </a:solidFill>
                <a:latin typeface="Microsoft YaHei" charset="0"/>
                <a:ea typeface="Microsoft YaHei" charset="0"/>
                <a:cs typeface="Microsoft YaHei" charset="0"/>
              </a:rPr>
              <a:t>阻止默认事件的方法存在兼容性问题，</a:t>
            </a:r>
            <a:r>
              <a:rPr lang="en-US" altLang="zh-CN" sz="2000" dirty="0" smtClean="0">
                <a:solidFill>
                  <a:schemeClr val="tx1"/>
                </a:solidFill>
                <a:latin typeface="Microsoft YaHei" charset="0"/>
                <a:ea typeface="Microsoft YaHei" charset="0"/>
                <a:cs typeface="Microsoft YaHei" charset="0"/>
              </a:rPr>
              <a:t>IE</a:t>
            </a:r>
            <a:r>
              <a:rPr lang="zh-CN" altLang="en-US" sz="2000" dirty="0" smtClean="0">
                <a:solidFill>
                  <a:schemeClr val="tx1"/>
                </a:solidFill>
                <a:latin typeface="Microsoft YaHei" charset="0"/>
                <a:ea typeface="Microsoft YaHei" charset="0"/>
                <a:cs typeface="Microsoft YaHei" charset="0"/>
              </a:rPr>
              <a:t>和非</a:t>
            </a:r>
            <a:r>
              <a:rPr lang="en-US" altLang="zh-CN" sz="2000" dirty="0" smtClean="0">
                <a:solidFill>
                  <a:schemeClr val="tx1"/>
                </a:solidFill>
                <a:latin typeface="Microsoft YaHei" charset="0"/>
                <a:ea typeface="Microsoft YaHei" charset="0"/>
                <a:cs typeface="Microsoft YaHei" charset="0"/>
              </a:rPr>
              <a:t>IE</a:t>
            </a:r>
            <a:r>
              <a:rPr lang="zh-CN" altLang="en-US" sz="2000" dirty="0" smtClean="0">
                <a:solidFill>
                  <a:schemeClr val="tx1"/>
                </a:solidFill>
                <a:latin typeface="Microsoft YaHei" charset="0"/>
                <a:ea typeface="Microsoft YaHei" charset="0"/>
                <a:cs typeface="Microsoft YaHei" charset="0"/>
              </a:rPr>
              <a:t>下的方法不同。</a:t>
            </a:r>
            <a:endParaRPr lang="zh-CN" altLang="en-US" sz="2000" dirty="0">
              <a:solidFill>
                <a:schemeClr val="tx1"/>
              </a:solidFill>
              <a:latin typeface="Microsoft YaHei" charset="0"/>
              <a:ea typeface="Microsoft YaHei" charset="0"/>
              <a:cs typeface="Microsoft YaHei" charset="0"/>
            </a:endParaRPr>
          </a:p>
        </p:txBody>
      </p:sp>
      <p:sp>
        <p:nvSpPr>
          <p:cNvPr id="8" name="为什么要使用盒模型："/>
          <p:cNvSpPr/>
          <p:nvPr/>
        </p:nvSpPr>
        <p:spPr>
          <a:xfrm>
            <a:off x="762576" y="1014730"/>
            <a:ext cx="2285237"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zh-CN" altLang="en-US" sz="2400" b="0" kern="0" dirty="0" smtClean="0">
                <a:solidFill>
                  <a:srgbClr val="3A68A3"/>
                </a:solidFill>
                <a:latin typeface="Microsoft YaHei" charset="0"/>
                <a:ea typeface="Microsoft YaHei" charset="0"/>
                <a:cs typeface="Microsoft YaHei" charset="0"/>
              </a:rPr>
              <a:t>阻止默认事件</a:t>
            </a:r>
            <a:endParaRPr lang="zh-CN" altLang="en-US" sz="2400" b="0" kern="0" dirty="0">
              <a:solidFill>
                <a:srgbClr val="3A68A3"/>
              </a:solidFill>
              <a:latin typeface="Microsoft YaHei" charset="0"/>
              <a:ea typeface="Microsoft YaHei" charset="0"/>
              <a:cs typeface="Microsoft YaHei" charset="0"/>
            </a:endParaRPr>
          </a:p>
        </p:txBody>
      </p:sp>
      <p:sp>
        <p:nvSpPr>
          <p:cNvPr id="7" name="文本框 6"/>
          <p:cNvSpPr/>
          <p:nvPr/>
        </p:nvSpPr>
        <p:spPr>
          <a:xfrm>
            <a:off x="652779" y="7543"/>
            <a:ext cx="2554541"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阻止默认事件</a:t>
            </a:r>
            <a:endParaRPr sz="3200" b="0" dirty="0">
              <a:latin typeface="Microsoft YaHei" charset="0"/>
              <a:ea typeface="Microsoft YaHei" charset="0"/>
              <a:cs typeface="Microsoft YaHei" charset="0"/>
            </a:endParaRPr>
          </a:p>
        </p:txBody>
      </p:sp>
      <p:sp>
        <p:nvSpPr>
          <p:cNvPr id="2" name="矩形 1"/>
          <p:cNvSpPr/>
          <p:nvPr/>
        </p:nvSpPr>
        <p:spPr>
          <a:xfrm>
            <a:off x="1322432" y="2714227"/>
            <a:ext cx="7023679" cy="1731243"/>
          </a:xfrm>
          <a:prstGeom prst="rect">
            <a:avLst/>
          </a:prstGeom>
        </p:spPr>
        <p:txBody>
          <a:bodyPr wrap="square">
            <a:spAutoFit/>
          </a:bodyPr>
          <a:lstStyle/>
          <a:p>
            <a:pPr marL="342900" indent="-342900">
              <a:lnSpc>
                <a:spcPct val="150000"/>
              </a:lnSpc>
              <a:buFont typeface="Wingdings" charset="2"/>
              <a:buChar char="l"/>
            </a:pPr>
            <a:r>
              <a:rPr lang="en-US" altLang="zh-CN" sz="1800" dirty="0" smtClean="0">
                <a:latin typeface="Microsoft YaHei" charset="0"/>
                <a:ea typeface="Microsoft YaHei" charset="0"/>
                <a:cs typeface="Microsoft YaHei" charset="0"/>
              </a:rPr>
              <a:t>IE</a:t>
            </a:r>
            <a:r>
              <a:rPr lang="zh-CN" altLang="en-US" sz="1800" dirty="0" smtClean="0">
                <a:latin typeface="Microsoft YaHei" charset="0"/>
                <a:ea typeface="Microsoft YaHei" charset="0"/>
                <a:cs typeface="Microsoft YaHei" charset="0"/>
              </a:rPr>
              <a:t>下在事件中编写代码：</a:t>
            </a:r>
            <a:endParaRPr lang="en-US" altLang="zh-CN" sz="1800" dirty="0" smtClean="0">
              <a:latin typeface="Microsoft YaHei" charset="0"/>
              <a:ea typeface="Microsoft YaHei" charset="0"/>
              <a:cs typeface="Microsoft YaHei" charset="0"/>
            </a:endParaRPr>
          </a:p>
          <a:p>
            <a:pPr>
              <a:lnSpc>
                <a:spcPct val="150000"/>
              </a:lnSpc>
            </a:pPr>
            <a:r>
              <a:rPr lang="en-US" altLang="zh-CN" sz="1800" dirty="0" smtClean="0">
                <a:solidFill>
                  <a:schemeClr val="accent1">
                    <a:lumMod val="75000"/>
                  </a:schemeClr>
                </a:solidFill>
                <a:latin typeface="Microsoft YaHei" charset="0"/>
                <a:ea typeface="Microsoft YaHei" charset="0"/>
                <a:cs typeface="Microsoft YaHei" charset="0"/>
              </a:rPr>
              <a:t>	</a:t>
            </a:r>
            <a:r>
              <a:rPr lang="en-US" altLang="zh-CN" sz="1800" dirty="0" err="1" smtClean="0">
                <a:solidFill>
                  <a:schemeClr val="accent1">
                    <a:lumMod val="75000"/>
                  </a:schemeClr>
                </a:solidFill>
                <a:latin typeface="Microsoft YaHei" charset="0"/>
                <a:ea typeface="Microsoft YaHei" charset="0"/>
                <a:cs typeface="Microsoft YaHei" charset="0"/>
              </a:rPr>
              <a:t>event.preventDefault</a:t>
            </a:r>
            <a:r>
              <a:rPr lang="en-US" altLang="zh-CN" sz="1800" dirty="0" smtClean="0">
                <a:solidFill>
                  <a:schemeClr val="accent1">
                    <a:lumMod val="75000"/>
                  </a:schemeClr>
                </a:solidFill>
                <a:latin typeface="Microsoft YaHei" charset="0"/>
                <a:ea typeface="Microsoft YaHei" charset="0"/>
                <a:cs typeface="Microsoft YaHei" charset="0"/>
              </a:rPr>
              <a:t>(</a:t>
            </a:r>
            <a:r>
              <a:rPr lang="en-US" altLang="zh-CN" sz="1800" dirty="0">
                <a:solidFill>
                  <a:schemeClr val="accent1">
                    <a:lumMod val="75000"/>
                  </a:schemeClr>
                </a:solidFill>
                <a:latin typeface="Microsoft YaHei" charset="0"/>
                <a:ea typeface="Microsoft YaHei" charset="0"/>
                <a:cs typeface="Microsoft YaHei" charset="0"/>
              </a:rPr>
              <a:t>)</a:t>
            </a:r>
            <a:r>
              <a:rPr lang="zh-CN" altLang="en-US" sz="1800" dirty="0">
                <a:solidFill>
                  <a:schemeClr val="accent1">
                    <a:lumMod val="75000"/>
                  </a:schemeClr>
                </a:solidFill>
                <a:latin typeface="Microsoft YaHei" charset="0"/>
                <a:ea typeface="Microsoft YaHei" charset="0"/>
                <a:cs typeface="Microsoft YaHei" charset="0"/>
              </a:rPr>
              <a:t>;</a:t>
            </a:r>
          </a:p>
          <a:p>
            <a:pPr marL="342900" indent="-342900">
              <a:lnSpc>
                <a:spcPct val="150000"/>
              </a:lnSpc>
              <a:buFont typeface="Wingdings" charset="2"/>
              <a:buChar char="l"/>
            </a:pPr>
            <a:r>
              <a:rPr lang="zh-CN" altLang="en-US" sz="1800" dirty="0" smtClean="0">
                <a:latin typeface="Microsoft YaHei" charset="0"/>
                <a:ea typeface="Microsoft YaHei" charset="0"/>
                <a:cs typeface="Microsoft YaHei" charset="0"/>
              </a:rPr>
              <a:t>非</a:t>
            </a:r>
            <a:r>
              <a:rPr lang="en-US" altLang="zh-CN" sz="1800" dirty="0" smtClean="0">
                <a:latin typeface="Microsoft YaHei" charset="0"/>
                <a:ea typeface="Microsoft YaHei" charset="0"/>
                <a:cs typeface="Microsoft YaHei" charset="0"/>
              </a:rPr>
              <a:t>IE</a:t>
            </a:r>
            <a:r>
              <a:rPr lang="zh-CN" altLang="en-US" sz="1800" dirty="0" smtClean="0">
                <a:latin typeface="Microsoft YaHei" charset="0"/>
                <a:ea typeface="Microsoft YaHei" charset="0"/>
                <a:cs typeface="Microsoft YaHei" charset="0"/>
              </a:rPr>
              <a:t>下在事件中编写代码：</a:t>
            </a:r>
          </a:p>
          <a:p>
            <a:pPr>
              <a:lnSpc>
                <a:spcPct val="150000"/>
              </a:lnSpc>
            </a:pPr>
            <a:r>
              <a:rPr lang="en-US" altLang="zh-CN" sz="1800" dirty="0">
                <a:latin typeface="Microsoft YaHei" charset="0"/>
                <a:ea typeface="Microsoft YaHei" charset="0"/>
                <a:cs typeface="Microsoft YaHei" charset="0"/>
              </a:rPr>
              <a:t>	</a:t>
            </a:r>
            <a:r>
              <a:rPr lang="en-US" altLang="zh-CN" sz="1800" dirty="0" err="1" smtClean="0">
                <a:solidFill>
                  <a:schemeClr val="accent1">
                    <a:lumMod val="75000"/>
                  </a:schemeClr>
                </a:solidFill>
                <a:latin typeface="Microsoft YaHei" charset="0"/>
                <a:ea typeface="Microsoft YaHei" charset="0"/>
                <a:cs typeface="Microsoft YaHei" charset="0"/>
              </a:rPr>
              <a:t>window.event.returnValue</a:t>
            </a:r>
            <a:r>
              <a:rPr lang="zh-CN" altLang="en-US" sz="1800" dirty="0" smtClean="0">
                <a:solidFill>
                  <a:schemeClr val="accent1">
                    <a:lumMod val="75000"/>
                  </a:schemeClr>
                </a:solidFill>
                <a:latin typeface="Microsoft YaHei" charset="0"/>
                <a:ea typeface="Microsoft YaHei" charset="0"/>
                <a:cs typeface="Microsoft YaHei" charset="0"/>
              </a:rPr>
              <a:t> </a:t>
            </a:r>
            <a:r>
              <a:rPr lang="en-US" altLang="zh-CN" sz="1800" dirty="0">
                <a:solidFill>
                  <a:schemeClr val="accent1">
                    <a:lumMod val="75000"/>
                  </a:schemeClr>
                </a:solidFill>
                <a:latin typeface="Microsoft YaHei" charset="0"/>
                <a:ea typeface="Microsoft YaHei" charset="0"/>
                <a:cs typeface="Microsoft YaHei" charset="0"/>
              </a:rPr>
              <a:t>=</a:t>
            </a:r>
            <a:r>
              <a:rPr lang="zh-CN" altLang="en-US" sz="1800" dirty="0">
                <a:solidFill>
                  <a:schemeClr val="accent1">
                    <a:lumMod val="75000"/>
                  </a:schemeClr>
                </a:solidFill>
                <a:latin typeface="Microsoft YaHei" charset="0"/>
                <a:ea typeface="Microsoft YaHei" charset="0"/>
                <a:cs typeface="Microsoft YaHei" charset="0"/>
              </a:rPr>
              <a:t> </a:t>
            </a:r>
            <a:r>
              <a:rPr lang="en-US" altLang="zh-CN" sz="1800" dirty="0" smtClean="0">
                <a:solidFill>
                  <a:schemeClr val="accent1">
                    <a:lumMod val="75000"/>
                  </a:schemeClr>
                </a:solidFill>
                <a:latin typeface="Microsoft YaHei" charset="0"/>
                <a:ea typeface="Microsoft YaHei" charset="0"/>
                <a:cs typeface="Microsoft YaHei" charset="0"/>
              </a:rPr>
              <a:t>false</a:t>
            </a:r>
            <a:r>
              <a:rPr lang="zh-CN" altLang="en-US" sz="1800" dirty="0" smtClean="0">
                <a:solidFill>
                  <a:schemeClr val="accent1">
                    <a:lumMod val="75000"/>
                  </a:schemeClr>
                </a:solidFill>
                <a:latin typeface="Microsoft YaHei" charset="0"/>
                <a:ea typeface="Microsoft YaHei" charset="0"/>
                <a:cs typeface="Microsoft YaHei" charset="0"/>
              </a:rPr>
              <a:t>;</a:t>
            </a:r>
            <a:endParaRPr lang="zh-CN" altLang="en-US" sz="1800" dirty="0">
              <a:solidFill>
                <a:schemeClr val="accent1">
                  <a:lumMod val="75000"/>
                </a:schemeClr>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2007284813"/>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1095095" y="2215156"/>
            <a:ext cx="7716396" cy="23750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342900" indent="-342900">
              <a:lnSpc>
                <a:spcPct val="150000"/>
              </a:lnSpc>
              <a:buFont typeface="Wingdings" charset="2"/>
              <a:buChar char="l"/>
            </a:pPr>
            <a:r>
              <a:rPr lang="zh-CN" altLang="en-US" sz="2000" dirty="0" smtClean="0">
                <a:solidFill>
                  <a:schemeClr val="tx1"/>
                </a:solidFill>
                <a:latin typeface="Microsoft YaHei" charset="0"/>
                <a:ea typeface="Microsoft YaHei" charset="0"/>
                <a:cs typeface="Microsoft YaHei" charset="0"/>
              </a:rPr>
              <a:t>事件冒泡和事件捕获是一个相反的过程，一般情况下我们都是用事件冒泡。</a:t>
            </a:r>
            <a:endParaRPr lang="en-US" altLang="zh-CN" sz="2000" dirty="0" smtClean="0">
              <a:solidFill>
                <a:schemeClr val="tx1"/>
              </a:solidFill>
              <a:latin typeface="Microsoft YaHei" charset="0"/>
              <a:ea typeface="Microsoft YaHei" charset="0"/>
              <a:cs typeface="Microsoft YaHei" charset="0"/>
            </a:endParaRPr>
          </a:p>
          <a:p>
            <a:pPr marL="342900" indent="-342900">
              <a:lnSpc>
                <a:spcPct val="150000"/>
              </a:lnSpc>
              <a:buFont typeface="Wingdings" charset="2"/>
              <a:buChar char="l"/>
            </a:pPr>
            <a:endParaRPr lang="en-US" altLang="zh-CN" sz="2000" dirty="0">
              <a:solidFill>
                <a:schemeClr val="tx1"/>
              </a:solidFill>
              <a:latin typeface="Microsoft YaHei" charset="0"/>
              <a:ea typeface="Microsoft YaHei" charset="0"/>
              <a:cs typeface="Microsoft YaHei" charset="0"/>
            </a:endParaRPr>
          </a:p>
          <a:p>
            <a:pPr marL="342900" indent="-342900">
              <a:lnSpc>
                <a:spcPct val="150000"/>
              </a:lnSpc>
              <a:buFont typeface="Wingdings" charset="2"/>
              <a:buChar char="l"/>
            </a:pPr>
            <a:r>
              <a:rPr lang="zh-CN" altLang="en-US" sz="2000" dirty="0" smtClean="0">
                <a:solidFill>
                  <a:schemeClr val="tx1"/>
                </a:solidFill>
                <a:latin typeface="Microsoft YaHei" charset="0"/>
                <a:ea typeface="Microsoft YaHei" charset="0"/>
                <a:cs typeface="Microsoft YaHei" charset="0"/>
              </a:rPr>
              <a:t>事件的绑定和移除，以及阻止事件冒泡和阻止默认事件都存在对</a:t>
            </a:r>
            <a:r>
              <a:rPr lang="en-US" altLang="zh-CN" sz="2000" dirty="0" smtClean="0">
                <a:solidFill>
                  <a:schemeClr val="tx1"/>
                </a:solidFill>
                <a:latin typeface="Microsoft YaHei" charset="0"/>
                <a:ea typeface="Microsoft YaHei" charset="0"/>
                <a:cs typeface="Microsoft YaHei" charset="0"/>
              </a:rPr>
              <a:t>IE</a:t>
            </a:r>
            <a:r>
              <a:rPr lang="zh-CN" altLang="en-US" sz="2000" dirty="0" smtClean="0">
                <a:solidFill>
                  <a:schemeClr val="tx1"/>
                </a:solidFill>
                <a:latin typeface="Microsoft YaHei" charset="0"/>
                <a:ea typeface="Microsoft YaHei" charset="0"/>
                <a:cs typeface="Microsoft YaHei" charset="0"/>
              </a:rPr>
              <a:t>的兼容问题，使用的时候一定要注意兼容问题。</a:t>
            </a:r>
          </a:p>
        </p:txBody>
      </p:sp>
      <p:sp>
        <p:nvSpPr>
          <p:cNvPr id="8" name="为什么要使用盒模型："/>
          <p:cNvSpPr/>
          <p:nvPr/>
        </p:nvSpPr>
        <p:spPr>
          <a:xfrm>
            <a:off x="762576" y="1014730"/>
            <a:ext cx="1656860"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zh-CN" altLang="en-US" sz="2400" b="0" kern="0" dirty="0" smtClean="0">
                <a:solidFill>
                  <a:srgbClr val="3A68A3"/>
                </a:solidFill>
                <a:latin typeface="Microsoft YaHei" charset="0"/>
                <a:ea typeface="Microsoft YaHei" charset="0"/>
                <a:cs typeface="Microsoft YaHei" charset="0"/>
              </a:rPr>
              <a:t>事件小结</a:t>
            </a:r>
            <a:endParaRPr lang="zh-CN" altLang="en-US" sz="2400" b="0" kern="0" dirty="0">
              <a:solidFill>
                <a:srgbClr val="3A68A3"/>
              </a:solidFill>
              <a:latin typeface="Microsoft YaHei" charset="0"/>
              <a:ea typeface="Microsoft YaHei" charset="0"/>
              <a:cs typeface="Microsoft YaHei" charset="0"/>
            </a:endParaRPr>
          </a:p>
        </p:txBody>
      </p:sp>
      <p:sp>
        <p:nvSpPr>
          <p:cNvPr id="7" name="文本框 6"/>
          <p:cNvSpPr/>
          <p:nvPr/>
        </p:nvSpPr>
        <p:spPr>
          <a:xfrm>
            <a:off x="652779" y="7543"/>
            <a:ext cx="1733804"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en-US" sz="3200" b="0" dirty="0" smtClean="0">
                <a:latin typeface="Microsoft YaHei" charset="0"/>
                <a:ea typeface="Microsoft YaHei" charset="0"/>
                <a:cs typeface="Microsoft YaHei" charset="0"/>
              </a:rPr>
              <a:t>事件小结</a:t>
            </a:r>
            <a:endParaRPr sz="3200" b="0" dirty="0">
              <a:latin typeface="Microsoft YaHei" charset="0"/>
              <a:ea typeface="Microsoft YaHei" charset="0"/>
              <a:cs typeface="Microsoft YaHei" charset="0"/>
            </a:endParaRPr>
          </a:p>
        </p:txBody>
      </p:sp>
    </p:spTree>
    <p:extLst>
      <p:ext uri="{BB962C8B-B14F-4D97-AF65-F5344CB8AC3E}">
        <p14:creationId xmlns:p14="http://schemas.microsoft.com/office/powerpoint/2010/main" val="360779763"/>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pic>
        <p:nvPicPr>
          <p:cNvPr id="382" name="屏幕快照 2016-12-07 下午5.png" descr="屏幕快照 2016-12-07 下午5.png"/>
          <p:cNvPicPr>
            <a:picLocks noChangeAspect="1"/>
          </p:cNvPicPr>
          <p:nvPr/>
        </p:nvPicPr>
        <p:blipFill>
          <a:blip r:embed="rId3">
            <a:extLst/>
          </a:blip>
          <a:stretch>
            <a:fillRect/>
          </a:stretch>
        </p:blipFill>
        <p:spPr>
          <a:xfrm>
            <a:off x="1765300" y="4940300"/>
            <a:ext cx="5499100" cy="673100"/>
          </a:xfrm>
          <a:prstGeom prst="rect">
            <a:avLst/>
          </a:prstGeom>
          <a:ln w="12700">
            <a:miter lim="400000"/>
          </a:ln>
        </p:spPr>
      </p:pic>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4" name="文本框 6"/>
          <p:cNvSpPr/>
          <p:nvPr/>
        </p:nvSpPr>
        <p:spPr>
          <a:xfrm>
            <a:off x="652779" y="7543"/>
            <a:ext cx="1733804"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事件对象</a:t>
            </a:r>
            <a:endParaRPr sz="3200" b="0" dirty="0">
              <a:latin typeface="Microsoft YaHei" charset="0"/>
              <a:ea typeface="Microsoft YaHei" charset="0"/>
              <a:cs typeface="Microsoft YaHei" charset="0"/>
            </a:endParaRPr>
          </a:p>
        </p:txBody>
      </p:sp>
      <p:sp>
        <p:nvSpPr>
          <p:cNvPr id="25" name="为什么要使用盒模型："/>
          <p:cNvSpPr/>
          <p:nvPr/>
        </p:nvSpPr>
        <p:spPr>
          <a:xfrm>
            <a:off x="762576" y="1014730"/>
            <a:ext cx="3208567" cy="461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solidFill>
                  <a:srgbClr val="FF9300"/>
                </a:solidFill>
                <a:latin typeface="Calibri"/>
                <a:ea typeface="Calibri"/>
                <a:cs typeface="Calibri"/>
                <a:sym typeface="Calibri"/>
              </a:defRPr>
            </a:lvl1pPr>
          </a:lstStyle>
          <a:p>
            <a:pPr marL="342900" lvl="0" indent="-342900" hangingPunct="0">
              <a:buFont typeface="Wingdings" charset="2"/>
              <a:buChar char="l"/>
            </a:pPr>
            <a:r>
              <a:rPr lang="zh-CN" altLang="en-US" b="0" dirty="0" smtClean="0">
                <a:solidFill>
                  <a:srgbClr val="3A68A3"/>
                </a:solidFill>
                <a:latin typeface="Microsoft YaHei" charset="0"/>
                <a:ea typeface="Microsoft YaHei" charset="0"/>
                <a:cs typeface="Microsoft YaHei" charset="0"/>
              </a:rPr>
              <a:t>事件对象的兼容问题</a:t>
            </a:r>
            <a:endParaRPr lang="zh-CN" altLang="en-US" sz="2400" b="0" kern="0" dirty="0">
              <a:solidFill>
                <a:srgbClr val="3A68A3"/>
              </a:solidFill>
              <a:latin typeface="Microsoft YaHei" charset="0"/>
              <a:ea typeface="Microsoft YaHei" charset="0"/>
              <a:cs typeface="Microsoft YaHei" charset="0"/>
            </a:endParaRPr>
          </a:p>
        </p:txBody>
      </p:sp>
      <p:sp>
        <p:nvSpPr>
          <p:cNvPr id="3" name="矩形 2"/>
          <p:cNvSpPr/>
          <p:nvPr/>
        </p:nvSpPr>
        <p:spPr>
          <a:xfrm>
            <a:off x="1042445" y="1984635"/>
            <a:ext cx="6594765" cy="528350"/>
          </a:xfrm>
          <a:prstGeom prst="rect">
            <a:avLst/>
          </a:prstGeom>
        </p:spPr>
        <p:txBody>
          <a:bodyPr wrap="square">
            <a:spAutoFit/>
          </a:bodyPr>
          <a:lstStyle/>
          <a:p>
            <a:pPr marL="342900" indent="-342900">
              <a:lnSpc>
                <a:spcPct val="150000"/>
              </a:lnSpc>
              <a:buFont typeface="Wingdings" charset="2"/>
              <a:buChar char="l"/>
            </a:pPr>
            <a:r>
              <a:rPr lang="zh-CN" altLang="en-US" sz="2000" dirty="0"/>
              <a:t>因此</a:t>
            </a:r>
            <a:r>
              <a:rPr lang="en-US" altLang="zh-CN" sz="2000" dirty="0" smtClean="0"/>
              <a:t>,</a:t>
            </a:r>
            <a:r>
              <a:rPr lang="zh-CN" altLang="en-US" sz="2000" dirty="0" smtClean="0"/>
              <a:t>我们可以在</a:t>
            </a:r>
            <a:r>
              <a:rPr lang="en-US" altLang="zh-CN" sz="2000" dirty="0"/>
              <a:t>0</a:t>
            </a:r>
            <a:r>
              <a:rPr lang="zh-CN" altLang="en-US" sz="2000" dirty="0"/>
              <a:t>级事件中使用兼容写法</a:t>
            </a:r>
            <a:r>
              <a:rPr lang="zh-CN" altLang="en-US" sz="2000" dirty="0" smtClean="0"/>
              <a:t>。</a:t>
            </a:r>
            <a:endParaRPr lang="en-US" altLang="zh-CN" sz="2000" dirty="0" smtClean="0"/>
          </a:p>
        </p:txBody>
      </p:sp>
      <p:sp>
        <p:nvSpPr>
          <p:cNvPr id="2" name="文本框 1"/>
          <p:cNvSpPr txBox="1"/>
          <p:nvPr/>
        </p:nvSpPr>
        <p:spPr>
          <a:xfrm>
            <a:off x="762576" y="3239273"/>
            <a:ext cx="861770"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sz="2000" dirty="0"/>
              <a:t>代码：</a:t>
            </a:r>
          </a:p>
        </p:txBody>
      </p:sp>
      <p:sp>
        <p:nvSpPr>
          <p:cNvPr id="7" name="矩形 6"/>
          <p:cNvSpPr/>
          <p:nvPr/>
        </p:nvSpPr>
        <p:spPr>
          <a:xfrm>
            <a:off x="2070411" y="3239273"/>
            <a:ext cx="5697202" cy="1569660"/>
          </a:xfrm>
          <a:prstGeom prst="rect">
            <a:avLst/>
          </a:prstGeom>
          <a:ln>
            <a:solidFill>
              <a:schemeClr val="accent1">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altLang="zh-CN" sz="1600" dirty="0" err="1" smtClean="0">
                <a:solidFill>
                  <a:schemeClr val="accent6">
                    <a:lumMod val="50000"/>
                  </a:schemeClr>
                </a:solidFill>
                <a:latin typeface="Microsoft YaHei" charset="0"/>
                <a:ea typeface="Microsoft YaHei" charset="0"/>
                <a:cs typeface="Microsoft YaHei" charset="0"/>
              </a:rPr>
              <a:t>var</a:t>
            </a:r>
            <a:r>
              <a:rPr lang="en-US" altLang="zh-CN" sz="1600" dirty="0" smtClean="0">
                <a:solidFill>
                  <a:schemeClr val="accent6">
                    <a:lumMod val="50000"/>
                  </a:schemeClr>
                </a:solidFill>
                <a:latin typeface="Microsoft YaHei" charset="0"/>
                <a:ea typeface="Microsoft YaHei" charset="0"/>
                <a:cs typeface="Microsoft YaHei" charset="0"/>
              </a:rPr>
              <a:t> </a:t>
            </a:r>
            <a:r>
              <a:rPr lang="en-US" altLang="zh-CN" sz="1600" dirty="0">
                <a:solidFill>
                  <a:schemeClr val="accent6">
                    <a:lumMod val="50000"/>
                  </a:schemeClr>
                </a:solidFill>
                <a:latin typeface="Microsoft YaHei" charset="0"/>
                <a:ea typeface="Microsoft YaHei" charset="0"/>
                <a:cs typeface="Microsoft YaHei" charset="0"/>
              </a:rPr>
              <a:t>content = </a:t>
            </a:r>
            <a:r>
              <a:rPr lang="en-US" altLang="zh-CN" sz="1600" dirty="0" err="1">
                <a:solidFill>
                  <a:schemeClr val="accent6">
                    <a:lumMod val="50000"/>
                  </a:schemeClr>
                </a:solidFill>
                <a:latin typeface="Microsoft YaHei" charset="0"/>
                <a:ea typeface="Microsoft YaHei" charset="0"/>
                <a:cs typeface="Microsoft YaHei" charset="0"/>
              </a:rPr>
              <a:t>document.getElementById</a:t>
            </a:r>
            <a:r>
              <a:rPr lang="en-US" altLang="zh-CN" sz="1600" dirty="0">
                <a:solidFill>
                  <a:schemeClr val="accent6">
                    <a:lumMod val="50000"/>
                  </a:schemeClr>
                </a:solidFill>
                <a:latin typeface="Microsoft YaHei" charset="0"/>
                <a:ea typeface="Microsoft YaHei" charset="0"/>
                <a:cs typeface="Microsoft YaHei" charset="0"/>
              </a:rPr>
              <a:t>("content");</a:t>
            </a:r>
          </a:p>
          <a:p>
            <a:r>
              <a:rPr lang="en-US" altLang="zh-CN" sz="1600" dirty="0" err="1">
                <a:solidFill>
                  <a:schemeClr val="accent6">
                    <a:lumMod val="50000"/>
                  </a:schemeClr>
                </a:solidFill>
                <a:latin typeface="Microsoft YaHei" charset="0"/>
                <a:ea typeface="Microsoft YaHei" charset="0"/>
                <a:cs typeface="Microsoft YaHei" charset="0"/>
              </a:rPr>
              <a:t>content.onclick</a:t>
            </a:r>
            <a:r>
              <a:rPr lang="en-US" altLang="zh-CN" sz="1600" dirty="0">
                <a:solidFill>
                  <a:schemeClr val="accent6">
                    <a:lumMod val="50000"/>
                  </a:schemeClr>
                </a:solidFill>
                <a:latin typeface="Microsoft YaHei" charset="0"/>
                <a:ea typeface="Microsoft YaHei" charset="0"/>
                <a:cs typeface="Microsoft YaHei" charset="0"/>
              </a:rPr>
              <a:t> = function(event)</a:t>
            </a:r>
            <a:r>
              <a:rPr lang="en-US" altLang="zh-CN" sz="1600" dirty="0" smtClean="0">
                <a:solidFill>
                  <a:schemeClr val="accent6">
                    <a:lumMod val="50000"/>
                  </a:schemeClr>
                </a:solidFill>
                <a:latin typeface="Microsoft YaHei" charset="0"/>
                <a:ea typeface="Microsoft YaHei" charset="0"/>
                <a:cs typeface="Microsoft YaHei" charset="0"/>
              </a:rPr>
              <a:t>{</a:t>
            </a:r>
          </a:p>
          <a:p>
            <a:r>
              <a:rPr lang="en-US" altLang="zh-CN" sz="1600" dirty="0">
                <a:solidFill>
                  <a:schemeClr val="accent6">
                    <a:lumMod val="50000"/>
                  </a:schemeClr>
                </a:solidFill>
                <a:latin typeface="Microsoft YaHei" charset="0"/>
                <a:ea typeface="Microsoft YaHei" charset="0"/>
                <a:cs typeface="Microsoft YaHei" charset="0"/>
              </a:rPr>
              <a:t>	</a:t>
            </a:r>
            <a:r>
              <a:rPr lang="zh-CN" altLang="en-US" sz="1600" dirty="0" smtClean="0">
                <a:solidFill>
                  <a:schemeClr val="accent6">
                    <a:lumMod val="50000"/>
                  </a:schemeClr>
                </a:solidFill>
                <a:latin typeface="Microsoft YaHei" charset="0"/>
                <a:ea typeface="Microsoft YaHei" charset="0"/>
                <a:cs typeface="Microsoft YaHei" charset="0"/>
              </a:rPr>
              <a:t>/</a:t>
            </a:r>
            <a:r>
              <a:rPr lang="en-US" altLang="zh-CN" sz="1600" dirty="0" smtClean="0">
                <a:solidFill>
                  <a:schemeClr val="accent6">
                    <a:lumMod val="50000"/>
                  </a:schemeClr>
                </a:solidFill>
                <a:latin typeface="Microsoft YaHei" charset="0"/>
                <a:ea typeface="Microsoft YaHei" charset="0"/>
                <a:cs typeface="Microsoft YaHei" charset="0"/>
              </a:rPr>
              <a:t>/</a:t>
            </a:r>
            <a:r>
              <a:rPr lang="zh-CN" altLang="en-US" sz="1600" dirty="0" smtClean="0">
                <a:solidFill>
                  <a:schemeClr val="accent6">
                    <a:lumMod val="50000"/>
                  </a:schemeClr>
                </a:solidFill>
                <a:latin typeface="Microsoft YaHei" charset="0"/>
                <a:ea typeface="Microsoft YaHei" charset="0"/>
                <a:cs typeface="Microsoft YaHei" charset="0"/>
              </a:rPr>
              <a:t>兼容写法</a:t>
            </a:r>
            <a:endParaRPr lang="en-US" altLang="zh-CN" sz="1600" dirty="0">
              <a:solidFill>
                <a:schemeClr val="accent6">
                  <a:lumMod val="50000"/>
                </a:schemeClr>
              </a:solidFill>
              <a:latin typeface="Microsoft YaHei" charset="0"/>
              <a:ea typeface="Microsoft YaHei" charset="0"/>
              <a:cs typeface="Microsoft YaHei" charset="0"/>
            </a:endParaRPr>
          </a:p>
          <a:p>
            <a:r>
              <a:rPr lang="en-US" altLang="zh-CN" sz="1600" dirty="0">
                <a:solidFill>
                  <a:schemeClr val="accent6">
                    <a:lumMod val="50000"/>
                  </a:schemeClr>
                </a:solidFill>
                <a:latin typeface="Microsoft YaHei" charset="0"/>
                <a:ea typeface="Microsoft YaHei" charset="0"/>
                <a:cs typeface="Microsoft YaHei" charset="0"/>
              </a:rPr>
              <a:t>	</a:t>
            </a:r>
            <a:r>
              <a:rPr lang="en-US" altLang="zh-CN" sz="1600" dirty="0" err="1">
                <a:solidFill>
                  <a:schemeClr val="accent6">
                    <a:lumMod val="50000"/>
                  </a:schemeClr>
                </a:solidFill>
                <a:latin typeface="Microsoft YaHei" charset="0"/>
                <a:ea typeface="Microsoft YaHei" charset="0"/>
                <a:cs typeface="Microsoft YaHei" charset="0"/>
              </a:rPr>
              <a:t>var</a:t>
            </a:r>
            <a:r>
              <a:rPr lang="en-US" altLang="zh-CN" sz="1600" dirty="0">
                <a:solidFill>
                  <a:schemeClr val="accent6">
                    <a:lumMod val="50000"/>
                  </a:schemeClr>
                </a:solidFill>
                <a:latin typeface="Microsoft YaHei" charset="0"/>
                <a:ea typeface="Microsoft YaHei" charset="0"/>
                <a:cs typeface="Microsoft YaHei" charset="0"/>
              </a:rPr>
              <a:t> event = event || </a:t>
            </a:r>
            <a:r>
              <a:rPr lang="en-US" altLang="zh-CN" sz="1600" dirty="0" err="1">
                <a:solidFill>
                  <a:schemeClr val="accent6">
                    <a:lumMod val="50000"/>
                  </a:schemeClr>
                </a:solidFill>
                <a:latin typeface="Microsoft YaHei" charset="0"/>
                <a:ea typeface="Microsoft YaHei" charset="0"/>
                <a:cs typeface="Microsoft YaHei" charset="0"/>
              </a:rPr>
              <a:t>window.event</a:t>
            </a:r>
            <a:r>
              <a:rPr lang="en-US" altLang="zh-CN" sz="1600" dirty="0">
                <a:solidFill>
                  <a:schemeClr val="accent6">
                    <a:lumMod val="50000"/>
                  </a:schemeClr>
                </a:solidFill>
                <a:latin typeface="Microsoft YaHei" charset="0"/>
                <a:ea typeface="Microsoft YaHei" charset="0"/>
                <a:cs typeface="Microsoft YaHei" charset="0"/>
              </a:rPr>
              <a:t>;</a:t>
            </a:r>
          </a:p>
          <a:p>
            <a:r>
              <a:rPr lang="en-US" altLang="zh-CN" sz="1600" dirty="0">
                <a:solidFill>
                  <a:schemeClr val="accent6">
                    <a:lumMod val="50000"/>
                  </a:schemeClr>
                </a:solidFill>
                <a:latin typeface="Microsoft YaHei" charset="0"/>
                <a:ea typeface="Microsoft YaHei" charset="0"/>
                <a:cs typeface="Microsoft YaHei" charset="0"/>
              </a:rPr>
              <a:t>	</a:t>
            </a:r>
            <a:r>
              <a:rPr lang="en-US" altLang="zh-CN" sz="1600" dirty="0" err="1">
                <a:solidFill>
                  <a:schemeClr val="accent6">
                    <a:lumMod val="50000"/>
                  </a:schemeClr>
                </a:solidFill>
                <a:latin typeface="Microsoft YaHei" charset="0"/>
                <a:ea typeface="Microsoft YaHei" charset="0"/>
                <a:cs typeface="Microsoft YaHei" charset="0"/>
              </a:rPr>
              <a:t>console.log</a:t>
            </a:r>
            <a:r>
              <a:rPr lang="en-US" altLang="zh-CN" sz="1600" dirty="0">
                <a:solidFill>
                  <a:schemeClr val="accent6">
                    <a:lumMod val="50000"/>
                  </a:schemeClr>
                </a:solidFill>
                <a:latin typeface="Microsoft YaHei" charset="0"/>
                <a:ea typeface="Microsoft YaHei" charset="0"/>
                <a:cs typeface="Microsoft YaHei" charset="0"/>
              </a:rPr>
              <a:t>(</a:t>
            </a:r>
            <a:r>
              <a:rPr lang="en-US" altLang="zh-CN" sz="1600" dirty="0" err="1">
                <a:solidFill>
                  <a:schemeClr val="accent6">
                    <a:lumMod val="50000"/>
                  </a:schemeClr>
                </a:solidFill>
                <a:latin typeface="Microsoft YaHei" charset="0"/>
                <a:ea typeface="Microsoft YaHei" charset="0"/>
                <a:cs typeface="Microsoft YaHei" charset="0"/>
              </a:rPr>
              <a:t>event.type</a:t>
            </a:r>
            <a:r>
              <a:rPr lang="en-US" altLang="zh-CN" sz="1600" dirty="0">
                <a:solidFill>
                  <a:schemeClr val="accent6">
                    <a:lumMod val="50000"/>
                  </a:schemeClr>
                </a:solidFill>
                <a:latin typeface="Microsoft YaHei" charset="0"/>
                <a:ea typeface="Microsoft YaHei" charset="0"/>
                <a:cs typeface="Microsoft YaHei" charset="0"/>
              </a:rPr>
              <a:t>);//</a:t>
            </a:r>
            <a:r>
              <a:rPr lang="zh-CN" altLang="en-US" sz="1600" dirty="0">
                <a:solidFill>
                  <a:schemeClr val="accent6">
                    <a:lumMod val="50000"/>
                  </a:schemeClr>
                </a:solidFill>
                <a:latin typeface="Microsoft YaHei" charset="0"/>
                <a:ea typeface="Microsoft YaHei" charset="0"/>
                <a:cs typeface="Microsoft YaHei" charset="0"/>
              </a:rPr>
              <a:t>输出触发的事件类型</a:t>
            </a:r>
          </a:p>
          <a:p>
            <a:r>
              <a:rPr lang="en-US" altLang="zh-CN" sz="1600" dirty="0">
                <a:solidFill>
                  <a:schemeClr val="accent6">
                    <a:lumMod val="50000"/>
                  </a:schemeClr>
                </a:solidFill>
                <a:latin typeface="Microsoft YaHei" charset="0"/>
                <a:ea typeface="Microsoft YaHei" charset="0"/>
                <a:cs typeface="Microsoft YaHei" charset="0"/>
              </a:rPr>
              <a:t>}</a:t>
            </a:r>
            <a:endParaRPr lang="mr-IN" altLang="zh-CN" sz="1600" dirty="0">
              <a:solidFill>
                <a:schemeClr val="accent6">
                  <a:lumMod val="50000"/>
                </a:schemeClr>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719933881"/>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1" name="文本框 6"/>
          <p:cNvSpPr/>
          <p:nvPr/>
        </p:nvSpPr>
        <p:spPr>
          <a:xfrm>
            <a:off x="652779" y="7543"/>
            <a:ext cx="1733804" cy="5847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600" b="1">
                <a:solidFill>
                  <a:srgbClr val="FFFFFF"/>
                </a:solidFill>
              </a:defRPr>
            </a:lvl1pPr>
          </a:lstStyle>
          <a:p>
            <a:r>
              <a:rPr lang="zh-CN" altLang="en-US" sz="3200" b="0" dirty="0" smtClean="0">
                <a:latin typeface="Microsoft YaHei" charset="0"/>
                <a:ea typeface="Microsoft YaHei" charset="0"/>
                <a:cs typeface="Microsoft YaHei" charset="0"/>
              </a:rPr>
              <a:t>鼠标事件</a:t>
            </a:r>
            <a:endParaRPr sz="3200" b="0" dirty="0">
              <a:latin typeface="Microsoft YaHei" charset="0"/>
              <a:ea typeface="Microsoft YaHei" charset="0"/>
              <a:cs typeface="Microsoft YaHei" charset="0"/>
            </a:endParaRPr>
          </a:p>
        </p:txBody>
      </p:sp>
      <p:sp>
        <p:nvSpPr>
          <p:cNvPr id="5" name="文本框 4"/>
          <p:cNvSpPr txBox="1"/>
          <p:nvPr/>
        </p:nvSpPr>
        <p:spPr>
          <a:xfrm>
            <a:off x="0" y="2678939"/>
            <a:ext cx="9601200" cy="13234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zh-CN" altLang="en-US" sz="8000" dirty="0" smtClean="0">
                <a:solidFill>
                  <a:srgbClr val="24599B"/>
                </a:solidFill>
                <a:latin typeface="Microsoft YaHei" charset="0"/>
                <a:ea typeface="Microsoft YaHei" charset="0"/>
                <a:cs typeface="Microsoft YaHei" charset="0"/>
                <a:sym typeface="Helvetica"/>
              </a:rPr>
              <a:t>鼠标事件</a:t>
            </a:r>
            <a:endParaRPr lang="zh-CN" altLang="en-US" sz="8000" dirty="0">
              <a:solidFill>
                <a:srgbClr val="24599B"/>
              </a:solidFill>
              <a:latin typeface="Microsoft YaHei" charset="0"/>
              <a:ea typeface="Microsoft YaHei" charset="0"/>
              <a:cs typeface="Microsoft YaHei" charset="0"/>
              <a:sym typeface="Helvetica"/>
            </a:endParaRPr>
          </a:p>
        </p:txBody>
      </p:sp>
    </p:spTree>
    <p:extLst>
      <p:ext uri="{BB962C8B-B14F-4D97-AF65-F5344CB8AC3E}">
        <p14:creationId xmlns:p14="http://schemas.microsoft.com/office/powerpoint/2010/main" val="1815994829"/>
      </p:ext>
    </p:extLst>
  </p:cSld>
  <p:clrMapOvr>
    <a:masterClrMapping/>
  </p:clrMapOvr>
  <p:transition xmlns:p14="http://schemas.microsoft.com/office/powerpoint/2010/main" spd="med"/>
  <p:timing>
    <p:tnLst>
      <p:par>
        <p:cTn xmlns:p14="http://schemas.microsoft.com/office/powerpoint/2010/main" id="1" dur="indefinite" restart="never" fill="hold" nodeType="tmRoot"/>
      </p:par>
    </p:tnLst>
  </p:timing>
</p:sld>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Helvetica"/>
        <a:ea typeface="Helvetica"/>
        <a:cs typeface="Helvetica"/>
      </a:majorFont>
      <a:minorFont>
        <a:latin typeface="DengXian"/>
        <a:ea typeface="DengXian"/>
        <a:cs typeface="DengXian"/>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Helvetica"/>
        <a:ea typeface="Helvetica"/>
        <a:cs typeface="Helvetica"/>
      </a:majorFont>
      <a:minorFont>
        <a:latin typeface="DengXian"/>
        <a:ea typeface="DengXian"/>
        <a:cs typeface="DengXian"/>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5724</TotalTime>
  <Words>2727</Words>
  <Application>Microsoft Macintosh PowerPoint</Application>
  <PresentationFormat>自定义</PresentationFormat>
  <Paragraphs>605</Paragraphs>
  <Slides>72</Slides>
  <Notes>0</Notes>
  <HiddenSlides>0</HiddenSlides>
  <MMClips>0</MMClips>
  <ScaleCrop>false</ScaleCrop>
  <HeadingPairs>
    <vt:vector size="4" baseType="variant">
      <vt:variant>
        <vt:lpstr>主题</vt:lpstr>
      </vt:variant>
      <vt:variant>
        <vt:i4>1</vt:i4>
      </vt:variant>
      <vt:variant>
        <vt:lpstr>幻灯片标题</vt:lpstr>
      </vt:variant>
      <vt:variant>
        <vt:i4>72</vt:i4>
      </vt:variant>
    </vt:vector>
  </HeadingPairs>
  <TitlesOfParts>
    <vt:vector size="73"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郑 文礼</cp:lastModifiedBy>
  <cp:revision>663</cp:revision>
  <dcterms:modified xsi:type="dcterms:W3CDTF">2018-05-08T01:50:55Z</dcterms:modified>
</cp:coreProperties>
</file>