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312" r:id="rId2"/>
    <p:sldId id="325" r:id="rId3"/>
    <p:sldId id="341" r:id="rId4"/>
    <p:sldId id="342" r:id="rId5"/>
    <p:sldId id="324" r:id="rId6"/>
    <p:sldId id="343" r:id="rId7"/>
    <p:sldId id="32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D8"/>
    <a:srgbClr val="FF8C14"/>
    <a:srgbClr val="50C414"/>
    <a:srgbClr val="7F7F7F"/>
    <a:srgbClr val="FF0000"/>
    <a:srgbClr val="CCFF66"/>
    <a:srgbClr val="FF9999"/>
    <a:srgbClr val="66FF66"/>
    <a:srgbClr val="FF5050"/>
    <a:srgbClr val="009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424" autoAdjust="0"/>
  </p:normalViewPr>
  <p:slideViewPr>
    <p:cSldViewPr snapToGrid="0">
      <p:cViewPr varScale="1">
        <p:scale>
          <a:sx n="116" d="100"/>
          <a:sy n="116" d="100"/>
        </p:scale>
        <p:origin x="330" y="102"/>
      </p:cViewPr>
      <p:guideLst/>
    </p:cSldViewPr>
  </p:slideViewPr>
  <p:outlineViewPr>
    <p:cViewPr>
      <p:scale>
        <a:sx n="33" d="100"/>
        <a:sy n="33" d="100"/>
      </p:scale>
      <p:origin x="0" y="-10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B128-4FE2-4EED-9914-45B765583E79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DF747-4CAD-468C-95F2-B28B36819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37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4AAE2-E46B-4539-A39B-1D82BA84841F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EF05D-D285-408A-83FB-B7841B32D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7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EF05D-D285-408A-83FB-B7841B32DC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2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EF05D-D285-408A-83FB-B7841B32DC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83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EF05D-D285-408A-83FB-B7841B32DC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51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EF05D-D285-408A-83FB-B7841B32DC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972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EF05D-D285-408A-83FB-B7841B32DC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2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EF05D-D285-408A-83FB-B7841B32DC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54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EF05D-D285-408A-83FB-B7841B32DC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3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slide" Target="../slides/sl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288618" y="3371850"/>
            <a:ext cx="5278967" cy="719667"/>
          </a:xfrm>
          <a:prstGeom prst="rect">
            <a:avLst/>
          </a:prstGeom>
          <a:gradFill flip="none" rotWithShape="1">
            <a:gsLst>
              <a:gs pos="0">
                <a:srgbClr val="FF7E00"/>
              </a:gs>
              <a:gs pos="100000">
                <a:srgbClr val="FF3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图片 9" descr="lob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1" y="3333750"/>
            <a:ext cx="3086100" cy="7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27"/>
          <p:cNvCxnSpPr/>
          <p:nvPr userDrawn="1"/>
        </p:nvCxnSpPr>
        <p:spPr>
          <a:xfrm>
            <a:off x="6102351" y="3344334"/>
            <a:ext cx="0" cy="776817"/>
          </a:xfrm>
          <a:prstGeom prst="line">
            <a:avLst/>
          </a:prstGeom>
          <a:ln w="19050" cmpd="sng">
            <a:solidFill>
              <a:srgbClr val="FF6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301793" y="3395172"/>
            <a:ext cx="5266859" cy="6739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03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867834"/>
            <a:ext cx="528334" cy="459317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04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79850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750" y="732089"/>
            <a:ext cx="9265881" cy="744499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307" y="1910080"/>
            <a:ext cx="9579325" cy="4199467"/>
          </a:xfrm>
        </p:spPr>
        <p:txBody>
          <a:bodyPr>
            <a:normAutofit/>
          </a:bodyPr>
          <a:lstStyle>
            <a:lvl1pPr marL="457189" indent="-457189">
              <a:buSzPct val="125000"/>
              <a:buFontTx/>
              <a:buBlip>
                <a:blip r:embed="rId2"/>
              </a:buBlip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>
                <a:solidFill>
                  <a:srgbClr val="7F7F7F"/>
                </a:solidFill>
                <a:latin typeface="黑体"/>
                <a:ea typeface="黑体"/>
                <a:cs typeface="黑体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23" name="圆角矩形 22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圆角矩形 23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圆角矩形 24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圆角矩形 25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8195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867834"/>
            <a:ext cx="230717" cy="459317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83633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308" y="732089"/>
            <a:ext cx="9579323" cy="744499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307" y="1910080"/>
            <a:ext cx="9579325" cy="4199467"/>
          </a:xfrm>
        </p:spPr>
        <p:txBody>
          <a:bodyPr>
            <a:normAutofit/>
          </a:bodyPr>
          <a:lstStyle>
            <a:lvl1pPr marL="457189" indent="-457189">
              <a:buSzPct val="125000"/>
              <a:buFontTx/>
              <a:buBlip>
                <a:blip r:embed="rId2"/>
              </a:buBlip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>
                <a:solidFill>
                  <a:srgbClr val="7F7F7F"/>
                </a:solidFill>
                <a:latin typeface="黑体"/>
                <a:ea typeface="黑体"/>
                <a:cs typeface="黑体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21" name="圆角矩形 20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圆角矩形 21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圆角矩形 22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圆角矩形 23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251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867834"/>
            <a:ext cx="230717" cy="459317"/>
          </a:xfrm>
          <a:prstGeom prst="rect">
            <a:avLst/>
          </a:prstGeom>
          <a:solidFill>
            <a:srgbClr val="0091D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83633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308" y="732089"/>
            <a:ext cx="9579323" cy="744499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307" y="1910080"/>
            <a:ext cx="9579325" cy="4199467"/>
          </a:xfrm>
        </p:spPr>
        <p:txBody>
          <a:bodyPr>
            <a:normAutofit/>
          </a:bodyPr>
          <a:lstStyle>
            <a:lvl1pPr marL="457189" indent="-457189">
              <a:buSzPct val="125000"/>
              <a:buFontTx/>
              <a:buBlip>
                <a:blip r:embed="rId2"/>
              </a:buBlip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>
                <a:solidFill>
                  <a:srgbClr val="7F7F7F"/>
                </a:solidFill>
                <a:latin typeface="黑体"/>
                <a:ea typeface="黑体"/>
                <a:cs typeface="黑体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20" name="圆角矩形 19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圆角矩形 20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圆角矩形 21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圆角矩形 22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85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867834"/>
            <a:ext cx="230717" cy="459317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83633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308" y="732089"/>
            <a:ext cx="9579323" cy="744499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307" y="1910080"/>
            <a:ext cx="9579325" cy="4199467"/>
          </a:xfrm>
        </p:spPr>
        <p:txBody>
          <a:bodyPr>
            <a:normAutofit/>
          </a:bodyPr>
          <a:lstStyle>
            <a:lvl1pPr marL="457189" indent="-457189">
              <a:buSzPct val="125000"/>
              <a:buFontTx/>
              <a:buBlip>
                <a:blip r:embed="rId2"/>
              </a:buBlip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>
                <a:solidFill>
                  <a:srgbClr val="7F7F7F"/>
                </a:solidFill>
                <a:latin typeface="黑体"/>
                <a:ea typeface="黑体"/>
                <a:cs typeface="黑体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23" name="圆角矩形 22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圆角矩形 23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圆角矩形 24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圆角矩形 25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892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867834"/>
            <a:ext cx="230717" cy="459317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83633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90153" y="1442435"/>
            <a:ext cx="11988000" cy="5184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0" name="竖卷形 19"/>
          <p:cNvSpPr/>
          <p:nvPr userDrawn="1"/>
        </p:nvSpPr>
        <p:spPr>
          <a:xfrm>
            <a:off x="279911" y="1920737"/>
            <a:ext cx="756000" cy="1080000"/>
          </a:xfrm>
          <a:prstGeom prst="verticalScroll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</p:txBody>
      </p:sp>
      <p:cxnSp>
        <p:nvCxnSpPr>
          <p:cNvPr id="21" name="直接箭头连接符 20"/>
          <p:cNvCxnSpPr>
            <a:stCxn id="20" idx="3"/>
            <a:endCxn id="119" idx="1"/>
          </p:cNvCxnSpPr>
          <p:nvPr userDrawn="1"/>
        </p:nvCxnSpPr>
        <p:spPr>
          <a:xfrm>
            <a:off x="941411" y="2460737"/>
            <a:ext cx="610080" cy="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9" idx="4"/>
            <a:endCxn id="24" idx="1"/>
          </p:cNvCxnSpPr>
          <p:nvPr userDrawn="1"/>
        </p:nvCxnSpPr>
        <p:spPr>
          <a:xfrm>
            <a:off x="2847491" y="2463588"/>
            <a:ext cx="395915" cy="566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 userDrawn="1"/>
        </p:nvSpPr>
        <p:spPr>
          <a:xfrm>
            <a:off x="3243406" y="2122154"/>
            <a:ext cx="684000" cy="684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815898" y="2044880"/>
            <a:ext cx="90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flume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3095203" y="3569324"/>
            <a:ext cx="163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AnalysisTools</a:t>
            </a:r>
            <a:endParaRPr lang="zh-CN" altLang="en-US"/>
          </a:p>
        </p:txBody>
      </p:sp>
      <p:cxnSp>
        <p:nvCxnSpPr>
          <p:cNvPr id="29" name="直接箭头连接符 28"/>
          <p:cNvCxnSpPr/>
          <p:nvPr userDrawn="1"/>
        </p:nvCxnSpPr>
        <p:spPr>
          <a:xfrm flipV="1">
            <a:off x="3895277" y="3065174"/>
            <a:ext cx="0" cy="502274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 userDrawn="1"/>
        </p:nvSpPr>
        <p:spPr>
          <a:xfrm>
            <a:off x="116565" y="1524905"/>
            <a:ext cx="121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数据源</a:t>
            </a:r>
            <a:endParaRPr lang="zh-CN" altLang="en-US"/>
          </a:p>
        </p:txBody>
      </p:sp>
      <p:cxnSp>
        <p:nvCxnSpPr>
          <p:cNvPr id="68" name="直接箭头连接符 67"/>
          <p:cNvCxnSpPr/>
          <p:nvPr userDrawn="1"/>
        </p:nvCxnSpPr>
        <p:spPr>
          <a:xfrm flipV="1">
            <a:off x="2767471" y="4817570"/>
            <a:ext cx="576222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 userDrawn="1"/>
        </p:nvCxnSpPr>
        <p:spPr>
          <a:xfrm>
            <a:off x="2270393" y="3015260"/>
            <a:ext cx="0" cy="1245368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 userDrawn="1"/>
        </p:nvSpPr>
        <p:spPr>
          <a:xfrm>
            <a:off x="1687471" y="4260628"/>
            <a:ext cx="1080000" cy="1080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/>
          <p:cNvCxnSpPr>
            <a:endCxn id="85" idx="0"/>
          </p:cNvCxnSpPr>
          <p:nvPr userDrawn="1"/>
        </p:nvCxnSpPr>
        <p:spPr>
          <a:xfrm flipH="1">
            <a:off x="5625254" y="3023049"/>
            <a:ext cx="3341" cy="1237579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 userDrawn="1"/>
        </p:nvSpPr>
        <p:spPr>
          <a:xfrm>
            <a:off x="5085254" y="4260628"/>
            <a:ext cx="1080000" cy="1080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箭头连接符 87"/>
          <p:cNvCxnSpPr/>
          <p:nvPr userDrawn="1"/>
        </p:nvCxnSpPr>
        <p:spPr>
          <a:xfrm>
            <a:off x="3891405" y="3938656"/>
            <a:ext cx="7178" cy="366235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2" name="椭圆 91"/>
          <p:cNvSpPr/>
          <p:nvPr userDrawn="1"/>
        </p:nvSpPr>
        <p:spPr>
          <a:xfrm>
            <a:off x="3386362" y="4277794"/>
            <a:ext cx="1080000" cy="108000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MRETL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箭头连接符 92"/>
          <p:cNvCxnSpPr/>
          <p:nvPr userDrawn="1"/>
        </p:nvCxnSpPr>
        <p:spPr>
          <a:xfrm flipV="1">
            <a:off x="4509032" y="4817570"/>
            <a:ext cx="576222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 userDrawn="1"/>
        </p:nvCxnSpPr>
        <p:spPr>
          <a:xfrm flipH="1">
            <a:off x="7747412" y="2655358"/>
            <a:ext cx="3341" cy="1237579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 userDrawn="1"/>
        </p:nvSpPr>
        <p:spPr>
          <a:xfrm>
            <a:off x="6915579" y="4214676"/>
            <a:ext cx="1080000" cy="1080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0" name="直接箭头连接符 109"/>
          <p:cNvCxnSpPr/>
          <p:nvPr userDrawn="1"/>
        </p:nvCxnSpPr>
        <p:spPr>
          <a:xfrm flipV="1">
            <a:off x="6345317" y="4881281"/>
            <a:ext cx="576222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 userDrawn="1"/>
        </p:nvSpPr>
        <p:spPr>
          <a:xfrm>
            <a:off x="8685569" y="1920737"/>
            <a:ext cx="1455430" cy="4011448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 userDrawn="1"/>
        </p:nvSpPr>
        <p:spPr>
          <a:xfrm>
            <a:off x="8855438" y="2222276"/>
            <a:ext cx="1080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</a:p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streaming</a:t>
            </a:r>
          </a:p>
        </p:txBody>
      </p:sp>
      <p:sp>
        <p:nvSpPr>
          <p:cNvPr id="115" name="矩形 114"/>
          <p:cNvSpPr/>
          <p:nvPr userDrawn="1"/>
        </p:nvSpPr>
        <p:spPr>
          <a:xfrm>
            <a:off x="8895674" y="3192393"/>
            <a:ext cx="1080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flink_sql</a:t>
            </a:r>
          </a:p>
        </p:txBody>
      </p:sp>
      <p:sp>
        <p:nvSpPr>
          <p:cNvPr id="116" name="矩形 115"/>
          <p:cNvSpPr/>
          <p:nvPr userDrawn="1"/>
        </p:nvSpPr>
        <p:spPr>
          <a:xfrm>
            <a:off x="8895674" y="4121773"/>
            <a:ext cx="1080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</a:p>
        </p:txBody>
      </p:sp>
      <p:sp>
        <p:nvSpPr>
          <p:cNvPr id="117" name="矩形 116"/>
          <p:cNvSpPr/>
          <p:nvPr userDrawn="1"/>
        </p:nvSpPr>
        <p:spPr>
          <a:xfrm>
            <a:off x="8910391" y="4997794"/>
            <a:ext cx="1109371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</a:p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streaming</a:t>
            </a:r>
          </a:p>
        </p:txBody>
      </p:sp>
      <p:sp>
        <p:nvSpPr>
          <p:cNvPr id="119" name="流程图: 直接访问存储器 118"/>
          <p:cNvSpPr/>
          <p:nvPr userDrawn="1"/>
        </p:nvSpPr>
        <p:spPr>
          <a:xfrm>
            <a:off x="1551491" y="2283588"/>
            <a:ext cx="1296000" cy="360000"/>
          </a:xfrm>
          <a:prstGeom prst="flowChartMagneticDrum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箭头连接符 130"/>
          <p:cNvCxnSpPr/>
          <p:nvPr userDrawn="1"/>
        </p:nvCxnSpPr>
        <p:spPr>
          <a:xfrm>
            <a:off x="3939447" y="2460737"/>
            <a:ext cx="396000" cy="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2" name="流程图: 直接访问存储器 131"/>
          <p:cNvSpPr/>
          <p:nvPr userDrawn="1"/>
        </p:nvSpPr>
        <p:spPr>
          <a:xfrm>
            <a:off x="4333194" y="2283588"/>
            <a:ext cx="1296000" cy="360000"/>
          </a:xfrm>
          <a:prstGeom prst="flowChartMagneticDrum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箭头连接符 132"/>
          <p:cNvCxnSpPr/>
          <p:nvPr userDrawn="1"/>
        </p:nvCxnSpPr>
        <p:spPr>
          <a:xfrm>
            <a:off x="5634578" y="2463588"/>
            <a:ext cx="395915" cy="566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 userDrawn="1"/>
        </p:nvSpPr>
        <p:spPr>
          <a:xfrm>
            <a:off x="6030493" y="2122154"/>
            <a:ext cx="684000" cy="684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/>
          <p:cNvCxnSpPr/>
          <p:nvPr userDrawn="1"/>
        </p:nvCxnSpPr>
        <p:spPr>
          <a:xfrm>
            <a:off x="6721148" y="2460737"/>
            <a:ext cx="396000" cy="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6" name="流程图: 直接访问存储器 135"/>
          <p:cNvSpPr/>
          <p:nvPr userDrawn="1"/>
        </p:nvSpPr>
        <p:spPr>
          <a:xfrm>
            <a:off x="7099412" y="2283588"/>
            <a:ext cx="1296000" cy="360000"/>
          </a:xfrm>
          <a:prstGeom prst="flowChartMagneticDrum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圆角矩形 137"/>
          <p:cNvSpPr/>
          <p:nvPr userDrawn="1"/>
        </p:nvSpPr>
        <p:spPr>
          <a:xfrm>
            <a:off x="10269367" y="1932932"/>
            <a:ext cx="1455430" cy="4011448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 userDrawn="1"/>
        </p:nvSpPr>
        <p:spPr>
          <a:xfrm>
            <a:off x="10431156" y="2283588"/>
            <a:ext cx="1080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</p:txBody>
      </p:sp>
      <p:sp>
        <p:nvSpPr>
          <p:cNvPr id="140" name="矩形 139"/>
          <p:cNvSpPr/>
          <p:nvPr userDrawn="1"/>
        </p:nvSpPr>
        <p:spPr>
          <a:xfrm>
            <a:off x="10454366" y="3015260"/>
            <a:ext cx="1080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wtable</a:t>
            </a:r>
          </a:p>
        </p:txBody>
      </p:sp>
      <p:sp>
        <p:nvSpPr>
          <p:cNvPr id="141" name="矩形 140"/>
          <p:cNvSpPr/>
          <p:nvPr userDrawn="1"/>
        </p:nvSpPr>
        <p:spPr>
          <a:xfrm>
            <a:off x="10451499" y="3768393"/>
            <a:ext cx="1080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142" name="矩形 141"/>
          <p:cNvSpPr/>
          <p:nvPr userDrawn="1"/>
        </p:nvSpPr>
        <p:spPr>
          <a:xfrm>
            <a:off x="10479488" y="4512628"/>
            <a:ext cx="1080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</a:p>
        </p:txBody>
      </p:sp>
      <p:sp>
        <p:nvSpPr>
          <p:cNvPr id="143" name="矩形 142"/>
          <p:cNvSpPr/>
          <p:nvPr userDrawn="1"/>
        </p:nvSpPr>
        <p:spPr>
          <a:xfrm>
            <a:off x="10488462" y="5225605"/>
            <a:ext cx="1080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</a:p>
        </p:txBody>
      </p:sp>
      <p:sp>
        <p:nvSpPr>
          <p:cNvPr id="148" name="圆角矩形 147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9" name="圆角矩形 148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0" name="圆角矩形 149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1" name="圆角矩形 150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482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867834"/>
            <a:ext cx="230717" cy="459317"/>
          </a:xfrm>
          <a:prstGeom prst="rect">
            <a:avLst/>
          </a:prstGeom>
          <a:solidFill>
            <a:srgbClr val="62CA2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83633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90153" y="1442435"/>
            <a:ext cx="11988000" cy="5184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0" name="竖卷形 19"/>
          <p:cNvSpPr/>
          <p:nvPr userDrawn="1"/>
        </p:nvSpPr>
        <p:spPr>
          <a:xfrm>
            <a:off x="733001" y="1920737"/>
            <a:ext cx="756000" cy="2166056"/>
          </a:xfrm>
          <a:prstGeom prst="verticalScroll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</p:txBody>
      </p:sp>
      <p:cxnSp>
        <p:nvCxnSpPr>
          <p:cNvPr id="21" name="直接箭头连接符 20"/>
          <p:cNvCxnSpPr>
            <a:endCxn id="119" idx="1"/>
          </p:cNvCxnSpPr>
          <p:nvPr userDrawn="1"/>
        </p:nvCxnSpPr>
        <p:spPr>
          <a:xfrm>
            <a:off x="1394501" y="3362256"/>
            <a:ext cx="610080" cy="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9" idx="4"/>
            <a:endCxn id="24" idx="1"/>
          </p:cNvCxnSpPr>
          <p:nvPr userDrawn="1"/>
        </p:nvCxnSpPr>
        <p:spPr>
          <a:xfrm>
            <a:off x="3300581" y="3365107"/>
            <a:ext cx="395915" cy="566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 userDrawn="1"/>
        </p:nvSpPr>
        <p:spPr>
          <a:xfrm>
            <a:off x="3696496" y="3023673"/>
            <a:ext cx="684000" cy="684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1301940" y="2946399"/>
            <a:ext cx="90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flume</a:t>
            </a:r>
            <a:endParaRPr lang="zh-CN" altLang="en-US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505440" y="1528143"/>
            <a:ext cx="121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数据源</a:t>
            </a:r>
            <a:endParaRPr lang="zh-CN" altLang="en-US"/>
          </a:p>
        </p:txBody>
      </p:sp>
      <p:sp>
        <p:nvSpPr>
          <p:cNvPr id="119" name="流程图: 直接访问存储器 118"/>
          <p:cNvSpPr/>
          <p:nvPr userDrawn="1"/>
        </p:nvSpPr>
        <p:spPr>
          <a:xfrm>
            <a:off x="2059390" y="3099904"/>
            <a:ext cx="1296000" cy="522566"/>
          </a:xfrm>
          <a:prstGeom prst="flowChartMagneticDrum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箭头连接符 130"/>
          <p:cNvCxnSpPr/>
          <p:nvPr userDrawn="1"/>
        </p:nvCxnSpPr>
        <p:spPr>
          <a:xfrm>
            <a:off x="4392537" y="3362256"/>
            <a:ext cx="396000" cy="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 userDrawn="1"/>
        </p:nvCxnSpPr>
        <p:spPr>
          <a:xfrm>
            <a:off x="6087668" y="3365107"/>
            <a:ext cx="395915" cy="566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 userDrawn="1"/>
        </p:nvSpPr>
        <p:spPr>
          <a:xfrm>
            <a:off x="6483583" y="3023673"/>
            <a:ext cx="684000" cy="684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/>
          <p:cNvCxnSpPr/>
          <p:nvPr userDrawn="1"/>
        </p:nvCxnSpPr>
        <p:spPr>
          <a:xfrm>
            <a:off x="7174238" y="3362256"/>
            <a:ext cx="396000" cy="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 userDrawn="1"/>
        </p:nvSpPr>
        <p:spPr>
          <a:xfrm>
            <a:off x="5684802" y="4290025"/>
            <a:ext cx="3954498" cy="867392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 userDrawn="1"/>
        </p:nvSpPr>
        <p:spPr>
          <a:xfrm>
            <a:off x="5773285" y="4424261"/>
            <a:ext cx="1116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</a:p>
        </p:txBody>
      </p:sp>
      <p:sp>
        <p:nvSpPr>
          <p:cNvPr id="53" name="矩形 52"/>
          <p:cNvSpPr/>
          <p:nvPr userDrawn="1"/>
        </p:nvSpPr>
        <p:spPr>
          <a:xfrm>
            <a:off x="8388770" y="4443915"/>
            <a:ext cx="1116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</a:p>
        </p:txBody>
      </p:sp>
      <p:sp>
        <p:nvSpPr>
          <p:cNvPr id="54" name="矩形 53"/>
          <p:cNvSpPr/>
          <p:nvPr userDrawn="1"/>
        </p:nvSpPr>
        <p:spPr>
          <a:xfrm>
            <a:off x="7078419" y="4429805"/>
            <a:ext cx="1116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</a:p>
        </p:txBody>
      </p:sp>
      <p:sp>
        <p:nvSpPr>
          <p:cNvPr id="56" name="流程图: 直接访问存储器 55"/>
          <p:cNvSpPr/>
          <p:nvPr userDrawn="1"/>
        </p:nvSpPr>
        <p:spPr>
          <a:xfrm>
            <a:off x="4810477" y="3099904"/>
            <a:ext cx="1296000" cy="522566"/>
          </a:xfrm>
          <a:prstGeom prst="flowChartMagneticDrum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流程图: 直接访问存储器 56"/>
          <p:cNvSpPr/>
          <p:nvPr userDrawn="1"/>
        </p:nvSpPr>
        <p:spPr>
          <a:xfrm>
            <a:off x="7580647" y="3099904"/>
            <a:ext cx="1296000" cy="522566"/>
          </a:xfrm>
          <a:prstGeom prst="flowChartMagneticDrum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>
            <a:endCxn id="65" idx="2"/>
          </p:cNvCxnSpPr>
          <p:nvPr userDrawn="1"/>
        </p:nvCxnSpPr>
        <p:spPr>
          <a:xfrm flipV="1">
            <a:off x="5404435" y="2337748"/>
            <a:ext cx="738" cy="762156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矩形 64"/>
          <p:cNvSpPr/>
          <p:nvPr userDrawn="1"/>
        </p:nvSpPr>
        <p:spPr>
          <a:xfrm>
            <a:off x="4865173" y="1761748"/>
            <a:ext cx="1080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</a:p>
        </p:txBody>
      </p:sp>
      <p:sp>
        <p:nvSpPr>
          <p:cNvPr id="67" name="文本框 66"/>
          <p:cNvSpPr txBox="1"/>
          <p:nvPr userDrawn="1"/>
        </p:nvSpPr>
        <p:spPr>
          <a:xfrm>
            <a:off x="4491273" y="2484025"/>
            <a:ext cx="77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</a:p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>
            <a:endCxn id="70" idx="2"/>
          </p:cNvCxnSpPr>
          <p:nvPr userDrawn="1"/>
        </p:nvCxnSpPr>
        <p:spPr>
          <a:xfrm flipV="1">
            <a:off x="8109500" y="2337748"/>
            <a:ext cx="738" cy="762156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0" name="矩形 69"/>
          <p:cNvSpPr/>
          <p:nvPr userDrawn="1"/>
        </p:nvSpPr>
        <p:spPr>
          <a:xfrm>
            <a:off x="7570238" y="1761748"/>
            <a:ext cx="1080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</a:p>
        </p:txBody>
      </p:sp>
      <p:sp>
        <p:nvSpPr>
          <p:cNvPr id="71" name="文本框 70"/>
          <p:cNvSpPr txBox="1"/>
          <p:nvPr userDrawn="1"/>
        </p:nvSpPr>
        <p:spPr>
          <a:xfrm>
            <a:off x="7196338" y="2484025"/>
            <a:ext cx="77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</a:p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>
            <a:stCxn id="65" idx="3"/>
            <a:endCxn id="70" idx="1"/>
          </p:cNvCxnSpPr>
          <p:nvPr userDrawn="1"/>
        </p:nvCxnSpPr>
        <p:spPr>
          <a:xfrm>
            <a:off x="5945173" y="2049748"/>
            <a:ext cx="1625065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下箭头 74"/>
          <p:cNvSpPr/>
          <p:nvPr userDrawn="1"/>
        </p:nvSpPr>
        <p:spPr>
          <a:xfrm>
            <a:off x="7780382" y="3749961"/>
            <a:ext cx="772732" cy="295378"/>
          </a:xfrm>
          <a:prstGeom prst="downArrow">
            <a:avLst/>
          </a:prstGeom>
          <a:solidFill>
            <a:srgbClr val="66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79" name="文本框 78"/>
          <p:cNvSpPr txBox="1"/>
          <p:nvPr userDrawn="1"/>
        </p:nvSpPr>
        <p:spPr>
          <a:xfrm>
            <a:off x="2403777" y="2271769"/>
            <a:ext cx="1631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AnalysisTools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箭头连接符 79"/>
          <p:cNvCxnSpPr>
            <a:stCxn id="79" idx="2"/>
            <a:endCxn id="24" idx="0"/>
          </p:cNvCxnSpPr>
          <p:nvPr userDrawn="1"/>
        </p:nvCxnSpPr>
        <p:spPr>
          <a:xfrm>
            <a:off x="3219450" y="2610323"/>
            <a:ext cx="819046" cy="41335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 userDrawn="1"/>
        </p:nvSpPr>
        <p:spPr>
          <a:xfrm>
            <a:off x="6000457" y="1625525"/>
            <a:ext cx="1580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SparkETL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 userDrawn="1"/>
        </p:nvSpPr>
        <p:spPr>
          <a:xfrm>
            <a:off x="5684801" y="5512182"/>
            <a:ext cx="3954499" cy="867392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 userDrawn="1"/>
        </p:nvSpPr>
        <p:spPr>
          <a:xfrm>
            <a:off x="5788623" y="5663121"/>
            <a:ext cx="1116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Wtable</a:t>
            </a:r>
          </a:p>
        </p:txBody>
      </p:sp>
      <p:sp>
        <p:nvSpPr>
          <p:cNvPr id="97" name="矩形 96"/>
          <p:cNvSpPr/>
          <p:nvPr userDrawn="1"/>
        </p:nvSpPr>
        <p:spPr>
          <a:xfrm>
            <a:off x="7078419" y="5663073"/>
            <a:ext cx="1116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98" name="矩形 97"/>
          <p:cNvSpPr/>
          <p:nvPr userDrawn="1"/>
        </p:nvSpPr>
        <p:spPr>
          <a:xfrm>
            <a:off x="8388770" y="5657878"/>
            <a:ext cx="1116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</a:p>
        </p:txBody>
      </p:sp>
      <p:sp>
        <p:nvSpPr>
          <p:cNvPr id="100" name="下箭头 99"/>
          <p:cNvSpPr/>
          <p:nvPr userDrawn="1"/>
        </p:nvSpPr>
        <p:spPr>
          <a:xfrm>
            <a:off x="7269634" y="5189253"/>
            <a:ext cx="772732" cy="295378"/>
          </a:xfrm>
          <a:prstGeom prst="downArrow">
            <a:avLst/>
          </a:prstGeom>
          <a:solidFill>
            <a:srgbClr val="66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7" name="矩形 26"/>
          <p:cNvSpPr/>
          <p:nvPr userDrawn="1"/>
        </p:nvSpPr>
        <p:spPr>
          <a:xfrm>
            <a:off x="4526942" y="1543965"/>
            <a:ext cx="1773814" cy="2542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实时基础层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 userDrawn="1"/>
        </p:nvSpPr>
        <p:spPr>
          <a:xfrm>
            <a:off x="7282102" y="1543965"/>
            <a:ext cx="2405604" cy="2542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实时主题层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 userDrawn="1"/>
        </p:nvSpPr>
        <p:spPr>
          <a:xfrm>
            <a:off x="5511800" y="4202077"/>
            <a:ext cx="5156207" cy="2288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aseline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</a:t>
            </a:r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实时汇总层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下箭头 102"/>
          <p:cNvSpPr/>
          <p:nvPr userDrawn="1"/>
        </p:nvSpPr>
        <p:spPr>
          <a:xfrm rot="5400000">
            <a:off x="4727299" y="5187898"/>
            <a:ext cx="772732" cy="437869"/>
          </a:xfrm>
          <a:prstGeom prst="downArrow">
            <a:avLst/>
          </a:prstGeom>
          <a:solidFill>
            <a:srgbClr val="66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13" name="圆角矩形 112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圆角矩形 117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圆角矩形 119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圆角矩形 120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5" name="直接箭头连接符 54"/>
          <p:cNvCxnSpPr/>
          <p:nvPr userDrawn="1"/>
        </p:nvCxnSpPr>
        <p:spPr>
          <a:xfrm>
            <a:off x="8650238" y="2049748"/>
            <a:ext cx="1345153" cy="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 userDrawn="1"/>
        </p:nvSpPr>
        <p:spPr>
          <a:xfrm>
            <a:off x="10099599" y="1693784"/>
            <a:ext cx="1202723" cy="533775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秒级</a:t>
            </a:r>
            <a:endParaRPr lang="en-US" altLang="zh-CN" sz="1600" b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 userDrawn="1"/>
        </p:nvSpPr>
        <p:spPr>
          <a:xfrm>
            <a:off x="11492107" y="1543965"/>
            <a:ext cx="360000" cy="494698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数据监控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 userDrawn="1"/>
        </p:nvSpPr>
        <p:spPr>
          <a:xfrm>
            <a:off x="221940" y="1543965"/>
            <a:ext cx="360000" cy="494698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 userDrawn="1"/>
        </p:nvSpPr>
        <p:spPr>
          <a:xfrm>
            <a:off x="3381688" y="4142060"/>
            <a:ext cx="1307440" cy="2348891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3603408" y="4329372"/>
            <a:ext cx="864000" cy="504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</a:p>
        </p:txBody>
      </p:sp>
      <p:sp>
        <p:nvSpPr>
          <p:cNvPr id="68" name="矩形 67"/>
          <p:cNvSpPr/>
          <p:nvPr userDrawn="1"/>
        </p:nvSpPr>
        <p:spPr>
          <a:xfrm>
            <a:off x="3605177" y="5051220"/>
            <a:ext cx="828000" cy="540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  <a:endParaRPr lang="en-US" altLang="zh-CN" sz="1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617034" y="5809069"/>
            <a:ext cx="828000" cy="504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SCF</a:t>
            </a:r>
          </a:p>
        </p:txBody>
      </p:sp>
      <p:sp>
        <p:nvSpPr>
          <p:cNvPr id="74" name="文本框 73"/>
          <p:cNvSpPr txBox="1"/>
          <p:nvPr userDrawn="1"/>
        </p:nvSpPr>
        <p:spPr>
          <a:xfrm>
            <a:off x="1770130" y="5142850"/>
            <a:ext cx="121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数据服务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6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867834"/>
            <a:ext cx="230717" cy="459317"/>
          </a:xfrm>
          <a:prstGeom prst="rect">
            <a:avLst/>
          </a:prstGeom>
          <a:solidFill>
            <a:srgbClr val="62CA2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83633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90153" y="1442435"/>
            <a:ext cx="11988000" cy="5184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0" name="竖卷形 19"/>
          <p:cNvSpPr/>
          <p:nvPr userDrawn="1"/>
        </p:nvSpPr>
        <p:spPr>
          <a:xfrm>
            <a:off x="279911" y="1920737"/>
            <a:ext cx="756000" cy="2166056"/>
          </a:xfrm>
          <a:prstGeom prst="verticalScroll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</p:txBody>
      </p:sp>
      <p:cxnSp>
        <p:nvCxnSpPr>
          <p:cNvPr id="21" name="直接箭头连接符 20"/>
          <p:cNvCxnSpPr>
            <a:endCxn id="119" idx="1"/>
          </p:cNvCxnSpPr>
          <p:nvPr userDrawn="1"/>
        </p:nvCxnSpPr>
        <p:spPr>
          <a:xfrm>
            <a:off x="941411" y="3362256"/>
            <a:ext cx="610080" cy="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9" idx="4"/>
            <a:endCxn id="24" idx="1"/>
          </p:cNvCxnSpPr>
          <p:nvPr userDrawn="1"/>
        </p:nvCxnSpPr>
        <p:spPr>
          <a:xfrm>
            <a:off x="2847491" y="3365107"/>
            <a:ext cx="395915" cy="566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 userDrawn="1"/>
        </p:nvSpPr>
        <p:spPr>
          <a:xfrm>
            <a:off x="3243406" y="3023673"/>
            <a:ext cx="684000" cy="684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848850" y="2946399"/>
            <a:ext cx="90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flume</a:t>
            </a:r>
            <a:endParaRPr lang="zh-CN" altLang="en-US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116565" y="1524905"/>
            <a:ext cx="121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数据源</a:t>
            </a:r>
            <a:endParaRPr lang="zh-CN" altLang="en-US"/>
          </a:p>
        </p:txBody>
      </p:sp>
      <p:sp>
        <p:nvSpPr>
          <p:cNvPr id="119" name="流程图: 直接访问存储器 118"/>
          <p:cNvSpPr/>
          <p:nvPr userDrawn="1"/>
        </p:nvSpPr>
        <p:spPr>
          <a:xfrm>
            <a:off x="1606300" y="3099904"/>
            <a:ext cx="1296000" cy="522566"/>
          </a:xfrm>
          <a:prstGeom prst="flowChartMagneticDrum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箭头连接符 130"/>
          <p:cNvCxnSpPr/>
          <p:nvPr userDrawn="1"/>
        </p:nvCxnSpPr>
        <p:spPr>
          <a:xfrm>
            <a:off x="3939447" y="3362256"/>
            <a:ext cx="396000" cy="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 userDrawn="1"/>
        </p:nvCxnSpPr>
        <p:spPr>
          <a:xfrm>
            <a:off x="5634578" y="3365107"/>
            <a:ext cx="395915" cy="566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 userDrawn="1"/>
        </p:nvSpPr>
        <p:spPr>
          <a:xfrm>
            <a:off x="6030493" y="3023673"/>
            <a:ext cx="684000" cy="684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/>
          <p:cNvCxnSpPr/>
          <p:nvPr userDrawn="1"/>
        </p:nvCxnSpPr>
        <p:spPr>
          <a:xfrm>
            <a:off x="6721148" y="3362256"/>
            <a:ext cx="396000" cy="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 userDrawn="1"/>
        </p:nvSpPr>
        <p:spPr>
          <a:xfrm>
            <a:off x="3987112" y="4290025"/>
            <a:ext cx="5230206" cy="867392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 userDrawn="1"/>
        </p:nvSpPr>
        <p:spPr>
          <a:xfrm>
            <a:off x="4075595" y="4424261"/>
            <a:ext cx="1116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</a:p>
        </p:txBody>
      </p:sp>
      <p:sp>
        <p:nvSpPr>
          <p:cNvPr id="53" name="矩形 52"/>
          <p:cNvSpPr/>
          <p:nvPr userDrawn="1"/>
        </p:nvSpPr>
        <p:spPr>
          <a:xfrm>
            <a:off x="6691080" y="4443915"/>
            <a:ext cx="1116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</a:p>
        </p:txBody>
      </p:sp>
      <p:sp>
        <p:nvSpPr>
          <p:cNvPr id="54" name="矩形 53"/>
          <p:cNvSpPr/>
          <p:nvPr userDrawn="1"/>
        </p:nvSpPr>
        <p:spPr>
          <a:xfrm>
            <a:off x="5380729" y="4429805"/>
            <a:ext cx="1116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</a:p>
        </p:txBody>
      </p:sp>
      <p:sp>
        <p:nvSpPr>
          <p:cNvPr id="56" name="流程图: 直接访问存储器 55"/>
          <p:cNvSpPr/>
          <p:nvPr userDrawn="1"/>
        </p:nvSpPr>
        <p:spPr>
          <a:xfrm>
            <a:off x="4357387" y="3099904"/>
            <a:ext cx="1296000" cy="522566"/>
          </a:xfrm>
          <a:prstGeom prst="flowChartMagneticDrum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流程图: 直接访问存储器 56"/>
          <p:cNvSpPr/>
          <p:nvPr userDrawn="1"/>
        </p:nvSpPr>
        <p:spPr>
          <a:xfrm>
            <a:off x="7127557" y="3099904"/>
            <a:ext cx="1296000" cy="522566"/>
          </a:xfrm>
          <a:prstGeom prst="flowChartMagneticDrum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>
            <a:endCxn id="65" idx="2"/>
          </p:cNvCxnSpPr>
          <p:nvPr userDrawn="1"/>
        </p:nvCxnSpPr>
        <p:spPr>
          <a:xfrm flipV="1">
            <a:off x="4951345" y="2337748"/>
            <a:ext cx="738" cy="762156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矩形 64"/>
          <p:cNvSpPr/>
          <p:nvPr userDrawn="1"/>
        </p:nvSpPr>
        <p:spPr>
          <a:xfrm>
            <a:off x="4412083" y="1761748"/>
            <a:ext cx="1080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</a:p>
        </p:txBody>
      </p:sp>
      <p:sp>
        <p:nvSpPr>
          <p:cNvPr id="67" name="文本框 66"/>
          <p:cNvSpPr txBox="1"/>
          <p:nvPr userDrawn="1"/>
        </p:nvSpPr>
        <p:spPr>
          <a:xfrm>
            <a:off x="4038183" y="2484025"/>
            <a:ext cx="77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</a:p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>
            <a:endCxn id="70" idx="2"/>
          </p:cNvCxnSpPr>
          <p:nvPr userDrawn="1"/>
        </p:nvCxnSpPr>
        <p:spPr>
          <a:xfrm flipV="1">
            <a:off x="7656410" y="2337748"/>
            <a:ext cx="738" cy="762156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0" name="矩形 69"/>
          <p:cNvSpPr/>
          <p:nvPr userDrawn="1"/>
        </p:nvSpPr>
        <p:spPr>
          <a:xfrm>
            <a:off x="7117148" y="1761748"/>
            <a:ext cx="1080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</a:p>
        </p:txBody>
      </p:sp>
      <p:sp>
        <p:nvSpPr>
          <p:cNvPr id="71" name="文本框 70"/>
          <p:cNvSpPr txBox="1"/>
          <p:nvPr userDrawn="1"/>
        </p:nvSpPr>
        <p:spPr>
          <a:xfrm>
            <a:off x="6743248" y="2484025"/>
            <a:ext cx="77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</a:p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>
            <a:stCxn id="65" idx="3"/>
            <a:endCxn id="70" idx="1"/>
          </p:cNvCxnSpPr>
          <p:nvPr userDrawn="1"/>
        </p:nvCxnSpPr>
        <p:spPr>
          <a:xfrm>
            <a:off x="5492083" y="2049748"/>
            <a:ext cx="1625065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下箭头 74"/>
          <p:cNvSpPr/>
          <p:nvPr userDrawn="1"/>
        </p:nvSpPr>
        <p:spPr>
          <a:xfrm>
            <a:off x="7327292" y="3749961"/>
            <a:ext cx="772732" cy="295378"/>
          </a:xfrm>
          <a:prstGeom prst="downArrow">
            <a:avLst/>
          </a:prstGeom>
          <a:solidFill>
            <a:srgbClr val="66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79" name="文本框 78"/>
          <p:cNvSpPr txBox="1"/>
          <p:nvPr userDrawn="1"/>
        </p:nvSpPr>
        <p:spPr>
          <a:xfrm>
            <a:off x="1950687" y="2271769"/>
            <a:ext cx="1631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AnalysisTools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箭头连接符 79"/>
          <p:cNvCxnSpPr>
            <a:stCxn id="79" idx="2"/>
            <a:endCxn id="24" idx="0"/>
          </p:cNvCxnSpPr>
          <p:nvPr userDrawn="1"/>
        </p:nvCxnSpPr>
        <p:spPr>
          <a:xfrm>
            <a:off x="2766360" y="2610323"/>
            <a:ext cx="819046" cy="41335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 userDrawn="1"/>
        </p:nvSpPr>
        <p:spPr>
          <a:xfrm>
            <a:off x="5547367" y="1625525"/>
            <a:ext cx="1580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SparkETL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 userDrawn="1"/>
        </p:nvSpPr>
        <p:spPr>
          <a:xfrm>
            <a:off x="3987111" y="5512182"/>
            <a:ext cx="5230207" cy="867392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 userDrawn="1"/>
        </p:nvSpPr>
        <p:spPr>
          <a:xfrm>
            <a:off x="4090933" y="5663121"/>
            <a:ext cx="1116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Wtable</a:t>
            </a:r>
          </a:p>
        </p:txBody>
      </p:sp>
      <p:sp>
        <p:nvSpPr>
          <p:cNvPr id="97" name="矩形 96"/>
          <p:cNvSpPr/>
          <p:nvPr userDrawn="1"/>
        </p:nvSpPr>
        <p:spPr>
          <a:xfrm>
            <a:off x="5380729" y="5663073"/>
            <a:ext cx="1116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98" name="矩形 97"/>
          <p:cNvSpPr/>
          <p:nvPr userDrawn="1"/>
        </p:nvSpPr>
        <p:spPr>
          <a:xfrm>
            <a:off x="6691080" y="5657878"/>
            <a:ext cx="1116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</a:p>
        </p:txBody>
      </p:sp>
      <p:sp>
        <p:nvSpPr>
          <p:cNvPr id="100" name="下箭头 99"/>
          <p:cNvSpPr/>
          <p:nvPr userDrawn="1"/>
        </p:nvSpPr>
        <p:spPr>
          <a:xfrm>
            <a:off x="6816544" y="5189253"/>
            <a:ext cx="772732" cy="295378"/>
          </a:xfrm>
          <a:prstGeom prst="downArrow">
            <a:avLst/>
          </a:prstGeom>
          <a:solidFill>
            <a:srgbClr val="66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7" name="矩形 26"/>
          <p:cNvSpPr/>
          <p:nvPr userDrawn="1"/>
        </p:nvSpPr>
        <p:spPr>
          <a:xfrm>
            <a:off x="4073852" y="1543965"/>
            <a:ext cx="1773814" cy="2542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实时基础层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 userDrawn="1"/>
        </p:nvSpPr>
        <p:spPr>
          <a:xfrm>
            <a:off x="6829012" y="1543965"/>
            <a:ext cx="2405604" cy="2542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实时主题层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 userDrawn="1"/>
        </p:nvSpPr>
        <p:spPr>
          <a:xfrm>
            <a:off x="3846639" y="4202077"/>
            <a:ext cx="6368278" cy="2288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aseline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</a:t>
            </a:r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实时汇总层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下箭头 102"/>
          <p:cNvSpPr/>
          <p:nvPr userDrawn="1"/>
        </p:nvSpPr>
        <p:spPr>
          <a:xfrm rot="5400000">
            <a:off x="2721945" y="5187898"/>
            <a:ext cx="772732" cy="437869"/>
          </a:xfrm>
          <a:prstGeom prst="downArrow">
            <a:avLst/>
          </a:prstGeom>
          <a:solidFill>
            <a:srgbClr val="66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04" name="圆角矩形 103"/>
          <p:cNvSpPr/>
          <p:nvPr userDrawn="1"/>
        </p:nvSpPr>
        <p:spPr>
          <a:xfrm>
            <a:off x="1327686" y="4142060"/>
            <a:ext cx="1307440" cy="2348891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圆角矩形 117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圆角矩形 119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圆角矩形 120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5" name="直接箭头连接符 54"/>
          <p:cNvCxnSpPr/>
          <p:nvPr userDrawn="1"/>
        </p:nvCxnSpPr>
        <p:spPr>
          <a:xfrm>
            <a:off x="8197148" y="2049748"/>
            <a:ext cx="1345153" cy="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 userDrawn="1"/>
        </p:nvSpPr>
        <p:spPr>
          <a:xfrm>
            <a:off x="9646509" y="1693784"/>
            <a:ext cx="1202723" cy="533775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秒级</a:t>
            </a:r>
            <a:endParaRPr lang="en-US" altLang="zh-CN" sz="1600" b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6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8007269" y="4424261"/>
            <a:ext cx="1116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8007269" y="5646549"/>
            <a:ext cx="1116000" cy="576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</a:p>
        </p:txBody>
      </p:sp>
      <p:sp>
        <p:nvSpPr>
          <p:cNvPr id="61" name="矩形 60"/>
          <p:cNvSpPr/>
          <p:nvPr userDrawn="1"/>
        </p:nvSpPr>
        <p:spPr>
          <a:xfrm>
            <a:off x="1549406" y="4329372"/>
            <a:ext cx="864000" cy="504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</a:p>
        </p:txBody>
      </p:sp>
      <p:sp>
        <p:nvSpPr>
          <p:cNvPr id="62" name="矩形 61"/>
          <p:cNvSpPr/>
          <p:nvPr userDrawn="1"/>
        </p:nvSpPr>
        <p:spPr>
          <a:xfrm>
            <a:off x="1551175" y="5051220"/>
            <a:ext cx="828000" cy="540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  <a:endParaRPr lang="en-US" altLang="zh-CN" sz="1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1563032" y="5809069"/>
            <a:ext cx="828000" cy="504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SCF</a:t>
            </a:r>
          </a:p>
        </p:txBody>
      </p:sp>
      <p:sp>
        <p:nvSpPr>
          <p:cNvPr id="66" name="文本框 65"/>
          <p:cNvSpPr txBox="1"/>
          <p:nvPr userDrawn="1"/>
        </p:nvSpPr>
        <p:spPr>
          <a:xfrm>
            <a:off x="46328" y="5142850"/>
            <a:ext cx="121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数据服务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2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867834"/>
            <a:ext cx="230717" cy="459317"/>
          </a:xfrm>
          <a:prstGeom prst="rect">
            <a:avLst/>
          </a:prstGeom>
          <a:solidFill>
            <a:srgbClr val="62CA2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83633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90153" y="1442435"/>
            <a:ext cx="11988000" cy="5184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0" name="竖卷形 19"/>
          <p:cNvSpPr/>
          <p:nvPr userDrawn="1"/>
        </p:nvSpPr>
        <p:spPr>
          <a:xfrm>
            <a:off x="1151959" y="6091708"/>
            <a:ext cx="5429145" cy="458471"/>
          </a:xfrm>
          <a:prstGeom prst="verticalScroll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</p:txBody>
      </p:sp>
      <p:sp>
        <p:nvSpPr>
          <p:cNvPr id="36" name="圆角矩形 35"/>
          <p:cNvSpPr/>
          <p:nvPr userDrawn="1"/>
        </p:nvSpPr>
        <p:spPr>
          <a:xfrm>
            <a:off x="1189147" y="2987596"/>
            <a:ext cx="5391957" cy="2681956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2458188" y="5018543"/>
            <a:ext cx="108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实时基础层</a:t>
            </a:r>
            <a:endParaRPr lang="en-US" altLang="zh-CN" sz="1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3813563" y="5018543"/>
            <a:ext cx="108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实时主题层</a:t>
            </a:r>
            <a:endParaRPr lang="en-US" altLang="zh-CN" sz="1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5107377" y="5005553"/>
            <a:ext cx="108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实时汇总层</a:t>
            </a:r>
            <a:endParaRPr lang="en-US" altLang="zh-CN" sz="1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2467610" y="4121055"/>
            <a:ext cx="72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</a:p>
        </p:txBody>
      </p:sp>
      <p:sp>
        <p:nvSpPr>
          <p:cNvPr id="41" name="矩形 40"/>
          <p:cNvSpPr/>
          <p:nvPr userDrawn="1"/>
        </p:nvSpPr>
        <p:spPr>
          <a:xfrm>
            <a:off x="3420186" y="4121834"/>
            <a:ext cx="72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5303750" y="4118093"/>
            <a:ext cx="720000" cy="432000"/>
          </a:xfrm>
          <a:prstGeom prst="rect">
            <a:avLst/>
          </a:prstGeom>
          <a:solidFill>
            <a:srgbClr val="FF9933"/>
          </a:solidFill>
          <a:ln>
            <a:solidFill>
              <a:srgbClr val="FF0000"/>
            </a:solidFill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Storm</a:t>
            </a:r>
          </a:p>
        </p:txBody>
      </p:sp>
      <p:sp>
        <p:nvSpPr>
          <p:cNvPr id="43" name="矩形 42"/>
          <p:cNvSpPr/>
          <p:nvPr userDrawn="1"/>
        </p:nvSpPr>
        <p:spPr>
          <a:xfrm>
            <a:off x="2490276" y="3220754"/>
            <a:ext cx="72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</p:txBody>
      </p:sp>
      <p:sp>
        <p:nvSpPr>
          <p:cNvPr id="44" name="矩形 43"/>
          <p:cNvSpPr/>
          <p:nvPr userDrawn="1"/>
        </p:nvSpPr>
        <p:spPr>
          <a:xfrm>
            <a:off x="3413048" y="3207624"/>
            <a:ext cx="72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4373446" y="3189404"/>
            <a:ext cx="72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46" name="圆角矩形 45"/>
          <p:cNvSpPr/>
          <p:nvPr userDrawn="1"/>
        </p:nvSpPr>
        <p:spPr>
          <a:xfrm>
            <a:off x="1146385" y="1715212"/>
            <a:ext cx="5434719" cy="764455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689686" y="1859628"/>
            <a:ext cx="864000" cy="504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2916927" y="1827439"/>
            <a:ext cx="828000" cy="540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  <a:endParaRPr lang="en-US" altLang="zh-CN" sz="1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 userDrawn="1"/>
        </p:nvSpPr>
        <p:spPr>
          <a:xfrm>
            <a:off x="4112487" y="1859628"/>
            <a:ext cx="828000" cy="504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SCF</a:t>
            </a:r>
          </a:p>
        </p:txBody>
      </p:sp>
      <p:sp>
        <p:nvSpPr>
          <p:cNvPr id="2" name="下箭头 1"/>
          <p:cNvSpPr/>
          <p:nvPr userDrawn="1"/>
        </p:nvSpPr>
        <p:spPr>
          <a:xfrm rot="10800000">
            <a:off x="3531837" y="5705668"/>
            <a:ext cx="772732" cy="295378"/>
          </a:xfrm>
          <a:prstGeom prst="downArrow">
            <a:avLst/>
          </a:prstGeom>
          <a:solidFill>
            <a:srgbClr val="66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53352" y="6164290"/>
            <a:ext cx="105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138404" y="4166558"/>
            <a:ext cx="105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实时数仓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 userDrawn="1"/>
        </p:nvSpPr>
        <p:spPr>
          <a:xfrm>
            <a:off x="71838" y="1941041"/>
            <a:ext cx="107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数据服务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 userDrawn="1"/>
        </p:nvSpPr>
        <p:spPr>
          <a:xfrm>
            <a:off x="4380987" y="4118093"/>
            <a:ext cx="72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</a:p>
        </p:txBody>
      </p:sp>
      <p:sp>
        <p:nvSpPr>
          <p:cNvPr id="58" name="矩形 57"/>
          <p:cNvSpPr/>
          <p:nvPr userDrawn="1"/>
        </p:nvSpPr>
        <p:spPr>
          <a:xfrm>
            <a:off x="5303750" y="3189404"/>
            <a:ext cx="72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378039" y="4903352"/>
            <a:ext cx="4971246" cy="6871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    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 userDrawn="1"/>
        </p:nvSpPr>
        <p:spPr>
          <a:xfrm>
            <a:off x="1378039" y="3993694"/>
            <a:ext cx="4971246" cy="6871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数据计算    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1378039" y="3080312"/>
            <a:ext cx="4971246" cy="6871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数据储存    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 userDrawn="1"/>
        </p:nvSpPr>
        <p:spPr>
          <a:xfrm>
            <a:off x="5305701" y="1859628"/>
            <a:ext cx="828000" cy="504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en-US" altLang="zh-CN" sz="1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下箭头 65"/>
          <p:cNvSpPr/>
          <p:nvPr userDrawn="1"/>
        </p:nvSpPr>
        <p:spPr>
          <a:xfrm rot="10800000">
            <a:off x="3531837" y="2574797"/>
            <a:ext cx="772732" cy="295378"/>
          </a:xfrm>
          <a:prstGeom prst="downArrow">
            <a:avLst/>
          </a:prstGeom>
          <a:solidFill>
            <a:srgbClr val="66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7" name="矩形 6"/>
          <p:cNvSpPr/>
          <p:nvPr userDrawn="1"/>
        </p:nvSpPr>
        <p:spPr>
          <a:xfrm>
            <a:off x="6903076" y="1715212"/>
            <a:ext cx="566670" cy="483496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数据质量监控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4" name="圆角矩形 73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圆角矩形 74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圆角矩形 75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03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867834"/>
            <a:ext cx="230717" cy="459317"/>
          </a:xfrm>
          <a:prstGeom prst="rect">
            <a:avLst/>
          </a:prstGeom>
          <a:solidFill>
            <a:srgbClr val="62CA2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83633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90153" y="1442435"/>
            <a:ext cx="11988000" cy="5184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0" name="竖卷形 19"/>
          <p:cNvSpPr/>
          <p:nvPr userDrawn="1"/>
        </p:nvSpPr>
        <p:spPr>
          <a:xfrm>
            <a:off x="3663340" y="6091708"/>
            <a:ext cx="5429145" cy="458471"/>
          </a:xfrm>
          <a:prstGeom prst="verticalScroll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</p:txBody>
      </p:sp>
      <p:sp>
        <p:nvSpPr>
          <p:cNvPr id="36" name="圆角矩形 35"/>
          <p:cNvSpPr/>
          <p:nvPr userDrawn="1"/>
        </p:nvSpPr>
        <p:spPr>
          <a:xfrm>
            <a:off x="3700528" y="2987596"/>
            <a:ext cx="5391957" cy="2681956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4969569" y="5018543"/>
            <a:ext cx="108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实时基础层</a:t>
            </a:r>
            <a:endParaRPr lang="en-US" altLang="zh-CN" sz="1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6324944" y="5018543"/>
            <a:ext cx="108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实时主题层</a:t>
            </a:r>
            <a:endParaRPr lang="en-US" altLang="zh-CN" sz="1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7618758" y="5005553"/>
            <a:ext cx="108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实时汇总层</a:t>
            </a:r>
            <a:endParaRPr lang="en-US" altLang="zh-CN" sz="1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4978991" y="4121055"/>
            <a:ext cx="72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</a:p>
        </p:txBody>
      </p:sp>
      <p:sp>
        <p:nvSpPr>
          <p:cNvPr id="41" name="矩形 40"/>
          <p:cNvSpPr/>
          <p:nvPr userDrawn="1"/>
        </p:nvSpPr>
        <p:spPr>
          <a:xfrm>
            <a:off x="5931567" y="4121834"/>
            <a:ext cx="72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7793522" y="4118093"/>
            <a:ext cx="72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</a:t>
            </a:r>
          </a:p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house</a:t>
            </a:r>
          </a:p>
        </p:txBody>
      </p:sp>
      <p:sp>
        <p:nvSpPr>
          <p:cNvPr id="43" name="矩形 42"/>
          <p:cNvSpPr/>
          <p:nvPr userDrawn="1"/>
        </p:nvSpPr>
        <p:spPr>
          <a:xfrm>
            <a:off x="5001657" y="3220754"/>
            <a:ext cx="72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</p:txBody>
      </p:sp>
      <p:sp>
        <p:nvSpPr>
          <p:cNvPr id="44" name="矩形 43"/>
          <p:cNvSpPr/>
          <p:nvPr userDrawn="1"/>
        </p:nvSpPr>
        <p:spPr>
          <a:xfrm>
            <a:off x="5924429" y="3207624"/>
            <a:ext cx="72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884827" y="3189404"/>
            <a:ext cx="72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46" name="圆角矩形 45"/>
          <p:cNvSpPr/>
          <p:nvPr userDrawn="1"/>
        </p:nvSpPr>
        <p:spPr>
          <a:xfrm>
            <a:off x="3657766" y="1715212"/>
            <a:ext cx="5434719" cy="764455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4201067" y="1859628"/>
            <a:ext cx="864000" cy="504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5428308" y="1827439"/>
            <a:ext cx="828000" cy="540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  <a:endParaRPr lang="en-US" altLang="zh-CN" sz="1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 userDrawn="1"/>
        </p:nvSpPr>
        <p:spPr>
          <a:xfrm>
            <a:off x="6623868" y="1859628"/>
            <a:ext cx="828000" cy="504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SCF</a:t>
            </a:r>
          </a:p>
        </p:txBody>
      </p:sp>
      <p:sp>
        <p:nvSpPr>
          <p:cNvPr id="2" name="下箭头 1"/>
          <p:cNvSpPr/>
          <p:nvPr userDrawn="1"/>
        </p:nvSpPr>
        <p:spPr>
          <a:xfrm rot="10800000">
            <a:off x="6043218" y="5705668"/>
            <a:ext cx="772732" cy="295378"/>
          </a:xfrm>
          <a:prstGeom prst="downArrow">
            <a:avLst/>
          </a:prstGeom>
          <a:solidFill>
            <a:srgbClr val="66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2664733" y="6164290"/>
            <a:ext cx="105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2649785" y="4166558"/>
            <a:ext cx="105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实时数仓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 userDrawn="1"/>
        </p:nvSpPr>
        <p:spPr>
          <a:xfrm>
            <a:off x="2583219" y="1941041"/>
            <a:ext cx="107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数据服务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 userDrawn="1"/>
        </p:nvSpPr>
        <p:spPr>
          <a:xfrm>
            <a:off x="6892368" y="4118093"/>
            <a:ext cx="72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</a:p>
        </p:txBody>
      </p:sp>
      <p:sp>
        <p:nvSpPr>
          <p:cNvPr id="58" name="矩形 57"/>
          <p:cNvSpPr/>
          <p:nvPr userDrawn="1"/>
        </p:nvSpPr>
        <p:spPr>
          <a:xfrm>
            <a:off x="7815131" y="3189404"/>
            <a:ext cx="720000" cy="432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3889420" y="4903352"/>
            <a:ext cx="4971246" cy="6871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    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 userDrawn="1"/>
        </p:nvSpPr>
        <p:spPr>
          <a:xfrm>
            <a:off x="3889420" y="3993694"/>
            <a:ext cx="4971246" cy="6871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数据计算    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3889420" y="3080312"/>
            <a:ext cx="4971246" cy="6871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数据储存    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 userDrawn="1"/>
        </p:nvSpPr>
        <p:spPr>
          <a:xfrm>
            <a:off x="7817082" y="1859628"/>
            <a:ext cx="828000" cy="504000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en-US" altLang="zh-CN" sz="1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下箭头 65"/>
          <p:cNvSpPr/>
          <p:nvPr userDrawn="1"/>
        </p:nvSpPr>
        <p:spPr>
          <a:xfrm rot="10800000">
            <a:off x="6043218" y="2574797"/>
            <a:ext cx="772732" cy="295378"/>
          </a:xfrm>
          <a:prstGeom prst="downArrow">
            <a:avLst/>
          </a:prstGeom>
          <a:solidFill>
            <a:srgbClr val="66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7" name="矩形 6"/>
          <p:cNvSpPr/>
          <p:nvPr userDrawn="1"/>
        </p:nvSpPr>
        <p:spPr>
          <a:xfrm>
            <a:off x="9558835" y="1715212"/>
            <a:ext cx="566670" cy="483496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数据质量监控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740066" y="1715212"/>
            <a:ext cx="566670" cy="483496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圆角矩形 51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圆角矩形 52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圆角矩形 53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899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4" name="图片 1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138" name="矩形 137"/>
          <p:cNvSpPr/>
          <p:nvPr userDrawn="1"/>
        </p:nvSpPr>
        <p:spPr>
          <a:xfrm>
            <a:off x="0" y="867834"/>
            <a:ext cx="230717" cy="459317"/>
          </a:xfrm>
          <a:prstGeom prst="rect">
            <a:avLst/>
          </a:prstGeom>
          <a:solidFill>
            <a:srgbClr val="0091D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9" name="矩形 138"/>
          <p:cNvSpPr/>
          <p:nvPr userDrawn="1"/>
        </p:nvSpPr>
        <p:spPr>
          <a:xfrm>
            <a:off x="283633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竖卷形 45"/>
          <p:cNvSpPr/>
          <p:nvPr userDrawn="1"/>
        </p:nvSpPr>
        <p:spPr>
          <a:xfrm>
            <a:off x="218944" y="3065174"/>
            <a:ext cx="1498852" cy="1984032"/>
          </a:xfrm>
          <a:prstGeom prst="verticalScroll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行为日志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业务数据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stCxn id="46" idx="3"/>
            <a:endCxn id="53" idx="1"/>
          </p:cNvCxnSpPr>
          <p:nvPr userDrawn="1"/>
        </p:nvCxnSpPr>
        <p:spPr>
          <a:xfrm flipV="1">
            <a:off x="1530440" y="2836651"/>
            <a:ext cx="760349" cy="1220539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53" idx="3"/>
            <a:endCxn id="2" idx="2"/>
          </p:cNvCxnSpPr>
          <p:nvPr userDrawn="1"/>
        </p:nvCxnSpPr>
        <p:spPr>
          <a:xfrm flipV="1">
            <a:off x="3370789" y="2834326"/>
            <a:ext cx="380267" cy="2325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 userDrawn="1"/>
        </p:nvSpPr>
        <p:spPr>
          <a:xfrm>
            <a:off x="2290789" y="2166125"/>
            <a:ext cx="1080000" cy="1341052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2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46" idx="3"/>
            <a:endCxn id="56" idx="1"/>
          </p:cNvCxnSpPr>
          <p:nvPr userDrawn="1"/>
        </p:nvCxnSpPr>
        <p:spPr>
          <a:xfrm>
            <a:off x="1530440" y="4057190"/>
            <a:ext cx="750508" cy="1220539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 userDrawn="1"/>
        </p:nvSpPr>
        <p:spPr>
          <a:xfrm>
            <a:off x="1649003" y="3876270"/>
            <a:ext cx="8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 userDrawn="1"/>
        </p:nvSpPr>
        <p:spPr>
          <a:xfrm>
            <a:off x="2280948" y="4607203"/>
            <a:ext cx="1080000" cy="1341052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22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 userDrawn="1"/>
        </p:nvSpPr>
        <p:spPr>
          <a:xfrm>
            <a:off x="5114257" y="4481229"/>
            <a:ext cx="3898620" cy="1548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 userDrawn="1"/>
        </p:nvSpPr>
        <p:spPr>
          <a:xfrm>
            <a:off x="5229397" y="4971728"/>
            <a:ext cx="720000" cy="612000"/>
          </a:xfrm>
          <a:prstGeom prst="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  <a:endParaRPr lang="zh-CN" altLang="en-US" sz="16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210184" y="4971728"/>
            <a:ext cx="720000" cy="612000"/>
          </a:xfrm>
          <a:prstGeom prst="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DWD</a:t>
            </a:r>
            <a:endParaRPr lang="zh-CN" altLang="en-US" sz="16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 userDrawn="1"/>
        </p:nvSpPr>
        <p:spPr>
          <a:xfrm>
            <a:off x="7181196" y="4976307"/>
            <a:ext cx="720000" cy="612000"/>
          </a:xfrm>
          <a:prstGeom prst="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DWS</a:t>
            </a:r>
            <a:endParaRPr lang="zh-CN" altLang="en-US" sz="16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/>
          <p:nvPr userDrawn="1"/>
        </p:nvCxnSpPr>
        <p:spPr>
          <a:xfrm flipV="1">
            <a:off x="5953047" y="5277728"/>
            <a:ext cx="242148" cy="7048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 userDrawn="1"/>
        </p:nvCxnSpPr>
        <p:spPr>
          <a:xfrm flipV="1">
            <a:off x="6931649" y="5277728"/>
            <a:ext cx="242148" cy="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 userDrawn="1"/>
        </p:nvSpPr>
        <p:spPr>
          <a:xfrm>
            <a:off x="5114257" y="2068690"/>
            <a:ext cx="3898620" cy="1548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5290991" y="2441831"/>
            <a:ext cx="969564" cy="7200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  <a:endParaRPr lang="zh-CN" altLang="en-US" sz="16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 userDrawn="1"/>
        </p:nvSpPr>
        <p:spPr>
          <a:xfrm>
            <a:off x="6524064" y="2441831"/>
            <a:ext cx="925511" cy="7200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DWD</a:t>
            </a:r>
            <a:endParaRPr lang="zh-CN" altLang="en-US" sz="16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 userDrawn="1"/>
        </p:nvSpPr>
        <p:spPr>
          <a:xfrm>
            <a:off x="7691723" y="2456719"/>
            <a:ext cx="1157407" cy="7200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DWS</a:t>
            </a:r>
            <a:endParaRPr lang="zh-CN" altLang="en-US" sz="16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/>
          <p:cNvCxnSpPr>
            <a:endCxn id="71" idx="1"/>
          </p:cNvCxnSpPr>
          <p:nvPr userDrawn="1"/>
        </p:nvCxnSpPr>
        <p:spPr>
          <a:xfrm flipV="1">
            <a:off x="6281916" y="2801831"/>
            <a:ext cx="242148" cy="7048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 userDrawn="1"/>
        </p:nvCxnSpPr>
        <p:spPr>
          <a:xfrm flipV="1">
            <a:off x="7449575" y="2837190"/>
            <a:ext cx="242148" cy="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69" idx="3"/>
            <a:endCxn id="83" idx="1"/>
          </p:cNvCxnSpPr>
          <p:nvPr userDrawn="1"/>
        </p:nvCxnSpPr>
        <p:spPr>
          <a:xfrm>
            <a:off x="9012877" y="2842690"/>
            <a:ext cx="993810" cy="1214500"/>
          </a:xfrm>
          <a:prstGeom prst="bentConnector3">
            <a:avLst/>
          </a:prstGeom>
          <a:ln>
            <a:solidFill>
              <a:srgbClr val="3366FF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61" idx="3"/>
            <a:endCxn id="83" idx="1"/>
          </p:cNvCxnSpPr>
          <p:nvPr userDrawn="1"/>
        </p:nvCxnSpPr>
        <p:spPr>
          <a:xfrm flipV="1">
            <a:off x="9012877" y="4057190"/>
            <a:ext cx="993810" cy="1198039"/>
          </a:xfrm>
          <a:prstGeom prst="bentConnector3">
            <a:avLst/>
          </a:prstGeom>
          <a:ln>
            <a:solidFill>
              <a:srgbClr val="3366FF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 userDrawn="1"/>
        </p:nvSpPr>
        <p:spPr>
          <a:xfrm>
            <a:off x="10006687" y="1920737"/>
            <a:ext cx="1932028" cy="4272905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 userDrawn="1"/>
        </p:nvSpPr>
        <p:spPr>
          <a:xfrm>
            <a:off x="10341615" y="2262813"/>
            <a:ext cx="1332000" cy="720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18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8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 userDrawn="1"/>
        </p:nvSpPr>
        <p:spPr>
          <a:xfrm>
            <a:off x="10327143" y="3170341"/>
            <a:ext cx="1332000" cy="720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邮件推送</a:t>
            </a:r>
            <a:endParaRPr lang="zh-CN" altLang="en-US" sz="18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 userDrawn="1"/>
        </p:nvSpPr>
        <p:spPr>
          <a:xfrm>
            <a:off x="10317552" y="5111475"/>
            <a:ext cx="1332000" cy="720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结果数据源</a:t>
            </a:r>
            <a:endParaRPr lang="zh-CN" altLang="en-US" sz="18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>
            <a:off x="373034" y="2667322"/>
            <a:ext cx="134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>
            <a:off x="6137035" y="1493246"/>
            <a:ext cx="121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实时数仓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>
            <a:off x="6137034" y="6239836"/>
            <a:ext cx="121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离线数仓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>
            <a:off x="10367139" y="1493246"/>
            <a:ext cx="121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 userDrawn="1"/>
        </p:nvSpPr>
        <p:spPr>
          <a:xfrm>
            <a:off x="10327143" y="4140908"/>
            <a:ext cx="1332000" cy="720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SCF</a:t>
            </a:r>
            <a:r>
              <a:rPr lang="zh-CN" altLang="en-US" sz="18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8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8166114" y="4978776"/>
            <a:ext cx="720000" cy="612000"/>
          </a:xfrm>
          <a:prstGeom prst="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</a:t>
            </a:r>
            <a:endParaRPr lang="zh-CN" altLang="en-US" sz="16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/>
          <p:nvPr userDrawn="1"/>
        </p:nvCxnSpPr>
        <p:spPr>
          <a:xfrm flipV="1">
            <a:off x="7901196" y="5284776"/>
            <a:ext cx="242148" cy="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椭圆 1"/>
          <p:cNvSpPr/>
          <p:nvPr userDrawn="1"/>
        </p:nvSpPr>
        <p:spPr>
          <a:xfrm>
            <a:off x="3751056" y="2359689"/>
            <a:ext cx="949273" cy="949273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>
            <a:stCxn id="2" idx="6"/>
            <a:endCxn id="69" idx="1"/>
          </p:cNvCxnSpPr>
          <p:nvPr userDrawn="1"/>
        </p:nvCxnSpPr>
        <p:spPr>
          <a:xfrm>
            <a:off x="4700329" y="2834326"/>
            <a:ext cx="413928" cy="8364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6" idx="3"/>
            <a:endCxn id="76" idx="2"/>
          </p:cNvCxnSpPr>
          <p:nvPr userDrawn="1"/>
        </p:nvCxnSpPr>
        <p:spPr>
          <a:xfrm flipV="1">
            <a:off x="3360948" y="5274288"/>
            <a:ext cx="390108" cy="3441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6" name="椭圆 75"/>
          <p:cNvSpPr/>
          <p:nvPr userDrawn="1"/>
        </p:nvSpPr>
        <p:spPr>
          <a:xfrm>
            <a:off x="3751056" y="4799651"/>
            <a:ext cx="949273" cy="949273"/>
          </a:xfrm>
          <a:prstGeom prst="ellipse">
            <a:avLst/>
          </a:prstGeom>
          <a:solidFill>
            <a:srgbClr val="0091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/>
          <p:cNvCxnSpPr>
            <a:stCxn id="76" idx="6"/>
            <a:endCxn id="61" idx="1"/>
          </p:cNvCxnSpPr>
          <p:nvPr userDrawn="1"/>
        </p:nvCxnSpPr>
        <p:spPr>
          <a:xfrm flipV="1">
            <a:off x="4700329" y="5255229"/>
            <a:ext cx="413928" cy="19059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6142465" y="5602696"/>
            <a:ext cx="184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/hive/spar</a:t>
            </a:r>
          </a:p>
          <a:p>
            <a:pPr algn="l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时效性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 userDrawn="1"/>
        </p:nvSpPr>
        <p:spPr>
          <a:xfrm>
            <a:off x="6142465" y="3184847"/>
            <a:ext cx="184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/spark</a:t>
            </a:r>
          </a:p>
          <a:p>
            <a:pPr algn="l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时效性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 userDrawn="1"/>
        </p:nvSpPr>
        <p:spPr>
          <a:xfrm>
            <a:off x="2147522" y="2068690"/>
            <a:ext cx="1352522" cy="396468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59" name="文本框 58"/>
          <p:cNvSpPr txBox="1"/>
          <p:nvPr userDrawn="1"/>
        </p:nvSpPr>
        <p:spPr>
          <a:xfrm>
            <a:off x="2147522" y="1437987"/>
            <a:ext cx="135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601507" y="2068690"/>
            <a:ext cx="1352522" cy="396468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78" name="文本框 77"/>
          <p:cNvSpPr txBox="1"/>
          <p:nvPr userDrawn="1"/>
        </p:nvSpPr>
        <p:spPr>
          <a:xfrm>
            <a:off x="3601019" y="1437987"/>
            <a:ext cx="135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58" idx="2"/>
            <a:endCxn id="61" idx="0"/>
          </p:cNvCxnSpPr>
          <p:nvPr userDrawn="1"/>
        </p:nvCxnSpPr>
        <p:spPr>
          <a:xfrm flipH="1">
            <a:off x="7063567" y="3646512"/>
            <a:ext cx="1" cy="83471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 userDrawn="1"/>
        </p:nvSpPr>
        <p:spPr>
          <a:xfrm>
            <a:off x="5114257" y="3886957"/>
            <a:ext cx="389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一套指标两套计算资源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94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9" grpId="0"/>
      <p:bldP spid="60" grpId="0" animBg="1"/>
      <p:bldP spid="78" grpId="0"/>
      <p:bldP spid="8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288618" y="3371850"/>
            <a:ext cx="5278967" cy="719667"/>
          </a:xfrm>
          <a:prstGeom prst="rect">
            <a:avLst/>
          </a:prstGeom>
          <a:gradFill flip="none" rotWithShape="1">
            <a:gsLst>
              <a:gs pos="75000">
                <a:srgbClr val="28A032"/>
              </a:gs>
              <a:gs pos="50000">
                <a:srgbClr val="0091D7"/>
              </a:gs>
              <a:gs pos="25000">
                <a:srgbClr val="006EC8"/>
              </a:gs>
              <a:gs pos="0">
                <a:srgbClr val="FF2828"/>
              </a:gs>
              <a:gs pos="100000">
                <a:srgbClr val="FF8C1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6" name="直线连接符 27"/>
          <p:cNvCxnSpPr/>
          <p:nvPr userDrawn="1"/>
        </p:nvCxnSpPr>
        <p:spPr>
          <a:xfrm>
            <a:off x="6102351" y="3344334"/>
            <a:ext cx="0" cy="776817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301793" y="3395172"/>
            <a:ext cx="5266859" cy="6739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02" y="3371850"/>
            <a:ext cx="2400300" cy="71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6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4" name="图片 1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138" name="矩形 137"/>
          <p:cNvSpPr/>
          <p:nvPr userDrawn="1"/>
        </p:nvSpPr>
        <p:spPr>
          <a:xfrm>
            <a:off x="0" y="867834"/>
            <a:ext cx="230717" cy="459317"/>
          </a:xfrm>
          <a:prstGeom prst="rect">
            <a:avLst/>
          </a:prstGeom>
          <a:solidFill>
            <a:srgbClr val="0091D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9" name="矩形 138"/>
          <p:cNvSpPr/>
          <p:nvPr userDrawn="1"/>
        </p:nvSpPr>
        <p:spPr>
          <a:xfrm>
            <a:off x="283633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3" name="圆角矩形 52"/>
          <p:cNvSpPr/>
          <p:nvPr userDrawn="1"/>
        </p:nvSpPr>
        <p:spPr>
          <a:xfrm>
            <a:off x="3605682" y="2450364"/>
            <a:ext cx="1908000" cy="720000"/>
          </a:xfrm>
          <a:prstGeom prst="roundRect">
            <a:avLst/>
          </a:prstGeom>
          <a:solidFill>
            <a:srgbClr val="FF993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0" dirty="0" smtClean="0">
                <a:solidFill>
                  <a:schemeClr val="bg1"/>
                </a:solidFill>
                <a:latin typeface="+mn-ea"/>
                <a:ea typeface="+mn-ea"/>
              </a:rPr>
              <a:t>实时日志</a:t>
            </a: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1774782" y="3795580"/>
            <a:ext cx="157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 userDrawn="1"/>
        </p:nvSpPr>
        <p:spPr>
          <a:xfrm>
            <a:off x="3605682" y="5065616"/>
            <a:ext cx="1908000" cy="720000"/>
          </a:xfrm>
          <a:prstGeom prst="round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离线日志</a:t>
            </a:r>
          </a:p>
        </p:txBody>
      </p:sp>
      <p:sp>
        <p:nvSpPr>
          <p:cNvPr id="93" name="文本框 92"/>
          <p:cNvSpPr txBox="1"/>
          <p:nvPr userDrawn="1"/>
        </p:nvSpPr>
        <p:spPr>
          <a:xfrm>
            <a:off x="218944" y="2517829"/>
            <a:ext cx="147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数据源</a:t>
            </a:r>
            <a:endParaRPr lang="zh-CN" altLang="en-US" dirty="0"/>
          </a:p>
        </p:txBody>
      </p:sp>
      <p:sp>
        <p:nvSpPr>
          <p:cNvPr id="47" name="圆角矩形 46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圆角矩形 47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圆角矩形 48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圆角矩形 56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0" name="直接箭头连接符 59"/>
          <p:cNvCxnSpPr>
            <a:stCxn id="127" idx="3"/>
            <a:endCxn id="53" idx="1"/>
          </p:cNvCxnSpPr>
          <p:nvPr userDrawn="1"/>
        </p:nvCxnSpPr>
        <p:spPr>
          <a:xfrm flipV="1">
            <a:off x="1530440" y="2810364"/>
            <a:ext cx="2075242" cy="1246826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27" idx="3"/>
            <a:endCxn id="56" idx="1"/>
          </p:cNvCxnSpPr>
          <p:nvPr userDrawn="1"/>
        </p:nvCxnSpPr>
        <p:spPr>
          <a:xfrm>
            <a:off x="1530440" y="4057190"/>
            <a:ext cx="2075242" cy="1368426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 userDrawn="1"/>
        </p:nvSpPr>
        <p:spPr>
          <a:xfrm>
            <a:off x="6778490" y="2446103"/>
            <a:ext cx="1908000" cy="720000"/>
          </a:xfrm>
          <a:prstGeom prst="roundRect">
            <a:avLst/>
          </a:prstGeom>
          <a:solidFill>
            <a:srgbClr val="FF993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实时</a:t>
            </a:r>
            <a:r>
              <a:rPr lang="en-US" altLang="zh-CN" sz="2400" b="0" dirty="0" smtClean="0">
                <a:solidFill>
                  <a:schemeClr val="bg1"/>
                </a:solidFill>
                <a:latin typeface="+mn-ea"/>
              </a:rPr>
              <a:t>ETL</a:t>
            </a:r>
            <a:endParaRPr lang="zh-CN" altLang="en-US" sz="2400" b="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圆角矩形 71"/>
          <p:cNvSpPr/>
          <p:nvPr userDrawn="1"/>
        </p:nvSpPr>
        <p:spPr>
          <a:xfrm>
            <a:off x="6779286" y="5065615"/>
            <a:ext cx="1908000" cy="720000"/>
          </a:xfrm>
          <a:prstGeom prst="round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离线</a:t>
            </a:r>
            <a:r>
              <a:rPr lang="en-US" altLang="zh-CN" sz="2400" b="0" dirty="0" smtClean="0">
                <a:solidFill>
                  <a:schemeClr val="bg1"/>
                </a:solidFill>
                <a:latin typeface="+mn-ea"/>
              </a:rPr>
              <a:t>ETL</a:t>
            </a:r>
            <a:endParaRPr lang="zh-CN" altLang="en-US" sz="2400" b="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圆角矩形 73"/>
          <p:cNvSpPr/>
          <p:nvPr userDrawn="1"/>
        </p:nvSpPr>
        <p:spPr>
          <a:xfrm>
            <a:off x="9951299" y="2446103"/>
            <a:ext cx="1908000" cy="720000"/>
          </a:xfrm>
          <a:prstGeom prst="roundRect">
            <a:avLst/>
          </a:prstGeom>
          <a:solidFill>
            <a:srgbClr val="FF993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实时数仓</a:t>
            </a:r>
          </a:p>
        </p:txBody>
      </p:sp>
      <p:sp>
        <p:nvSpPr>
          <p:cNvPr id="79" name="圆角矩形 78"/>
          <p:cNvSpPr/>
          <p:nvPr userDrawn="1"/>
        </p:nvSpPr>
        <p:spPr>
          <a:xfrm>
            <a:off x="9951299" y="5065614"/>
            <a:ext cx="1908000" cy="720000"/>
          </a:xfrm>
          <a:prstGeom prst="round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0" dirty="0" smtClean="0">
                <a:solidFill>
                  <a:schemeClr val="bg1"/>
                </a:solidFill>
                <a:latin typeface="+mn-ea"/>
              </a:rPr>
              <a:t>离线数仓</a:t>
            </a:r>
          </a:p>
        </p:txBody>
      </p:sp>
      <p:cxnSp>
        <p:nvCxnSpPr>
          <p:cNvPr id="80" name="直接箭头连接符 79"/>
          <p:cNvCxnSpPr>
            <a:stCxn id="53" idx="3"/>
            <a:endCxn id="71" idx="1"/>
          </p:cNvCxnSpPr>
          <p:nvPr userDrawn="1"/>
        </p:nvCxnSpPr>
        <p:spPr>
          <a:xfrm flipV="1">
            <a:off x="5513682" y="2806103"/>
            <a:ext cx="1264808" cy="4261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3"/>
            <a:endCxn id="74" idx="1"/>
          </p:cNvCxnSpPr>
          <p:nvPr userDrawn="1"/>
        </p:nvCxnSpPr>
        <p:spPr>
          <a:xfrm>
            <a:off x="8686490" y="2806103"/>
            <a:ext cx="1264809" cy="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6" idx="3"/>
            <a:endCxn id="72" idx="1"/>
          </p:cNvCxnSpPr>
          <p:nvPr userDrawn="1"/>
        </p:nvCxnSpPr>
        <p:spPr>
          <a:xfrm flipV="1">
            <a:off x="5513682" y="5425615"/>
            <a:ext cx="1265604" cy="1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2" idx="3"/>
            <a:endCxn id="79" idx="1"/>
          </p:cNvCxnSpPr>
          <p:nvPr userDrawn="1"/>
        </p:nvCxnSpPr>
        <p:spPr>
          <a:xfrm flipV="1">
            <a:off x="8687286" y="5425614"/>
            <a:ext cx="1264013" cy="1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" name="矩形 111"/>
          <p:cNvSpPr/>
          <p:nvPr userDrawn="1"/>
        </p:nvSpPr>
        <p:spPr>
          <a:xfrm>
            <a:off x="6273800" y="2222500"/>
            <a:ext cx="2873801" cy="3721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20" name="矩形 119"/>
          <p:cNvSpPr/>
          <p:nvPr userDrawn="1"/>
        </p:nvSpPr>
        <p:spPr>
          <a:xfrm>
            <a:off x="1774782" y="2222500"/>
            <a:ext cx="1574890" cy="3721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25" name="文本框 124"/>
          <p:cNvSpPr txBox="1"/>
          <p:nvPr userDrawn="1"/>
        </p:nvSpPr>
        <p:spPr>
          <a:xfrm>
            <a:off x="1774782" y="1653663"/>
            <a:ext cx="157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>
            <a:off x="6273800" y="1653663"/>
            <a:ext cx="2873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竖卷形 126"/>
          <p:cNvSpPr/>
          <p:nvPr userDrawn="1"/>
        </p:nvSpPr>
        <p:spPr>
          <a:xfrm>
            <a:off x="218944" y="3065174"/>
            <a:ext cx="1498852" cy="1984032"/>
          </a:xfrm>
          <a:prstGeom prst="verticalScroll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行为日志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业务数据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>
            <a:off x="3619801" y="1874144"/>
            <a:ext cx="19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>
            <a:off x="3619801" y="4522498"/>
            <a:ext cx="19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334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4" name="图片 1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138" name="矩形 137"/>
          <p:cNvSpPr/>
          <p:nvPr userDrawn="1"/>
        </p:nvSpPr>
        <p:spPr>
          <a:xfrm>
            <a:off x="0" y="867834"/>
            <a:ext cx="230717" cy="459317"/>
          </a:xfrm>
          <a:prstGeom prst="rect">
            <a:avLst/>
          </a:prstGeom>
          <a:solidFill>
            <a:srgbClr val="0091D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9" name="矩形 138"/>
          <p:cNvSpPr/>
          <p:nvPr userDrawn="1"/>
        </p:nvSpPr>
        <p:spPr>
          <a:xfrm>
            <a:off x="283633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3" name="圆角矩形 52"/>
          <p:cNvSpPr/>
          <p:nvPr userDrawn="1"/>
        </p:nvSpPr>
        <p:spPr>
          <a:xfrm>
            <a:off x="2298451" y="3342857"/>
            <a:ext cx="1501499" cy="720000"/>
          </a:xfrm>
          <a:prstGeom prst="round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实时日志</a:t>
            </a: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1543748" y="4441808"/>
            <a:ext cx="1054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 userDrawn="1"/>
        </p:nvSpPr>
        <p:spPr>
          <a:xfrm>
            <a:off x="2298451" y="5207322"/>
            <a:ext cx="1501499" cy="720000"/>
          </a:xfrm>
          <a:prstGeom prst="round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8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离线日志</a:t>
            </a:r>
          </a:p>
        </p:txBody>
      </p:sp>
      <p:sp>
        <p:nvSpPr>
          <p:cNvPr id="93" name="文本框 92"/>
          <p:cNvSpPr txBox="1"/>
          <p:nvPr userDrawn="1"/>
        </p:nvSpPr>
        <p:spPr>
          <a:xfrm>
            <a:off x="322803" y="3117891"/>
            <a:ext cx="11854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圆角矩形 47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圆角矩形 48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圆角矩形 56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0" name="直接箭头连接符 59"/>
          <p:cNvCxnSpPr>
            <a:stCxn id="127" idx="3"/>
            <a:endCxn id="53" idx="1"/>
          </p:cNvCxnSpPr>
          <p:nvPr userDrawn="1"/>
        </p:nvCxnSpPr>
        <p:spPr>
          <a:xfrm flipV="1">
            <a:off x="1508227" y="3702857"/>
            <a:ext cx="790224" cy="954395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27" idx="3"/>
            <a:endCxn id="56" idx="1"/>
          </p:cNvCxnSpPr>
          <p:nvPr userDrawn="1"/>
        </p:nvCxnSpPr>
        <p:spPr>
          <a:xfrm>
            <a:off x="1508227" y="4657252"/>
            <a:ext cx="790224" cy="91007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 userDrawn="1"/>
        </p:nvSpPr>
        <p:spPr>
          <a:xfrm>
            <a:off x="4486665" y="3338598"/>
            <a:ext cx="1501499" cy="720000"/>
          </a:xfrm>
          <a:prstGeom prst="round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8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endParaRPr lang="zh-CN" altLang="en-US" sz="18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 userDrawn="1"/>
        </p:nvSpPr>
        <p:spPr>
          <a:xfrm>
            <a:off x="9029988" y="3338598"/>
            <a:ext cx="1501499" cy="720000"/>
          </a:xfrm>
          <a:prstGeom prst="roundRect">
            <a:avLst/>
          </a:prstGeom>
          <a:solidFill>
            <a:srgbClr val="5BC72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实时数仓</a:t>
            </a:r>
          </a:p>
        </p:txBody>
      </p:sp>
      <p:sp>
        <p:nvSpPr>
          <p:cNvPr id="79" name="圆角矩形 78"/>
          <p:cNvSpPr/>
          <p:nvPr userDrawn="1"/>
        </p:nvSpPr>
        <p:spPr>
          <a:xfrm>
            <a:off x="9029988" y="5207322"/>
            <a:ext cx="1501499" cy="720000"/>
          </a:xfrm>
          <a:prstGeom prst="roundRect">
            <a:avLst/>
          </a:prstGeom>
          <a:solidFill>
            <a:srgbClr val="5BC72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离线数仓</a:t>
            </a:r>
          </a:p>
        </p:txBody>
      </p:sp>
      <p:cxnSp>
        <p:nvCxnSpPr>
          <p:cNvPr id="80" name="直接箭头连接符 79"/>
          <p:cNvCxnSpPr>
            <a:stCxn id="53" idx="3"/>
            <a:endCxn id="71" idx="1"/>
          </p:cNvCxnSpPr>
          <p:nvPr userDrawn="1"/>
        </p:nvCxnSpPr>
        <p:spPr>
          <a:xfrm flipV="1">
            <a:off x="3799950" y="3698598"/>
            <a:ext cx="686715" cy="4259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3"/>
            <a:endCxn id="46" idx="1"/>
          </p:cNvCxnSpPr>
          <p:nvPr userDrawn="1"/>
        </p:nvCxnSpPr>
        <p:spPr>
          <a:xfrm>
            <a:off x="5988164" y="3698598"/>
            <a:ext cx="901813" cy="0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6" idx="3"/>
            <a:endCxn id="54" idx="1"/>
          </p:cNvCxnSpPr>
          <p:nvPr userDrawn="1"/>
        </p:nvCxnSpPr>
        <p:spPr>
          <a:xfrm>
            <a:off x="3799950" y="5567322"/>
            <a:ext cx="3090027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7" name="竖卷形 126"/>
          <p:cNvSpPr/>
          <p:nvPr userDrawn="1"/>
        </p:nvSpPr>
        <p:spPr>
          <a:xfrm>
            <a:off x="196731" y="3665236"/>
            <a:ext cx="1498852" cy="1984032"/>
          </a:xfrm>
          <a:prstGeom prst="verticalScroll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行为日志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业务数据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>
            <a:off x="2283507" y="2902447"/>
            <a:ext cx="1501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>
            <a:off x="5931562" y="2682880"/>
            <a:ext cx="3515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基于同源数据构建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 userDrawn="1"/>
        </p:nvSpPr>
        <p:spPr>
          <a:xfrm>
            <a:off x="6889977" y="3338598"/>
            <a:ext cx="1501499" cy="720000"/>
          </a:xfrm>
          <a:prstGeom prst="roundRect">
            <a:avLst/>
          </a:prstGeom>
          <a:solidFill>
            <a:srgbClr val="5BC72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8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en-US" altLang="zh-CN" sz="18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  <a:endParaRPr lang="zh-CN" altLang="en-US" sz="18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 userDrawn="1"/>
        </p:nvSpPr>
        <p:spPr>
          <a:xfrm>
            <a:off x="6889977" y="5207322"/>
            <a:ext cx="1501499" cy="720000"/>
          </a:xfrm>
          <a:prstGeom prst="roundRect">
            <a:avLst/>
          </a:prstGeom>
          <a:solidFill>
            <a:srgbClr val="5BC72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分钟粒度</a:t>
            </a:r>
            <a:endParaRPr lang="en-US" altLang="zh-CN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zh-CN" altLang="en-US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en-US" altLang="zh-CN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  <a:r>
              <a:rPr lang="zh-CN" altLang="en-US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61" name="圆角矩形 60"/>
          <p:cNvSpPr/>
          <p:nvPr userDrawn="1"/>
        </p:nvSpPr>
        <p:spPr>
          <a:xfrm>
            <a:off x="11016593" y="3955001"/>
            <a:ext cx="967499" cy="1404502"/>
          </a:xfrm>
          <a:prstGeom prst="round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8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endParaRPr lang="en-US" altLang="zh-CN" sz="18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zh-CN" altLang="en-US" sz="18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</a:p>
        </p:txBody>
      </p:sp>
      <p:sp>
        <p:nvSpPr>
          <p:cNvPr id="64" name="矩形 63"/>
          <p:cNvSpPr/>
          <p:nvPr userDrawn="1"/>
        </p:nvSpPr>
        <p:spPr>
          <a:xfrm>
            <a:off x="6655599" y="3117891"/>
            <a:ext cx="1993101" cy="30543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cxnSp>
        <p:nvCxnSpPr>
          <p:cNvPr id="65" name="直接箭头连接符 64"/>
          <p:cNvCxnSpPr>
            <a:stCxn id="46" idx="3"/>
            <a:endCxn id="74" idx="1"/>
          </p:cNvCxnSpPr>
          <p:nvPr userDrawn="1"/>
        </p:nvCxnSpPr>
        <p:spPr>
          <a:xfrm>
            <a:off x="8391476" y="3698598"/>
            <a:ext cx="638512" cy="0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6" idx="2"/>
            <a:endCxn id="54" idx="0"/>
          </p:cNvCxnSpPr>
          <p:nvPr userDrawn="1"/>
        </p:nvCxnSpPr>
        <p:spPr>
          <a:xfrm>
            <a:off x="7640727" y="4058598"/>
            <a:ext cx="0" cy="1148724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4" idx="3"/>
            <a:endCxn id="61" idx="1"/>
          </p:cNvCxnSpPr>
          <p:nvPr userDrawn="1"/>
        </p:nvCxnSpPr>
        <p:spPr>
          <a:xfrm>
            <a:off x="10531487" y="3698598"/>
            <a:ext cx="485106" cy="958654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9" idx="3"/>
            <a:endCxn id="61" idx="1"/>
          </p:cNvCxnSpPr>
          <p:nvPr userDrawn="1"/>
        </p:nvCxnSpPr>
        <p:spPr>
          <a:xfrm flipV="1">
            <a:off x="10531487" y="4657252"/>
            <a:ext cx="485106" cy="910070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4" idx="3"/>
            <a:endCxn id="79" idx="1"/>
          </p:cNvCxnSpPr>
          <p:nvPr userDrawn="1"/>
        </p:nvCxnSpPr>
        <p:spPr>
          <a:xfrm>
            <a:off x="8391476" y="5567322"/>
            <a:ext cx="638512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 userDrawn="1"/>
        </p:nvSpPr>
        <p:spPr>
          <a:xfrm>
            <a:off x="4688606" y="1938458"/>
            <a:ext cx="1097615" cy="434406"/>
          </a:xfrm>
          <a:prstGeom prst="round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8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</a:p>
        </p:txBody>
      </p:sp>
      <p:sp>
        <p:nvSpPr>
          <p:cNvPr id="105" name="圆角矩形 104"/>
          <p:cNvSpPr/>
          <p:nvPr userDrawn="1"/>
        </p:nvSpPr>
        <p:spPr>
          <a:xfrm>
            <a:off x="3194540" y="1946705"/>
            <a:ext cx="1097615" cy="434406"/>
          </a:xfrm>
          <a:prstGeom prst="round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8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</a:t>
            </a:r>
          </a:p>
        </p:txBody>
      </p:sp>
      <p:sp>
        <p:nvSpPr>
          <p:cNvPr id="108" name="圆角矩形 107"/>
          <p:cNvSpPr/>
          <p:nvPr userDrawn="1"/>
        </p:nvSpPr>
        <p:spPr>
          <a:xfrm>
            <a:off x="6182672" y="1946705"/>
            <a:ext cx="1097615" cy="434406"/>
          </a:xfrm>
          <a:prstGeom prst="round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8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</a:p>
        </p:txBody>
      </p:sp>
      <p:cxnSp>
        <p:nvCxnSpPr>
          <p:cNvPr id="109" name="直接箭头连接符 108"/>
          <p:cNvCxnSpPr>
            <a:stCxn id="104" idx="2"/>
            <a:endCxn id="71" idx="0"/>
          </p:cNvCxnSpPr>
          <p:nvPr userDrawn="1"/>
        </p:nvCxnSpPr>
        <p:spPr>
          <a:xfrm>
            <a:off x="5237414" y="2372864"/>
            <a:ext cx="1" cy="965734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8" idx="2"/>
            <a:endCxn id="71" idx="0"/>
          </p:cNvCxnSpPr>
          <p:nvPr userDrawn="1"/>
        </p:nvCxnSpPr>
        <p:spPr>
          <a:xfrm flipH="1">
            <a:off x="5237415" y="2381111"/>
            <a:ext cx="1494065" cy="957487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5" idx="2"/>
            <a:endCxn id="71" idx="0"/>
          </p:cNvCxnSpPr>
          <p:nvPr userDrawn="1"/>
        </p:nvCxnSpPr>
        <p:spPr>
          <a:xfrm>
            <a:off x="3743348" y="2381111"/>
            <a:ext cx="1494067" cy="957487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8" name="矩形 117"/>
          <p:cNvSpPr/>
          <p:nvPr userDrawn="1"/>
        </p:nvSpPr>
        <p:spPr>
          <a:xfrm>
            <a:off x="3049201" y="1786928"/>
            <a:ext cx="4431099" cy="7254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36" name="文本框 135"/>
          <p:cNvSpPr txBox="1"/>
          <p:nvPr userDrawn="1"/>
        </p:nvSpPr>
        <p:spPr>
          <a:xfrm>
            <a:off x="3049201" y="1334738"/>
            <a:ext cx="4431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2283507" y="4776435"/>
            <a:ext cx="1501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63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4" name="图片 1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138" name="矩形 137"/>
          <p:cNvSpPr/>
          <p:nvPr userDrawn="1"/>
        </p:nvSpPr>
        <p:spPr>
          <a:xfrm>
            <a:off x="0" y="867834"/>
            <a:ext cx="230717" cy="459317"/>
          </a:xfrm>
          <a:prstGeom prst="rect">
            <a:avLst/>
          </a:prstGeom>
          <a:solidFill>
            <a:srgbClr val="0091D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9" name="矩形 138"/>
          <p:cNvSpPr/>
          <p:nvPr userDrawn="1"/>
        </p:nvSpPr>
        <p:spPr>
          <a:xfrm>
            <a:off x="283633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6" name="竖卷形 45"/>
          <p:cNvSpPr/>
          <p:nvPr userDrawn="1"/>
        </p:nvSpPr>
        <p:spPr>
          <a:xfrm>
            <a:off x="31126" y="3369974"/>
            <a:ext cx="1498852" cy="1984032"/>
          </a:xfrm>
          <a:prstGeom prst="verticalScroll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行为日志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业务数据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56" idx="3"/>
            <a:endCxn id="61" idx="1"/>
          </p:cNvCxnSpPr>
          <p:nvPr userDrawn="1"/>
        </p:nvCxnSpPr>
        <p:spPr>
          <a:xfrm>
            <a:off x="2898971" y="5566615"/>
            <a:ext cx="1494140" cy="15914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 userDrawn="1"/>
        </p:nvSpPr>
        <p:spPr>
          <a:xfrm>
            <a:off x="1864812" y="2225537"/>
            <a:ext cx="1044000" cy="1800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2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46" idx="3"/>
            <a:endCxn id="56" idx="1"/>
          </p:cNvCxnSpPr>
          <p:nvPr userDrawn="1"/>
        </p:nvCxnSpPr>
        <p:spPr>
          <a:xfrm>
            <a:off x="1342622" y="4361990"/>
            <a:ext cx="512349" cy="1204625"/>
          </a:xfrm>
          <a:prstGeom prst="straightConnector1">
            <a:avLst/>
          </a:prstGeom>
          <a:ln>
            <a:solidFill>
              <a:srgbClr val="3366FF"/>
            </a:solidFill>
            <a:prstDash val="solid"/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 userDrawn="1"/>
        </p:nvSpPr>
        <p:spPr>
          <a:xfrm>
            <a:off x="1649003" y="4181070"/>
            <a:ext cx="8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 userDrawn="1"/>
        </p:nvSpPr>
        <p:spPr>
          <a:xfrm>
            <a:off x="1854971" y="4666615"/>
            <a:ext cx="1044000" cy="1800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22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 userDrawn="1"/>
        </p:nvSpPr>
        <p:spPr>
          <a:xfrm>
            <a:off x="4393111" y="4741905"/>
            <a:ext cx="4012924" cy="1681248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 userDrawn="1"/>
        </p:nvSpPr>
        <p:spPr>
          <a:xfrm>
            <a:off x="4514734" y="5209105"/>
            <a:ext cx="720000" cy="6840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5520235" y="5209105"/>
            <a:ext cx="720000" cy="6840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DWD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 userDrawn="1"/>
        </p:nvSpPr>
        <p:spPr>
          <a:xfrm>
            <a:off x="6522605" y="5209105"/>
            <a:ext cx="720000" cy="6840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DWS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>
            <a:stCxn id="62" idx="3"/>
            <a:endCxn id="63" idx="1"/>
          </p:cNvCxnSpPr>
          <p:nvPr userDrawn="1"/>
        </p:nvCxnSpPr>
        <p:spPr>
          <a:xfrm>
            <a:off x="5234734" y="5551105"/>
            <a:ext cx="285501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3" idx="3"/>
            <a:endCxn id="65" idx="1"/>
          </p:cNvCxnSpPr>
          <p:nvPr userDrawn="1"/>
        </p:nvCxnSpPr>
        <p:spPr>
          <a:xfrm>
            <a:off x="6240235" y="5551105"/>
            <a:ext cx="282370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 userDrawn="1"/>
        </p:nvSpPr>
        <p:spPr>
          <a:xfrm>
            <a:off x="4393111" y="2301367"/>
            <a:ext cx="4012924" cy="1681248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肘形连接符 80"/>
          <p:cNvCxnSpPr>
            <a:stCxn id="69" idx="3"/>
            <a:endCxn id="83" idx="1"/>
          </p:cNvCxnSpPr>
          <p:nvPr userDrawn="1"/>
        </p:nvCxnSpPr>
        <p:spPr>
          <a:xfrm>
            <a:off x="8406035" y="3141991"/>
            <a:ext cx="474423" cy="1219999"/>
          </a:xfrm>
          <a:prstGeom prst="bentConnector3">
            <a:avLst/>
          </a:prstGeom>
          <a:ln>
            <a:solidFill>
              <a:srgbClr val="3366FF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61" idx="3"/>
            <a:endCxn id="83" idx="1"/>
          </p:cNvCxnSpPr>
          <p:nvPr userDrawn="1"/>
        </p:nvCxnSpPr>
        <p:spPr>
          <a:xfrm flipV="1">
            <a:off x="8406035" y="4361990"/>
            <a:ext cx="474423" cy="1220539"/>
          </a:xfrm>
          <a:prstGeom prst="bentConnector3">
            <a:avLst/>
          </a:prstGeom>
          <a:ln>
            <a:solidFill>
              <a:srgbClr val="3366FF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 userDrawn="1"/>
        </p:nvSpPr>
        <p:spPr>
          <a:xfrm>
            <a:off x="8880458" y="2225537"/>
            <a:ext cx="3114692" cy="4272905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 userDrawn="1"/>
        </p:nvSpPr>
        <p:spPr>
          <a:xfrm>
            <a:off x="9027957" y="3191961"/>
            <a:ext cx="1368000" cy="245396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</a:p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00" dirty="0" smtClean="0">
                <a:solidFill>
                  <a:srgbClr val="FF9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</a:p>
          <a:p>
            <a:pPr algn="ctr"/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Wtable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00" dirty="0" err="1" smtClean="0">
                <a:solidFill>
                  <a:srgbClr val="FF9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endParaRPr lang="zh-CN" altLang="en-US" sz="1800" dirty="0" smtClean="0">
              <a:solidFill>
                <a:srgbClr val="FF90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>
            <a:off x="141650" y="2822629"/>
            <a:ext cx="121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>
            <a:off x="6406234" y="1798046"/>
            <a:ext cx="121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实时数仓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>
            <a:off x="6406233" y="6544636"/>
            <a:ext cx="121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离线数仓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>
            <a:off x="9174153" y="1798046"/>
            <a:ext cx="276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数据应用服务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圆角矩形 47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圆角矩形 48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圆角矩形 56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7530603" y="5209105"/>
            <a:ext cx="720000" cy="6840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>
            <a:stCxn id="65" idx="3"/>
            <a:endCxn id="73" idx="1"/>
          </p:cNvCxnSpPr>
          <p:nvPr userDrawn="1"/>
        </p:nvCxnSpPr>
        <p:spPr>
          <a:xfrm>
            <a:off x="7242605" y="5551105"/>
            <a:ext cx="287998" cy="0"/>
          </a:xfrm>
          <a:prstGeom prst="straightConnector1">
            <a:avLst/>
          </a:prstGeom>
          <a:ln>
            <a:solidFill>
              <a:srgbClr val="3366FF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矩形 63"/>
          <p:cNvSpPr/>
          <p:nvPr userDrawn="1"/>
        </p:nvSpPr>
        <p:spPr>
          <a:xfrm>
            <a:off x="4518323" y="2834274"/>
            <a:ext cx="720000" cy="6840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5520235" y="2834274"/>
            <a:ext cx="720000" cy="6840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DWD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6522605" y="2834544"/>
            <a:ext cx="720000" cy="6840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DWS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 userDrawn="1"/>
        </p:nvSpPr>
        <p:spPr>
          <a:xfrm>
            <a:off x="10507456" y="3181447"/>
            <a:ext cx="1368000" cy="245396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</a:p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数据产品</a:t>
            </a:r>
          </a:p>
        </p:txBody>
      </p:sp>
      <p:sp>
        <p:nvSpPr>
          <p:cNvPr id="121" name="文本框 120"/>
          <p:cNvSpPr txBox="1"/>
          <p:nvPr userDrawn="1"/>
        </p:nvSpPr>
        <p:spPr>
          <a:xfrm>
            <a:off x="9027957" y="2602779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>
            <a:off x="10507457" y="2602779"/>
            <a:ext cx="133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46" idx="3"/>
            <a:endCxn id="53" idx="1"/>
          </p:cNvCxnSpPr>
          <p:nvPr userDrawn="1"/>
        </p:nvCxnSpPr>
        <p:spPr>
          <a:xfrm flipV="1">
            <a:off x="1342622" y="3125537"/>
            <a:ext cx="522190" cy="1236453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3" idx="3"/>
            <a:endCxn id="92" idx="1"/>
          </p:cNvCxnSpPr>
          <p:nvPr userDrawn="1"/>
        </p:nvCxnSpPr>
        <p:spPr>
          <a:xfrm>
            <a:off x="2908812" y="3125537"/>
            <a:ext cx="341229" cy="0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4" idx="3"/>
            <a:endCxn id="68" idx="1"/>
          </p:cNvCxnSpPr>
          <p:nvPr userDrawn="1"/>
        </p:nvCxnSpPr>
        <p:spPr>
          <a:xfrm>
            <a:off x="5238323" y="3176274"/>
            <a:ext cx="281912" cy="0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8" idx="3"/>
            <a:endCxn id="76" idx="1"/>
          </p:cNvCxnSpPr>
          <p:nvPr userDrawn="1"/>
        </p:nvCxnSpPr>
        <p:spPr>
          <a:xfrm>
            <a:off x="6240235" y="3176274"/>
            <a:ext cx="282370" cy="270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4" idx="2"/>
            <a:endCxn id="62" idx="0"/>
          </p:cNvCxnSpPr>
          <p:nvPr userDrawn="1"/>
        </p:nvCxnSpPr>
        <p:spPr>
          <a:xfrm flipH="1">
            <a:off x="4874734" y="3518274"/>
            <a:ext cx="3589" cy="1690831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8" idx="2"/>
            <a:endCxn id="63" idx="0"/>
          </p:cNvCxnSpPr>
          <p:nvPr userDrawn="1"/>
        </p:nvCxnSpPr>
        <p:spPr>
          <a:xfrm>
            <a:off x="5880235" y="3518274"/>
            <a:ext cx="0" cy="1690831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6" idx="2"/>
            <a:endCxn id="65" idx="0"/>
          </p:cNvCxnSpPr>
          <p:nvPr userDrawn="1"/>
        </p:nvCxnSpPr>
        <p:spPr>
          <a:xfrm>
            <a:off x="6882605" y="3518544"/>
            <a:ext cx="0" cy="1690561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 userDrawn="1"/>
        </p:nvSpPr>
        <p:spPr>
          <a:xfrm>
            <a:off x="4393111" y="6002897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/hive/spar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时效性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 userDrawn="1"/>
        </p:nvSpPr>
        <p:spPr>
          <a:xfrm>
            <a:off x="5315724" y="2334964"/>
            <a:ext cx="184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时效性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 userDrawn="1"/>
        </p:nvSpPr>
        <p:spPr>
          <a:xfrm>
            <a:off x="3250041" y="2898105"/>
            <a:ext cx="792000" cy="454863"/>
          </a:xfrm>
          <a:prstGeom prst="round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8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endParaRPr lang="zh-CN" altLang="en-US" sz="18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/>
          <p:cNvCxnSpPr>
            <a:stCxn id="92" idx="3"/>
            <a:endCxn id="69" idx="1"/>
          </p:cNvCxnSpPr>
          <p:nvPr userDrawn="1"/>
        </p:nvCxnSpPr>
        <p:spPr>
          <a:xfrm>
            <a:off x="4042041" y="3125537"/>
            <a:ext cx="351070" cy="16454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 userDrawn="1"/>
        </p:nvSpPr>
        <p:spPr>
          <a:xfrm>
            <a:off x="3169383" y="1637021"/>
            <a:ext cx="936000" cy="360000"/>
          </a:xfrm>
          <a:prstGeom prst="round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8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</a:p>
        </p:txBody>
      </p:sp>
      <p:sp>
        <p:nvSpPr>
          <p:cNvPr id="109" name="圆角矩形 108"/>
          <p:cNvSpPr/>
          <p:nvPr userDrawn="1"/>
        </p:nvSpPr>
        <p:spPr>
          <a:xfrm>
            <a:off x="2143317" y="1645268"/>
            <a:ext cx="936000" cy="360000"/>
          </a:xfrm>
          <a:prstGeom prst="round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8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</a:t>
            </a:r>
          </a:p>
        </p:txBody>
      </p:sp>
      <p:sp>
        <p:nvSpPr>
          <p:cNvPr id="110" name="圆角矩形 109"/>
          <p:cNvSpPr/>
          <p:nvPr userDrawn="1"/>
        </p:nvSpPr>
        <p:spPr>
          <a:xfrm>
            <a:off x="4195449" y="1645268"/>
            <a:ext cx="936000" cy="360000"/>
          </a:xfrm>
          <a:prstGeom prst="roundRect">
            <a:avLst/>
          </a:prstGeom>
          <a:solidFill>
            <a:srgbClr val="0091D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8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</a:p>
        </p:txBody>
      </p:sp>
      <p:cxnSp>
        <p:nvCxnSpPr>
          <p:cNvPr id="111" name="直接箭头连接符 110"/>
          <p:cNvCxnSpPr>
            <a:stCxn id="108" idx="2"/>
            <a:endCxn id="92" idx="0"/>
          </p:cNvCxnSpPr>
          <p:nvPr userDrawn="1"/>
        </p:nvCxnSpPr>
        <p:spPr>
          <a:xfrm>
            <a:off x="3637383" y="1997021"/>
            <a:ext cx="8658" cy="901084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10" idx="2"/>
            <a:endCxn id="92" idx="0"/>
          </p:cNvCxnSpPr>
          <p:nvPr userDrawn="1"/>
        </p:nvCxnSpPr>
        <p:spPr>
          <a:xfrm flipH="1">
            <a:off x="3646041" y="2005268"/>
            <a:ext cx="1017408" cy="892837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9" idx="2"/>
            <a:endCxn id="92" idx="0"/>
          </p:cNvCxnSpPr>
          <p:nvPr userDrawn="1"/>
        </p:nvCxnSpPr>
        <p:spPr>
          <a:xfrm>
            <a:off x="2611317" y="2005268"/>
            <a:ext cx="1034724" cy="892837"/>
          </a:xfrm>
          <a:prstGeom prst="straightConnector1">
            <a:avLst/>
          </a:prstGeom>
          <a:ln>
            <a:solidFill>
              <a:srgbClr val="FF9015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5" name="矩形 114"/>
          <p:cNvSpPr/>
          <p:nvPr userDrawn="1"/>
        </p:nvSpPr>
        <p:spPr>
          <a:xfrm>
            <a:off x="2075844" y="1485491"/>
            <a:ext cx="3140394" cy="64173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16" name="文本框 115"/>
          <p:cNvSpPr txBox="1"/>
          <p:nvPr userDrawn="1"/>
        </p:nvSpPr>
        <p:spPr>
          <a:xfrm>
            <a:off x="5087338" y="1326633"/>
            <a:ext cx="2022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60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ctr">
              <a:defRPr sz="2667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9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063751" y="2813051"/>
            <a:ext cx="8064500" cy="12319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063751" y="4188885"/>
            <a:ext cx="8064500" cy="973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8002" y="3085464"/>
            <a:ext cx="8015999" cy="720000"/>
          </a:xfrm>
        </p:spPr>
        <p:txBody>
          <a:bodyPr>
            <a:no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95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-2"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709400" y="406400"/>
            <a:ext cx="61384" cy="3894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4" name="直线连接符 16"/>
          <p:cNvCxnSpPr/>
          <p:nvPr userDrawn="1"/>
        </p:nvCxnSpPr>
        <p:spPr>
          <a:xfrm>
            <a:off x="11813117" y="406400"/>
            <a:ext cx="0" cy="389467"/>
          </a:xfrm>
          <a:prstGeom prst="line">
            <a:avLst/>
          </a:prstGeom>
          <a:ln w="28575" cmpd="sng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10" descr="58同城白色标志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1" y="364067"/>
            <a:ext cx="167851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6002" y="3069000"/>
            <a:ext cx="8639999" cy="720000"/>
          </a:xfrm>
        </p:spPr>
        <p:txBody>
          <a:bodyPr>
            <a:noAutofit/>
          </a:bodyPr>
          <a:lstStyle>
            <a:lvl1pPr algn="ctr">
              <a:defRPr sz="5333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51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ctr">
              <a:defRPr sz="2667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6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10"/>
          <p:cNvGrpSpPr>
            <a:grpSpLocks/>
          </p:cNvGrpSpPr>
          <p:nvPr userDrawn="1"/>
        </p:nvGrpSpPr>
        <p:grpSpPr bwMode="auto">
          <a:xfrm>
            <a:off x="7143751" y="1799167"/>
            <a:ext cx="1058333" cy="1212851"/>
            <a:chOff x="4724400" y="1584960"/>
            <a:chExt cx="792480" cy="909582"/>
          </a:xfrm>
        </p:grpSpPr>
        <p:sp>
          <p:nvSpPr>
            <p:cNvPr id="4" name="椭圆 3"/>
            <p:cNvSpPr/>
            <p:nvPr userDrawn="1"/>
          </p:nvSpPr>
          <p:spPr>
            <a:xfrm>
              <a:off x="4724400" y="1584960"/>
              <a:ext cx="792480" cy="79211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" name="等腰三角形 4"/>
            <p:cNvSpPr/>
            <p:nvPr userDrawn="1"/>
          </p:nvSpPr>
          <p:spPr>
            <a:xfrm rot="13344054">
              <a:off x="4886066" y="2240558"/>
              <a:ext cx="136307" cy="253984"/>
            </a:xfrm>
            <a:prstGeom prst="triangl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6" name="文本框 9"/>
          <p:cNvSpPr txBox="1">
            <a:spLocks noChangeArrowheads="1"/>
          </p:cNvSpPr>
          <p:nvPr userDrawn="1"/>
        </p:nvSpPr>
        <p:spPr bwMode="auto">
          <a:xfrm>
            <a:off x="3530600" y="2971800"/>
            <a:ext cx="5130800" cy="91300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THANK  YOU</a:t>
            </a:r>
            <a:endParaRPr kumimoji="1" lang="zh-CN" altLang="en-US" sz="5333" b="1" i="0" u="none" strike="noStrike" kern="1200" cap="none" spc="0" normalizeH="0" baseline="0" noProof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21" y="2236385"/>
            <a:ext cx="804191" cy="2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06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10"/>
          <p:cNvGrpSpPr>
            <a:grpSpLocks/>
          </p:cNvGrpSpPr>
          <p:nvPr userDrawn="1"/>
        </p:nvGrpSpPr>
        <p:grpSpPr bwMode="auto">
          <a:xfrm>
            <a:off x="7143751" y="1799167"/>
            <a:ext cx="1058333" cy="1212851"/>
            <a:chOff x="4724400" y="1584960"/>
            <a:chExt cx="792480" cy="909582"/>
          </a:xfrm>
        </p:grpSpPr>
        <p:sp>
          <p:nvSpPr>
            <p:cNvPr id="4" name="椭圆 3"/>
            <p:cNvSpPr/>
            <p:nvPr userDrawn="1"/>
          </p:nvSpPr>
          <p:spPr>
            <a:xfrm>
              <a:off x="4724400" y="1584960"/>
              <a:ext cx="792480" cy="79211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" name="等腰三角形 4"/>
            <p:cNvSpPr/>
            <p:nvPr userDrawn="1"/>
          </p:nvSpPr>
          <p:spPr>
            <a:xfrm rot="13344054">
              <a:off x="4886066" y="2240558"/>
              <a:ext cx="136307" cy="253984"/>
            </a:xfrm>
            <a:prstGeom prst="triangl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6" name="文本框 9"/>
          <p:cNvSpPr txBox="1">
            <a:spLocks noChangeArrowheads="1"/>
          </p:cNvSpPr>
          <p:nvPr userDrawn="1"/>
        </p:nvSpPr>
        <p:spPr bwMode="auto">
          <a:xfrm>
            <a:off x="0" y="2971800"/>
            <a:ext cx="12192000" cy="9130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THANKS</a:t>
            </a:r>
            <a:endParaRPr kumimoji="1" lang="zh-CN" altLang="en-US" sz="5333" b="1" i="0" u="none" strike="noStrike" kern="1200" cap="none" spc="0" normalizeH="0" baseline="0" noProof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2" y="2256942"/>
            <a:ext cx="737944" cy="221254"/>
          </a:xfrm>
          <a:prstGeom prst="rect">
            <a:avLst/>
          </a:prstGeom>
        </p:spPr>
      </p:pic>
      <p:grpSp>
        <p:nvGrpSpPr>
          <p:cNvPr id="10" name="组 10"/>
          <p:cNvGrpSpPr>
            <a:grpSpLocks/>
          </p:cNvGrpSpPr>
          <p:nvPr userDrawn="1"/>
        </p:nvGrpSpPr>
        <p:grpSpPr bwMode="auto">
          <a:xfrm rot="3197173">
            <a:off x="8124182" y="2706734"/>
            <a:ext cx="1058333" cy="1212851"/>
            <a:chOff x="4724400" y="1584960"/>
            <a:chExt cx="792480" cy="909582"/>
          </a:xfrm>
        </p:grpSpPr>
        <p:sp>
          <p:nvSpPr>
            <p:cNvPr id="11" name="椭圆 10"/>
            <p:cNvSpPr/>
            <p:nvPr userDrawn="1"/>
          </p:nvSpPr>
          <p:spPr>
            <a:xfrm>
              <a:off x="4724400" y="1584960"/>
              <a:ext cx="792480" cy="79211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3344054">
              <a:off x="4886066" y="2240558"/>
              <a:ext cx="136307" cy="253984"/>
            </a:xfrm>
            <a:prstGeom prst="triangl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8378937" y="2946235"/>
            <a:ext cx="421442" cy="38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endParaRPr lang="zh-CN" altLang="en-US">
              <a:solidFill>
                <a:srgbClr val="FF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652599" y="2946235"/>
            <a:ext cx="42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57C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>
              <a:solidFill>
                <a:srgbClr val="57C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378937" y="3221226"/>
            <a:ext cx="421442" cy="38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</a:t>
            </a:r>
            <a:endParaRPr lang="zh-CN" altLang="en-US">
              <a:solidFill>
                <a:srgbClr val="0091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652599" y="3221226"/>
            <a:ext cx="42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8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委</a:t>
            </a:r>
            <a:endParaRPr lang="zh-CN" altLang="en-US">
              <a:solidFill>
                <a:srgbClr val="FF86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5" descr="lob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403" y="911742"/>
            <a:ext cx="2441941" cy="6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 userDrawn="1"/>
        </p:nvSpPr>
        <p:spPr bwMode="auto">
          <a:xfrm rot="2700000">
            <a:off x="598644" y="1899728"/>
            <a:ext cx="720000" cy="720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" name="矩形 27"/>
          <p:cNvSpPr/>
          <p:nvPr userDrawn="1"/>
        </p:nvSpPr>
        <p:spPr>
          <a:xfrm rot="2700000">
            <a:off x="652643" y="1953729"/>
            <a:ext cx="612000" cy="612000"/>
          </a:xfrm>
          <a:prstGeom prst="rect">
            <a:avLst/>
          </a:prstGeom>
          <a:noFill/>
          <a:ln w="38100" cmpd="sng">
            <a:solidFill>
              <a:schemeClr val="bg1"/>
            </a:solidFill>
            <a:round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ln>
                <a:noFill/>
              </a:ln>
              <a:noFill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666711" y="2017469"/>
            <a:ext cx="6402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ctrTitle" hasCustomPrompt="1"/>
          </p:nvPr>
        </p:nvSpPr>
        <p:spPr>
          <a:xfrm>
            <a:off x="8838589" y="911742"/>
            <a:ext cx="2413582" cy="720000"/>
          </a:xfrm>
          <a:ln>
            <a:noFill/>
          </a:ln>
        </p:spPr>
        <p:txBody>
          <a:bodyPr>
            <a:noAutofit/>
          </a:bodyPr>
          <a:lstStyle>
            <a:lvl1pPr algn="ctr">
              <a:defRPr sz="3467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7" name="矩形 36"/>
          <p:cNvSpPr/>
          <p:nvPr userDrawn="1"/>
        </p:nvSpPr>
        <p:spPr bwMode="auto">
          <a:xfrm rot="2700000">
            <a:off x="1616878" y="3108450"/>
            <a:ext cx="720000" cy="720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8" name="矩形 37"/>
          <p:cNvSpPr/>
          <p:nvPr userDrawn="1"/>
        </p:nvSpPr>
        <p:spPr>
          <a:xfrm rot="2700000">
            <a:off x="1670877" y="3162451"/>
            <a:ext cx="612000" cy="612000"/>
          </a:xfrm>
          <a:prstGeom prst="rect">
            <a:avLst/>
          </a:prstGeom>
          <a:noFill/>
          <a:ln w="38100" cmpd="sng">
            <a:solidFill>
              <a:schemeClr val="bg1"/>
            </a:solidFill>
            <a:round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ln>
                <a:noFill/>
              </a:ln>
              <a:noFill/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1684945" y="3226191"/>
            <a:ext cx="6402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 userDrawn="1"/>
        </p:nvSpPr>
        <p:spPr bwMode="auto">
          <a:xfrm rot="2700000">
            <a:off x="598640" y="4294902"/>
            <a:ext cx="720000" cy="720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652639" y="4348903"/>
            <a:ext cx="612000" cy="612000"/>
          </a:xfrm>
          <a:prstGeom prst="rect">
            <a:avLst/>
          </a:prstGeom>
          <a:noFill/>
          <a:ln w="38100" cmpd="sng">
            <a:solidFill>
              <a:schemeClr val="bg1"/>
            </a:solidFill>
            <a:round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ln>
                <a:noFill/>
              </a:ln>
              <a:noFill/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666707" y="4412643"/>
            <a:ext cx="6402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 userDrawn="1"/>
        </p:nvSpPr>
        <p:spPr bwMode="auto">
          <a:xfrm rot="2700000">
            <a:off x="1616879" y="5503624"/>
            <a:ext cx="720000" cy="720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1670878" y="5557625"/>
            <a:ext cx="612000" cy="612000"/>
          </a:xfrm>
          <a:prstGeom prst="rect">
            <a:avLst/>
          </a:prstGeom>
          <a:noFill/>
          <a:ln w="38100" cmpd="sng">
            <a:solidFill>
              <a:schemeClr val="bg1"/>
            </a:solidFill>
            <a:round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ln>
                <a:noFill/>
              </a:ln>
              <a:noFill/>
            </a:endParaRPr>
          </a:p>
        </p:txBody>
      </p:sp>
      <p:sp>
        <p:nvSpPr>
          <p:cNvPr id="45" name="文本框 44"/>
          <p:cNvSpPr txBox="1"/>
          <p:nvPr userDrawn="1"/>
        </p:nvSpPr>
        <p:spPr>
          <a:xfrm>
            <a:off x="1684946" y="5621365"/>
            <a:ext cx="6402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559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 bwMode="auto">
          <a:xfrm rot="2700000">
            <a:off x="1126678" y="1925486"/>
            <a:ext cx="720000" cy="720000"/>
          </a:xfrm>
          <a:prstGeom prst="rect">
            <a:avLst/>
          </a:prstGeom>
          <a:solidFill>
            <a:srgbClr val="FF282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" name="矩形 27"/>
          <p:cNvSpPr/>
          <p:nvPr userDrawn="1"/>
        </p:nvSpPr>
        <p:spPr>
          <a:xfrm rot="2700000">
            <a:off x="1180677" y="1979487"/>
            <a:ext cx="612000" cy="612000"/>
          </a:xfrm>
          <a:prstGeom prst="rect">
            <a:avLst/>
          </a:prstGeom>
          <a:noFill/>
          <a:ln w="38100" cmpd="sng">
            <a:solidFill>
              <a:schemeClr val="bg1"/>
            </a:solidFill>
            <a:round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ln>
                <a:noFill/>
              </a:ln>
              <a:noFill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194745" y="2043227"/>
            <a:ext cx="6402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 bwMode="auto">
          <a:xfrm rot="2700000">
            <a:off x="2144912" y="3134208"/>
            <a:ext cx="720000" cy="720000"/>
          </a:xfrm>
          <a:prstGeom prst="rect">
            <a:avLst/>
          </a:prstGeom>
          <a:solidFill>
            <a:srgbClr val="0091D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8" name="矩形 37"/>
          <p:cNvSpPr/>
          <p:nvPr userDrawn="1"/>
        </p:nvSpPr>
        <p:spPr>
          <a:xfrm rot="2700000">
            <a:off x="2198911" y="3188209"/>
            <a:ext cx="612000" cy="612000"/>
          </a:xfrm>
          <a:prstGeom prst="rect">
            <a:avLst/>
          </a:prstGeom>
          <a:noFill/>
          <a:ln w="38100" cmpd="sng">
            <a:solidFill>
              <a:schemeClr val="bg1"/>
            </a:solidFill>
            <a:round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ln>
                <a:noFill/>
              </a:ln>
              <a:noFill/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2212979" y="3251949"/>
            <a:ext cx="6402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 userDrawn="1"/>
        </p:nvSpPr>
        <p:spPr bwMode="auto">
          <a:xfrm rot="2700000">
            <a:off x="1126674" y="4320660"/>
            <a:ext cx="720000" cy="720000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180673" y="4374661"/>
            <a:ext cx="612000" cy="612000"/>
          </a:xfrm>
          <a:prstGeom prst="rect">
            <a:avLst/>
          </a:prstGeom>
          <a:noFill/>
          <a:ln w="38100" cmpd="sng">
            <a:solidFill>
              <a:schemeClr val="bg1"/>
            </a:solidFill>
            <a:round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ln>
                <a:noFill/>
              </a:ln>
              <a:noFill/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1194741" y="4438401"/>
            <a:ext cx="6402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 userDrawn="1"/>
        </p:nvSpPr>
        <p:spPr bwMode="auto">
          <a:xfrm rot="2700000">
            <a:off x="2144913" y="5529382"/>
            <a:ext cx="720000" cy="720000"/>
          </a:xfrm>
          <a:prstGeom prst="rect">
            <a:avLst/>
          </a:prstGeom>
          <a:solidFill>
            <a:srgbClr val="FF8E1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2198912" y="5583383"/>
            <a:ext cx="612000" cy="612000"/>
          </a:xfrm>
          <a:prstGeom prst="rect">
            <a:avLst/>
          </a:prstGeom>
          <a:noFill/>
          <a:ln w="38100" cmpd="sng">
            <a:solidFill>
              <a:schemeClr val="bg1"/>
            </a:solidFill>
            <a:round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ln>
                <a:noFill/>
              </a:ln>
              <a:noFill/>
            </a:endParaRPr>
          </a:p>
        </p:txBody>
      </p:sp>
      <p:sp>
        <p:nvSpPr>
          <p:cNvPr id="45" name="文本框 44"/>
          <p:cNvSpPr txBox="1"/>
          <p:nvPr userDrawn="1"/>
        </p:nvSpPr>
        <p:spPr>
          <a:xfrm>
            <a:off x="2212980" y="5647123"/>
            <a:ext cx="6402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 userDrawn="1"/>
        </p:nvSpPr>
        <p:spPr bwMode="auto">
          <a:xfrm>
            <a:off x="8624693" y="450760"/>
            <a:ext cx="758631" cy="91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609585" rtl="0" eaLnBrk="0" fontAlgn="base" hangingPunct="0">
              <a:spcBef>
                <a:spcPct val="0"/>
              </a:spcBef>
              <a:spcAft>
                <a:spcPct val="0"/>
              </a:spcAft>
              <a:defRPr sz="3467" b="1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algn="l" defTabSz="609585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F7F7F"/>
                </a:solidFill>
                <a:latin typeface="Arial" charset="0"/>
                <a:ea typeface="微软雅黑" pitchFamily="34" charset="-122"/>
              </a:defRPr>
            </a:lvl2pPr>
            <a:lvl3pPr algn="l" defTabSz="609585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F7F7F"/>
                </a:solidFill>
                <a:latin typeface="Arial" charset="0"/>
                <a:ea typeface="微软雅黑" pitchFamily="34" charset="-122"/>
              </a:defRPr>
            </a:lvl3pPr>
            <a:lvl4pPr algn="l" defTabSz="609585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F7F7F"/>
                </a:solidFill>
                <a:latin typeface="Arial" charset="0"/>
                <a:ea typeface="微软雅黑" pitchFamily="34" charset="-122"/>
              </a:defRPr>
            </a:lvl4pPr>
            <a:lvl5pPr algn="l" defTabSz="609585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F7F7F"/>
                </a:solidFill>
                <a:latin typeface="Arial" charset="0"/>
                <a:ea typeface="微软雅黑" pitchFamily="34" charset="-122"/>
              </a:defRPr>
            </a:lvl5pPr>
            <a:lvl6pPr marL="609585" algn="l" defTabSz="609585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F7F7F"/>
                </a:solidFill>
                <a:latin typeface="Arial" charset="0"/>
                <a:ea typeface="微软雅黑" pitchFamily="34" charset="-122"/>
              </a:defRPr>
            </a:lvl6pPr>
            <a:lvl7pPr marL="1219170" algn="l" defTabSz="609585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F7F7F"/>
                </a:solidFill>
                <a:latin typeface="Arial" charset="0"/>
                <a:ea typeface="微软雅黑" pitchFamily="34" charset="-122"/>
              </a:defRPr>
            </a:lvl7pPr>
            <a:lvl8pPr marL="1828754" algn="l" defTabSz="609585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F7F7F"/>
                </a:solidFill>
                <a:latin typeface="Arial" charset="0"/>
                <a:ea typeface="微软雅黑" pitchFamily="34" charset="-122"/>
              </a:defRPr>
            </a:lvl8pPr>
            <a:lvl9pPr marL="2438339" algn="l" defTabSz="609585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F7F7F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en-US" altLang="zh-CN" sz="960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endParaRPr lang="zh-CN" altLang="en-US" sz="9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 userDrawn="1"/>
        </p:nvSpPr>
        <p:spPr bwMode="auto">
          <a:xfrm rot="2700000">
            <a:off x="9760300" y="1606171"/>
            <a:ext cx="108000" cy="108000"/>
          </a:xfrm>
          <a:prstGeom prst="rect">
            <a:avLst/>
          </a:prstGeom>
          <a:solidFill>
            <a:srgbClr val="FF282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 bwMode="auto">
          <a:xfrm rot="2700000">
            <a:off x="10060188" y="1609217"/>
            <a:ext cx="108000" cy="108000"/>
          </a:xfrm>
          <a:prstGeom prst="rect">
            <a:avLst/>
          </a:prstGeom>
          <a:solidFill>
            <a:srgbClr val="0091D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" name="矩形 24"/>
          <p:cNvSpPr/>
          <p:nvPr userDrawn="1"/>
        </p:nvSpPr>
        <p:spPr bwMode="auto">
          <a:xfrm rot="2700000">
            <a:off x="10340649" y="1611134"/>
            <a:ext cx="108000" cy="108000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" name="矩形 25"/>
          <p:cNvSpPr/>
          <p:nvPr userDrawn="1"/>
        </p:nvSpPr>
        <p:spPr bwMode="auto">
          <a:xfrm rot="2700000">
            <a:off x="10621329" y="1609217"/>
            <a:ext cx="108000" cy="108000"/>
          </a:xfrm>
          <a:prstGeom prst="rect">
            <a:avLst/>
          </a:prstGeom>
          <a:solidFill>
            <a:srgbClr val="FF8E1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框 3">
            <a:hlinkClick r:id="rId2" action="ppaction://hlinksldjump"/>
          </p:cNvPr>
          <p:cNvSpPr txBox="1"/>
          <p:nvPr userDrawn="1"/>
        </p:nvSpPr>
        <p:spPr>
          <a:xfrm>
            <a:off x="2469094" y="2043227"/>
            <a:ext cx="456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4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hlinkClick r:id="" action="ppaction://noaction"/>
          </p:cNvPr>
          <p:cNvSpPr txBox="1"/>
          <p:nvPr userDrawn="1"/>
        </p:nvSpPr>
        <p:spPr>
          <a:xfrm>
            <a:off x="3322215" y="3240814"/>
            <a:ext cx="456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百亿级实时数仓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</a:t>
            </a:r>
          </a:p>
        </p:txBody>
      </p:sp>
      <p:sp>
        <p:nvSpPr>
          <p:cNvPr id="31" name="文本框 30">
            <a:hlinkClick r:id="rId3" action="ppaction://hlinksldjump"/>
          </p:cNvPr>
          <p:cNvSpPr txBox="1"/>
          <p:nvPr userDrawn="1"/>
        </p:nvSpPr>
        <p:spPr>
          <a:xfrm>
            <a:off x="2469094" y="4438401"/>
            <a:ext cx="456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落地及优化</a:t>
            </a:r>
          </a:p>
        </p:txBody>
      </p:sp>
      <p:sp>
        <p:nvSpPr>
          <p:cNvPr id="32" name="文本框 31">
            <a:hlinkClick r:id="rId4" action="ppaction://hlinksldjump"/>
          </p:cNvPr>
          <p:cNvSpPr txBox="1"/>
          <p:nvPr userDrawn="1"/>
        </p:nvSpPr>
        <p:spPr>
          <a:xfrm>
            <a:off x="3322215" y="5658549"/>
            <a:ext cx="456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9341881" y="884528"/>
            <a:ext cx="197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  <a:endParaRPr lang="zh-CN" altLang="en-US" sz="3600" b="1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737" y="450759"/>
            <a:ext cx="1792820" cy="53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20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>
            <a:grpSpLocks/>
          </p:cNvGrpSpPr>
          <p:nvPr userDrawn="1"/>
        </p:nvGrpSpPr>
        <p:grpSpPr bwMode="auto">
          <a:xfrm>
            <a:off x="2475608" y="2908300"/>
            <a:ext cx="1725084" cy="1720851"/>
            <a:chOff x="1921299" y="2181203"/>
            <a:chExt cx="1293875" cy="1290547"/>
          </a:xfrm>
        </p:grpSpPr>
        <p:sp>
          <p:nvSpPr>
            <p:cNvPr id="5" name="矩形 4"/>
            <p:cNvSpPr/>
            <p:nvPr userDrawn="1"/>
          </p:nvSpPr>
          <p:spPr>
            <a:xfrm>
              <a:off x="1921299" y="2181203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2362645" y="2181203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2802404" y="2181203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921299" y="2617735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362645" y="2617735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2802404" y="2617735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921299" y="3059029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362645" y="3059029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802404" y="3059029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14" name="图片 18" descr="二手房-01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994" y="2617304"/>
              <a:ext cx="413138" cy="413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19" descr="二手-01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1425" y="3077391"/>
              <a:ext cx="366193" cy="36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图片 20" descr="兼职-01.png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817" y="2209371"/>
              <a:ext cx="356801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图片 21" descr="家政-01.png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325" y="3077391"/>
              <a:ext cx="379334" cy="379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图片 22" descr="二手车-01.png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249" y="2256317"/>
              <a:ext cx="309854" cy="309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矩形 18"/>
          <p:cNvSpPr/>
          <p:nvPr userDrawn="1"/>
        </p:nvSpPr>
        <p:spPr>
          <a:xfrm>
            <a:off x="4497918" y="4250267"/>
            <a:ext cx="5278967" cy="4656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4497918" y="4381501"/>
            <a:ext cx="5278967" cy="241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1" name="图片 25" descr="lobgo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08" y="2393951"/>
            <a:ext cx="1725084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7497" y="2928019"/>
            <a:ext cx="5759996" cy="720000"/>
          </a:xfrm>
        </p:spPr>
        <p:txBody>
          <a:bodyPr>
            <a:noAutofit/>
          </a:bodyPr>
          <a:lstStyle>
            <a:lvl1pPr algn="l">
              <a:defRPr sz="3467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7493" y="3662507"/>
            <a:ext cx="5760000" cy="480000"/>
          </a:xfrm>
        </p:spPr>
        <p:txBody>
          <a:bodyPr>
            <a:normAutofit/>
          </a:bodyPr>
          <a:lstStyle>
            <a:lvl1pPr marL="0" indent="0" algn="l">
              <a:buNone/>
              <a:defRPr sz="2133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149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867834"/>
            <a:ext cx="230717" cy="4593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83633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7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308" y="732089"/>
            <a:ext cx="9579323" cy="744499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307" y="1910080"/>
            <a:ext cx="9579325" cy="4199467"/>
          </a:xfrm>
        </p:spPr>
        <p:txBody>
          <a:bodyPr>
            <a:normAutofit/>
          </a:bodyPr>
          <a:lstStyle>
            <a:lvl1pPr marL="457189" indent="-457189">
              <a:buSzPct val="125000"/>
              <a:buFontTx/>
              <a:buBlip>
                <a:blip r:embed="rId2"/>
              </a:buBlip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>
                <a:solidFill>
                  <a:srgbClr val="7F7F7F"/>
                </a:solidFill>
                <a:latin typeface="黑体"/>
                <a:ea typeface="黑体"/>
                <a:cs typeface="黑体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fld id="{565C941A-D695-43DF-9250-BA1DACB673FA}" type="slidenum">
              <a:rPr lang="zh-CN" altLang="en-US" smtClean="0"/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13" name="圆角矩形 12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圆角矩形 14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圆角矩形 15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520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867834"/>
            <a:ext cx="528334" cy="4593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01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79850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750" y="732089"/>
            <a:ext cx="9265881" cy="744499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307" y="1910080"/>
            <a:ext cx="9579325" cy="4199467"/>
          </a:xfrm>
        </p:spPr>
        <p:txBody>
          <a:bodyPr>
            <a:normAutofit/>
          </a:bodyPr>
          <a:lstStyle>
            <a:lvl1pPr marL="457189" indent="-457189">
              <a:buSzPct val="125000"/>
              <a:buFontTx/>
              <a:buBlip>
                <a:blip r:embed="rId2"/>
              </a:buBlip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>
                <a:solidFill>
                  <a:srgbClr val="7F7F7F"/>
                </a:solidFill>
                <a:latin typeface="黑体"/>
                <a:ea typeface="黑体"/>
                <a:cs typeface="黑体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fld id="{565C941A-D695-43DF-9250-BA1DACB673FA}" type="slidenum">
              <a:rPr lang="zh-CN" altLang="en-US" smtClean="0"/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  <p:cxnSp>
        <p:nvCxnSpPr>
          <p:cNvPr id="14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24" name="圆角矩形 23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圆角矩形 24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圆角矩形 25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圆角矩形 26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41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867834"/>
            <a:ext cx="528334" cy="459317"/>
          </a:xfrm>
          <a:prstGeom prst="rect">
            <a:avLst/>
          </a:prstGeom>
          <a:solidFill>
            <a:srgbClr val="62CA2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03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79850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750" y="732089"/>
            <a:ext cx="9265881" cy="744499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307" y="1910080"/>
            <a:ext cx="9579325" cy="4199467"/>
          </a:xfrm>
        </p:spPr>
        <p:txBody>
          <a:bodyPr>
            <a:normAutofit/>
          </a:bodyPr>
          <a:lstStyle>
            <a:lvl1pPr marL="457189" indent="-457189">
              <a:buSzPct val="125000"/>
              <a:buFontTx/>
              <a:buBlip>
                <a:blip r:embed="rId2"/>
              </a:buBlip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>
                <a:solidFill>
                  <a:srgbClr val="7F7F7F"/>
                </a:solidFill>
                <a:latin typeface="黑体"/>
                <a:ea typeface="黑体"/>
                <a:cs typeface="黑体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23" name="圆角矩形 22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圆角矩形 23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圆角矩形 24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圆角矩形 25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76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867834"/>
            <a:ext cx="528334" cy="459317"/>
          </a:xfrm>
          <a:prstGeom prst="rect">
            <a:avLst/>
          </a:prstGeom>
          <a:solidFill>
            <a:srgbClr val="0091D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02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79850" y="867834"/>
            <a:ext cx="61384" cy="459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750" y="732089"/>
            <a:ext cx="9265881" cy="744499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307" y="1910080"/>
            <a:ext cx="9579325" cy="4199467"/>
          </a:xfrm>
        </p:spPr>
        <p:txBody>
          <a:bodyPr>
            <a:normAutofit/>
          </a:bodyPr>
          <a:lstStyle>
            <a:lvl1pPr marL="457189" indent="-457189">
              <a:buSzPct val="125000"/>
              <a:buFontTx/>
              <a:buBlip>
                <a:blip r:embed="rId2"/>
              </a:buBlip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>
                <a:solidFill>
                  <a:srgbClr val="7F7F7F"/>
                </a:solidFill>
                <a:latin typeface="黑体"/>
                <a:ea typeface="黑体"/>
                <a:cs typeface="黑体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11859299" y="369948"/>
            <a:ext cx="0" cy="460800"/>
          </a:xfrm>
          <a:prstGeom prst="line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8" y="369948"/>
            <a:ext cx="1542135" cy="462370"/>
          </a:xfrm>
          <a:prstGeom prst="rect">
            <a:avLst/>
          </a:prstGeom>
        </p:spPr>
      </p:pic>
      <p:sp>
        <p:nvSpPr>
          <p:cNvPr id="20" name="圆角矩形 19"/>
          <p:cNvSpPr/>
          <p:nvPr userDrawn="1"/>
        </p:nvSpPr>
        <p:spPr>
          <a:xfrm>
            <a:off x="1" y="-1"/>
            <a:ext cx="3049200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圆角矩形 20"/>
          <p:cNvSpPr/>
          <p:nvPr userDrawn="1"/>
        </p:nvSpPr>
        <p:spPr>
          <a:xfrm>
            <a:off x="3049201" y="-2"/>
            <a:ext cx="3049200" cy="45719"/>
          </a:xfrm>
          <a:prstGeom prst="roundRect">
            <a:avLst/>
          </a:prstGeom>
          <a:solidFill>
            <a:srgbClr val="009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圆角矩形 21"/>
          <p:cNvSpPr/>
          <p:nvPr userDrawn="1"/>
        </p:nvSpPr>
        <p:spPr>
          <a:xfrm>
            <a:off x="6098401" y="1475"/>
            <a:ext cx="3049200" cy="45719"/>
          </a:xfrm>
          <a:prstGeom prst="roundRect">
            <a:avLst/>
          </a:prstGeom>
          <a:solidFill>
            <a:srgbClr val="62C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圆角矩形 22"/>
          <p:cNvSpPr/>
          <p:nvPr userDrawn="1"/>
        </p:nvSpPr>
        <p:spPr>
          <a:xfrm>
            <a:off x="9147601" y="0"/>
            <a:ext cx="3049200" cy="45719"/>
          </a:xfrm>
          <a:prstGeom prst="roundRect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27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78885" y="311151"/>
            <a:ext cx="10060516" cy="107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78885" y="1612901"/>
            <a:ext cx="10060516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  <a:endParaRPr lang="en-US" altLang="zh-CN" smtClean="0"/>
          </a:p>
          <a:p>
            <a:pPr lvl="3"/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4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微软雅黑"/>
              </a:defRPr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4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微软雅黑"/>
              </a:defRPr>
            </a:lvl1pPr>
          </a:lstStyle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33" smtClean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fld id="{FACA4E4B-D332-427D-9EA8-B3BD493F5B4D}" type="slidenum">
              <a:rPr lang="zh-CN" altLang="en-US" smtClean="0"/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0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3" r:id="rId2"/>
    <p:sldLayoutId id="2147483673" r:id="rId3"/>
    <p:sldLayoutId id="2147483674" r:id="rId4"/>
    <p:sldLayoutId id="2147483662" r:id="rId5"/>
    <p:sldLayoutId id="2147483664" r:id="rId6"/>
    <p:sldLayoutId id="2147483678" r:id="rId7"/>
    <p:sldLayoutId id="2147483679" r:id="rId8"/>
    <p:sldLayoutId id="2147483680" r:id="rId9"/>
    <p:sldLayoutId id="2147483681" r:id="rId10"/>
    <p:sldLayoutId id="2147483675" r:id="rId11"/>
    <p:sldLayoutId id="2147483676" r:id="rId12"/>
    <p:sldLayoutId id="2147483677" r:id="rId13"/>
    <p:sldLayoutId id="2147483685" r:id="rId14"/>
    <p:sldLayoutId id="2147483686" r:id="rId15"/>
    <p:sldLayoutId id="2147483689" r:id="rId16"/>
    <p:sldLayoutId id="2147483687" r:id="rId17"/>
    <p:sldLayoutId id="2147483688" r:id="rId18"/>
    <p:sldLayoutId id="2147483684" r:id="rId19"/>
    <p:sldLayoutId id="2147483691" r:id="rId20"/>
    <p:sldLayoutId id="2147483694" r:id="rId21"/>
    <p:sldLayoutId id="2147483690" r:id="rId22"/>
    <p:sldLayoutId id="2147483670" r:id="rId23"/>
    <p:sldLayoutId id="2147483668" r:id="rId24"/>
    <p:sldLayoutId id="2147483669" r:id="rId25"/>
    <p:sldLayoutId id="2147483671" r:id="rId26"/>
    <p:sldLayoutId id="2147483672" r:id="rId27"/>
    <p:sldLayoutId id="2147483682" r:id="rId2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7F7F7F"/>
          </a:solidFill>
          <a:latin typeface="+mn-lt"/>
          <a:ea typeface="微软雅黑"/>
          <a:cs typeface="微软雅黑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Arial" charset="0"/>
          <a:ea typeface="微软雅黑" pitchFamily="34" charset="-122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Arial" charset="0"/>
          <a:ea typeface="微软雅黑" pitchFamily="34" charset="-122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Arial" charset="0"/>
          <a:ea typeface="微软雅黑" pitchFamily="34" charset="-122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Arial" charset="0"/>
          <a:ea typeface="微软雅黑" pitchFamily="34" charset="-122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Arial" charset="0"/>
          <a:ea typeface="微软雅黑" pitchFamily="34" charset="-122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Arial" charset="0"/>
          <a:ea typeface="微软雅黑" pitchFamily="34" charset="-122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Arial" charset="0"/>
          <a:ea typeface="微软雅黑" pitchFamily="34" charset="-122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Arial" charset="0"/>
          <a:ea typeface="微软雅黑" pitchFamily="34" charset="-122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67" kern="1200">
          <a:solidFill>
            <a:srgbClr val="7F7F7F"/>
          </a:solidFill>
          <a:latin typeface="+mn-lt"/>
          <a:ea typeface="微软雅黑"/>
          <a:cs typeface="微软雅黑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rgbClr val="7F7F7F"/>
          </a:solidFill>
          <a:latin typeface="+mn-lt"/>
          <a:ea typeface="微软雅黑"/>
          <a:cs typeface="微软雅黑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33" kern="1200">
          <a:solidFill>
            <a:srgbClr val="7F7F7F"/>
          </a:solidFill>
          <a:latin typeface="+mn-lt"/>
          <a:ea typeface="微软雅黑"/>
          <a:cs typeface="微软雅黑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67" kern="1200">
          <a:solidFill>
            <a:srgbClr val="7F7F7F"/>
          </a:solidFill>
          <a:latin typeface="+mn-lt"/>
          <a:ea typeface="微软雅黑"/>
          <a:cs typeface="微软雅黑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落地及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400" dirty="0"/>
              <a:t>--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59" y="2936952"/>
            <a:ext cx="7585059" cy="35450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7FACE43-6548-4261-9182-40AFB6F31DB8}"/>
              </a:ext>
            </a:extLst>
          </p:cNvPr>
          <p:cNvSpPr txBox="1"/>
          <p:nvPr/>
        </p:nvSpPr>
        <p:spPr>
          <a:xfrm>
            <a:off x="7667625" y="4875944"/>
            <a:ext cx="4524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大宽表生产时间受限于最慢的标签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增删标签时需要修改表结构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部分标签出错需要重跑整个表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68751"/>
              </p:ext>
            </p:extLst>
          </p:nvPr>
        </p:nvGraphicFramePr>
        <p:xfrm>
          <a:off x="230661" y="1922346"/>
          <a:ext cx="116812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876"/>
                <a:gridCol w="1946876"/>
                <a:gridCol w="1946876"/>
                <a:gridCol w="1946876"/>
                <a:gridCol w="1946876"/>
                <a:gridCol w="1946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stat_date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imei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7FACE43-6548-4261-9182-40AFB6F31DB8}"/>
              </a:ext>
            </a:extLst>
          </p:cNvPr>
          <p:cNvSpPr txBox="1"/>
          <p:nvPr/>
        </p:nvSpPr>
        <p:spPr>
          <a:xfrm>
            <a:off x="7667625" y="3078830"/>
            <a:ext cx="4053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筛选条件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筛选年龄为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20+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性别为男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或者一级喜好为房产信息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7067" y="155395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7467" y="155395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8125" y="3719630"/>
            <a:ext cx="7429500" cy="2243255"/>
            <a:chOff x="238125" y="3719630"/>
            <a:chExt cx="7429500" cy="2243255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125" y="3719630"/>
              <a:ext cx="7429500" cy="1419225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1443512" y="5218009"/>
              <a:ext cx="1981201" cy="744876"/>
              <a:chOff x="3281837" y="2654354"/>
              <a:chExt cx="1981201" cy="744876"/>
            </a:xfrm>
          </p:grpSpPr>
          <p:sp>
            <p:nvSpPr>
              <p:cNvPr id="17" name="椭圆形标注 16"/>
              <p:cNvSpPr/>
              <p:nvPr/>
            </p:nvSpPr>
            <p:spPr>
              <a:xfrm flipV="1">
                <a:off x="3281837" y="2654354"/>
                <a:ext cx="1928679" cy="744876"/>
              </a:xfrm>
              <a:prstGeom prst="wedgeEllipseCallo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 smtClean="0"/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4"/>
              <a:srcRect l="20347" t="78869" r="68152"/>
              <a:stretch>
                <a:fillRect/>
              </a:stretch>
            </p:blipFill>
            <p:spPr>
              <a:xfrm>
                <a:off x="3281837" y="2679129"/>
                <a:ext cx="1981201" cy="695325"/>
              </a:xfrm>
              <a:custGeom>
                <a:avLst/>
                <a:gdLst>
                  <a:gd name="connsiteX0" fmla="*/ 990600 w 1981201"/>
                  <a:gd name="connsiteY0" fmla="*/ 0 h 695325"/>
                  <a:gd name="connsiteX1" fmla="*/ 1981201 w 1981201"/>
                  <a:gd name="connsiteY1" fmla="*/ 347663 h 695325"/>
                  <a:gd name="connsiteX2" fmla="*/ 1190241 w 1981201"/>
                  <a:gd name="connsiteY2" fmla="*/ 688263 h 695325"/>
                  <a:gd name="connsiteX3" fmla="*/ 990630 w 1981201"/>
                  <a:gd name="connsiteY3" fmla="*/ 695325 h 695325"/>
                  <a:gd name="connsiteX4" fmla="*/ 990571 w 1981201"/>
                  <a:gd name="connsiteY4" fmla="*/ 695325 h 695325"/>
                  <a:gd name="connsiteX5" fmla="*/ 790960 w 1981201"/>
                  <a:gd name="connsiteY5" fmla="*/ 688263 h 695325"/>
                  <a:gd name="connsiteX6" fmla="*/ 0 w 1981201"/>
                  <a:gd name="connsiteY6" fmla="*/ 347663 h 695325"/>
                  <a:gd name="connsiteX7" fmla="*/ 990600 w 1981201"/>
                  <a:gd name="connsiteY7" fmla="*/ 0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1201" h="695325">
                    <a:moveTo>
                      <a:pt x="990600" y="0"/>
                    </a:moveTo>
                    <a:cubicBezTo>
                      <a:pt x="1537693" y="0"/>
                      <a:pt x="1981201" y="155654"/>
                      <a:pt x="1981201" y="347663"/>
                    </a:cubicBezTo>
                    <a:cubicBezTo>
                      <a:pt x="1981201" y="515671"/>
                      <a:pt x="1641640" y="655845"/>
                      <a:pt x="1190241" y="688263"/>
                    </a:cubicBezTo>
                    <a:lnTo>
                      <a:pt x="990630" y="695325"/>
                    </a:lnTo>
                    <a:lnTo>
                      <a:pt x="990571" y="695325"/>
                    </a:lnTo>
                    <a:lnTo>
                      <a:pt x="790960" y="688263"/>
                    </a:lnTo>
                    <a:cubicBezTo>
                      <a:pt x="339560" y="655845"/>
                      <a:pt x="0" y="515671"/>
                      <a:pt x="0" y="347663"/>
                    </a:cubicBezTo>
                    <a:cubicBezTo>
                      <a:pt x="0" y="155654"/>
                      <a:pt x="443507" y="0"/>
                      <a:pt x="990600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202376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落地及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400" dirty="0"/>
              <a:t>--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7FACE43-6548-4261-9182-40AFB6F31DB8}"/>
              </a:ext>
            </a:extLst>
          </p:cNvPr>
          <p:cNvSpPr txBox="1"/>
          <p:nvPr/>
        </p:nvSpPr>
        <p:spPr>
          <a:xfrm>
            <a:off x="278711" y="5397352"/>
            <a:ext cx="92812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标签层面解耦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可任意时间写入或重跑不同标签类型的数据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有利有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采用位运算减少数据存储和查询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大幅度降低响应时长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相比画像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提速四倍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平均响应时长在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秒内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95852"/>
              </p:ext>
            </p:extLst>
          </p:nvPr>
        </p:nvGraphicFramePr>
        <p:xfrm>
          <a:off x="272305" y="3272211"/>
          <a:ext cx="58406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876"/>
                <a:gridCol w="1946876"/>
                <a:gridCol w="1946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lable_name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lable_value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imei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78711" y="2903822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9111" y="2903822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07FACE43-6548-4261-9182-40AFB6F31DB8}"/>
              </a:ext>
            </a:extLst>
          </p:cNvPr>
          <p:cNvSpPr txBox="1"/>
          <p:nvPr/>
        </p:nvSpPr>
        <p:spPr>
          <a:xfrm>
            <a:off x="279401" y="1841993"/>
            <a:ext cx="583353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明细存储优化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基于物化视图构建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65395"/>
              </p:ext>
            </p:extLst>
          </p:nvPr>
        </p:nvGraphicFramePr>
        <p:xfrm>
          <a:off x="272996" y="4598150"/>
          <a:ext cx="58406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876"/>
                <a:gridCol w="1946876"/>
                <a:gridCol w="1946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lable_name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lable_value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imeiState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79402" y="4229761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09802" y="4229761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2907611" y="3914405"/>
            <a:ext cx="533400" cy="287867"/>
          </a:xfrm>
          <a:prstGeom prst="downArrow">
            <a:avLst/>
          </a:prstGeom>
          <a:solidFill>
            <a:srgbClr val="0093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4139511" y="4229761"/>
            <a:ext cx="1973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index_granularity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=128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39510" y="2903822"/>
            <a:ext cx="2080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index_granularity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=81920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428935"/>
              </p:ext>
            </p:extLst>
          </p:nvPr>
        </p:nvGraphicFramePr>
        <p:xfrm>
          <a:off x="6637466" y="2826983"/>
          <a:ext cx="471381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271"/>
                <a:gridCol w="1571271"/>
                <a:gridCol w="1571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25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78153"/>
              </p:ext>
            </p:extLst>
          </p:nvPr>
        </p:nvGraphicFramePr>
        <p:xfrm>
          <a:off x="6626708" y="4579922"/>
          <a:ext cx="471381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271"/>
                <a:gridCol w="1571271"/>
                <a:gridCol w="1571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[1,2]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下箭头 18"/>
          <p:cNvSpPr/>
          <p:nvPr/>
        </p:nvSpPr>
        <p:spPr>
          <a:xfrm>
            <a:off x="8361738" y="3914405"/>
            <a:ext cx="533400" cy="287867"/>
          </a:xfrm>
          <a:prstGeom prst="downArrow">
            <a:avLst/>
          </a:prstGeom>
          <a:solidFill>
            <a:srgbClr val="0093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grpSp>
        <p:nvGrpSpPr>
          <p:cNvPr id="24" name="组合 23"/>
          <p:cNvGrpSpPr/>
          <p:nvPr/>
        </p:nvGrpSpPr>
        <p:grpSpPr>
          <a:xfrm>
            <a:off x="6459887" y="1307325"/>
            <a:ext cx="5428453" cy="5101953"/>
            <a:chOff x="6459887" y="1307325"/>
            <a:chExt cx="5428453" cy="510195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9887" y="1307325"/>
              <a:ext cx="5428453" cy="4124412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8132611" y="5510213"/>
              <a:ext cx="2292745" cy="899065"/>
              <a:chOff x="6209854" y="5727752"/>
              <a:chExt cx="2292745" cy="899065"/>
            </a:xfrm>
          </p:grpSpPr>
          <p:sp>
            <p:nvSpPr>
              <p:cNvPr id="8" name="椭圆形标注 7"/>
              <p:cNvSpPr/>
              <p:nvPr/>
            </p:nvSpPr>
            <p:spPr>
              <a:xfrm flipV="1">
                <a:off x="6209854" y="5750104"/>
                <a:ext cx="2257160" cy="876713"/>
              </a:xfrm>
              <a:prstGeom prst="wedgeEllipseCallou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 smtClean="0"/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3"/>
              <a:srcRect l="27902" t="89725" r="51998"/>
              <a:stretch>
                <a:fillRect/>
              </a:stretch>
            </p:blipFill>
            <p:spPr>
              <a:xfrm>
                <a:off x="6245439" y="5727752"/>
                <a:ext cx="2257160" cy="876713"/>
              </a:xfrm>
              <a:custGeom>
                <a:avLst/>
                <a:gdLst>
                  <a:gd name="connsiteX0" fmla="*/ 1128580 w 2257160"/>
                  <a:gd name="connsiteY0" fmla="*/ 0 h 876713"/>
                  <a:gd name="connsiteX1" fmla="*/ 2257160 w 2257160"/>
                  <a:gd name="connsiteY1" fmla="*/ 438357 h 876713"/>
                  <a:gd name="connsiteX2" fmla="*/ 1356029 w 2257160"/>
                  <a:gd name="connsiteY2" fmla="*/ 867808 h 876713"/>
                  <a:gd name="connsiteX3" fmla="*/ 1128606 w 2257160"/>
                  <a:gd name="connsiteY3" fmla="*/ 876713 h 876713"/>
                  <a:gd name="connsiteX4" fmla="*/ 1128554 w 2257160"/>
                  <a:gd name="connsiteY4" fmla="*/ 876713 h 876713"/>
                  <a:gd name="connsiteX5" fmla="*/ 901132 w 2257160"/>
                  <a:gd name="connsiteY5" fmla="*/ 867808 h 876713"/>
                  <a:gd name="connsiteX6" fmla="*/ 0 w 2257160"/>
                  <a:gd name="connsiteY6" fmla="*/ 438357 h 876713"/>
                  <a:gd name="connsiteX7" fmla="*/ 1128580 w 2257160"/>
                  <a:gd name="connsiteY7" fmla="*/ 0 h 876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7160" h="876713">
                    <a:moveTo>
                      <a:pt x="1128580" y="0"/>
                    </a:moveTo>
                    <a:cubicBezTo>
                      <a:pt x="1751878" y="0"/>
                      <a:pt x="2257160" y="196259"/>
                      <a:pt x="2257160" y="438357"/>
                    </a:cubicBezTo>
                    <a:cubicBezTo>
                      <a:pt x="2257160" y="650193"/>
                      <a:pt x="1870304" y="826933"/>
                      <a:pt x="1356029" y="867808"/>
                    </a:cubicBezTo>
                    <a:lnTo>
                      <a:pt x="1128606" y="876713"/>
                    </a:lnTo>
                    <a:lnTo>
                      <a:pt x="1128554" y="876713"/>
                    </a:lnTo>
                    <a:lnTo>
                      <a:pt x="901132" y="867808"/>
                    </a:lnTo>
                    <a:cubicBezTo>
                      <a:pt x="386857" y="826933"/>
                      <a:pt x="0" y="650193"/>
                      <a:pt x="0" y="438357"/>
                    </a:cubicBezTo>
                    <a:cubicBezTo>
                      <a:pt x="0" y="196259"/>
                      <a:pt x="505282" y="0"/>
                      <a:pt x="1128580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362489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落地及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400" dirty="0"/>
              <a:t>--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3888" y="264963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7" name="矩形 6"/>
          <p:cNvSpPr/>
          <p:nvPr/>
        </p:nvSpPr>
        <p:spPr>
          <a:xfrm>
            <a:off x="3390461" y="2649636"/>
            <a:ext cx="180000" cy="180000"/>
          </a:xfrm>
          <a:prstGeom prst="rect">
            <a:avLst/>
          </a:prstGeom>
          <a:solidFill>
            <a:srgbClr val="0092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60400" y="15136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60400" y="189417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&amp; B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0400" y="227219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955075" y="2597821"/>
            <a:ext cx="901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955051" y="2777821"/>
            <a:ext cx="901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shard2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954989" y="2960863"/>
            <a:ext cx="901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shard3</a:t>
            </a:r>
          </a:p>
        </p:txBody>
      </p:sp>
      <p:sp>
        <p:nvSpPr>
          <p:cNvPr id="112" name="矩形 111"/>
          <p:cNvSpPr/>
          <p:nvPr/>
        </p:nvSpPr>
        <p:spPr>
          <a:xfrm>
            <a:off x="3032787" y="2649636"/>
            <a:ext cx="180000" cy="1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13" name="矩形 112"/>
          <p:cNvSpPr/>
          <p:nvPr/>
        </p:nvSpPr>
        <p:spPr>
          <a:xfrm>
            <a:off x="3211562" y="2649636"/>
            <a:ext cx="180000" cy="180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14" name="矩形 113"/>
          <p:cNvSpPr/>
          <p:nvPr/>
        </p:nvSpPr>
        <p:spPr>
          <a:xfrm>
            <a:off x="2590784" y="2646726"/>
            <a:ext cx="1734898" cy="18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15" name="矩形 114"/>
          <p:cNvSpPr/>
          <p:nvPr/>
        </p:nvSpPr>
        <p:spPr>
          <a:xfrm>
            <a:off x="3568135" y="2649636"/>
            <a:ext cx="180000" cy="180000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16" name="矩形 115"/>
          <p:cNvSpPr/>
          <p:nvPr/>
        </p:nvSpPr>
        <p:spPr>
          <a:xfrm>
            <a:off x="3747034" y="2649636"/>
            <a:ext cx="180000" cy="180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17" name="矩形 116"/>
          <p:cNvSpPr/>
          <p:nvPr/>
        </p:nvSpPr>
        <p:spPr>
          <a:xfrm>
            <a:off x="3925809" y="2649636"/>
            <a:ext cx="180000" cy="180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18" name="矩形 117"/>
          <p:cNvSpPr/>
          <p:nvPr/>
        </p:nvSpPr>
        <p:spPr>
          <a:xfrm>
            <a:off x="2853888" y="2829937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19" name="矩形 118"/>
          <p:cNvSpPr/>
          <p:nvPr/>
        </p:nvSpPr>
        <p:spPr>
          <a:xfrm>
            <a:off x="3390461" y="2829937"/>
            <a:ext cx="180000" cy="180000"/>
          </a:xfrm>
          <a:prstGeom prst="rect">
            <a:avLst/>
          </a:prstGeom>
          <a:solidFill>
            <a:srgbClr val="0092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20" name="矩形 119"/>
          <p:cNvSpPr/>
          <p:nvPr/>
        </p:nvSpPr>
        <p:spPr>
          <a:xfrm>
            <a:off x="3032787" y="2829937"/>
            <a:ext cx="180000" cy="1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21" name="矩形 120"/>
          <p:cNvSpPr/>
          <p:nvPr/>
        </p:nvSpPr>
        <p:spPr>
          <a:xfrm>
            <a:off x="3211562" y="2829937"/>
            <a:ext cx="180000" cy="180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23" name="矩形 122"/>
          <p:cNvSpPr/>
          <p:nvPr/>
        </p:nvSpPr>
        <p:spPr>
          <a:xfrm>
            <a:off x="3568135" y="2829937"/>
            <a:ext cx="180000" cy="180000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24" name="矩形 123"/>
          <p:cNvSpPr/>
          <p:nvPr/>
        </p:nvSpPr>
        <p:spPr>
          <a:xfrm>
            <a:off x="3747034" y="2829937"/>
            <a:ext cx="180000" cy="180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25" name="矩形 124"/>
          <p:cNvSpPr/>
          <p:nvPr/>
        </p:nvSpPr>
        <p:spPr>
          <a:xfrm>
            <a:off x="3925809" y="2829937"/>
            <a:ext cx="180000" cy="180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34" name="矩形 133"/>
          <p:cNvSpPr/>
          <p:nvPr/>
        </p:nvSpPr>
        <p:spPr>
          <a:xfrm>
            <a:off x="2590784" y="2827027"/>
            <a:ext cx="1734898" cy="18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35" name="矩形 134"/>
          <p:cNvSpPr/>
          <p:nvPr/>
        </p:nvSpPr>
        <p:spPr>
          <a:xfrm>
            <a:off x="2853888" y="3008358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36" name="矩形 135"/>
          <p:cNvSpPr/>
          <p:nvPr/>
        </p:nvSpPr>
        <p:spPr>
          <a:xfrm>
            <a:off x="3390461" y="3008358"/>
            <a:ext cx="180000" cy="180000"/>
          </a:xfrm>
          <a:prstGeom prst="rect">
            <a:avLst/>
          </a:prstGeom>
          <a:solidFill>
            <a:srgbClr val="0092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37" name="矩形 136"/>
          <p:cNvSpPr/>
          <p:nvPr/>
        </p:nvSpPr>
        <p:spPr>
          <a:xfrm>
            <a:off x="3032787" y="3008358"/>
            <a:ext cx="180000" cy="1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38" name="矩形 137"/>
          <p:cNvSpPr/>
          <p:nvPr/>
        </p:nvSpPr>
        <p:spPr>
          <a:xfrm>
            <a:off x="3211562" y="3008358"/>
            <a:ext cx="180000" cy="180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39" name="矩形 138"/>
          <p:cNvSpPr/>
          <p:nvPr/>
        </p:nvSpPr>
        <p:spPr>
          <a:xfrm>
            <a:off x="3568135" y="3008358"/>
            <a:ext cx="180000" cy="180000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40" name="矩形 139"/>
          <p:cNvSpPr/>
          <p:nvPr/>
        </p:nvSpPr>
        <p:spPr>
          <a:xfrm>
            <a:off x="3747034" y="3008358"/>
            <a:ext cx="180000" cy="180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41" name="矩形 140"/>
          <p:cNvSpPr/>
          <p:nvPr/>
        </p:nvSpPr>
        <p:spPr>
          <a:xfrm>
            <a:off x="3925809" y="3008358"/>
            <a:ext cx="180000" cy="180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43" name="矩形 142"/>
          <p:cNvSpPr/>
          <p:nvPr/>
        </p:nvSpPr>
        <p:spPr>
          <a:xfrm>
            <a:off x="2590784" y="3005448"/>
            <a:ext cx="1734898" cy="18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3390461" y="2332200"/>
            <a:ext cx="0" cy="105727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3568135" y="2332200"/>
            <a:ext cx="0" cy="105727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2949621" y="2392751"/>
            <a:ext cx="27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47" name="文本框 146"/>
          <p:cNvSpPr txBox="1"/>
          <p:nvPr/>
        </p:nvSpPr>
        <p:spPr>
          <a:xfrm>
            <a:off x="3722212" y="2392751"/>
            <a:ext cx="27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3338615" y="2040878"/>
            <a:ext cx="271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08068" y="1607628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50" name="矩形 149"/>
          <p:cNvSpPr/>
          <p:nvPr/>
        </p:nvSpPr>
        <p:spPr>
          <a:xfrm>
            <a:off x="286967" y="1607628"/>
            <a:ext cx="180000" cy="1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51" name="矩形 150"/>
          <p:cNvSpPr/>
          <p:nvPr/>
        </p:nvSpPr>
        <p:spPr>
          <a:xfrm>
            <a:off x="465742" y="1607628"/>
            <a:ext cx="180000" cy="180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52" name="矩形 151"/>
          <p:cNvSpPr/>
          <p:nvPr/>
        </p:nvSpPr>
        <p:spPr>
          <a:xfrm>
            <a:off x="105610" y="1988842"/>
            <a:ext cx="180000" cy="180000"/>
          </a:xfrm>
          <a:prstGeom prst="rect">
            <a:avLst/>
          </a:prstGeom>
          <a:solidFill>
            <a:srgbClr val="0092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53" name="矩形 152"/>
          <p:cNvSpPr/>
          <p:nvPr/>
        </p:nvSpPr>
        <p:spPr>
          <a:xfrm>
            <a:off x="100849" y="2352711"/>
            <a:ext cx="180000" cy="180000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54" name="矩形 153"/>
          <p:cNvSpPr/>
          <p:nvPr/>
        </p:nvSpPr>
        <p:spPr>
          <a:xfrm>
            <a:off x="279748" y="2352711"/>
            <a:ext cx="180000" cy="180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55" name="矩形 154"/>
          <p:cNvSpPr/>
          <p:nvPr/>
        </p:nvSpPr>
        <p:spPr>
          <a:xfrm>
            <a:off x="458523" y="2352711"/>
            <a:ext cx="180000" cy="180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cxnSp>
        <p:nvCxnSpPr>
          <p:cNvPr id="34" name="直接箭头连接符 33"/>
          <p:cNvCxnSpPr>
            <a:stCxn id="136" idx="2"/>
            <a:endCxn id="169" idx="0"/>
          </p:cNvCxnSpPr>
          <p:nvPr/>
        </p:nvCxnSpPr>
        <p:spPr>
          <a:xfrm flipH="1">
            <a:off x="1840528" y="3188358"/>
            <a:ext cx="1639933" cy="8122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36" idx="2"/>
          </p:cNvCxnSpPr>
          <p:nvPr/>
        </p:nvCxnSpPr>
        <p:spPr>
          <a:xfrm>
            <a:off x="3480461" y="3188358"/>
            <a:ext cx="11961" cy="82174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225" idx="0"/>
          </p:cNvCxnSpPr>
          <p:nvPr/>
        </p:nvCxnSpPr>
        <p:spPr>
          <a:xfrm>
            <a:off x="3481687" y="3175039"/>
            <a:ext cx="1695429" cy="82556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1280289" y="400351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62" name="矩形 161"/>
          <p:cNvSpPr/>
          <p:nvPr/>
        </p:nvSpPr>
        <p:spPr>
          <a:xfrm>
            <a:off x="1459188" y="4003519"/>
            <a:ext cx="180000" cy="1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1637963" y="4003519"/>
            <a:ext cx="180000" cy="180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65" name="矩形 164"/>
          <p:cNvSpPr/>
          <p:nvPr/>
        </p:nvSpPr>
        <p:spPr>
          <a:xfrm>
            <a:off x="1816862" y="4003519"/>
            <a:ext cx="180000" cy="180000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66" name="矩形 165"/>
          <p:cNvSpPr/>
          <p:nvPr/>
        </p:nvSpPr>
        <p:spPr>
          <a:xfrm>
            <a:off x="1995761" y="4003519"/>
            <a:ext cx="180000" cy="180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67" name="矩形 166"/>
          <p:cNvSpPr/>
          <p:nvPr/>
        </p:nvSpPr>
        <p:spPr>
          <a:xfrm>
            <a:off x="2174536" y="4003519"/>
            <a:ext cx="180000" cy="180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69" name="矩形 168"/>
          <p:cNvSpPr/>
          <p:nvPr/>
        </p:nvSpPr>
        <p:spPr>
          <a:xfrm>
            <a:off x="1095218" y="4000608"/>
            <a:ext cx="1490620" cy="1827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05" name="矩形 204"/>
          <p:cNvSpPr/>
          <p:nvPr/>
        </p:nvSpPr>
        <p:spPr>
          <a:xfrm>
            <a:off x="2948583" y="400351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06" name="矩形 205"/>
          <p:cNvSpPr/>
          <p:nvPr/>
        </p:nvSpPr>
        <p:spPr>
          <a:xfrm>
            <a:off x="3127482" y="4003519"/>
            <a:ext cx="180000" cy="1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07" name="矩形 206"/>
          <p:cNvSpPr/>
          <p:nvPr/>
        </p:nvSpPr>
        <p:spPr>
          <a:xfrm>
            <a:off x="3306257" y="4003519"/>
            <a:ext cx="180000" cy="180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08" name="矩形 207"/>
          <p:cNvSpPr/>
          <p:nvPr/>
        </p:nvSpPr>
        <p:spPr>
          <a:xfrm>
            <a:off x="3485156" y="4003519"/>
            <a:ext cx="180000" cy="180000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09" name="矩形 208"/>
          <p:cNvSpPr/>
          <p:nvPr/>
        </p:nvSpPr>
        <p:spPr>
          <a:xfrm>
            <a:off x="3664055" y="4003519"/>
            <a:ext cx="180000" cy="180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10" name="矩形 209"/>
          <p:cNvSpPr/>
          <p:nvPr/>
        </p:nvSpPr>
        <p:spPr>
          <a:xfrm>
            <a:off x="3842830" y="4003519"/>
            <a:ext cx="180000" cy="180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11" name="矩形 210"/>
          <p:cNvSpPr/>
          <p:nvPr/>
        </p:nvSpPr>
        <p:spPr>
          <a:xfrm>
            <a:off x="2763512" y="4000608"/>
            <a:ext cx="1490620" cy="1827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19" name="矩形 218"/>
          <p:cNvSpPr/>
          <p:nvPr/>
        </p:nvSpPr>
        <p:spPr>
          <a:xfrm>
            <a:off x="4616877" y="400351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20" name="矩形 219"/>
          <p:cNvSpPr/>
          <p:nvPr/>
        </p:nvSpPr>
        <p:spPr>
          <a:xfrm>
            <a:off x="4795776" y="4003519"/>
            <a:ext cx="180000" cy="1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21" name="矩形 220"/>
          <p:cNvSpPr/>
          <p:nvPr/>
        </p:nvSpPr>
        <p:spPr>
          <a:xfrm>
            <a:off x="4974551" y="4003519"/>
            <a:ext cx="180000" cy="180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22" name="矩形 221"/>
          <p:cNvSpPr/>
          <p:nvPr/>
        </p:nvSpPr>
        <p:spPr>
          <a:xfrm>
            <a:off x="5153450" y="4003519"/>
            <a:ext cx="180000" cy="180000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23" name="矩形 222"/>
          <p:cNvSpPr/>
          <p:nvPr/>
        </p:nvSpPr>
        <p:spPr>
          <a:xfrm>
            <a:off x="5332349" y="4003519"/>
            <a:ext cx="180000" cy="180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24" name="矩形 223"/>
          <p:cNvSpPr/>
          <p:nvPr/>
        </p:nvSpPr>
        <p:spPr>
          <a:xfrm>
            <a:off x="5511124" y="4003519"/>
            <a:ext cx="180000" cy="180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25" name="矩形 224"/>
          <p:cNvSpPr/>
          <p:nvPr/>
        </p:nvSpPr>
        <p:spPr>
          <a:xfrm>
            <a:off x="4431806" y="4000608"/>
            <a:ext cx="1490620" cy="1827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30" name="文本框 229"/>
          <p:cNvSpPr txBox="1"/>
          <p:nvPr/>
        </p:nvSpPr>
        <p:spPr>
          <a:xfrm>
            <a:off x="1095218" y="4276213"/>
            <a:ext cx="1490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shard1</a:t>
            </a:r>
          </a:p>
        </p:txBody>
      </p:sp>
      <p:sp>
        <p:nvSpPr>
          <p:cNvPr id="231" name="文本框 230"/>
          <p:cNvSpPr txBox="1"/>
          <p:nvPr/>
        </p:nvSpPr>
        <p:spPr>
          <a:xfrm>
            <a:off x="2763512" y="4276213"/>
            <a:ext cx="1490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shard2</a:t>
            </a:r>
          </a:p>
        </p:txBody>
      </p:sp>
      <p:sp>
        <p:nvSpPr>
          <p:cNvPr id="232" name="文本框 231"/>
          <p:cNvSpPr txBox="1"/>
          <p:nvPr/>
        </p:nvSpPr>
        <p:spPr>
          <a:xfrm>
            <a:off x="4431806" y="4276213"/>
            <a:ext cx="1490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shard3</a:t>
            </a:r>
          </a:p>
        </p:txBody>
      </p:sp>
      <p:sp>
        <p:nvSpPr>
          <p:cNvPr id="233" name="文本框 232"/>
          <p:cNvSpPr txBox="1"/>
          <p:nvPr/>
        </p:nvSpPr>
        <p:spPr>
          <a:xfrm>
            <a:off x="1005405" y="2716117"/>
            <a:ext cx="9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明细表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631306" y="3653944"/>
            <a:ext cx="14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2553034" y="4889676"/>
            <a:ext cx="1890706" cy="114042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37" name="矩形 236"/>
          <p:cNvSpPr/>
          <p:nvPr/>
        </p:nvSpPr>
        <p:spPr>
          <a:xfrm>
            <a:off x="3154056" y="5319913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39" name="矩形 238"/>
          <p:cNvSpPr/>
          <p:nvPr/>
        </p:nvSpPr>
        <p:spPr>
          <a:xfrm>
            <a:off x="3336177" y="5319913"/>
            <a:ext cx="180000" cy="180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40" name="矩形 239"/>
          <p:cNvSpPr/>
          <p:nvPr/>
        </p:nvSpPr>
        <p:spPr>
          <a:xfrm>
            <a:off x="3506008" y="5319913"/>
            <a:ext cx="180000" cy="180000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42" name="矩形 241"/>
          <p:cNvSpPr/>
          <p:nvPr/>
        </p:nvSpPr>
        <p:spPr>
          <a:xfrm>
            <a:off x="3681497" y="5319913"/>
            <a:ext cx="180000" cy="180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45" name="矩形 244"/>
          <p:cNvSpPr/>
          <p:nvPr/>
        </p:nvSpPr>
        <p:spPr>
          <a:xfrm>
            <a:off x="3155447" y="5132089"/>
            <a:ext cx="180000" cy="1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46" name="矩形 245"/>
          <p:cNvSpPr/>
          <p:nvPr/>
        </p:nvSpPr>
        <p:spPr>
          <a:xfrm>
            <a:off x="3334222" y="5132089"/>
            <a:ext cx="180000" cy="180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48" name="矩形 247"/>
          <p:cNvSpPr/>
          <p:nvPr/>
        </p:nvSpPr>
        <p:spPr>
          <a:xfrm>
            <a:off x="3506008" y="5132089"/>
            <a:ext cx="180000" cy="180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49" name="矩形 248"/>
          <p:cNvSpPr/>
          <p:nvPr/>
        </p:nvSpPr>
        <p:spPr>
          <a:xfrm>
            <a:off x="3684783" y="5132089"/>
            <a:ext cx="180000" cy="180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50" name="矩形 249"/>
          <p:cNvSpPr/>
          <p:nvPr/>
        </p:nvSpPr>
        <p:spPr>
          <a:xfrm>
            <a:off x="2970376" y="5129178"/>
            <a:ext cx="1057364" cy="1827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51" name="矩形 250"/>
          <p:cNvSpPr/>
          <p:nvPr/>
        </p:nvSpPr>
        <p:spPr>
          <a:xfrm>
            <a:off x="3155447" y="4949304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52" name="矩形 251"/>
          <p:cNvSpPr/>
          <p:nvPr/>
        </p:nvSpPr>
        <p:spPr>
          <a:xfrm>
            <a:off x="3334346" y="4949304"/>
            <a:ext cx="180000" cy="1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55" name="矩形 254"/>
          <p:cNvSpPr/>
          <p:nvPr/>
        </p:nvSpPr>
        <p:spPr>
          <a:xfrm>
            <a:off x="3506132" y="4949304"/>
            <a:ext cx="180000" cy="180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56" name="矩形 255"/>
          <p:cNvSpPr/>
          <p:nvPr/>
        </p:nvSpPr>
        <p:spPr>
          <a:xfrm>
            <a:off x="3684907" y="4949304"/>
            <a:ext cx="180000" cy="180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57" name="矩形 256"/>
          <p:cNvSpPr/>
          <p:nvPr/>
        </p:nvSpPr>
        <p:spPr>
          <a:xfrm>
            <a:off x="2970376" y="4946393"/>
            <a:ext cx="1057364" cy="1827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63" name="矩形 262"/>
          <p:cNvSpPr/>
          <p:nvPr/>
        </p:nvSpPr>
        <p:spPr>
          <a:xfrm>
            <a:off x="2970376" y="5313264"/>
            <a:ext cx="1057364" cy="1827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65" name="矩形 264"/>
          <p:cNvSpPr/>
          <p:nvPr/>
        </p:nvSpPr>
        <p:spPr>
          <a:xfrm>
            <a:off x="3401244" y="5712378"/>
            <a:ext cx="180000" cy="180000"/>
          </a:xfrm>
          <a:prstGeom prst="rect">
            <a:avLst/>
          </a:prstGeom>
          <a:solidFill>
            <a:srgbClr val="0092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63" name="文本框 362"/>
          <p:cNvSpPr txBox="1"/>
          <p:nvPr/>
        </p:nvSpPr>
        <p:spPr>
          <a:xfrm>
            <a:off x="1279944" y="4884319"/>
            <a:ext cx="123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 Node</a:t>
            </a:r>
          </a:p>
        </p:txBody>
      </p:sp>
      <p:cxnSp>
        <p:nvCxnSpPr>
          <p:cNvPr id="366" name="直接箭头连接符 365"/>
          <p:cNvCxnSpPr>
            <a:stCxn id="169" idx="2"/>
            <a:endCxn id="235" idx="0"/>
          </p:cNvCxnSpPr>
          <p:nvPr/>
        </p:nvCxnSpPr>
        <p:spPr>
          <a:xfrm>
            <a:off x="1840528" y="4183393"/>
            <a:ext cx="1657859" cy="70628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369"/>
          <p:cNvCxnSpPr/>
          <p:nvPr/>
        </p:nvCxnSpPr>
        <p:spPr>
          <a:xfrm flipH="1">
            <a:off x="3491244" y="4183393"/>
            <a:ext cx="0" cy="70628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直接箭头连接符 376"/>
          <p:cNvCxnSpPr>
            <a:stCxn id="225" idx="2"/>
            <a:endCxn id="235" idx="0"/>
          </p:cNvCxnSpPr>
          <p:nvPr/>
        </p:nvCxnSpPr>
        <p:spPr>
          <a:xfrm flipH="1">
            <a:off x="3498387" y="4183393"/>
            <a:ext cx="1678729" cy="70628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矩形 379"/>
          <p:cNvSpPr/>
          <p:nvPr/>
        </p:nvSpPr>
        <p:spPr>
          <a:xfrm>
            <a:off x="8680480" y="264963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81" name="矩形 380"/>
          <p:cNvSpPr/>
          <p:nvPr/>
        </p:nvSpPr>
        <p:spPr>
          <a:xfrm>
            <a:off x="9217053" y="2649636"/>
            <a:ext cx="180000" cy="180000"/>
          </a:xfrm>
          <a:prstGeom prst="rect">
            <a:avLst/>
          </a:prstGeom>
          <a:solidFill>
            <a:srgbClr val="0092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82" name="文本框 381"/>
          <p:cNvSpPr txBox="1"/>
          <p:nvPr/>
        </p:nvSpPr>
        <p:spPr>
          <a:xfrm>
            <a:off x="7781667" y="2597821"/>
            <a:ext cx="901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shard1</a:t>
            </a:r>
          </a:p>
        </p:txBody>
      </p:sp>
      <p:sp>
        <p:nvSpPr>
          <p:cNvPr id="383" name="文本框 382"/>
          <p:cNvSpPr txBox="1"/>
          <p:nvPr/>
        </p:nvSpPr>
        <p:spPr>
          <a:xfrm>
            <a:off x="7781643" y="2777821"/>
            <a:ext cx="901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shard2</a:t>
            </a:r>
          </a:p>
        </p:txBody>
      </p:sp>
      <p:sp>
        <p:nvSpPr>
          <p:cNvPr id="384" name="文本框 383"/>
          <p:cNvSpPr txBox="1"/>
          <p:nvPr/>
        </p:nvSpPr>
        <p:spPr>
          <a:xfrm>
            <a:off x="7781581" y="2960863"/>
            <a:ext cx="901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shard3</a:t>
            </a:r>
          </a:p>
        </p:txBody>
      </p:sp>
      <p:sp>
        <p:nvSpPr>
          <p:cNvPr id="385" name="矩形 384"/>
          <p:cNvSpPr/>
          <p:nvPr/>
        </p:nvSpPr>
        <p:spPr>
          <a:xfrm>
            <a:off x="8859379" y="2649636"/>
            <a:ext cx="180000" cy="1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86" name="矩形 385"/>
          <p:cNvSpPr/>
          <p:nvPr/>
        </p:nvSpPr>
        <p:spPr>
          <a:xfrm>
            <a:off x="9038154" y="2649636"/>
            <a:ext cx="180000" cy="180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87" name="矩形 386"/>
          <p:cNvSpPr/>
          <p:nvPr/>
        </p:nvSpPr>
        <p:spPr>
          <a:xfrm>
            <a:off x="8417376" y="2646726"/>
            <a:ext cx="1734898" cy="18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88" name="矩形 387"/>
          <p:cNvSpPr/>
          <p:nvPr/>
        </p:nvSpPr>
        <p:spPr>
          <a:xfrm>
            <a:off x="9394727" y="2649636"/>
            <a:ext cx="180000" cy="180000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89" name="矩形 388"/>
          <p:cNvSpPr/>
          <p:nvPr/>
        </p:nvSpPr>
        <p:spPr>
          <a:xfrm>
            <a:off x="9573626" y="2649636"/>
            <a:ext cx="180000" cy="180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90" name="矩形 389"/>
          <p:cNvSpPr/>
          <p:nvPr/>
        </p:nvSpPr>
        <p:spPr>
          <a:xfrm>
            <a:off x="9752401" y="2649636"/>
            <a:ext cx="180000" cy="180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91" name="矩形 390"/>
          <p:cNvSpPr/>
          <p:nvPr/>
        </p:nvSpPr>
        <p:spPr>
          <a:xfrm>
            <a:off x="8680480" y="2829937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92" name="矩形 391"/>
          <p:cNvSpPr/>
          <p:nvPr/>
        </p:nvSpPr>
        <p:spPr>
          <a:xfrm>
            <a:off x="9217053" y="2829937"/>
            <a:ext cx="180000" cy="180000"/>
          </a:xfrm>
          <a:prstGeom prst="rect">
            <a:avLst/>
          </a:prstGeom>
          <a:solidFill>
            <a:srgbClr val="0092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93" name="矩形 392"/>
          <p:cNvSpPr/>
          <p:nvPr/>
        </p:nvSpPr>
        <p:spPr>
          <a:xfrm>
            <a:off x="8859379" y="2829937"/>
            <a:ext cx="180000" cy="1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94" name="矩形 393"/>
          <p:cNvSpPr/>
          <p:nvPr/>
        </p:nvSpPr>
        <p:spPr>
          <a:xfrm>
            <a:off x="9038154" y="2829937"/>
            <a:ext cx="180000" cy="180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95" name="矩形 394"/>
          <p:cNvSpPr/>
          <p:nvPr/>
        </p:nvSpPr>
        <p:spPr>
          <a:xfrm>
            <a:off x="9394727" y="2829937"/>
            <a:ext cx="180000" cy="180000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96" name="矩形 395"/>
          <p:cNvSpPr/>
          <p:nvPr/>
        </p:nvSpPr>
        <p:spPr>
          <a:xfrm>
            <a:off x="9573626" y="2829937"/>
            <a:ext cx="180000" cy="180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97" name="矩形 396"/>
          <p:cNvSpPr/>
          <p:nvPr/>
        </p:nvSpPr>
        <p:spPr>
          <a:xfrm>
            <a:off x="9752401" y="2829937"/>
            <a:ext cx="180000" cy="180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98" name="矩形 397"/>
          <p:cNvSpPr/>
          <p:nvPr/>
        </p:nvSpPr>
        <p:spPr>
          <a:xfrm>
            <a:off x="8417376" y="2827027"/>
            <a:ext cx="1734898" cy="18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399" name="矩形 398"/>
          <p:cNvSpPr/>
          <p:nvPr/>
        </p:nvSpPr>
        <p:spPr>
          <a:xfrm>
            <a:off x="8680480" y="3008358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00" name="矩形 399"/>
          <p:cNvSpPr/>
          <p:nvPr/>
        </p:nvSpPr>
        <p:spPr>
          <a:xfrm>
            <a:off x="9217053" y="3008358"/>
            <a:ext cx="180000" cy="180000"/>
          </a:xfrm>
          <a:prstGeom prst="rect">
            <a:avLst/>
          </a:prstGeom>
          <a:solidFill>
            <a:srgbClr val="0092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01" name="矩形 400"/>
          <p:cNvSpPr/>
          <p:nvPr/>
        </p:nvSpPr>
        <p:spPr>
          <a:xfrm>
            <a:off x="8859379" y="3008358"/>
            <a:ext cx="180000" cy="1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02" name="矩形 401"/>
          <p:cNvSpPr/>
          <p:nvPr/>
        </p:nvSpPr>
        <p:spPr>
          <a:xfrm>
            <a:off x="9038154" y="3008358"/>
            <a:ext cx="180000" cy="180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03" name="矩形 402"/>
          <p:cNvSpPr/>
          <p:nvPr/>
        </p:nvSpPr>
        <p:spPr>
          <a:xfrm>
            <a:off x="9394727" y="3008358"/>
            <a:ext cx="180000" cy="180000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04" name="矩形 403"/>
          <p:cNvSpPr/>
          <p:nvPr/>
        </p:nvSpPr>
        <p:spPr>
          <a:xfrm>
            <a:off x="9573626" y="3008358"/>
            <a:ext cx="180000" cy="180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05" name="矩形 404"/>
          <p:cNvSpPr/>
          <p:nvPr/>
        </p:nvSpPr>
        <p:spPr>
          <a:xfrm>
            <a:off x="9752401" y="3008358"/>
            <a:ext cx="180000" cy="180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06" name="矩形 405"/>
          <p:cNvSpPr/>
          <p:nvPr/>
        </p:nvSpPr>
        <p:spPr>
          <a:xfrm>
            <a:off x="8417376" y="3005448"/>
            <a:ext cx="1734898" cy="18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cxnSp>
        <p:nvCxnSpPr>
          <p:cNvPr id="407" name="直接连接符 406"/>
          <p:cNvCxnSpPr/>
          <p:nvPr/>
        </p:nvCxnSpPr>
        <p:spPr>
          <a:xfrm>
            <a:off x="9217053" y="2332200"/>
            <a:ext cx="0" cy="105727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/>
          <p:nvPr/>
        </p:nvCxnSpPr>
        <p:spPr>
          <a:xfrm>
            <a:off x="9394727" y="2332200"/>
            <a:ext cx="0" cy="105727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" name="文本框 408"/>
          <p:cNvSpPr txBox="1"/>
          <p:nvPr/>
        </p:nvSpPr>
        <p:spPr>
          <a:xfrm>
            <a:off x="8776213" y="2392751"/>
            <a:ext cx="27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410" name="文本框 409"/>
          <p:cNvSpPr txBox="1"/>
          <p:nvPr/>
        </p:nvSpPr>
        <p:spPr>
          <a:xfrm>
            <a:off x="9548804" y="2392751"/>
            <a:ext cx="27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411" name="直接箭头连接符 410"/>
          <p:cNvCxnSpPr>
            <a:stCxn id="400" idx="2"/>
            <a:endCxn id="420" idx="0"/>
          </p:cNvCxnSpPr>
          <p:nvPr/>
        </p:nvCxnSpPr>
        <p:spPr>
          <a:xfrm flipH="1">
            <a:off x="7667120" y="3188358"/>
            <a:ext cx="1639933" cy="8122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400" idx="2"/>
          </p:cNvCxnSpPr>
          <p:nvPr/>
        </p:nvCxnSpPr>
        <p:spPr>
          <a:xfrm>
            <a:off x="9307053" y="3188358"/>
            <a:ext cx="11961" cy="82174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endCxn id="434" idx="0"/>
          </p:cNvCxnSpPr>
          <p:nvPr/>
        </p:nvCxnSpPr>
        <p:spPr>
          <a:xfrm>
            <a:off x="9308279" y="3175039"/>
            <a:ext cx="1695429" cy="82556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4" name="矩形 413"/>
          <p:cNvSpPr/>
          <p:nvPr/>
        </p:nvSpPr>
        <p:spPr>
          <a:xfrm>
            <a:off x="7106881" y="400351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15" name="矩形 414"/>
          <p:cNvSpPr/>
          <p:nvPr/>
        </p:nvSpPr>
        <p:spPr>
          <a:xfrm>
            <a:off x="7285780" y="400351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16" name="矩形 415"/>
          <p:cNvSpPr/>
          <p:nvPr/>
        </p:nvSpPr>
        <p:spPr>
          <a:xfrm>
            <a:off x="7464555" y="400351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17" name="矩形 416"/>
          <p:cNvSpPr/>
          <p:nvPr/>
        </p:nvSpPr>
        <p:spPr>
          <a:xfrm>
            <a:off x="7643454" y="4003519"/>
            <a:ext cx="180000" cy="180000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18" name="矩形 417"/>
          <p:cNvSpPr/>
          <p:nvPr/>
        </p:nvSpPr>
        <p:spPr>
          <a:xfrm>
            <a:off x="7822353" y="4003519"/>
            <a:ext cx="180000" cy="180000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19" name="矩形 418"/>
          <p:cNvSpPr/>
          <p:nvPr/>
        </p:nvSpPr>
        <p:spPr>
          <a:xfrm>
            <a:off x="8001128" y="4003519"/>
            <a:ext cx="180000" cy="180000"/>
          </a:xfrm>
          <a:prstGeom prst="rect">
            <a:avLst/>
          </a:prstGeom>
          <a:solidFill>
            <a:srgbClr val="50C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20" name="矩形 419"/>
          <p:cNvSpPr/>
          <p:nvPr/>
        </p:nvSpPr>
        <p:spPr>
          <a:xfrm>
            <a:off x="6921810" y="4000608"/>
            <a:ext cx="1490620" cy="1827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21" name="矩形 420"/>
          <p:cNvSpPr/>
          <p:nvPr/>
        </p:nvSpPr>
        <p:spPr>
          <a:xfrm>
            <a:off x="8775175" y="4003519"/>
            <a:ext cx="180000" cy="1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22" name="矩形 421"/>
          <p:cNvSpPr/>
          <p:nvPr/>
        </p:nvSpPr>
        <p:spPr>
          <a:xfrm>
            <a:off x="8954074" y="4003519"/>
            <a:ext cx="180000" cy="1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23" name="矩形 422"/>
          <p:cNvSpPr/>
          <p:nvPr/>
        </p:nvSpPr>
        <p:spPr>
          <a:xfrm>
            <a:off x="9132849" y="4003519"/>
            <a:ext cx="180000" cy="1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24" name="矩形 423"/>
          <p:cNvSpPr/>
          <p:nvPr/>
        </p:nvSpPr>
        <p:spPr>
          <a:xfrm>
            <a:off x="9311748" y="4003519"/>
            <a:ext cx="180000" cy="180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25" name="矩形 424"/>
          <p:cNvSpPr/>
          <p:nvPr/>
        </p:nvSpPr>
        <p:spPr>
          <a:xfrm>
            <a:off x="9490647" y="4003519"/>
            <a:ext cx="180000" cy="180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26" name="矩形 425"/>
          <p:cNvSpPr/>
          <p:nvPr/>
        </p:nvSpPr>
        <p:spPr>
          <a:xfrm>
            <a:off x="9669422" y="4003519"/>
            <a:ext cx="180000" cy="180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27" name="矩形 426"/>
          <p:cNvSpPr/>
          <p:nvPr/>
        </p:nvSpPr>
        <p:spPr>
          <a:xfrm>
            <a:off x="8590104" y="4000608"/>
            <a:ext cx="1490620" cy="1827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28" name="矩形 427"/>
          <p:cNvSpPr/>
          <p:nvPr/>
        </p:nvSpPr>
        <p:spPr>
          <a:xfrm>
            <a:off x="10443469" y="4003519"/>
            <a:ext cx="180000" cy="180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29" name="矩形 428"/>
          <p:cNvSpPr/>
          <p:nvPr/>
        </p:nvSpPr>
        <p:spPr>
          <a:xfrm>
            <a:off x="10622368" y="4003519"/>
            <a:ext cx="180000" cy="180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30" name="矩形 429"/>
          <p:cNvSpPr/>
          <p:nvPr/>
        </p:nvSpPr>
        <p:spPr>
          <a:xfrm>
            <a:off x="10801143" y="4003519"/>
            <a:ext cx="180000" cy="180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31" name="矩形 430"/>
          <p:cNvSpPr/>
          <p:nvPr/>
        </p:nvSpPr>
        <p:spPr>
          <a:xfrm>
            <a:off x="10980042" y="4003519"/>
            <a:ext cx="180000" cy="180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32" name="矩形 431"/>
          <p:cNvSpPr/>
          <p:nvPr/>
        </p:nvSpPr>
        <p:spPr>
          <a:xfrm>
            <a:off x="11158941" y="4003519"/>
            <a:ext cx="180000" cy="180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33" name="矩形 432"/>
          <p:cNvSpPr/>
          <p:nvPr/>
        </p:nvSpPr>
        <p:spPr>
          <a:xfrm>
            <a:off x="11337716" y="4003519"/>
            <a:ext cx="180000" cy="180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34" name="矩形 433"/>
          <p:cNvSpPr/>
          <p:nvPr/>
        </p:nvSpPr>
        <p:spPr>
          <a:xfrm>
            <a:off x="10258398" y="4000608"/>
            <a:ext cx="1490620" cy="1827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435" name="文本框 434"/>
          <p:cNvSpPr txBox="1"/>
          <p:nvPr/>
        </p:nvSpPr>
        <p:spPr>
          <a:xfrm>
            <a:off x="6921810" y="4276213"/>
            <a:ext cx="1490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shard1</a:t>
            </a:r>
          </a:p>
        </p:txBody>
      </p:sp>
      <p:sp>
        <p:nvSpPr>
          <p:cNvPr id="436" name="文本框 435"/>
          <p:cNvSpPr txBox="1"/>
          <p:nvPr/>
        </p:nvSpPr>
        <p:spPr>
          <a:xfrm>
            <a:off x="8590104" y="4276213"/>
            <a:ext cx="1490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shard2</a:t>
            </a:r>
          </a:p>
        </p:txBody>
      </p:sp>
      <p:sp>
        <p:nvSpPr>
          <p:cNvPr id="437" name="文本框 436"/>
          <p:cNvSpPr txBox="1"/>
          <p:nvPr/>
        </p:nvSpPr>
        <p:spPr>
          <a:xfrm>
            <a:off x="10258398" y="4276213"/>
            <a:ext cx="1490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shard3</a:t>
            </a:r>
          </a:p>
        </p:txBody>
      </p:sp>
      <p:sp>
        <p:nvSpPr>
          <p:cNvPr id="438" name="文本框 437"/>
          <p:cNvSpPr txBox="1"/>
          <p:nvPr/>
        </p:nvSpPr>
        <p:spPr>
          <a:xfrm>
            <a:off x="6831997" y="2716117"/>
            <a:ext cx="9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明细表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6457898" y="3653944"/>
            <a:ext cx="145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2" name="文本框 461"/>
          <p:cNvSpPr txBox="1"/>
          <p:nvPr/>
        </p:nvSpPr>
        <p:spPr>
          <a:xfrm>
            <a:off x="7074277" y="4964478"/>
            <a:ext cx="123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 Node</a:t>
            </a:r>
          </a:p>
        </p:txBody>
      </p:sp>
      <p:cxnSp>
        <p:nvCxnSpPr>
          <p:cNvPr id="463" name="直接箭头连接符 462"/>
          <p:cNvCxnSpPr>
            <a:stCxn id="420" idx="2"/>
            <a:endCxn id="435" idx="2"/>
          </p:cNvCxnSpPr>
          <p:nvPr/>
        </p:nvCxnSpPr>
        <p:spPr>
          <a:xfrm>
            <a:off x="7667120" y="4183393"/>
            <a:ext cx="0" cy="35443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7" name="矩形 466"/>
          <p:cNvSpPr/>
          <p:nvPr/>
        </p:nvSpPr>
        <p:spPr>
          <a:xfrm>
            <a:off x="7577120" y="4531071"/>
            <a:ext cx="180000" cy="180000"/>
          </a:xfrm>
          <a:prstGeom prst="rect">
            <a:avLst/>
          </a:prstGeom>
          <a:solidFill>
            <a:srgbClr val="0092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cxnSp>
        <p:nvCxnSpPr>
          <p:cNvPr id="470" name="直接箭头连接符 469"/>
          <p:cNvCxnSpPr/>
          <p:nvPr/>
        </p:nvCxnSpPr>
        <p:spPr>
          <a:xfrm>
            <a:off x="9321342" y="4183393"/>
            <a:ext cx="0" cy="35443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矩形 470"/>
          <p:cNvSpPr/>
          <p:nvPr/>
        </p:nvSpPr>
        <p:spPr>
          <a:xfrm>
            <a:off x="9235650" y="4531071"/>
            <a:ext cx="180000" cy="180000"/>
          </a:xfrm>
          <a:prstGeom prst="rect">
            <a:avLst/>
          </a:prstGeom>
          <a:solidFill>
            <a:srgbClr val="0092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cxnSp>
        <p:nvCxnSpPr>
          <p:cNvPr id="472" name="直接箭头连接符 471"/>
          <p:cNvCxnSpPr/>
          <p:nvPr/>
        </p:nvCxnSpPr>
        <p:spPr>
          <a:xfrm>
            <a:off x="10970652" y="4183393"/>
            <a:ext cx="0" cy="35443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3" name="矩形 472"/>
          <p:cNvSpPr/>
          <p:nvPr/>
        </p:nvSpPr>
        <p:spPr>
          <a:xfrm>
            <a:off x="10880652" y="4531071"/>
            <a:ext cx="180000" cy="180000"/>
          </a:xfrm>
          <a:prstGeom prst="rect">
            <a:avLst/>
          </a:prstGeom>
          <a:solidFill>
            <a:srgbClr val="0092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cxnSp>
        <p:nvCxnSpPr>
          <p:cNvPr id="497" name="直接箭头连接符 496"/>
          <p:cNvCxnSpPr>
            <a:endCxn id="530" idx="0"/>
          </p:cNvCxnSpPr>
          <p:nvPr/>
        </p:nvCxnSpPr>
        <p:spPr>
          <a:xfrm>
            <a:off x="7671883" y="4711071"/>
            <a:ext cx="1653641" cy="1786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/>
          <p:cNvCxnSpPr>
            <a:endCxn id="530" idx="0"/>
          </p:cNvCxnSpPr>
          <p:nvPr/>
        </p:nvCxnSpPr>
        <p:spPr>
          <a:xfrm flipH="1">
            <a:off x="9325524" y="4711071"/>
            <a:ext cx="0" cy="1786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/>
          <p:cNvCxnSpPr>
            <a:endCxn id="530" idx="0"/>
          </p:cNvCxnSpPr>
          <p:nvPr/>
        </p:nvCxnSpPr>
        <p:spPr>
          <a:xfrm flipH="1">
            <a:off x="9325524" y="4711071"/>
            <a:ext cx="1649891" cy="1786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7" name="直接箭头连接符 506"/>
          <p:cNvCxnSpPr>
            <a:stCxn id="240" idx="2"/>
            <a:endCxn id="265" idx="0"/>
          </p:cNvCxnSpPr>
          <p:nvPr/>
        </p:nvCxnSpPr>
        <p:spPr>
          <a:xfrm flipH="1">
            <a:off x="3491244" y="5499913"/>
            <a:ext cx="0" cy="21246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6" name="圆角矩形 515"/>
          <p:cNvSpPr/>
          <p:nvPr/>
        </p:nvSpPr>
        <p:spPr>
          <a:xfrm>
            <a:off x="3018084" y="6431580"/>
            <a:ext cx="975848" cy="30480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ysClr val="windowText" lastClr="000000"/>
                </a:solidFill>
              </a:rPr>
              <a:t>User Query</a:t>
            </a:r>
            <a:endParaRPr lang="zh-CN" altLang="en-US" sz="11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18" name="直接箭头连接符 517"/>
          <p:cNvCxnSpPr>
            <a:stCxn id="235" idx="2"/>
            <a:endCxn id="516" idx="0"/>
          </p:cNvCxnSpPr>
          <p:nvPr/>
        </p:nvCxnSpPr>
        <p:spPr>
          <a:xfrm>
            <a:off x="3498387" y="6030097"/>
            <a:ext cx="0" cy="401483"/>
          </a:xfrm>
          <a:prstGeom prst="straightConnector1">
            <a:avLst/>
          </a:prstGeom>
          <a:ln w="190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" name="圆角矩形 521"/>
          <p:cNvSpPr/>
          <p:nvPr/>
        </p:nvSpPr>
        <p:spPr>
          <a:xfrm>
            <a:off x="8817264" y="6431580"/>
            <a:ext cx="975848" cy="30480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ysClr val="windowText" lastClr="000000"/>
                </a:solidFill>
              </a:rPr>
              <a:t>User Query</a:t>
            </a:r>
            <a:endParaRPr lang="zh-CN" altLang="en-US" sz="11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23" name="直接箭头连接符 522"/>
          <p:cNvCxnSpPr>
            <a:endCxn id="522" idx="0"/>
          </p:cNvCxnSpPr>
          <p:nvPr/>
        </p:nvCxnSpPr>
        <p:spPr>
          <a:xfrm>
            <a:off x="9297567" y="6030097"/>
            <a:ext cx="0" cy="401483"/>
          </a:xfrm>
          <a:prstGeom prst="straightConnector1">
            <a:avLst/>
          </a:prstGeom>
          <a:ln w="190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0" name="矩形 529"/>
          <p:cNvSpPr/>
          <p:nvPr/>
        </p:nvSpPr>
        <p:spPr>
          <a:xfrm>
            <a:off x="8380171" y="4889676"/>
            <a:ext cx="1890706" cy="114042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532" name="矩形 531"/>
          <p:cNvSpPr/>
          <p:nvPr/>
        </p:nvSpPr>
        <p:spPr>
          <a:xfrm>
            <a:off x="9224785" y="5319913"/>
            <a:ext cx="180000" cy="180000"/>
          </a:xfrm>
          <a:prstGeom prst="rect">
            <a:avLst/>
          </a:prstGeom>
          <a:solidFill>
            <a:srgbClr val="0092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536" name="矩形 535"/>
          <p:cNvSpPr/>
          <p:nvPr/>
        </p:nvSpPr>
        <p:spPr>
          <a:xfrm>
            <a:off x="9222830" y="5132089"/>
            <a:ext cx="180000" cy="180000"/>
          </a:xfrm>
          <a:prstGeom prst="rect">
            <a:avLst/>
          </a:prstGeom>
          <a:solidFill>
            <a:srgbClr val="0092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539" name="矩形 538"/>
          <p:cNvSpPr/>
          <p:nvPr/>
        </p:nvSpPr>
        <p:spPr>
          <a:xfrm>
            <a:off x="8797513" y="5129178"/>
            <a:ext cx="1057364" cy="1827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541" name="矩形 540"/>
          <p:cNvSpPr/>
          <p:nvPr/>
        </p:nvSpPr>
        <p:spPr>
          <a:xfrm>
            <a:off x="9222954" y="4949304"/>
            <a:ext cx="180000" cy="180000"/>
          </a:xfrm>
          <a:prstGeom prst="rect">
            <a:avLst/>
          </a:prstGeom>
          <a:solidFill>
            <a:srgbClr val="0092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544" name="矩形 543"/>
          <p:cNvSpPr/>
          <p:nvPr/>
        </p:nvSpPr>
        <p:spPr>
          <a:xfrm>
            <a:off x="8797513" y="4946393"/>
            <a:ext cx="1057364" cy="1827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545" name="矩形 544"/>
          <p:cNvSpPr/>
          <p:nvPr/>
        </p:nvSpPr>
        <p:spPr>
          <a:xfrm>
            <a:off x="8797513" y="5313264"/>
            <a:ext cx="1057364" cy="1827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546" name="矩形 545"/>
          <p:cNvSpPr/>
          <p:nvPr/>
        </p:nvSpPr>
        <p:spPr>
          <a:xfrm>
            <a:off x="9228381" y="5712378"/>
            <a:ext cx="180000" cy="180000"/>
          </a:xfrm>
          <a:prstGeom prst="rect">
            <a:avLst/>
          </a:prstGeom>
          <a:solidFill>
            <a:srgbClr val="0092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cxnSp>
        <p:nvCxnSpPr>
          <p:cNvPr id="547" name="直接箭头连接符 546"/>
          <p:cNvCxnSpPr>
            <a:endCxn id="546" idx="0"/>
          </p:cNvCxnSpPr>
          <p:nvPr/>
        </p:nvCxnSpPr>
        <p:spPr>
          <a:xfrm flipH="1">
            <a:off x="9318381" y="5499913"/>
            <a:ext cx="0" cy="21246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0" name="文本框 559"/>
          <p:cNvSpPr txBox="1"/>
          <p:nvPr/>
        </p:nvSpPr>
        <p:spPr>
          <a:xfrm>
            <a:off x="8562969" y="3389236"/>
            <a:ext cx="157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imeiHash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1" name="文本框 560"/>
          <p:cNvSpPr txBox="1"/>
          <p:nvPr/>
        </p:nvSpPr>
        <p:spPr>
          <a:xfrm>
            <a:off x="3002175" y="1762701"/>
            <a:ext cx="101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</a:p>
        </p:txBody>
      </p:sp>
      <p:sp>
        <p:nvSpPr>
          <p:cNvPr id="562" name="文本框 561"/>
          <p:cNvSpPr txBox="1"/>
          <p:nvPr/>
        </p:nvSpPr>
        <p:spPr>
          <a:xfrm>
            <a:off x="8828767" y="1762701"/>
            <a:ext cx="101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</a:p>
        </p:txBody>
      </p:sp>
      <p:sp>
        <p:nvSpPr>
          <p:cNvPr id="563" name="文本框 562"/>
          <p:cNvSpPr txBox="1"/>
          <p:nvPr/>
        </p:nvSpPr>
        <p:spPr>
          <a:xfrm>
            <a:off x="9158037" y="2040878"/>
            <a:ext cx="271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4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落地及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400" dirty="0"/>
              <a:t>--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6654" y="2047867"/>
            <a:ext cx="749643" cy="1304934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圆角矩形 183"/>
          <p:cNvSpPr/>
          <p:nvPr/>
        </p:nvSpPr>
        <p:spPr>
          <a:xfrm>
            <a:off x="2775237" y="2047867"/>
            <a:ext cx="749643" cy="1304934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圆角矩形 184"/>
          <p:cNvSpPr/>
          <p:nvPr/>
        </p:nvSpPr>
        <p:spPr>
          <a:xfrm>
            <a:off x="3903820" y="2047867"/>
            <a:ext cx="749643" cy="1304934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877313" y="3372146"/>
            <a:ext cx="288324" cy="444842"/>
          </a:xfrm>
          <a:prstGeom prst="down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877313" y="3836333"/>
            <a:ext cx="288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3014133" y="3836333"/>
            <a:ext cx="288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下箭头 188"/>
          <p:cNvSpPr/>
          <p:nvPr/>
        </p:nvSpPr>
        <p:spPr>
          <a:xfrm>
            <a:off x="3005896" y="3372146"/>
            <a:ext cx="288324" cy="444842"/>
          </a:xfrm>
          <a:prstGeom prst="down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90" name="下箭头 189"/>
          <p:cNvSpPr/>
          <p:nvPr/>
        </p:nvSpPr>
        <p:spPr>
          <a:xfrm>
            <a:off x="4122120" y="3372146"/>
            <a:ext cx="288324" cy="444842"/>
          </a:xfrm>
          <a:prstGeom prst="down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91" name="文本框 190"/>
          <p:cNvSpPr txBox="1"/>
          <p:nvPr/>
        </p:nvSpPr>
        <p:spPr>
          <a:xfrm>
            <a:off x="4122120" y="3838853"/>
            <a:ext cx="288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6294" y="4539048"/>
            <a:ext cx="1585786" cy="15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194" name="文本框 193"/>
          <p:cNvSpPr txBox="1"/>
          <p:nvPr/>
        </p:nvSpPr>
        <p:spPr>
          <a:xfrm>
            <a:off x="2631075" y="4651479"/>
            <a:ext cx="288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3042966" y="4651479"/>
            <a:ext cx="288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3417785" y="4651479"/>
            <a:ext cx="288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540458" y="4605774"/>
            <a:ext cx="1200664" cy="797409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下箭头 201"/>
          <p:cNvSpPr/>
          <p:nvPr/>
        </p:nvSpPr>
        <p:spPr>
          <a:xfrm>
            <a:off x="3034729" y="5403183"/>
            <a:ext cx="288324" cy="444842"/>
          </a:xfrm>
          <a:prstGeom prst="down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03" name="文本框 202"/>
          <p:cNvSpPr txBox="1"/>
          <p:nvPr/>
        </p:nvSpPr>
        <p:spPr>
          <a:xfrm>
            <a:off x="3034724" y="5844737"/>
            <a:ext cx="288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204" name="文本框 203"/>
          <p:cNvSpPr txBox="1"/>
          <p:nvPr/>
        </p:nvSpPr>
        <p:spPr>
          <a:xfrm>
            <a:off x="3034724" y="6229311"/>
            <a:ext cx="288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212" name="圆角矩形 211"/>
          <p:cNvSpPr/>
          <p:nvPr/>
        </p:nvSpPr>
        <p:spPr>
          <a:xfrm>
            <a:off x="6951822" y="2047867"/>
            <a:ext cx="749643" cy="1304934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圆角矩形 212"/>
          <p:cNvSpPr/>
          <p:nvPr/>
        </p:nvSpPr>
        <p:spPr>
          <a:xfrm>
            <a:off x="8080405" y="2047867"/>
            <a:ext cx="749643" cy="1304934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14" name="圆角矩形 213"/>
          <p:cNvSpPr/>
          <p:nvPr/>
        </p:nvSpPr>
        <p:spPr>
          <a:xfrm>
            <a:off x="9208988" y="2047867"/>
            <a:ext cx="749643" cy="1304934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下箭头 214"/>
          <p:cNvSpPr/>
          <p:nvPr/>
        </p:nvSpPr>
        <p:spPr>
          <a:xfrm>
            <a:off x="7182481" y="3372146"/>
            <a:ext cx="288324" cy="444842"/>
          </a:xfrm>
          <a:prstGeom prst="down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16" name="文本框 215"/>
          <p:cNvSpPr txBox="1"/>
          <p:nvPr/>
        </p:nvSpPr>
        <p:spPr>
          <a:xfrm>
            <a:off x="7182481" y="3836333"/>
            <a:ext cx="288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17" name="文本框 216"/>
          <p:cNvSpPr txBox="1"/>
          <p:nvPr/>
        </p:nvSpPr>
        <p:spPr>
          <a:xfrm>
            <a:off x="8319301" y="3836333"/>
            <a:ext cx="288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18" name="下箭头 217"/>
          <p:cNvSpPr/>
          <p:nvPr/>
        </p:nvSpPr>
        <p:spPr>
          <a:xfrm>
            <a:off x="8311064" y="3372146"/>
            <a:ext cx="288324" cy="444842"/>
          </a:xfrm>
          <a:prstGeom prst="down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26" name="下箭头 225"/>
          <p:cNvSpPr/>
          <p:nvPr/>
        </p:nvSpPr>
        <p:spPr>
          <a:xfrm>
            <a:off x="9427288" y="3372146"/>
            <a:ext cx="288324" cy="444842"/>
          </a:xfrm>
          <a:prstGeom prst="down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9427288" y="3838853"/>
            <a:ext cx="288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28" name="矩形 227"/>
          <p:cNvSpPr/>
          <p:nvPr/>
        </p:nvSpPr>
        <p:spPr>
          <a:xfrm>
            <a:off x="7701462" y="4539048"/>
            <a:ext cx="1585786" cy="15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29" name="文本框 228"/>
          <p:cNvSpPr txBox="1"/>
          <p:nvPr/>
        </p:nvSpPr>
        <p:spPr>
          <a:xfrm>
            <a:off x="7936243" y="4651479"/>
            <a:ext cx="288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36" name="文本框 235"/>
          <p:cNvSpPr txBox="1"/>
          <p:nvPr/>
        </p:nvSpPr>
        <p:spPr>
          <a:xfrm>
            <a:off x="8348134" y="4651479"/>
            <a:ext cx="288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38" name="文本框 237"/>
          <p:cNvSpPr txBox="1"/>
          <p:nvPr/>
        </p:nvSpPr>
        <p:spPr>
          <a:xfrm>
            <a:off x="8722953" y="4651479"/>
            <a:ext cx="288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41" name="圆角矩形 240"/>
          <p:cNvSpPr/>
          <p:nvPr/>
        </p:nvSpPr>
        <p:spPr>
          <a:xfrm>
            <a:off x="7845626" y="4605774"/>
            <a:ext cx="1200664" cy="397461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下箭头 242"/>
          <p:cNvSpPr/>
          <p:nvPr/>
        </p:nvSpPr>
        <p:spPr>
          <a:xfrm>
            <a:off x="8352251" y="5126199"/>
            <a:ext cx="288324" cy="444842"/>
          </a:xfrm>
          <a:prstGeom prst="down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 smtClean="0"/>
          </a:p>
        </p:txBody>
      </p:sp>
      <p:sp>
        <p:nvSpPr>
          <p:cNvPr id="247" name="文本框 246"/>
          <p:cNvSpPr txBox="1"/>
          <p:nvPr/>
        </p:nvSpPr>
        <p:spPr>
          <a:xfrm>
            <a:off x="8339892" y="6229311"/>
            <a:ext cx="288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258" name="文本框 257"/>
          <p:cNvSpPr txBox="1"/>
          <p:nvPr/>
        </p:nvSpPr>
        <p:spPr>
          <a:xfrm>
            <a:off x="8339892" y="5844737"/>
            <a:ext cx="288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473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落地及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400" dirty="0"/>
              <a:t>--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7FACE43-6548-4261-9182-40AFB6F31DB8}"/>
              </a:ext>
            </a:extLst>
          </p:cNvPr>
          <p:cNvSpPr txBox="1"/>
          <p:nvPr/>
        </p:nvSpPr>
        <p:spPr>
          <a:xfrm>
            <a:off x="5605564" y="3418058"/>
            <a:ext cx="581804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利用路由表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agent_table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RIGHT JOIN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实现主体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每一个节点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的用户数或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QueryNode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只需合并结果值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476588"/>
            <a:ext cx="4362427" cy="476231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243138" y="6182107"/>
            <a:ext cx="1735399" cy="675893"/>
            <a:chOff x="2502793" y="4182703"/>
            <a:chExt cx="1952350" cy="760390"/>
          </a:xfrm>
        </p:grpSpPr>
        <p:sp>
          <p:nvSpPr>
            <p:cNvPr id="9" name="椭圆形标注 8"/>
            <p:cNvSpPr/>
            <p:nvPr/>
          </p:nvSpPr>
          <p:spPr>
            <a:xfrm flipV="1">
              <a:off x="2502793" y="4182703"/>
              <a:ext cx="1952350" cy="760389"/>
            </a:xfrm>
            <a:prstGeom prst="wedgeEllipseCallou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 smtClean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rcRect l="24520" t="89603" r="55050" b="3108"/>
            <a:stretch>
              <a:fillRect/>
            </a:stretch>
          </p:blipFill>
          <p:spPr>
            <a:xfrm>
              <a:off x="2502793" y="4182703"/>
              <a:ext cx="1952350" cy="760390"/>
            </a:xfrm>
            <a:custGeom>
              <a:avLst/>
              <a:gdLst>
                <a:gd name="connsiteX0" fmla="*/ 976175 w 1952350"/>
                <a:gd name="connsiteY0" fmla="*/ 0 h 760390"/>
                <a:gd name="connsiteX1" fmla="*/ 1952350 w 1952350"/>
                <a:gd name="connsiteY1" fmla="*/ 380195 h 760390"/>
                <a:gd name="connsiteX2" fmla="*/ 976175 w 1952350"/>
                <a:gd name="connsiteY2" fmla="*/ 760390 h 760390"/>
                <a:gd name="connsiteX3" fmla="*/ 0 w 1952350"/>
                <a:gd name="connsiteY3" fmla="*/ 380195 h 760390"/>
                <a:gd name="connsiteX4" fmla="*/ 976175 w 1952350"/>
                <a:gd name="connsiteY4" fmla="*/ 0 h 76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2350" h="760390">
                  <a:moveTo>
                    <a:pt x="976175" y="0"/>
                  </a:moveTo>
                  <a:cubicBezTo>
                    <a:pt x="1515302" y="0"/>
                    <a:pt x="1952350" y="170219"/>
                    <a:pt x="1952350" y="380195"/>
                  </a:cubicBezTo>
                  <a:cubicBezTo>
                    <a:pt x="1952350" y="590171"/>
                    <a:pt x="1515302" y="760390"/>
                    <a:pt x="976175" y="760390"/>
                  </a:cubicBezTo>
                  <a:cubicBezTo>
                    <a:pt x="437048" y="760390"/>
                    <a:pt x="0" y="590171"/>
                    <a:pt x="0" y="380195"/>
                  </a:cubicBezTo>
                  <a:cubicBezTo>
                    <a:pt x="0" y="170219"/>
                    <a:pt x="437048" y="0"/>
                    <a:pt x="976175" y="0"/>
                  </a:cubicBezTo>
                  <a:close/>
                </a:path>
              </a:pathLst>
            </a:cu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7FACE43-6548-4261-9182-40AFB6F31DB8}"/>
              </a:ext>
            </a:extLst>
          </p:cNvPr>
          <p:cNvSpPr txBox="1"/>
          <p:nvPr/>
        </p:nvSpPr>
        <p:spPr>
          <a:xfrm>
            <a:off x="5605564" y="1821105"/>
            <a:ext cx="658643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写入优化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imeiHash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写入保证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不同节点查询出的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imei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减少网络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及查询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8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落地及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400" dirty="0"/>
              <a:t>--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7FACE43-6548-4261-9182-40AFB6F31DB8}"/>
              </a:ext>
            </a:extLst>
          </p:cNvPr>
          <p:cNvSpPr txBox="1"/>
          <p:nvPr/>
        </p:nvSpPr>
        <p:spPr>
          <a:xfrm>
            <a:off x="272216" y="1557493"/>
            <a:ext cx="65864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标签圈选用户数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(UV)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标签圈选用户集查询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标签圈选用户集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apping_id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imei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13" y="667405"/>
            <a:ext cx="6810375" cy="2171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1" y="1367481"/>
            <a:ext cx="12098090" cy="53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落地及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400" dirty="0"/>
              <a:t>--</a:t>
            </a:r>
            <a:r>
              <a:rPr lang="zh-CN" altLang="en-US" sz="2400" dirty="0" smtClean="0"/>
              <a:t>画像优化效果对比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7FACE43-6548-4261-9182-40AFB6F31DB8}"/>
              </a:ext>
            </a:extLst>
          </p:cNvPr>
          <p:cNvSpPr txBox="1"/>
          <p:nvPr/>
        </p:nvSpPr>
        <p:spPr>
          <a:xfrm>
            <a:off x="602261" y="5258647"/>
            <a:ext cx="9960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到画像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速度整体提升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空间占用减少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58.2%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1" y="1597681"/>
            <a:ext cx="10855469" cy="32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8同城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</a:gradFill>
      </a:spPr>
      <a:bodyPr rtlCol="0" anchor="ctr"/>
      <a:lstStyle>
        <a:defPPr algn="ctr">
          <a:defRPr sz="11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26286</TotalTime>
  <Words>393</Words>
  <Application>Microsoft Office PowerPoint</Application>
  <PresentationFormat>宽屏</PresentationFormat>
  <Paragraphs>160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黑体</vt:lpstr>
      <vt:lpstr>微软雅黑</vt:lpstr>
      <vt:lpstr>Arial</vt:lpstr>
      <vt:lpstr>58同城</vt:lpstr>
      <vt:lpstr>Clickhouse落地及优化--画像1.0</vt:lpstr>
      <vt:lpstr>Clickhouse落地及优化--画像2.0</vt:lpstr>
      <vt:lpstr>Clickhouse落地及应用--画像3.0</vt:lpstr>
      <vt:lpstr>Clickhouse落地及应用--画像3.0</vt:lpstr>
      <vt:lpstr>Clickhouse落地及优化--画像3.0</vt:lpstr>
      <vt:lpstr>Clickhouse落地及优化--画像3.0</vt:lpstr>
      <vt:lpstr>Clickhouse落地及优化--画像优化效果对比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yangdi04</dc:creator>
  <cp:lastModifiedBy>yangdi</cp:lastModifiedBy>
  <cp:revision>3795</cp:revision>
  <dcterms:created xsi:type="dcterms:W3CDTF">2019-05-07T02:19:03Z</dcterms:created>
  <dcterms:modified xsi:type="dcterms:W3CDTF">2020-12-17T08:06:38Z</dcterms:modified>
</cp:coreProperties>
</file>