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72" r:id="rId5"/>
    <p:sldId id="270" r:id="rId6"/>
    <p:sldId id="269" r:id="rId7"/>
    <p:sldId id="273" r:id="rId8"/>
    <p:sldId id="275" r:id="rId9"/>
    <p:sldId id="274" r:id="rId10"/>
    <p:sldId id="276" r:id="rId11"/>
    <p:sldId id="277" r:id="rId12"/>
    <p:sldId id="278" r:id="rId13"/>
    <p:sldId id="280" r:id="rId14"/>
    <p:sldId id="286" r:id="rId15"/>
    <p:sldId id="281" r:id="rId16"/>
    <p:sldId id="287" r:id="rId17"/>
    <p:sldId id="279" r:id="rId18"/>
    <p:sldId id="282" r:id="rId19"/>
    <p:sldId id="289" r:id="rId20"/>
    <p:sldId id="292" r:id="rId21"/>
    <p:sldId id="290" r:id="rId22"/>
    <p:sldId id="291" r:id="rId23"/>
    <p:sldId id="283" r:id="rId24"/>
    <p:sldId id="285" r:id="rId25"/>
    <p:sldId id="288" r:id="rId26"/>
    <p:sldId id="28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7" y="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278EE0A-7D36-42A4-BE10-7925DF0771BE}"/>
              </a:ext>
            </a:extLst>
          </p:cNvPr>
          <p:cNvCxnSpPr/>
          <p:nvPr userDrawn="1"/>
        </p:nvCxnSpPr>
        <p:spPr>
          <a:xfrm>
            <a:off x="838200" y="1457739"/>
            <a:ext cx="10515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10/1/2021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2C412DF-0B5E-4CD6-B01A-97DE2674723B}"/>
              </a:ext>
            </a:extLst>
          </p:cNvPr>
          <p:cNvCxnSpPr/>
          <p:nvPr userDrawn="1"/>
        </p:nvCxnSpPr>
        <p:spPr>
          <a:xfrm>
            <a:off x="838200" y="1484243"/>
            <a:ext cx="10515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新冠疫情可视化分析及时间序列预测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蒋浩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323D-B317-4581-88F3-22648E40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可视化（</a:t>
            </a:r>
            <a:r>
              <a:rPr lang="en-US" altLang="zh-CN" dirty="0" err="1"/>
              <a:t>facet_wrap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9A1DA8E-8155-46F4-9927-84514905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49" y="1690688"/>
            <a:ext cx="4911347" cy="4351338"/>
          </a:xfrm>
        </p:spPr>
      </p:pic>
    </p:spTree>
    <p:extLst>
      <p:ext uri="{BB962C8B-B14F-4D97-AF65-F5344CB8AC3E}">
        <p14:creationId xmlns:p14="http://schemas.microsoft.com/office/powerpoint/2010/main" val="26098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526F3-03C4-4810-B7AA-A3792111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可视化（折线图）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2876E4-CDB7-46C2-80AB-EE61642744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99" y="1799121"/>
            <a:ext cx="5813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5C365-189D-45E9-83E4-05EFBB12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数据整理（各省市）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503B-1EE6-48BF-A3DC-615E469F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挑选数据完整的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2020.2.23.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以省份为组，将各市数据加起来得到各省当天数据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省份数据中缺失台湾，香港，故手动添加台湾，香港数据</a:t>
            </a:r>
          </a:p>
          <a:p>
            <a:pPr marL="0" indent="0" algn="just">
              <a:buNone/>
            </a:pP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再为各省确诊人数设置级别，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再各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级别转因子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5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86F74-4678-44A3-A4DE-73F6FC72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数据整理（代码）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7CB282-F137-47C8-8896-8AA639E33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047" y="1690688"/>
            <a:ext cx="6855748" cy="4351338"/>
          </a:xfrm>
        </p:spPr>
      </p:pic>
    </p:spTree>
    <p:extLst>
      <p:ext uri="{BB962C8B-B14F-4D97-AF65-F5344CB8AC3E}">
        <p14:creationId xmlns:p14="http://schemas.microsoft.com/office/powerpoint/2010/main" val="254677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2759-DDA5-482A-9E57-3D382A9C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各省市疫情（</a:t>
            </a:r>
            <a:r>
              <a:rPr lang="en-US" altLang="zh-CN" dirty="0"/>
              <a:t>2020.2.23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4D6B7D-C079-426B-A7B4-1B09E7D2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37" y="1690688"/>
            <a:ext cx="4486893" cy="4351338"/>
          </a:xfrm>
        </p:spPr>
      </p:pic>
    </p:spTree>
    <p:extLst>
      <p:ext uri="{BB962C8B-B14F-4D97-AF65-F5344CB8AC3E}">
        <p14:creationId xmlns:p14="http://schemas.microsoft.com/office/powerpoint/2010/main" val="402675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6CACB-D95F-4D20-BC0D-1E6C2EA6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各省确诊人数占比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F8F2D14-2914-4CA1-9645-190EDE9C6D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310" y="1690688"/>
            <a:ext cx="6819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C608-6B98-4AF9-A29A-67EDFDDC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湖北省各市确诊人数占比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CD2B4A-0F69-4653-810F-3C596BA9A8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62" y="1619148"/>
            <a:ext cx="5436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0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0FB5-4EF9-4455-AC51-C5BDBAD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中国疫情图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29DDE-1CF3-4BB0-8318-F9210B5C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4896" cy="4351338"/>
          </a:xfrm>
        </p:spPr>
        <p:txBody>
          <a:bodyPr/>
          <a:lstStyle/>
          <a:p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从右图可以看出，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湖北疫情最严重，其次是湖南，河南，广东，江苏，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个省份中西藏状况最佳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1CCDB5-1A8C-4D40-9EBF-3BE10515D4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6603" y="1597922"/>
            <a:ext cx="52743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14910-C0C3-4C9B-88DE-A77DA0C3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时间序列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01C313-FDBC-45E4-95A5-45B825ED7A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463" y="1527451"/>
            <a:ext cx="6660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AAD4-B530-4C18-B1B5-55F1152E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一阶差分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9332AC-9CBB-4C0B-9F5E-019D861A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597" y="1509935"/>
            <a:ext cx="4778157" cy="4351338"/>
          </a:xfrm>
        </p:spPr>
      </p:pic>
    </p:spTree>
    <p:extLst>
      <p:ext uri="{BB962C8B-B14F-4D97-AF65-F5344CB8AC3E}">
        <p14:creationId xmlns:p14="http://schemas.microsoft.com/office/powerpoint/2010/main" val="7887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关于数据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E4BD-D29D-455D-B520-85EF9E6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数据来源于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https://github.com/BlankerL/DXY-COVID-19-Data/releases/tag/2020.12.xx</a:t>
            </a:r>
            <a:r>
              <a:rPr lang="zh-CN" altLang="en-US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（当天的日期）</a:t>
            </a:r>
            <a:endParaRPr lang="en-US" altLang="zh-CN" u="sng" kern="100" dirty="0">
              <a:solidFill>
                <a:srgbClr val="0563C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数据并不完整，做这个是想挑战一下自己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8FB5C-7FC1-41B3-BC98-EF32B0E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二阶差分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C5B34E-2231-400F-AC4F-11E0F1C0D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428" y="1468424"/>
            <a:ext cx="4424729" cy="4345432"/>
          </a:xfrm>
        </p:spPr>
      </p:pic>
    </p:spTree>
    <p:extLst>
      <p:ext uri="{BB962C8B-B14F-4D97-AF65-F5344CB8AC3E}">
        <p14:creationId xmlns:p14="http://schemas.microsoft.com/office/powerpoint/2010/main" val="193517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A2D2-DA73-419C-8162-6BA83C9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4BF237-27B6-4F5A-91CC-657036BA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92" y="1783095"/>
            <a:ext cx="4392680" cy="4351338"/>
          </a:xfrm>
        </p:spPr>
      </p:pic>
    </p:spTree>
    <p:extLst>
      <p:ext uri="{BB962C8B-B14F-4D97-AF65-F5344CB8AC3E}">
        <p14:creationId xmlns:p14="http://schemas.microsoft.com/office/powerpoint/2010/main" val="34288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31550-B4D0-44E9-A5D1-7AEB3A3D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8E5A0F-4C38-421D-95B5-166C911AA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71" y="1690688"/>
            <a:ext cx="4488471" cy="4351338"/>
          </a:xfrm>
        </p:spPr>
      </p:pic>
    </p:spTree>
    <p:extLst>
      <p:ext uri="{BB962C8B-B14F-4D97-AF65-F5344CB8AC3E}">
        <p14:creationId xmlns:p14="http://schemas.microsoft.com/office/powerpoint/2010/main" val="195924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AFEBD-C5E8-40AB-A2E9-375CB71E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时间序列模型（</a:t>
            </a:r>
            <a:r>
              <a:rPr lang="en-US" altLang="zh-CN" dirty="0"/>
              <a:t>ARIMA(0,2,1)</a:t>
            </a:r>
            <a:r>
              <a:rPr lang="zh-CN" altLang="en-US" dirty="0"/>
              <a:t>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96CE87D-363D-4D5F-B374-4962BA287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65" y="1970571"/>
            <a:ext cx="10515600" cy="3610871"/>
          </a:xfrm>
        </p:spPr>
      </p:pic>
    </p:spTree>
    <p:extLst>
      <p:ext uri="{BB962C8B-B14F-4D97-AF65-F5344CB8AC3E}">
        <p14:creationId xmlns:p14="http://schemas.microsoft.com/office/powerpoint/2010/main" val="373771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D60D-2A89-4851-8E87-FD9948D6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10</a:t>
            </a:r>
            <a:r>
              <a:rPr lang="zh-CN" altLang="en-US" dirty="0"/>
              <a:t>天后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57DAE9-5694-4EDE-B71D-110F5C06D9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65" y="1520824"/>
            <a:ext cx="6451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57E4B-A404-4977-B2C8-895C868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天后的置信区间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1B37F-9CB1-4F74-917A-AC8F183B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378" y="2215574"/>
            <a:ext cx="6350889" cy="2799207"/>
          </a:xfrm>
        </p:spPr>
      </p:pic>
    </p:spTree>
    <p:extLst>
      <p:ext uri="{BB962C8B-B14F-4D97-AF65-F5344CB8AC3E}">
        <p14:creationId xmlns:p14="http://schemas.microsoft.com/office/powerpoint/2010/main" val="1169808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6FA7E-94BE-4DCD-BB0B-F317BAE3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270</a:t>
            </a:r>
            <a:r>
              <a:rPr lang="zh-CN" altLang="en-US" dirty="0"/>
              <a:t>天后（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AD582-452B-4ABF-9D83-6D148647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22" y="1690688"/>
            <a:ext cx="3382617" cy="4351338"/>
          </a:xfrm>
        </p:spPr>
        <p:txBody>
          <a:bodyPr/>
          <a:lstStyle/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可以从结果看出，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天的预测基本水平，即控制住了疫情，但是置信区间特别大</a:t>
            </a:r>
          </a:p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需要有更多更准确的数据才能完成较准确的预测（数据越多越准确是数据分析及预测的王道）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2491ED-81AE-4631-8C0D-D506D4E61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3334" y="1491906"/>
            <a:ext cx="5274310" cy="37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1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5CB5AB-71A8-4D27-A6F6-937BD651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EAF46-8A33-4E73-B0B9-DA5690A47A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265902-0805-46DC-B1A9-5C9BA63BBE43}"/>
              </a:ext>
            </a:extLst>
          </p:cNvPr>
          <p:cNvSpPr txBox="1"/>
          <p:nvPr/>
        </p:nvSpPr>
        <p:spPr>
          <a:xfrm>
            <a:off x="4002158" y="2759766"/>
            <a:ext cx="43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E292B-F4C5-4701-8DC4-EC08928D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B222A-7606-425D-98D6-C42767C6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数据整理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可视化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时间序列分析与预测</a:t>
            </a:r>
            <a:endParaRPr lang="en-HK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6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F0BB6-C31A-4950-956F-29ECAE7B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疫情图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F83BA1-7FDD-4319-A098-A96AD9BD4D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844" y="1690688"/>
            <a:ext cx="5577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177F0-4D88-4245-BD7A-027BB509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DCDE0-C631-4B1F-8316-22CC0EBB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首先载入数据，并转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tibble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对数据执行一系列操作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从全球数据筛选中国数据，筛选确诊，治愈，死亡数据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因为每天更新数次，每天有好几个数据，没有每天单独的数据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于是通过切片得到日期和时分秒，再以以日期省市为分组，筛选最大时分秒，以此得到每日最新数据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再剔除国内没有数据的日期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再以日期为组，将各省市数据加起来得到全国数据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不过数据不完整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只有前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行较准确，故取前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由此得到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天的全国的确诊数据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数据整理（代码）</a:t>
            </a:r>
            <a:endParaRPr lang="en-HK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16C4A20-4140-4077-8EE3-27BDC4DEF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63" y="1626842"/>
            <a:ext cx="7333917" cy="4351338"/>
          </a:xfrm>
        </p:spPr>
      </p:pic>
    </p:spTree>
    <p:extLst>
      <p:ext uri="{BB962C8B-B14F-4D97-AF65-F5344CB8AC3E}">
        <p14:creationId xmlns:p14="http://schemas.microsoft.com/office/powerpoint/2010/main" val="34306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7414-9B83-4CFA-89C5-4432A9E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B2B29E-ACE4-4957-8884-67B4B81E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98" y="1759364"/>
            <a:ext cx="3942960" cy="4351338"/>
          </a:xfrm>
        </p:spPr>
      </p:pic>
    </p:spTree>
    <p:extLst>
      <p:ext uri="{BB962C8B-B14F-4D97-AF65-F5344CB8AC3E}">
        <p14:creationId xmlns:p14="http://schemas.microsoft.com/office/powerpoint/2010/main" val="404774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5063C-3000-4AD2-87AE-8B41360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数据丢失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8E5ED6-150C-4F88-9602-804C9F1E2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133" y="1690688"/>
            <a:ext cx="3969314" cy="4351338"/>
          </a:xfrm>
        </p:spPr>
      </p:pic>
    </p:spTree>
    <p:extLst>
      <p:ext uri="{BB962C8B-B14F-4D97-AF65-F5344CB8AC3E}">
        <p14:creationId xmlns:p14="http://schemas.microsoft.com/office/powerpoint/2010/main" val="16700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B3DC-7035-424F-B4F5-FB9C3D4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可视化（条状图）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30DA35D-9E26-42B4-866A-A5E9C0758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577" y="1803502"/>
            <a:ext cx="4293503" cy="4351338"/>
          </a:xfrm>
        </p:spPr>
      </p:pic>
    </p:spTree>
    <p:extLst>
      <p:ext uri="{BB962C8B-B14F-4D97-AF65-F5344CB8AC3E}">
        <p14:creationId xmlns:p14="http://schemas.microsoft.com/office/powerpoint/2010/main" val="4386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399</Words>
  <Application>Microsoft Office PowerPoint</Application>
  <PresentationFormat>宽屏</PresentationFormat>
  <Paragraphs>56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华文隶书</vt:lpstr>
      <vt:lpstr>Arial</vt:lpstr>
      <vt:lpstr>Calibri</vt:lpstr>
      <vt:lpstr>Calibri Light</vt:lpstr>
      <vt:lpstr>Office 主题​​</vt:lpstr>
      <vt:lpstr>新冠疫情可视化分析及时间序列预测</vt:lpstr>
      <vt:lpstr>关于数据</vt:lpstr>
      <vt:lpstr>主要工作</vt:lpstr>
      <vt:lpstr>疫情图</vt:lpstr>
      <vt:lpstr>数据整理</vt:lpstr>
      <vt:lpstr>数据整理（代码）</vt:lpstr>
      <vt:lpstr>整理结果</vt:lpstr>
      <vt:lpstr>数据丢失</vt:lpstr>
      <vt:lpstr>可视化（条状图）</vt:lpstr>
      <vt:lpstr>可视化（facet_wrap）</vt:lpstr>
      <vt:lpstr>可视化（折线图）</vt:lpstr>
      <vt:lpstr>数据整理（各省市）</vt:lpstr>
      <vt:lpstr>数据整理（代码）</vt:lpstr>
      <vt:lpstr>各省市疫情（2020.2.23）</vt:lpstr>
      <vt:lpstr>各省确诊人数占比</vt:lpstr>
      <vt:lpstr>湖北省各市确诊人数占比</vt:lpstr>
      <vt:lpstr>中国疫情图</vt:lpstr>
      <vt:lpstr>时间序列</vt:lpstr>
      <vt:lpstr>一阶差分</vt:lpstr>
      <vt:lpstr>二阶差分</vt:lpstr>
      <vt:lpstr>ACF</vt:lpstr>
      <vt:lpstr>PACF</vt:lpstr>
      <vt:lpstr>时间序列模型（ARIMA(0,2,1)）</vt:lpstr>
      <vt:lpstr>预测10天后</vt:lpstr>
      <vt:lpstr>10天后的置信区间</vt:lpstr>
      <vt:lpstr>预测270天后（12月24日）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zhuhongping</cp:lastModifiedBy>
  <cp:revision>17</cp:revision>
  <dcterms:created xsi:type="dcterms:W3CDTF">2019-10-15T12:38:53Z</dcterms:created>
  <dcterms:modified xsi:type="dcterms:W3CDTF">2021-01-10T11:00:10Z</dcterms:modified>
</cp:coreProperties>
</file>